
<file path=[Content_Types].xml><?xml version="1.0" encoding="utf-8"?>
<Types xmlns="http://schemas.openxmlformats.org/package/2006/content-types">
  <Default Extension="png" ContentType="image/png"/>
  <Default Extension="mp3" ContentType="audio/unknown"/>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5.xml" ContentType="application/vnd.openxmlformats-officedocument.theme+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7.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8.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9.xml" ContentType="application/vnd.openxmlformats-officedocument.theme+xml"/>
  <Override PartName="/ppt/slideLayouts/slideLayout79.xml" ContentType="application/vnd.openxmlformats-officedocument.presentationml.slideLayout+xml"/>
  <Override PartName="/ppt/theme/theme10.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660" r:id="rId2"/>
    <p:sldMasterId id="2147483672" r:id="rId3"/>
    <p:sldMasterId id="2147483687" r:id="rId4"/>
    <p:sldMasterId id="2147483699" r:id="rId5"/>
    <p:sldMasterId id="2147483711" r:id="rId6"/>
    <p:sldMasterId id="2147483714" r:id="rId7"/>
    <p:sldMasterId id="2147483719" r:id="rId8"/>
    <p:sldMasterId id="2147483724" r:id="rId9"/>
    <p:sldMasterId id="2147483729" r:id="rId10"/>
    <p:sldMasterId id="2147483731" r:id="rId11"/>
  </p:sldMasterIdLst>
  <p:notesMasterIdLst>
    <p:notesMasterId r:id="rId81"/>
  </p:notesMasterIdLst>
  <p:sldIdLst>
    <p:sldId id="362" r:id="rId12"/>
    <p:sldId id="364" r:id="rId13"/>
    <p:sldId id="285" r:id="rId14"/>
    <p:sldId id="411" r:id="rId15"/>
    <p:sldId id="287" r:id="rId16"/>
    <p:sldId id="286" r:id="rId17"/>
    <p:sldId id="259" r:id="rId18"/>
    <p:sldId id="360" r:id="rId19"/>
    <p:sldId id="365" r:id="rId20"/>
    <p:sldId id="303" r:id="rId21"/>
    <p:sldId id="383" r:id="rId22"/>
    <p:sldId id="289" r:id="rId23"/>
    <p:sldId id="372" r:id="rId24"/>
    <p:sldId id="368" r:id="rId25"/>
    <p:sldId id="373" r:id="rId26"/>
    <p:sldId id="369" r:id="rId27"/>
    <p:sldId id="412" r:id="rId28"/>
    <p:sldId id="406" r:id="rId29"/>
    <p:sldId id="378" r:id="rId30"/>
    <p:sldId id="408" r:id="rId31"/>
    <p:sldId id="407" r:id="rId32"/>
    <p:sldId id="375" r:id="rId33"/>
    <p:sldId id="376" r:id="rId34"/>
    <p:sldId id="409" r:id="rId35"/>
    <p:sldId id="380" r:id="rId36"/>
    <p:sldId id="292" r:id="rId37"/>
    <p:sldId id="293" r:id="rId38"/>
    <p:sldId id="301" r:id="rId39"/>
    <p:sldId id="296" r:id="rId40"/>
    <p:sldId id="295" r:id="rId41"/>
    <p:sldId id="298" r:id="rId42"/>
    <p:sldId id="382" r:id="rId43"/>
    <p:sldId id="381" r:id="rId44"/>
    <p:sldId id="413" r:id="rId45"/>
    <p:sldId id="414" r:id="rId46"/>
    <p:sldId id="415" r:id="rId47"/>
    <p:sldId id="331" r:id="rId48"/>
    <p:sldId id="326" r:id="rId49"/>
    <p:sldId id="333" r:id="rId50"/>
    <p:sldId id="403" r:id="rId51"/>
    <p:sldId id="335" r:id="rId52"/>
    <p:sldId id="328" r:id="rId53"/>
    <p:sldId id="330" r:id="rId54"/>
    <p:sldId id="404" r:id="rId55"/>
    <p:sldId id="336" r:id="rId56"/>
    <p:sldId id="327" r:id="rId57"/>
    <p:sldId id="405" r:id="rId58"/>
    <p:sldId id="416" r:id="rId59"/>
    <p:sldId id="355" r:id="rId60"/>
    <p:sldId id="329" r:id="rId61"/>
    <p:sldId id="338" r:id="rId62"/>
    <p:sldId id="339" r:id="rId63"/>
    <p:sldId id="340" r:id="rId64"/>
    <p:sldId id="334" r:id="rId65"/>
    <p:sldId id="342" r:id="rId66"/>
    <p:sldId id="343" r:id="rId67"/>
    <p:sldId id="262" r:id="rId68"/>
    <p:sldId id="344" r:id="rId69"/>
    <p:sldId id="345" r:id="rId70"/>
    <p:sldId id="347" r:id="rId71"/>
    <p:sldId id="348" r:id="rId72"/>
    <p:sldId id="341" r:id="rId73"/>
    <p:sldId id="349" r:id="rId74"/>
    <p:sldId id="263" r:id="rId75"/>
    <p:sldId id="350" r:id="rId76"/>
    <p:sldId id="351" r:id="rId77"/>
    <p:sldId id="352" r:id="rId78"/>
    <p:sldId id="353" r:id="rId79"/>
    <p:sldId id="354" r:id="rId8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665"/>
    <p:restoredTop sz="95909"/>
  </p:normalViewPr>
  <p:slideViewPr>
    <p:cSldViewPr snapToGrid="0" snapToObjects="1">
      <p:cViewPr varScale="1">
        <p:scale>
          <a:sx n="73" d="100"/>
          <a:sy n="73" d="100"/>
        </p:scale>
        <p:origin x="-420" y="-10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slide" Target="slides/slide39.xml"/><Relationship Id="rId55" Type="http://schemas.openxmlformats.org/officeDocument/2006/relationships/slide" Target="slides/slide44.xml"/><Relationship Id="rId63" Type="http://schemas.openxmlformats.org/officeDocument/2006/relationships/slide" Target="slides/slide52.xml"/><Relationship Id="rId68" Type="http://schemas.openxmlformats.org/officeDocument/2006/relationships/slide" Target="slides/slide57.xml"/><Relationship Id="rId76" Type="http://schemas.openxmlformats.org/officeDocument/2006/relationships/slide" Target="slides/slide65.xml"/><Relationship Id="rId84"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 Target="slides/slide60.xml"/><Relationship Id="rId2" Type="http://schemas.openxmlformats.org/officeDocument/2006/relationships/slideMaster" Target="slideMasters/slideMaster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slide" Target="slides/slide47.xml"/><Relationship Id="rId66" Type="http://schemas.openxmlformats.org/officeDocument/2006/relationships/slide" Target="slides/slide55.xml"/><Relationship Id="rId74" Type="http://schemas.openxmlformats.org/officeDocument/2006/relationships/slide" Target="slides/slide63.xml"/><Relationship Id="rId79" Type="http://schemas.openxmlformats.org/officeDocument/2006/relationships/slide" Target="slides/slide68.xml"/><Relationship Id="rId5" Type="http://schemas.openxmlformats.org/officeDocument/2006/relationships/slideMaster" Target="slideMasters/slideMaster5.xml"/><Relationship Id="rId61" Type="http://schemas.openxmlformats.org/officeDocument/2006/relationships/slide" Target="slides/slide50.xml"/><Relationship Id="rId82" Type="http://schemas.openxmlformats.org/officeDocument/2006/relationships/presProps" Target="presProps.xml"/><Relationship Id="rId19" Type="http://schemas.openxmlformats.org/officeDocument/2006/relationships/slide" Target="slides/slide8.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slide" Target="slides/slide53.xml"/><Relationship Id="rId69" Type="http://schemas.openxmlformats.org/officeDocument/2006/relationships/slide" Target="slides/slide58.xml"/><Relationship Id="rId77" Type="http://schemas.openxmlformats.org/officeDocument/2006/relationships/slide" Target="slides/slide66.xml"/><Relationship Id="rId8" Type="http://schemas.openxmlformats.org/officeDocument/2006/relationships/slideMaster" Target="slideMasters/slideMaster8.xml"/><Relationship Id="rId51" Type="http://schemas.openxmlformats.org/officeDocument/2006/relationships/slide" Target="slides/slide40.xml"/><Relationship Id="rId72" Type="http://schemas.openxmlformats.org/officeDocument/2006/relationships/slide" Target="slides/slide61.xml"/><Relationship Id="rId80" Type="http://schemas.openxmlformats.org/officeDocument/2006/relationships/slide" Target="slides/slide69.xml"/><Relationship Id="rId85"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openxmlformats.org/officeDocument/2006/relationships/slide" Target="slides/slide56.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slide" Target="slides/slide51.xml"/><Relationship Id="rId70" Type="http://schemas.openxmlformats.org/officeDocument/2006/relationships/slide" Target="slides/slide59.xml"/><Relationship Id="rId75" Type="http://schemas.openxmlformats.org/officeDocument/2006/relationships/slide" Target="slides/slide64.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 Type="http://schemas.openxmlformats.org/officeDocument/2006/relationships/slideMaster" Target="slideMasters/slideMaster10.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73" Type="http://schemas.openxmlformats.org/officeDocument/2006/relationships/slide" Target="slides/slide62.xml"/><Relationship Id="rId78" Type="http://schemas.openxmlformats.org/officeDocument/2006/relationships/slide" Target="slides/slide67.xml"/><Relationship Id="rId8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116D441-81B6-4201-A268-3E27ADA18B8A}" type="datetimeFigureOut">
              <a:rPr lang="en-GB" smtClean="0"/>
              <a:t>12/01/2026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6EA5BA-1C51-4386-9986-77F0C70EDACF}" type="slidenum">
              <a:rPr lang="en-GB" smtClean="0"/>
              <a:t>‹#›</a:t>
            </a:fld>
            <a:endParaRPr lang="en-GB"/>
          </a:p>
        </p:txBody>
      </p:sp>
    </p:spTree>
    <p:extLst>
      <p:ext uri="{BB962C8B-B14F-4D97-AF65-F5344CB8AC3E}">
        <p14:creationId xmlns:p14="http://schemas.microsoft.com/office/powerpoint/2010/main" val="19341993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3"/>
        <p:cNvGrpSpPr/>
        <p:nvPr/>
      </p:nvGrpSpPr>
      <p:grpSpPr>
        <a:xfrm>
          <a:off x="0" y="0"/>
          <a:ext cx="0" cy="0"/>
          <a:chOff x="0" y="0"/>
          <a:chExt cx="0" cy="0"/>
        </a:xfrm>
      </p:grpSpPr>
      <p:sp>
        <p:nvSpPr>
          <p:cNvPr id="3374" name="Google Shape;3374;gd924d83865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5" name="Google Shape;3375;gd924d83865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3"/>
        <p:cNvGrpSpPr/>
        <p:nvPr/>
      </p:nvGrpSpPr>
      <p:grpSpPr>
        <a:xfrm>
          <a:off x="0" y="0"/>
          <a:ext cx="0" cy="0"/>
          <a:chOff x="0" y="0"/>
          <a:chExt cx="0" cy="0"/>
        </a:xfrm>
      </p:grpSpPr>
      <p:sp>
        <p:nvSpPr>
          <p:cNvPr id="3374" name="Google Shape;3374;gd924d83865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5" name="Google Shape;3375;gd924d83865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g1ff18b49f31_1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2" name="Google Shape;472;g1ff18b49f31_1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790632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g1ff18b49f31_1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2" name="Google Shape;472;g1ff18b49f31_1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90107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g1ff18b49f31_1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2" name="Google Shape;472;g1ff18b49f31_1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90107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3F2D422-0331-4A9A-9AC6-1209F231DEA2}" type="slidenum">
              <a:rPr lang="en-US" smtClean="0">
                <a:solidFill>
                  <a:prstClr val="black"/>
                </a:solidFill>
              </a:rPr>
              <a:pPr/>
              <a:t>37</a:t>
            </a:fld>
            <a:endParaRPr lang="en-US">
              <a:solidFill>
                <a:prstClr val="black"/>
              </a:solidFill>
            </a:endParaRPr>
          </a:p>
        </p:txBody>
      </p:sp>
    </p:spTree>
    <p:extLst>
      <p:ext uri="{BB962C8B-B14F-4D97-AF65-F5344CB8AC3E}">
        <p14:creationId xmlns:p14="http://schemas.microsoft.com/office/powerpoint/2010/main" val="25027361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3F2D422-0331-4A9A-9AC6-1209F231DEA2}" type="slidenum">
              <a:rPr lang="en-US" smtClean="0">
                <a:solidFill>
                  <a:prstClr val="black"/>
                </a:solidFill>
              </a:rPr>
              <a:pPr/>
              <a:t>41</a:t>
            </a:fld>
            <a:endParaRPr lang="en-US">
              <a:solidFill>
                <a:prstClr val="black"/>
              </a:solidFill>
            </a:endParaRPr>
          </a:p>
        </p:txBody>
      </p:sp>
    </p:spTree>
    <p:extLst>
      <p:ext uri="{BB962C8B-B14F-4D97-AF65-F5344CB8AC3E}">
        <p14:creationId xmlns:p14="http://schemas.microsoft.com/office/powerpoint/2010/main" val="6997609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3F2D422-0331-4A9A-9AC6-1209F231DEA2}" type="slidenum">
              <a:rPr lang="en-US" smtClean="0">
                <a:solidFill>
                  <a:prstClr val="black"/>
                </a:solidFill>
              </a:rPr>
              <a:pPr/>
              <a:t>45</a:t>
            </a:fld>
            <a:endParaRPr lang="en-US">
              <a:solidFill>
                <a:prstClr val="black"/>
              </a:solidFill>
            </a:endParaRPr>
          </a:p>
        </p:txBody>
      </p:sp>
    </p:spTree>
    <p:extLst>
      <p:ext uri="{BB962C8B-B14F-4D97-AF65-F5344CB8AC3E}">
        <p14:creationId xmlns:p14="http://schemas.microsoft.com/office/powerpoint/2010/main" val="25638437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3F2D422-0331-4A9A-9AC6-1209F231DEA2}" type="slidenum">
              <a:rPr lang="en-US" smtClean="0">
                <a:solidFill>
                  <a:prstClr val="black"/>
                </a:solidFill>
              </a:rPr>
              <a:pPr/>
              <a:t>49</a:t>
            </a:fld>
            <a:endParaRPr lang="en-US">
              <a:solidFill>
                <a:prstClr val="black"/>
              </a:solidFill>
            </a:endParaRPr>
          </a:p>
        </p:txBody>
      </p:sp>
    </p:spTree>
    <p:extLst>
      <p:ext uri="{BB962C8B-B14F-4D97-AF65-F5344CB8AC3E}">
        <p14:creationId xmlns:p14="http://schemas.microsoft.com/office/powerpoint/2010/main" val="39165815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3.xml"/><Relationship Id="rId4" Type="http://schemas.openxmlformats.org/officeDocument/2006/relationships/image" Target="../media/image12.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3.xml"/><Relationship Id="rId5" Type="http://schemas.openxmlformats.org/officeDocument/2006/relationships/image" Target="../media/image15.png"/><Relationship Id="rId4" Type="http://schemas.microsoft.com/office/2007/relationships/hdphoto" Target="../media/hdphoto1.wdp"/></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Master" Target="../slideMasters/slideMaster3.xml"/><Relationship Id="rId4" Type="http://schemas.openxmlformats.org/officeDocument/2006/relationships/image" Target="../media/image15.png"/></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Master" Target="../slideMasters/slideMaster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5.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12/1/2026</a:t>
            </a:fld>
            <a:endParaRPr lang="en-US" dirty="0"/>
          </a:p>
        </p:txBody>
      </p:sp>
      <p:sp>
        <p:nvSpPr>
          <p:cNvPr id="5" name="Footer Placeholder 4"/>
          <p:cNvSpPr>
            <a:spLocks noGrp="1"/>
          </p:cNvSpPr>
          <p:nvPr>
            <p:ph type="ftr" sz="quarter" idx="11"/>
          </p:nvPr>
        </p:nvSpPr>
        <p:spPr>
          <a:xfrm>
            <a:off x="2416500" y="329307"/>
            <a:ext cx="4973915" cy="309201"/>
          </a:xfrm>
        </p:spPr>
        <p:txBody>
          <a:bodyPr/>
          <a:lstStyle/>
          <a:p>
            <a:endParaRPr lang="en-US" dirty="0"/>
          </a:p>
        </p:txBody>
      </p:sp>
      <p:sp>
        <p:nvSpPr>
          <p:cNvPr id="6" name="Slide Number Placeholder 5"/>
          <p:cNvSpPr>
            <a:spLocks noGrp="1"/>
          </p:cNvSpPr>
          <p:nvPr>
            <p:ph type="sldNum" sz="quarter" idx="12"/>
          </p:nvPr>
        </p:nvSpPr>
        <p:spPr>
          <a:xfrm>
            <a:off x="1437664" y="798973"/>
            <a:ext cx="811019" cy="503578"/>
          </a:xfrm>
        </p:spPr>
        <p:txBody>
          <a:bodyPr/>
          <a:lstStyle/>
          <a:p>
            <a:fld id="{6D22F896-40B5-4ADD-8801-0D06FADFA095}" type="slidenum">
              <a:rPr lang="en-US" dirty="0"/>
              <a:t>‹#›</a:t>
            </a:fld>
            <a:endParaRPr lang="en-US" dirty="0"/>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12/1/2026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12/1/2026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0"/>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xfrm>
            <a:off x="609600" y="6245225"/>
            <a:ext cx="2844800" cy="476251"/>
          </a:xfrm>
          <a:prstGeom prst="rect">
            <a:avLst/>
          </a:prstGeom>
          <a:ln/>
        </p:spPr>
        <p:txBody>
          <a:bodyPr lIns="91438" tIns="45719" rIns="91438" bIns="45719"/>
          <a:lstStyle>
            <a:lvl1pPr>
              <a:defRPr/>
            </a:lvl1pPr>
          </a:lstStyle>
          <a:p>
            <a:pPr>
              <a:defRPr/>
            </a:pPr>
            <a:endParaRPr lang="en-US"/>
          </a:p>
        </p:txBody>
      </p:sp>
      <p:sp>
        <p:nvSpPr>
          <p:cNvPr id="4" name="Rectangle 5"/>
          <p:cNvSpPr>
            <a:spLocks noGrp="1" noChangeArrowheads="1"/>
          </p:cNvSpPr>
          <p:nvPr>
            <p:ph type="ftr" sz="quarter" idx="11"/>
          </p:nvPr>
        </p:nvSpPr>
        <p:spPr>
          <a:xfrm>
            <a:off x="4165600" y="6245225"/>
            <a:ext cx="3860800" cy="476251"/>
          </a:xfrm>
          <a:prstGeom prst="rect">
            <a:avLst/>
          </a:prstGeom>
          <a:ln/>
        </p:spPr>
        <p:txBody>
          <a:bodyPr lIns="91438" tIns="45719" rIns="91438" bIns="45719"/>
          <a:lstStyle>
            <a:lvl1pPr>
              <a:defRPr/>
            </a:lvl1pPr>
          </a:lstStyle>
          <a:p>
            <a:pPr>
              <a:defRPr/>
            </a:pPr>
            <a:endParaRPr lang="en-US"/>
          </a:p>
        </p:txBody>
      </p:sp>
      <p:sp>
        <p:nvSpPr>
          <p:cNvPr id="5" name="Rectangle 6"/>
          <p:cNvSpPr>
            <a:spLocks noGrp="1" noChangeArrowheads="1"/>
          </p:cNvSpPr>
          <p:nvPr>
            <p:ph type="sldNum" sz="quarter" idx="12"/>
          </p:nvPr>
        </p:nvSpPr>
        <p:spPr>
          <a:xfrm>
            <a:off x="8737600" y="6245225"/>
            <a:ext cx="2844800" cy="476251"/>
          </a:xfrm>
          <a:prstGeom prst="rect">
            <a:avLst/>
          </a:prstGeom>
          <a:ln/>
        </p:spPr>
        <p:txBody>
          <a:bodyPr lIns="91438" tIns="45719" rIns="91438" bIns="45719"/>
          <a:lstStyle>
            <a:lvl1pPr>
              <a:defRPr/>
            </a:lvl1pPr>
          </a:lstStyle>
          <a:p>
            <a:pPr>
              <a:defRPr/>
            </a:pPr>
            <a:fld id="{678BE08D-D71C-47AD-9AC9-DB9DFA6CBED9}" type="slidenum">
              <a:rPr lang="en-US"/>
              <a:pPr>
                <a:defRPr/>
              </a:pPr>
              <a:t>‹#›</a:t>
            </a:fld>
            <a:endParaRPr lang="en-US"/>
          </a:p>
        </p:txBody>
      </p:sp>
    </p:spTree>
    <p:extLst>
      <p:ext uri="{BB962C8B-B14F-4D97-AF65-F5344CB8AC3E}">
        <p14:creationId xmlns:p14="http://schemas.microsoft.com/office/powerpoint/2010/main" val="14041351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bg>
      <p:bgPr>
        <a:solidFill>
          <a:srgbClr val="FFECC6"/>
        </a:solidFill>
        <a:effectLst/>
      </p:bgPr>
    </p:bg>
    <p:spTree>
      <p:nvGrpSpPr>
        <p:cNvPr id="1" name="Shape 208"/>
        <p:cNvGrpSpPr/>
        <p:nvPr/>
      </p:nvGrpSpPr>
      <p:grpSpPr>
        <a:xfrm>
          <a:off x="0" y="0"/>
          <a:ext cx="0" cy="0"/>
          <a:chOff x="0" y="0"/>
          <a:chExt cx="0" cy="0"/>
        </a:xfrm>
      </p:grpSpPr>
      <p:grpSp>
        <p:nvGrpSpPr>
          <p:cNvPr id="209" name="Google Shape;209;p3"/>
          <p:cNvGrpSpPr/>
          <p:nvPr/>
        </p:nvGrpSpPr>
        <p:grpSpPr>
          <a:xfrm>
            <a:off x="216200" y="-226149"/>
            <a:ext cx="11759611" cy="6858021"/>
            <a:chOff x="162150" y="-169612"/>
            <a:chExt cx="8819708" cy="5143516"/>
          </a:xfrm>
        </p:grpSpPr>
        <p:sp>
          <p:nvSpPr>
            <p:cNvPr id="210" name="Google Shape;210;p3"/>
            <p:cNvSpPr/>
            <p:nvPr/>
          </p:nvSpPr>
          <p:spPr>
            <a:xfrm>
              <a:off x="162150" y="-107305"/>
              <a:ext cx="8819708" cy="5081208"/>
            </a:xfrm>
            <a:custGeom>
              <a:avLst/>
              <a:gdLst/>
              <a:ahLst/>
              <a:cxnLst/>
              <a:rect l="l" t="t" r="r" b="b"/>
              <a:pathLst>
                <a:path w="269654" h="155353" extrusionOk="0">
                  <a:moveTo>
                    <a:pt x="1394" y="0"/>
                  </a:moveTo>
                  <a:cubicBezTo>
                    <a:pt x="2537" y="2298"/>
                    <a:pt x="3227" y="5358"/>
                    <a:pt x="3227" y="8739"/>
                  </a:cubicBezTo>
                  <a:cubicBezTo>
                    <a:pt x="3227" y="13323"/>
                    <a:pt x="1941" y="17348"/>
                    <a:pt x="1" y="19622"/>
                  </a:cubicBezTo>
                  <a:lnTo>
                    <a:pt x="1" y="152769"/>
                  </a:lnTo>
                  <a:cubicBezTo>
                    <a:pt x="1" y="154138"/>
                    <a:pt x="1072" y="155257"/>
                    <a:pt x="2394" y="155257"/>
                  </a:cubicBezTo>
                  <a:lnTo>
                    <a:pt x="51245" y="155257"/>
                  </a:lnTo>
                  <a:cubicBezTo>
                    <a:pt x="51459" y="155317"/>
                    <a:pt x="51686" y="155353"/>
                    <a:pt x="51912" y="155353"/>
                  </a:cubicBezTo>
                  <a:lnTo>
                    <a:pt x="267260" y="155353"/>
                  </a:lnTo>
                  <a:cubicBezTo>
                    <a:pt x="268582" y="155353"/>
                    <a:pt x="269653" y="154233"/>
                    <a:pt x="269653" y="152864"/>
                  </a:cubicBezTo>
                  <a:lnTo>
                    <a:pt x="269653" y="20038"/>
                  </a:lnTo>
                  <a:cubicBezTo>
                    <a:pt x="267558" y="17860"/>
                    <a:pt x="266129" y="13657"/>
                    <a:pt x="266129" y="8835"/>
                  </a:cubicBezTo>
                  <a:cubicBezTo>
                    <a:pt x="266129" y="5406"/>
                    <a:pt x="266844" y="2298"/>
                    <a:pt x="268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3"/>
            <p:cNvSpPr/>
            <p:nvPr/>
          </p:nvSpPr>
          <p:spPr>
            <a:xfrm>
              <a:off x="164505" y="-107305"/>
              <a:ext cx="8814639" cy="662033"/>
            </a:xfrm>
            <a:custGeom>
              <a:avLst/>
              <a:gdLst/>
              <a:ahLst/>
              <a:cxnLst/>
              <a:rect l="l" t="t" r="r" b="b"/>
              <a:pathLst>
                <a:path w="269499" h="20241" extrusionOk="0">
                  <a:moveTo>
                    <a:pt x="1405" y="0"/>
                  </a:moveTo>
                  <a:cubicBezTo>
                    <a:pt x="2524" y="2250"/>
                    <a:pt x="3239" y="5334"/>
                    <a:pt x="3239" y="8739"/>
                  </a:cubicBezTo>
                  <a:cubicBezTo>
                    <a:pt x="3239" y="13395"/>
                    <a:pt x="1881" y="17431"/>
                    <a:pt x="0" y="19622"/>
                  </a:cubicBezTo>
                  <a:lnTo>
                    <a:pt x="49828" y="19622"/>
                  </a:lnTo>
                  <a:cubicBezTo>
                    <a:pt x="49649" y="19836"/>
                    <a:pt x="49482" y="20050"/>
                    <a:pt x="49292" y="20241"/>
                  </a:cubicBezTo>
                  <a:lnTo>
                    <a:pt x="269498" y="20241"/>
                  </a:lnTo>
                  <a:lnTo>
                    <a:pt x="269498" y="20074"/>
                  </a:lnTo>
                  <a:cubicBezTo>
                    <a:pt x="267486" y="17848"/>
                    <a:pt x="265974" y="13776"/>
                    <a:pt x="265974" y="9085"/>
                  </a:cubicBezTo>
                  <a:cubicBezTo>
                    <a:pt x="265974" y="5632"/>
                    <a:pt x="266593" y="2477"/>
                    <a:pt x="267867" y="0"/>
                  </a:cubicBezTo>
                  <a:close/>
                </a:path>
              </a:pathLst>
            </a:custGeom>
            <a:solidFill>
              <a:srgbClr val="272425">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3"/>
            <p:cNvSpPr/>
            <p:nvPr/>
          </p:nvSpPr>
          <p:spPr>
            <a:xfrm>
              <a:off x="356072" y="219409"/>
              <a:ext cx="8241407" cy="4567962"/>
            </a:xfrm>
            <a:custGeom>
              <a:avLst/>
              <a:gdLst/>
              <a:ahLst/>
              <a:cxnLst/>
              <a:rect l="l" t="t" r="r" b="b"/>
              <a:pathLst>
                <a:path w="251973" h="139661" extrusionOk="0">
                  <a:moveTo>
                    <a:pt x="1" y="1"/>
                  </a:moveTo>
                  <a:lnTo>
                    <a:pt x="1" y="139661"/>
                  </a:lnTo>
                  <a:lnTo>
                    <a:pt x="251973" y="139661"/>
                  </a:lnTo>
                  <a:lnTo>
                    <a:pt x="251973" y="1"/>
                  </a:lnTo>
                  <a:close/>
                </a:path>
              </a:pathLst>
            </a:custGeom>
            <a:solidFill>
              <a:srgbClr val="272425">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3"/>
            <p:cNvSpPr/>
            <p:nvPr/>
          </p:nvSpPr>
          <p:spPr>
            <a:xfrm>
              <a:off x="472151" y="215910"/>
              <a:ext cx="8199705" cy="4458523"/>
            </a:xfrm>
            <a:custGeom>
              <a:avLst/>
              <a:gdLst/>
              <a:ahLst/>
              <a:cxnLst/>
              <a:rect l="l" t="t" r="r" b="b"/>
              <a:pathLst>
                <a:path w="250698" h="136315" extrusionOk="0">
                  <a:moveTo>
                    <a:pt x="0" y="0"/>
                  </a:moveTo>
                  <a:lnTo>
                    <a:pt x="0" y="136315"/>
                  </a:lnTo>
                  <a:lnTo>
                    <a:pt x="250698" y="136315"/>
                  </a:lnTo>
                  <a:lnTo>
                    <a:pt x="25069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14" name="Google Shape;214;p3"/>
            <p:cNvPicPr preferRelativeResize="0"/>
            <p:nvPr/>
          </p:nvPicPr>
          <p:blipFill>
            <a:blip r:embed="rId2">
              <a:alphaModFix/>
            </a:blip>
            <a:stretch>
              <a:fillRect/>
            </a:stretch>
          </p:blipFill>
          <p:spPr>
            <a:xfrm>
              <a:off x="468438" y="223775"/>
              <a:ext cx="8207124" cy="4442774"/>
            </a:xfrm>
            <a:prstGeom prst="rect">
              <a:avLst/>
            </a:prstGeom>
            <a:noFill/>
            <a:ln>
              <a:noFill/>
            </a:ln>
          </p:spPr>
        </p:pic>
        <p:sp>
          <p:nvSpPr>
            <p:cNvPr id="215" name="Google Shape;215;p3"/>
            <p:cNvSpPr/>
            <p:nvPr/>
          </p:nvSpPr>
          <p:spPr>
            <a:xfrm>
              <a:off x="1544390" y="-169612"/>
              <a:ext cx="142572" cy="125041"/>
            </a:xfrm>
            <a:custGeom>
              <a:avLst/>
              <a:gdLst/>
              <a:ahLst/>
              <a:cxnLst/>
              <a:rect l="l" t="t" r="r" b="b"/>
              <a:pathLst>
                <a:path w="4359" h="3823" extrusionOk="0">
                  <a:moveTo>
                    <a:pt x="1144" y="0"/>
                  </a:moveTo>
                  <a:cubicBezTo>
                    <a:pt x="513" y="0"/>
                    <a:pt x="1" y="500"/>
                    <a:pt x="1" y="1131"/>
                  </a:cubicBezTo>
                  <a:lnTo>
                    <a:pt x="1" y="2679"/>
                  </a:lnTo>
                  <a:cubicBezTo>
                    <a:pt x="1" y="3310"/>
                    <a:pt x="513" y="3822"/>
                    <a:pt x="1144" y="3822"/>
                  </a:cubicBezTo>
                  <a:lnTo>
                    <a:pt x="3228" y="3822"/>
                  </a:lnTo>
                  <a:cubicBezTo>
                    <a:pt x="3859" y="3822"/>
                    <a:pt x="4359" y="3310"/>
                    <a:pt x="4359" y="2679"/>
                  </a:cubicBezTo>
                  <a:lnTo>
                    <a:pt x="4359" y="1131"/>
                  </a:lnTo>
                  <a:cubicBezTo>
                    <a:pt x="4359" y="500"/>
                    <a:pt x="3859"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3"/>
            <p:cNvSpPr/>
            <p:nvPr/>
          </p:nvSpPr>
          <p:spPr>
            <a:xfrm>
              <a:off x="1544390" y="277825"/>
              <a:ext cx="142964" cy="124648"/>
            </a:xfrm>
            <a:custGeom>
              <a:avLst/>
              <a:gdLst/>
              <a:ahLst/>
              <a:cxnLst/>
              <a:rect l="l" t="t" r="r" b="b"/>
              <a:pathLst>
                <a:path w="4371" h="3811" extrusionOk="0">
                  <a:moveTo>
                    <a:pt x="1144" y="0"/>
                  </a:moveTo>
                  <a:cubicBezTo>
                    <a:pt x="513" y="0"/>
                    <a:pt x="13" y="512"/>
                    <a:pt x="1" y="1132"/>
                  </a:cubicBezTo>
                  <a:lnTo>
                    <a:pt x="1" y="2679"/>
                  </a:lnTo>
                  <a:cubicBezTo>
                    <a:pt x="13" y="3310"/>
                    <a:pt x="513" y="3810"/>
                    <a:pt x="1144" y="3810"/>
                  </a:cubicBezTo>
                  <a:lnTo>
                    <a:pt x="3228" y="3810"/>
                  </a:lnTo>
                  <a:cubicBezTo>
                    <a:pt x="3859" y="3810"/>
                    <a:pt x="4359" y="3310"/>
                    <a:pt x="4371" y="2679"/>
                  </a:cubicBezTo>
                  <a:lnTo>
                    <a:pt x="4371" y="1132"/>
                  </a:lnTo>
                  <a:cubicBezTo>
                    <a:pt x="4359" y="512"/>
                    <a:pt x="3859"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3"/>
            <p:cNvSpPr/>
            <p:nvPr/>
          </p:nvSpPr>
          <p:spPr>
            <a:xfrm>
              <a:off x="1575776" y="-148189"/>
              <a:ext cx="79872" cy="529240"/>
            </a:xfrm>
            <a:custGeom>
              <a:avLst/>
              <a:gdLst/>
              <a:ahLst/>
              <a:cxnLst/>
              <a:rect l="l" t="t" r="r" b="b"/>
              <a:pathLst>
                <a:path w="2442" h="16181" extrusionOk="0">
                  <a:moveTo>
                    <a:pt x="1215" y="0"/>
                  </a:moveTo>
                  <a:cubicBezTo>
                    <a:pt x="917" y="0"/>
                    <a:pt x="631" y="119"/>
                    <a:pt x="405" y="310"/>
                  </a:cubicBezTo>
                  <a:lnTo>
                    <a:pt x="381" y="333"/>
                  </a:lnTo>
                  <a:cubicBezTo>
                    <a:pt x="358" y="369"/>
                    <a:pt x="322" y="393"/>
                    <a:pt x="298" y="429"/>
                  </a:cubicBezTo>
                  <a:cubicBezTo>
                    <a:pt x="274" y="452"/>
                    <a:pt x="250" y="476"/>
                    <a:pt x="238" y="500"/>
                  </a:cubicBezTo>
                  <a:cubicBezTo>
                    <a:pt x="215" y="524"/>
                    <a:pt x="191" y="560"/>
                    <a:pt x="179" y="595"/>
                  </a:cubicBezTo>
                  <a:cubicBezTo>
                    <a:pt x="155" y="631"/>
                    <a:pt x="143" y="655"/>
                    <a:pt x="119" y="691"/>
                  </a:cubicBezTo>
                  <a:cubicBezTo>
                    <a:pt x="107" y="726"/>
                    <a:pt x="96" y="750"/>
                    <a:pt x="84" y="786"/>
                  </a:cubicBezTo>
                  <a:cubicBezTo>
                    <a:pt x="60" y="833"/>
                    <a:pt x="48" y="869"/>
                    <a:pt x="36" y="917"/>
                  </a:cubicBezTo>
                  <a:cubicBezTo>
                    <a:pt x="36" y="941"/>
                    <a:pt x="24" y="964"/>
                    <a:pt x="24" y="1000"/>
                  </a:cubicBezTo>
                  <a:cubicBezTo>
                    <a:pt x="0" y="1072"/>
                    <a:pt x="0" y="1143"/>
                    <a:pt x="0" y="1226"/>
                  </a:cubicBezTo>
                  <a:lnTo>
                    <a:pt x="0" y="14954"/>
                  </a:lnTo>
                  <a:cubicBezTo>
                    <a:pt x="0" y="15633"/>
                    <a:pt x="548" y="16181"/>
                    <a:pt x="1215" y="16181"/>
                  </a:cubicBezTo>
                  <a:cubicBezTo>
                    <a:pt x="1298" y="16181"/>
                    <a:pt x="1381" y="16169"/>
                    <a:pt x="1465" y="16157"/>
                  </a:cubicBezTo>
                  <a:lnTo>
                    <a:pt x="1501" y="16145"/>
                  </a:lnTo>
                  <a:cubicBezTo>
                    <a:pt x="1572" y="16121"/>
                    <a:pt x="1643" y="16097"/>
                    <a:pt x="1715" y="16073"/>
                  </a:cubicBezTo>
                  <a:lnTo>
                    <a:pt x="1727" y="16073"/>
                  </a:lnTo>
                  <a:cubicBezTo>
                    <a:pt x="1882" y="16002"/>
                    <a:pt x="2012" y="15907"/>
                    <a:pt x="2120" y="15788"/>
                  </a:cubicBezTo>
                  <a:cubicBezTo>
                    <a:pt x="2322" y="15561"/>
                    <a:pt x="2441" y="15276"/>
                    <a:pt x="2441" y="14966"/>
                  </a:cubicBezTo>
                  <a:lnTo>
                    <a:pt x="2441" y="1226"/>
                  </a:lnTo>
                  <a:cubicBezTo>
                    <a:pt x="2441" y="548"/>
                    <a:pt x="1893"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3"/>
            <p:cNvSpPr/>
            <p:nvPr/>
          </p:nvSpPr>
          <p:spPr>
            <a:xfrm>
              <a:off x="1585883" y="-148189"/>
              <a:ext cx="80264" cy="529240"/>
            </a:xfrm>
            <a:custGeom>
              <a:avLst/>
              <a:gdLst/>
              <a:ahLst/>
              <a:cxnLst/>
              <a:rect l="l" t="t" r="r" b="b"/>
              <a:pathLst>
                <a:path w="2454" h="16181" extrusionOk="0">
                  <a:moveTo>
                    <a:pt x="1144" y="0"/>
                  </a:moveTo>
                  <a:cubicBezTo>
                    <a:pt x="1061" y="0"/>
                    <a:pt x="977" y="24"/>
                    <a:pt x="882" y="48"/>
                  </a:cubicBezTo>
                  <a:cubicBezTo>
                    <a:pt x="846" y="60"/>
                    <a:pt x="799" y="71"/>
                    <a:pt x="751" y="83"/>
                  </a:cubicBezTo>
                  <a:cubicBezTo>
                    <a:pt x="727" y="107"/>
                    <a:pt x="691" y="119"/>
                    <a:pt x="656" y="131"/>
                  </a:cubicBezTo>
                  <a:cubicBezTo>
                    <a:pt x="620" y="155"/>
                    <a:pt x="608" y="167"/>
                    <a:pt x="572" y="179"/>
                  </a:cubicBezTo>
                  <a:cubicBezTo>
                    <a:pt x="549" y="202"/>
                    <a:pt x="525" y="214"/>
                    <a:pt x="513" y="226"/>
                  </a:cubicBezTo>
                  <a:lnTo>
                    <a:pt x="441" y="274"/>
                  </a:lnTo>
                  <a:lnTo>
                    <a:pt x="394" y="322"/>
                  </a:lnTo>
                  <a:cubicBezTo>
                    <a:pt x="382" y="333"/>
                    <a:pt x="358" y="357"/>
                    <a:pt x="346" y="369"/>
                  </a:cubicBezTo>
                  <a:cubicBezTo>
                    <a:pt x="334" y="381"/>
                    <a:pt x="310" y="393"/>
                    <a:pt x="299" y="417"/>
                  </a:cubicBezTo>
                  <a:cubicBezTo>
                    <a:pt x="287" y="429"/>
                    <a:pt x="275" y="441"/>
                    <a:pt x="263" y="464"/>
                  </a:cubicBezTo>
                  <a:cubicBezTo>
                    <a:pt x="251" y="476"/>
                    <a:pt x="239" y="488"/>
                    <a:pt x="227" y="512"/>
                  </a:cubicBezTo>
                  <a:lnTo>
                    <a:pt x="191" y="560"/>
                  </a:lnTo>
                  <a:lnTo>
                    <a:pt x="168" y="607"/>
                  </a:lnTo>
                  <a:lnTo>
                    <a:pt x="144" y="655"/>
                  </a:lnTo>
                  <a:cubicBezTo>
                    <a:pt x="132" y="667"/>
                    <a:pt x="120" y="679"/>
                    <a:pt x="120" y="703"/>
                  </a:cubicBezTo>
                  <a:cubicBezTo>
                    <a:pt x="108" y="714"/>
                    <a:pt x="96" y="726"/>
                    <a:pt x="96" y="750"/>
                  </a:cubicBezTo>
                  <a:cubicBezTo>
                    <a:pt x="84" y="762"/>
                    <a:pt x="84" y="774"/>
                    <a:pt x="72" y="786"/>
                  </a:cubicBezTo>
                  <a:lnTo>
                    <a:pt x="60" y="833"/>
                  </a:lnTo>
                  <a:lnTo>
                    <a:pt x="49" y="881"/>
                  </a:lnTo>
                  <a:cubicBezTo>
                    <a:pt x="49" y="905"/>
                    <a:pt x="37" y="917"/>
                    <a:pt x="37" y="929"/>
                  </a:cubicBezTo>
                  <a:cubicBezTo>
                    <a:pt x="25" y="953"/>
                    <a:pt x="25" y="964"/>
                    <a:pt x="25" y="976"/>
                  </a:cubicBezTo>
                  <a:cubicBezTo>
                    <a:pt x="25" y="1000"/>
                    <a:pt x="25" y="1012"/>
                    <a:pt x="13" y="1024"/>
                  </a:cubicBezTo>
                  <a:cubicBezTo>
                    <a:pt x="13" y="1048"/>
                    <a:pt x="13" y="1060"/>
                    <a:pt x="13" y="1072"/>
                  </a:cubicBezTo>
                  <a:cubicBezTo>
                    <a:pt x="1" y="1095"/>
                    <a:pt x="13" y="1107"/>
                    <a:pt x="13" y="1119"/>
                  </a:cubicBezTo>
                  <a:lnTo>
                    <a:pt x="13" y="1167"/>
                  </a:lnTo>
                  <a:lnTo>
                    <a:pt x="13" y="1214"/>
                  </a:lnTo>
                  <a:lnTo>
                    <a:pt x="13" y="14954"/>
                  </a:lnTo>
                  <a:cubicBezTo>
                    <a:pt x="13" y="14966"/>
                    <a:pt x="13" y="14978"/>
                    <a:pt x="13" y="14990"/>
                  </a:cubicBezTo>
                  <a:lnTo>
                    <a:pt x="13" y="15050"/>
                  </a:lnTo>
                  <a:lnTo>
                    <a:pt x="13" y="15097"/>
                  </a:lnTo>
                  <a:cubicBezTo>
                    <a:pt x="13" y="15109"/>
                    <a:pt x="13" y="15121"/>
                    <a:pt x="13" y="15145"/>
                  </a:cubicBezTo>
                  <a:cubicBezTo>
                    <a:pt x="25" y="15157"/>
                    <a:pt x="13" y="15169"/>
                    <a:pt x="25" y="15192"/>
                  </a:cubicBezTo>
                  <a:cubicBezTo>
                    <a:pt x="25" y="15204"/>
                    <a:pt x="25" y="15216"/>
                    <a:pt x="37" y="15240"/>
                  </a:cubicBezTo>
                  <a:cubicBezTo>
                    <a:pt x="49" y="15252"/>
                    <a:pt x="37" y="15276"/>
                    <a:pt x="49" y="15288"/>
                  </a:cubicBezTo>
                  <a:cubicBezTo>
                    <a:pt x="49" y="15300"/>
                    <a:pt x="60" y="15323"/>
                    <a:pt x="60" y="15335"/>
                  </a:cubicBezTo>
                  <a:cubicBezTo>
                    <a:pt x="72" y="15347"/>
                    <a:pt x="72" y="15371"/>
                    <a:pt x="84" y="15383"/>
                  </a:cubicBezTo>
                  <a:cubicBezTo>
                    <a:pt x="84" y="15407"/>
                    <a:pt x="96" y="15419"/>
                    <a:pt x="96" y="15431"/>
                  </a:cubicBezTo>
                  <a:cubicBezTo>
                    <a:pt x="96" y="15454"/>
                    <a:pt x="108" y="15466"/>
                    <a:pt x="120" y="15478"/>
                  </a:cubicBezTo>
                  <a:cubicBezTo>
                    <a:pt x="132" y="15502"/>
                    <a:pt x="132" y="15514"/>
                    <a:pt x="144" y="15526"/>
                  </a:cubicBezTo>
                  <a:cubicBezTo>
                    <a:pt x="156" y="15550"/>
                    <a:pt x="168" y="15561"/>
                    <a:pt x="179" y="15585"/>
                  </a:cubicBezTo>
                  <a:cubicBezTo>
                    <a:pt x="179" y="15597"/>
                    <a:pt x="191" y="15609"/>
                    <a:pt x="203" y="15633"/>
                  </a:cubicBezTo>
                  <a:cubicBezTo>
                    <a:pt x="215" y="15645"/>
                    <a:pt x="227" y="15657"/>
                    <a:pt x="239" y="15681"/>
                  </a:cubicBezTo>
                  <a:cubicBezTo>
                    <a:pt x="251" y="15692"/>
                    <a:pt x="263" y="15716"/>
                    <a:pt x="275" y="15728"/>
                  </a:cubicBezTo>
                  <a:lnTo>
                    <a:pt x="322" y="15776"/>
                  </a:lnTo>
                  <a:lnTo>
                    <a:pt x="370" y="15823"/>
                  </a:lnTo>
                  <a:lnTo>
                    <a:pt x="418" y="15871"/>
                  </a:lnTo>
                  <a:cubicBezTo>
                    <a:pt x="441" y="15895"/>
                    <a:pt x="453" y="15907"/>
                    <a:pt x="477" y="15931"/>
                  </a:cubicBezTo>
                  <a:cubicBezTo>
                    <a:pt x="501" y="15942"/>
                    <a:pt x="525" y="15954"/>
                    <a:pt x="549" y="15978"/>
                  </a:cubicBezTo>
                  <a:cubicBezTo>
                    <a:pt x="608" y="16014"/>
                    <a:pt x="668" y="16050"/>
                    <a:pt x="727" y="16073"/>
                  </a:cubicBezTo>
                  <a:cubicBezTo>
                    <a:pt x="775" y="16097"/>
                    <a:pt x="822" y="16109"/>
                    <a:pt x="870" y="16121"/>
                  </a:cubicBezTo>
                  <a:cubicBezTo>
                    <a:pt x="977" y="16157"/>
                    <a:pt x="1096" y="16181"/>
                    <a:pt x="1215" y="16181"/>
                  </a:cubicBezTo>
                  <a:lnTo>
                    <a:pt x="1227" y="16181"/>
                  </a:lnTo>
                  <a:cubicBezTo>
                    <a:pt x="1334" y="16181"/>
                    <a:pt x="1442" y="16169"/>
                    <a:pt x="1549" y="16133"/>
                  </a:cubicBezTo>
                  <a:cubicBezTo>
                    <a:pt x="1596" y="16121"/>
                    <a:pt x="1644" y="16109"/>
                    <a:pt x="1692" y="16085"/>
                  </a:cubicBezTo>
                  <a:cubicBezTo>
                    <a:pt x="1727" y="16073"/>
                    <a:pt x="1751" y="16062"/>
                    <a:pt x="1787" y="16038"/>
                  </a:cubicBezTo>
                  <a:cubicBezTo>
                    <a:pt x="1823" y="16026"/>
                    <a:pt x="1846" y="16014"/>
                    <a:pt x="1870" y="15990"/>
                  </a:cubicBezTo>
                  <a:lnTo>
                    <a:pt x="1942" y="15942"/>
                  </a:lnTo>
                  <a:lnTo>
                    <a:pt x="2001" y="15895"/>
                  </a:lnTo>
                  <a:lnTo>
                    <a:pt x="2061" y="15847"/>
                  </a:lnTo>
                  <a:lnTo>
                    <a:pt x="2108" y="15800"/>
                  </a:lnTo>
                  <a:lnTo>
                    <a:pt x="2144" y="15752"/>
                  </a:lnTo>
                  <a:cubicBezTo>
                    <a:pt x="2156" y="15740"/>
                    <a:pt x="2168" y="15716"/>
                    <a:pt x="2192" y="15704"/>
                  </a:cubicBezTo>
                  <a:lnTo>
                    <a:pt x="2227" y="15657"/>
                  </a:lnTo>
                  <a:lnTo>
                    <a:pt x="2251" y="15609"/>
                  </a:lnTo>
                  <a:lnTo>
                    <a:pt x="2287" y="15561"/>
                  </a:lnTo>
                  <a:cubicBezTo>
                    <a:pt x="2299" y="15538"/>
                    <a:pt x="2299" y="15526"/>
                    <a:pt x="2311" y="15514"/>
                  </a:cubicBezTo>
                  <a:cubicBezTo>
                    <a:pt x="2323" y="15490"/>
                    <a:pt x="2323" y="15478"/>
                    <a:pt x="2335" y="15466"/>
                  </a:cubicBezTo>
                  <a:cubicBezTo>
                    <a:pt x="2346" y="15442"/>
                    <a:pt x="2346" y="15431"/>
                    <a:pt x="2358" y="15419"/>
                  </a:cubicBezTo>
                  <a:cubicBezTo>
                    <a:pt x="2358" y="15395"/>
                    <a:pt x="2370" y="15383"/>
                    <a:pt x="2370" y="15371"/>
                  </a:cubicBezTo>
                  <a:cubicBezTo>
                    <a:pt x="2370" y="15347"/>
                    <a:pt x="2382" y="15335"/>
                    <a:pt x="2394" y="15311"/>
                  </a:cubicBezTo>
                  <a:cubicBezTo>
                    <a:pt x="2394" y="15300"/>
                    <a:pt x="2394" y="15288"/>
                    <a:pt x="2406" y="15264"/>
                  </a:cubicBezTo>
                  <a:cubicBezTo>
                    <a:pt x="2406" y="15252"/>
                    <a:pt x="2418" y="15240"/>
                    <a:pt x="2418" y="15216"/>
                  </a:cubicBezTo>
                  <a:cubicBezTo>
                    <a:pt x="2418" y="15204"/>
                    <a:pt x="2418" y="15192"/>
                    <a:pt x="2430" y="15169"/>
                  </a:cubicBezTo>
                  <a:cubicBezTo>
                    <a:pt x="2430" y="15157"/>
                    <a:pt x="2430" y="15133"/>
                    <a:pt x="2430" y="15121"/>
                  </a:cubicBezTo>
                  <a:cubicBezTo>
                    <a:pt x="2430" y="15109"/>
                    <a:pt x="2430" y="15085"/>
                    <a:pt x="2442" y="15073"/>
                  </a:cubicBezTo>
                  <a:cubicBezTo>
                    <a:pt x="2442" y="15061"/>
                    <a:pt x="2442" y="15038"/>
                    <a:pt x="2442" y="15026"/>
                  </a:cubicBezTo>
                  <a:lnTo>
                    <a:pt x="2442" y="14978"/>
                  </a:lnTo>
                  <a:lnTo>
                    <a:pt x="2442" y="1214"/>
                  </a:lnTo>
                  <a:lnTo>
                    <a:pt x="2454" y="1214"/>
                  </a:lnTo>
                  <a:lnTo>
                    <a:pt x="2454" y="1167"/>
                  </a:lnTo>
                  <a:lnTo>
                    <a:pt x="2454" y="1119"/>
                  </a:lnTo>
                  <a:lnTo>
                    <a:pt x="2454" y="1072"/>
                  </a:lnTo>
                  <a:cubicBezTo>
                    <a:pt x="2442" y="1060"/>
                    <a:pt x="2442" y="1036"/>
                    <a:pt x="2442" y="1024"/>
                  </a:cubicBezTo>
                  <a:lnTo>
                    <a:pt x="2442" y="976"/>
                  </a:lnTo>
                  <a:cubicBezTo>
                    <a:pt x="2442" y="964"/>
                    <a:pt x="2430" y="941"/>
                    <a:pt x="2430" y="929"/>
                  </a:cubicBezTo>
                  <a:cubicBezTo>
                    <a:pt x="2430" y="905"/>
                    <a:pt x="2430" y="893"/>
                    <a:pt x="2418" y="881"/>
                  </a:cubicBezTo>
                  <a:cubicBezTo>
                    <a:pt x="2406" y="869"/>
                    <a:pt x="2406" y="845"/>
                    <a:pt x="2406" y="833"/>
                  </a:cubicBezTo>
                  <a:cubicBezTo>
                    <a:pt x="2394" y="822"/>
                    <a:pt x="2394" y="798"/>
                    <a:pt x="2382" y="786"/>
                  </a:cubicBezTo>
                  <a:cubicBezTo>
                    <a:pt x="2382" y="762"/>
                    <a:pt x="2370" y="750"/>
                    <a:pt x="2370" y="738"/>
                  </a:cubicBezTo>
                  <a:cubicBezTo>
                    <a:pt x="2370" y="714"/>
                    <a:pt x="2346" y="703"/>
                    <a:pt x="2346" y="691"/>
                  </a:cubicBezTo>
                  <a:lnTo>
                    <a:pt x="2299" y="643"/>
                  </a:lnTo>
                  <a:cubicBezTo>
                    <a:pt x="2287" y="619"/>
                    <a:pt x="2275" y="607"/>
                    <a:pt x="2275" y="595"/>
                  </a:cubicBezTo>
                  <a:cubicBezTo>
                    <a:pt x="2263" y="572"/>
                    <a:pt x="2251" y="560"/>
                    <a:pt x="2239" y="548"/>
                  </a:cubicBezTo>
                  <a:cubicBezTo>
                    <a:pt x="2227" y="524"/>
                    <a:pt x="2215" y="512"/>
                    <a:pt x="2204" y="500"/>
                  </a:cubicBezTo>
                  <a:lnTo>
                    <a:pt x="2168" y="452"/>
                  </a:lnTo>
                  <a:lnTo>
                    <a:pt x="2120" y="393"/>
                  </a:lnTo>
                  <a:lnTo>
                    <a:pt x="2084" y="345"/>
                  </a:lnTo>
                  <a:lnTo>
                    <a:pt x="2025" y="298"/>
                  </a:lnTo>
                  <a:cubicBezTo>
                    <a:pt x="2013" y="286"/>
                    <a:pt x="1989" y="274"/>
                    <a:pt x="1965" y="250"/>
                  </a:cubicBezTo>
                  <a:lnTo>
                    <a:pt x="1906" y="202"/>
                  </a:lnTo>
                  <a:lnTo>
                    <a:pt x="1823" y="155"/>
                  </a:lnTo>
                  <a:cubicBezTo>
                    <a:pt x="1787" y="143"/>
                    <a:pt x="1751" y="119"/>
                    <a:pt x="1727" y="107"/>
                  </a:cubicBezTo>
                  <a:cubicBezTo>
                    <a:pt x="1680" y="95"/>
                    <a:pt x="1644" y="71"/>
                    <a:pt x="1596" y="60"/>
                  </a:cubicBezTo>
                  <a:cubicBezTo>
                    <a:pt x="1513" y="36"/>
                    <a:pt x="1430" y="12"/>
                    <a:pt x="1346" y="12"/>
                  </a:cubicBezTo>
                  <a:cubicBezTo>
                    <a:pt x="1311" y="0"/>
                    <a:pt x="1263" y="0"/>
                    <a:pt x="12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3"/>
            <p:cNvSpPr/>
            <p:nvPr/>
          </p:nvSpPr>
          <p:spPr>
            <a:xfrm>
              <a:off x="1174077" y="-169612"/>
              <a:ext cx="142539" cy="125041"/>
            </a:xfrm>
            <a:custGeom>
              <a:avLst/>
              <a:gdLst/>
              <a:ahLst/>
              <a:cxnLst/>
              <a:rect l="l" t="t" r="r" b="b"/>
              <a:pathLst>
                <a:path w="4358" h="3823" extrusionOk="0">
                  <a:moveTo>
                    <a:pt x="1143" y="0"/>
                  </a:moveTo>
                  <a:cubicBezTo>
                    <a:pt x="512" y="0"/>
                    <a:pt x="0" y="512"/>
                    <a:pt x="0" y="1131"/>
                  </a:cubicBezTo>
                  <a:lnTo>
                    <a:pt x="0" y="2679"/>
                  </a:lnTo>
                  <a:cubicBezTo>
                    <a:pt x="0" y="3310"/>
                    <a:pt x="512" y="3810"/>
                    <a:pt x="1143" y="3822"/>
                  </a:cubicBezTo>
                  <a:lnTo>
                    <a:pt x="3227" y="3822"/>
                  </a:lnTo>
                  <a:cubicBezTo>
                    <a:pt x="3846" y="3810"/>
                    <a:pt x="4358" y="3310"/>
                    <a:pt x="4358" y="2679"/>
                  </a:cubicBezTo>
                  <a:lnTo>
                    <a:pt x="4358" y="1131"/>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3"/>
            <p:cNvSpPr/>
            <p:nvPr/>
          </p:nvSpPr>
          <p:spPr>
            <a:xfrm>
              <a:off x="1174077" y="277825"/>
              <a:ext cx="142539" cy="124648"/>
            </a:xfrm>
            <a:custGeom>
              <a:avLst/>
              <a:gdLst/>
              <a:ahLst/>
              <a:cxnLst/>
              <a:rect l="l" t="t" r="r" b="b"/>
              <a:pathLst>
                <a:path w="4358" h="3811" extrusionOk="0">
                  <a:moveTo>
                    <a:pt x="1131" y="0"/>
                  </a:moveTo>
                  <a:cubicBezTo>
                    <a:pt x="500" y="0"/>
                    <a:pt x="0" y="501"/>
                    <a:pt x="0" y="1132"/>
                  </a:cubicBezTo>
                  <a:lnTo>
                    <a:pt x="0" y="2679"/>
                  </a:lnTo>
                  <a:cubicBezTo>
                    <a:pt x="0" y="3298"/>
                    <a:pt x="500" y="3810"/>
                    <a:pt x="1131" y="3810"/>
                  </a:cubicBezTo>
                  <a:lnTo>
                    <a:pt x="3215" y="3810"/>
                  </a:lnTo>
                  <a:cubicBezTo>
                    <a:pt x="3846" y="3810"/>
                    <a:pt x="4358" y="3298"/>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3"/>
            <p:cNvSpPr/>
            <p:nvPr/>
          </p:nvSpPr>
          <p:spPr>
            <a:xfrm>
              <a:off x="1205038" y="-148189"/>
              <a:ext cx="79872" cy="529240"/>
            </a:xfrm>
            <a:custGeom>
              <a:avLst/>
              <a:gdLst/>
              <a:ahLst/>
              <a:cxnLst/>
              <a:rect l="l" t="t" r="r" b="b"/>
              <a:pathLst>
                <a:path w="2442" h="16181" extrusionOk="0">
                  <a:moveTo>
                    <a:pt x="1227" y="0"/>
                  </a:moveTo>
                  <a:cubicBezTo>
                    <a:pt x="917" y="0"/>
                    <a:pt x="632" y="119"/>
                    <a:pt x="405" y="310"/>
                  </a:cubicBezTo>
                  <a:lnTo>
                    <a:pt x="393" y="333"/>
                  </a:lnTo>
                  <a:cubicBezTo>
                    <a:pt x="358" y="369"/>
                    <a:pt x="322" y="393"/>
                    <a:pt x="298" y="429"/>
                  </a:cubicBezTo>
                  <a:cubicBezTo>
                    <a:pt x="274" y="452"/>
                    <a:pt x="263" y="476"/>
                    <a:pt x="239" y="500"/>
                  </a:cubicBezTo>
                  <a:cubicBezTo>
                    <a:pt x="215" y="524"/>
                    <a:pt x="191" y="560"/>
                    <a:pt x="179" y="595"/>
                  </a:cubicBezTo>
                  <a:cubicBezTo>
                    <a:pt x="155" y="631"/>
                    <a:pt x="143" y="655"/>
                    <a:pt x="120" y="691"/>
                  </a:cubicBezTo>
                  <a:cubicBezTo>
                    <a:pt x="108" y="726"/>
                    <a:pt x="96" y="750"/>
                    <a:pt x="84" y="786"/>
                  </a:cubicBezTo>
                  <a:cubicBezTo>
                    <a:pt x="72" y="833"/>
                    <a:pt x="48" y="869"/>
                    <a:pt x="36" y="917"/>
                  </a:cubicBezTo>
                  <a:cubicBezTo>
                    <a:pt x="36" y="941"/>
                    <a:pt x="24" y="964"/>
                    <a:pt x="24" y="1000"/>
                  </a:cubicBezTo>
                  <a:cubicBezTo>
                    <a:pt x="1" y="1072"/>
                    <a:pt x="1" y="1143"/>
                    <a:pt x="1" y="1226"/>
                  </a:cubicBezTo>
                  <a:lnTo>
                    <a:pt x="1" y="14954"/>
                  </a:lnTo>
                  <a:cubicBezTo>
                    <a:pt x="1" y="15633"/>
                    <a:pt x="548" y="16181"/>
                    <a:pt x="1227" y="16181"/>
                  </a:cubicBezTo>
                  <a:cubicBezTo>
                    <a:pt x="1310" y="16181"/>
                    <a:pt x="1394" y="16169"/>
                    <a:pt x="1477" y="16157"/>
                  </a:cubicBezTo>
                  <a:lnTo>
                    <a:pt x="1513" y="16145"/>
                  </a:lnTo>
                  <a:cubicBezTo>
                    <a:pt x="1584" y="16121"/>
                    <a:pt x="1656" y="16097"/>
                    <a:pt x="1715" y="16073"/>
                  </a:cubicBezTo>
                  <a:lnTo>
                    <a:pt x="1739" y="16073"/>
                  </a:lnTo>
                  <a:cubicBezTo>
                    <a:pt x="1882" y="16002"/>
                    <a:pt x="2013" y="15907"/>
                    <a:pt x="2120" y="15788"/>
                  </a:cubicBezTo>
                  <a:cubicBezTo>
                    <a:pt x="2322" y="15561"/>
                    <a:pt x="2441" y="15276"/>
                    <a:pt x="2441" y="14966"/>
                  </a:cubicBezTo>
                  <a:lnTo>
                    <a:pt x="2441" y="1226"/>
                  </a:lnTo>
                  <a:cubicBezTo>
                    <a:pt x="2441" y="548"/>
                    <a:pt x="1894"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3"/>
            <p:cNvSpPr/>
            <p:nvPr/>
          </p:nvSpPr>
          <p:spPr>
            <a:xfrm>
              <a:off x="1216322" y="-148189"/>
              <a:ext cx="79479" cy="529240"/>
            </a:xfrm>
            <a:custGeom>
              <a:avLst/>
              <a:gdLst/>
              <a:ahLst/>
              <a:cxnLst/>
              <a:rect l="l" t="t" r="r" b="b"/>
              <a:pathLst>
                <a:path w="2430" h="16181" extrusionOk="0">
                  <a:moveTo>
                    <a:pt x="1132" y="0"/>
                  </a:moveTo>
                  <a:cubicBezTo>
                    <a:pt x="1049" y="0"/>
                    <a:pt x="965" y="24"/>
                    <a:pt x="882" y="48"/>
                  </a:cubicBezTo>
                  <a:cubicBezTo>
                    <a:pt x="834" y="60"/>
                    <a:pt x="787" y="71"/>
                    <a:pt x="739" y="83"/>
                  </a:cubicBezTo>
                  <a:cubicBezTo>
                    <a:pt x="715" y="107"/>
                    <a:pt x="680" y="119"/>
                    <a:pt x="644" y="131"/>
                  </a:cubicBezTo>
                  <a:lnTo>
                    <a:pt x="560" y="179"/>
                  </a:lnTo>
                  <a:lnTo>
                    <a:pt x="501" y="226"/>
                  </a:lnTo>
                  <a:cubicBezTo>
                    <a:pt x="477" y="238"/>
                    <a:pt x="453" y="262"/>
                    <a:pt x="429" y="274"/>
                  </a:cubicBezTo>
                  <a:lnTo>
                    <a:pt x="382" y="322"/>
                  </a:lnTo>
                  <a:lnTo>
                    <a:pt x="334" y="369"/>
                  </a:lnTo>
                  <a:cubicBezTo>
                    <a:pt x="322" y="381"/>
                    <a:pt x="310" y="393"/>
                    <a:pt x="287" y="417"/>
                  </a:cubicBezTo>
                  <a:lnTo>
                    <a:pt x="251" y="464"/>
                  </a:lnTo>
                  <a:lnTo>
                    <a:pt x="215" y="512"/>
                  </a:lnTo>
                  <a:lnTo>
                    <a:pt x="179" y="560"/>
                  </a:lnTo>
                  <a:cubicBezTo>
                    <a:pt x="179" y="572"/>
                    <a:pt x="168" y="583"/>
                    <a:pt x="156" y="607"/>
                  </a:cubicBezTo>
                  <a:cubicBezTo>
                    <a:pt x="144" y="619"/>
                    <a:pt x="144" y="631"/>
                    <a:pt x="132" y="655"/>
                  </a:cubicBezTo>
                  <a:lnTo>
                    <a:pt x="108" y="703"/>
                  </a:lnTo>
                  <a:lnTo>
                    <a:pt x="84" y="750"/>
                  </a:lnTo>
                  <a:cubicBezTo>
                    <a:pt x="84" y="762"/>
                    <a:pt x="72" y="774"/>
                    <a:pt x="72" y="786"/>
                  </a:cubicBezTo>
                  <a:lnTo>
                    <a:pt x="48" y="833"/>
                  </a:lnTo>
                  <a:lnTo>
                    <a:pt x="37" y="881"/>
                  </a:lnTo>
                  <a:lnTo>
                    <a:pt x="25" y="929"/>
                  </a:lnTo>
                  <a:cubicBezTo>
                    <a:pt x="25" y="953"/>
                    <a:pt x="13" y="964"/>
                    <a:pt x="13" y="976"/>
                  </a:cubicBezTo>
                  <a:cubicBezTo>
                    <a:pt x="13" y="1000"/>
                    <a:pt x="13" y="1012"/>
                    <a:pt x="13" y="1024"/>
                  </a:cubicBezTo>
                  <a:cubicBezTo>
                    <a:pt x="13" y="1048"/>
                    <a:pt x="13" y="1060"/>
                    <a:pt x="1" y="1072"/>
                  </a:cubicBezTo>
                  <a:lnTo>
                    <a:pt x="1" y="1119"/>
                  </a:lnTo>
                  <a:lnTo>
                    <a:pt x="1" y="1167"/>
                  </a:lnTo>
                  <a:lnTo>
                    <a:pt x="1" y="1214"/>
                  </a:lnTo>
                  <a:lnTo>
                    <a:pt x="1" y="14954"/>
                  </a:lnTo>
                  <a:lnTo>
                    <a:pt x="1" y="14990"/>
                  </a:lnTo>
                  <a:lnTo>
                    <a:pt x="1" y="15050"/>
                  </a:lnTo>
                  <a:lnTo>
                    <a:pt x="1" y="15097"/>
                  </a:lnTo>
                  <a:lnTo>
                    <a:pt x="1" y="15145"/>
                  </a:lnTo>
                  <a:cubicBezTo>
                    <a:pt x="1" y="15157"/>
                    <a:pt x="1" y="15169"/>
                    <a:pt x="13" y="15192"/>
                  </a:cubicBezTo>
                  <a:cubicBezTo>
                    <a:pt x="25" y="15204"/>
                    <a:pt x="25" y="15216"/>
                    <a:pt x="25" y="15240"/>
                  </a:cubicBezTo>
                  <a:cubicBezTo>
                    <a:pt x="25" y="15252"/>
                    <a:pt x="25" y="15276"/>
                    <a:pt x="37" y="15288"/>
                  </a:cubicBezTo>
                  <a:cubicBezTo>
                    <a:pt x="48" y="15300"/>
                    <a:pt x="48" y="15323"/>
                    <a:pt x="48" y="15335"/>
                  </a:cubicBezTo>
                  <a:cubicBezTo>
                    <a:pt x="60" y="15347"/>
                    <a:pt x="60" y="15371"/>
                    <a:pt x="72" y="15383"/>
                  </a:cubicBezTo>
                  <a:cubicBezTo>
                    <a:pt x="72" y="15407"/>
                    <a:pt x="84" y="15419"/>
                    <a:pt x="84" y="15431"/>
                  </a:cubicBezTo>
                  <a:cubicBezTo>
                    <a:pt x="96" y="15454"/>
                    <a:pt x="96" y="15466"/>
                    <a:pt x="108" y="15478"/>
                  </a:cubicBezTo>
                  <a:cubicBezTo>
                    <a:pt x="120" y="15502"/>
                    <a:pt x="120" y="15514"/>
                    <a:pt x="132" y="15526"/>
                  </a:cubicBezTo>
                  <a:cubicBezTo>
                    <a:pt x="168" y="15597"/>
                    <a:pt x="156" y="15573"/>
                    <a:pt x="191" y="15633"/>
                  </a:cubicBezTo>
                  <a:cubicBezTo>
                    <a:pt x="203" y="15645"/>
                    <a:pt x="215" y="15669"/>
                    <a:pt x="227" y="15681"/>
                  </a:cubicBezTo>
                  <a:lnTo>
                    <a:pt x="263" y="15728"/>
                  </a:lnTo>
                  <a:lnTo>
                    <a:pt x="310" y="15776"/>
                  </a:lnTo>
                  <a:lnTo>
                    <a:pt x="358" y="15823"/>
                  </a:lnTo>
                  <a:lnTo>
                    <a:pt x="406" y="15871"/>
                  </a:lnTo>
                  <a:cubicBezTo>
                    <a:pt x="429" y="15895"/>
                    <a:pt x="453" y="15907"/>
                    <a:pt x="465" y="15931"/>
                  </a:cubicBezTo>
                  <a:lnTo>
                    <a:pt x="537" y="15978"/>
                  </a:lnTo>
                  <a:cubicBezTo>
                    <a:pt x="596" y="16014"/>
                    <a:pt x="656" y="16050"/>
                    <a:pt x="715" y="16073"/>
                  </a:cubicBezTo>
                  <a:cubicBezTo>
                    <a:pt x="763" y="16097"/>
                    <a:pt x="810" y="16109"/>
                    <a:pt x="846" y="16121"/>
                  </a:cubicBezTo>
                  <a:cubicBezTo>
                    <a:pt x="965" y="16157"/>
                    <a:pt x="1084" y="16181"/>
                    <a:pt x="1203" y="16181"/>
                  </a:cubicBezTo>
                  <a:lnTo>
                    <a:pt x="1215" y="16181"/>
                  </a:lnTo>
                  <a:cubicBezTo>
                    <a:pt x="1322" y="16181"/>
                    <a:pt x="1430" y="16169"/>
                    <a:pt x="1537" y="16133"/>
                  </a:cubicBezTo>
                  <a:cubicBezTo>
                    <a:pt x="1584" y="16121"/>
                    <a:pt x="1632" y="16109"/>
                    <a:pt x="1680" y="16085"/>
                  </a:cubicBezTo>
                  <a:lnTo>
                    <a:pt x="1775" y="16038"/>
                  </a:lnTo>
                  <a:lnTo>
                    <a:pt x="1858" y="15990"/>
                  </a:lnTo>
                  <a:lnTo>
                    <a:pt x="1930" y="15942"/>
                  </a:lnTo>
                  <a:cubicBezTo>
                    <a:pt x="1953" y="15931"/>
                    <a:pt x="1977" y="15919"/>
                    <a:pt x="1989" y="15907"/>
                  </a:cubicBezTo>
                  <a:lnTo>
                    <a:pt x="2049" y="15859"/>
                  </a:lnTo>
                  <a:cubicBezTo>
                    <a:pt x="2061" y="15835"/>
                    <a:pt x="2084" y="15823"/>
                    <a:pt x="2096" y="15812"/>
                  </a:cubicBezTo>
                  <a:lnTo>
                    <a:pt x="2144" y="15752"/>
                  </a:lnTo>
                  <a:cubicBezTo>
                    <a:pt x="2156" y="15740"/>
                    <a:pt x="2168" y="15728"/>
                    <a:pt x="2180" y="15704"/>
                  </a:cubicBezTo>
                  <a:cubicBezTo>
                    <a:pt x="2192" y="15692"/>
                    <a:pt x="2204" y="15681"/>
                    <a:pt x="2215" y="15657"/>
                  </a:cubicBezTo>
                  <a:lnTo>
                    <a:pt x="2251" y="15609"/>
                  </a:lnTo>
                  <a:lnTo>
                    <a:pt x="2275" y="15561"/>
                  </a:lnTo>
                  <a:cubicBezTo>
                    <a:pt x="2287" y="15550"/>
                    <a:pt x="2287" y="15538"/>
                    <a:pt x="2299" y="15514"/>
                  </a:cubicBezTo>
                  <a:cubicBezTo>
                    <a:pt x="2311" y="15502"/>
                    <a:pt x="2323" y="15478"/>
                    <a:pt x="2323" y="15466"/>
                  </a:cubicBezTo>
                  <a:cubicBezTo>
                    <a:pt x="2334" y="15454"/>
                    <a:pt x="2334" y="15431"/>
                    <a:pt x="2346" y="15419"/>
                  </a:cubicBezTo>
                  <a:cubicBezTo>
                    <a:pt x="2358" y="15407"/>
                    <a:pt x="2358" y="15383"/>
                    <a:pt x="2358" y="15371"/>
                  </a:cubicBezTo>
                  <a:cubicBezTo>
                    <a:pt x="2358" y="15359"/>
                    <a:pt x="2382" y="15335"/>
                    <a:pt x="2382" y="15323"/>
                  </a:cubicBezTo>
                  <a:cubicBezTo>
                    <a:pt x="2382" y="15311"/>
                    <a:pt x="2394" y="15288"/>
                    <a:pt x="2394" y="15276"/>
                  </a:cubicBezTo>
                  <a:lnTo>
                    <a:pt x="2406" y="15228"/>
                  </a:lnTo>
                  <a:lnTo>
                    <a:pt x="2418" y="15180"/>
                  </a:lnTo>
                  <a:cubicBezTo>
                    <a:pt x="2418" y="15157"/>
                    <a:pt x="2418" y="15145"/>
                    <a:pt x="2418" y="15133"/>
                  </a:cubicBezTo>
                  <a:cubicBezTo>
                    <a:pt x="2418" y="15109"/>
                    <a:pt x="2418" y="15097"/>
                    <a:pt x="2418" y="15085"/>
                  </a:cubicBezTo>
                  <a:cubicBezTo>
                    <a:pt x="2430" y="15061"/>
                    <a:pt x="2418" y="15050"/>
                    <a:pt x="2418" y="15026"/>
                  </a:cubicBezTo>
                  <a:lnTo>
                    <a:pt x="2418" y="14978"/>
                  </a:lnTo>
                  <a:lnTo>
                    <a:pt x="2418" y="14954"/>
                  </a:lnTo>
                  <a:lnTo>
                    <a:pt x="2418" y="1214"/>
                  </a:lnTo>
                  <a:lnTo>
                    <a:pt x="2430" y="1214"/>
                  </a:lnTo>
                  <a:lnTo>
                    <a:pt x="2430" y="1167"/>
                  </a:lnTo>
                  <a:lnTo>
                    <a:pt x="2430" y="1119"/>
                  </a:lnTo>
                  <a:lnTo>
                    <a:pt x="2430" y="1072"/>
                  </a:lnTo>
                  <a:cubicBezTo>
                    <a:pt x="2418" y="1060"/>
                    <a:pt x="2418" y="1036"/>
                    <a:pt x="2418" y="1024"/>
                  </a:cubicBezTo>
                  <a:cubicBezTo>
                    <a:pt x="2418" y="1000"/>
                    <a:pt x="2418" y="988"/>
                    <a:pt x="2406" y="976"/>
                  </a:cubicBezTo>
                  <a:cubicBezTo>
                    <a:pt x="2406" y="964"/>
                    <a:pt x="2406" y="941"/>
                    <a:pt x="2394" y="929"/>
                  </a:cubicBezTo>
                  <a:cubicBezTo>
                    <a:pt x="2394" y="917"/>
                    <a:pt x="2394" y="893"/>
                    <a:pt x="2382" y="881"/>
                  </a:cubicBezTo>
                  <a:cubicBezTo>
                    <a:pt x="2382" y="869"/>
                    <a:pt x="2370" y="845"/>
                    <a:pt x="2370" y="833"/>
                  </a:cubicBezTo>
                  <a:lnTo>
                    <a:pt x="2358" y="786"/>
                  </a:lnTo>
                  <a:lnTo>
                    <a:pt x="2334" y="738"/>
                  </a:lnTo>
                  <a:lnTo>
                    <a:pt x="2311" y="691"/>
                  </a:lnTo>
                  <a:cubicBezTo>
                    <a:pt x="2299" y="667"/>
                    <a:pt x="2299" y="655"/>
                    <a:pt x="2287" y="643"/>
                  </a:cubicBezTo>
                  <a:lnTo>
                    <a:pt x="2263" y="595"/>
                  </a:lnTo>
                  <a:lnTo>
                    <a:pt x="2227" y="548"/>
                  </a:lnTo>
                  <a:cubicBezTo>
                    <a:pt x="2215" y="524"/>
                    <a:pt x="2204" y="512"/>
                    <a:pt x="2192" y="500"/>
                  </a:cubicBezTo>
                  <a:cubicBezTo>
                    <a:pt x="2180" y="476"/>
                    <a:pt x="2168" y="464"/>
                    <a:pt x="2156" y="452"/>
                  </a:cubicBezTo>
                  <a:lnTo>
                    <a:pt x="2108" y="393"/>
                  </a:lnTo>
                  <a:lnTo>
                    <a:pt x="2073" y="345"/>
                  </a:lnTo>
                  <a:lnTo>
                    <a:pt x="2013" y="298"/>
                  </a:lnTo>
                  <a:cubicBezTo>
                    <a:pt x="2001" y="286"/>
                    <a:pt x="1977" y="274"/>
                    <a:pt x="1953" y="250"/>
                  </a:cubicBezTo>
                  <a:lnTo>
                    <a:pt x="1894" y="202"/>
                  </a:lnTo>
                  <a:lnTo>
                    <a:pt x="1811" y="155"/>
                  </a:lnTo>
                  <a:cubicBezTo>
                    <a:pt x="1775" y="143"/>
                    <a:pt x="1739" y="119"/>
                    <a:pt x="1715" y="107"/>
                  </a:cubicBezTo>
                  <a:cubicBezTo>
                    <a:pt x="1668" y="95"/>
                    <a:pt x="1632" y="71"/>
                    <a:pt x="1584" y="60"/>
                  </a:cubicBezTo>
                  <a:cubicBezTo>
                    <a:pt x="1501" y="36"/>
                    <a:pt x="1430" y="12"/>
                    <a:pt x="1346" y="12"/>
                  </a:cubicBezTo>
                  <a:cubicBezTo>
                    <a:pt x="1299" y="0"/>
                    <a:pt x="1251"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3"/>
            <p:cNvSpPr/>
            <p:nvPr/>
          </p:nvSpPr>
          <p:spPr>
            <a:xfrm>
              <a:off x="2797967" y="-169612"/>
              <a:ext cx="142539" cy="125041"/>
            </a:xfrm>
            <a:custGeom>
              <a:avLst/>
              <a:gdLst/>
              <a:ahLst/>
              <a:cxnLst/>
              <a:rect l="l" t="t" r="r" b="b"/>
              <a:pathLst>
                <a:path w="4358" h="3823" extrusionOk="0">
                  <a:moveTo>
                    <a:pt x="1131" y="0"/>
                  </a:moveTo>
                  <a:cubicBezTo>
                    <a:pt x="512" y="0"/>
                    <a:pt x="0" y="512"/>
                    <a:pt x="0" y="1131"/>
                  </a:cubicBezTo>
                  <a:lnTo>
                    <a:pt x="0" y="2679"/>
                  </a:lnTo>
                  <a:cubicBezTo>
                    <a:pt x="0" y="3310"/>
                    <a:pt x="512" y="3810"/>
                    <a:pt x="1131" y="3822"/>
                  </a:cubicBezTo>
                  <a:lnTo>
                    <a:pt x="3215" y="3822"/>
                  </a:lnTo>
                  <a:cubicBezTo>
                    <a:pt x="3846" y="3810"/>
                    <a:pt x="4358" y="3310"/>
                    <a:pt x="4358" y="2679"/>
                  </a:cubicBezTo>
                  <a:lnTo>
                    <a:pt x="4358" y="1131"/>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3"/>
            <p:cNvSpPr/>
            <p:nvPr/>
          </p:nvSpPr>
          <p:spPr>
            <a:xfrm>
              <a:off x="2805967" y="277825"/>
              <a:ext cx="142539" cy="124648"/>
            </a:xfrm>
            <a:custGeom>
              <a:avLst/>
              <a:gdLst/>
              <a:ahLst/>
              <a:cxnLst/>
              <a:rect l="l" t="t" r="r" b="b"/>
              <a:pathLst>
                <a:path w="4358" h="3811" extrusionOk="0">
                  <a:moveTo>
                    <a:pt x="1131" y="0"/>
                  </a:moveTo>
                  <a:cubicBezTo>
                    <a:pt x="512" y="0"/>
                    <a:pt x="0" y="512"/>
                    <a:pt x="0" y="1132"/>
                  </a:cubicBezTo>
                  <a:lnTo>
                    <a:pt x="0" y="2679"/>
                  </a:lnTo>
                  <a:cubicBezTo>
                    <a:pt x="0" y="3310"/>
                    <a:pt x="512" y="3810"/>
                    <a:pt x="1131" y="3810"/>
                  </a:cubicBezTo>
                  <a:lnTo>
                    <a:pt x="3215" y="3810"/>
                  </a:lnTo>
                  <a:cubicBezTo>
                    <a:pt x="3846" y="3810"/>
                    <a:pt x="4358" y="3310"/>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3"/>
            <p:cNvSpPr/>
            <p:nvPr/>
          </p:nvSpPr>
          <p:spPr>
            <a:xfrm>
              <a:off x="2828927" y="-148189"/>
              <a:ext cx="79872" cy="529240"/>
            </a:xfrm>
            <a:custGeom>
              <a:avLst/>
              <a:gdLst/>
              <a:ahLst/>
              <a:cxnLst/>
              <a:rect l="l" t="t" r="r" b="b"/>
              <a:pathLst>
                <a:path w="2442" h="16181" extrusionOk="0">
                  <a:moveTo>
                    <a:pt x="1215" y="0"/>
                  </a:moveTo>
                  <a:cubicBezTo>
                    <a:pt x="917" y="0"/>
                    <a:pt x="632" y="119"/>
                    <a:pt x="405" y="310"/>
                  </a:cubicBezTo>
                  <a:lnTo>
                    <a:pt x="382" y="333"/>
                  </a:lnTo>
                  <a:cubicBezTo>
                    <a:pt x="358" y="369"/>
                    <a:pt x="322" y="393"/>
                    <a:pt x="298" y="429"/>
                  </a:cubicBezTo>
                  <a:cubicBezTo>
                    <a:pt x="274" y="452"/>
                    <a:pt x="251" y="476"/>
                    <a:pt x="239" y="500"/>
                  </a:cubicBezTo>
                  <a:cubicBezTo>
                    <a:pt x="215" y="524"/>
                    <a:pt x="191" y="560"/>
                    <a:pt x="179" y="595"/>
                  </a:cubicBezTo>
                  <a:cubicBezTo>
                    <a:pt x="155" y="631"/>
                    <a:pt x="144" y="655"/>
                    <a:pt x="120" y="691"/>
                  </a:cubicBezTo>
                  <a:cubicBezTo>
                    <a:pt x="108" y="726"/>
                    <a:pt x="96" y="750"/>
                    <a:pt x="84" y="786"/>
                  </a:cubicBezTo>
                  <a:cubicBezTo>
                    <a:pt x="60" y="833"/>
                    <a:pt x="48" y="869"/>
                    <a:pt x="36" y="917"/>
                  </a:cubicBezTo>
                  <a:cubicBezTo>
                    <a:pt x="36" y="941"/>
                    <a:pt x="24" y="964"/>
                    <a:pt x="24" y="1000"/>
                  </a:cubicBezTo>
                  <a:cubicBezTo>
                    <a:pt x="1" y="1072"/>
                    <a:pt x="1" y="1143"/>
                    <a:pt x="1" y="1226"/>
                  </a:cubicBezTo>
                  <a:lnTo>
                    <a:pt x="1" y="14954"/>
                  </a:lnTo>
                  <a:cubicBezTo>
                    <a:pt x="1" y="15633"/>
                    <a:pt x="548" y="16181"/>
                    <a:pt x="1215" y="16181"/>
                  </a:cubicBezTo>
                  <a:lnTo>
                    <a:pt x="1227" y="16181"/>
                  </a:lnTo>
                  <a:cubicBezTo>
                    <a:pt x="1310" y="16181"/>
                    <a:pt x="1394" y="16169"/>
                    <a:pt x="1477" y="16157"/>
                  </a:cubicBezTo>
                  <a:lnTo>
                    <a:pt x="1513" y="16145"/>
                  </a:lnTo>
                  <a:cubicBezTo>
                    <a:pt x="1584" y="16121"/>
                    <a:pt x="1656" y="16097"/>
                    <a:pt x="1715" y="16073"/>
                  </a:cubicBezTo>
                  <a:lnTo>
                    <a:pt x="1727" y="16073"/>
                  </a:lnTo>
                  <a:cubicBezTo>
                    <a:pt x="1882" y="16002"/>
                    <a:pt x="2013" y="15907"/>
                    <a:pt x="2120" y="15788"/>
                  </a:cubicBezTo>
                  <a:cubicBezTo>
                    <a:pt x="2322" y="15561"/>
                    <a:pt x="2441" y="15276"/>
                    <a:pt x="2441" y="14966"/>
                  </a:cubicBezTo>
                  <a:lnTo>
                    <a:pt x="2441" y="1226"/>
                  </a:lnTo>
                  <a:cubicBezTo>
                    <a:pt x="2441" y="548"/>
                    <a:pt x="1894"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3"/>
            <p:cNvSpPr/>
            <p:nvPr/>
          </p:nvSpPr>
          <p:spPr>
            <a:xfrm>
              <a:off x="2840212" y="-148189"/>
              <a:ext cx="79479" cy="529240"/>
            </a:xfrm>
            <a:custGeom>
              <a:avLst/>
              <a:gdLst/>
              <a:ahLst/>
              <a:cxnLst/>
              <a:rect l="l" t="t" r="r" b="b"/>
              <a:pathLst>
                <a:path w="2430" h="16181" extrusionOk="0">
                  <a:moveTo>
                    <a:pt x="1144" y="0"/>
                  </a:moveTo>
                  <a:cubicBezTo>
                    <a:pt x="1049" y="0"/>
                    <a:pt x="965" y="24"/>
                    <a:pt x="882" y="48"/>
                  </a:cubicBezTo>
                  <a:cubicBezTo>
                    <a:pt x="834" y="60"/>
                    <a:pt x="799" y="71"/>
                    <a:pt x="751" y="83"/>
                  </a:cubicBezTo>
                  <a:cubicBezTo>
                    <a:pt x="715" y="107"/>
                    <a:pt x="680" y="119"/>
                    <a:pt x="656" y="131"/>
                  </a:cubicBezTo>
                  <a:cubicBezTo>
                    <a:pt x="620" y="155"/>
                    <a:pt x="596" y="167"/>
                    <a:pt x="572" y="179"/>
                  </a:cubicBezTo>
                  <a:cubicBezTo>
                    <a:pt x="549" y="202"/>
                    <a:pt x="525" y="214"/>
                    <a:pt x="501" y="226"/>
                  </a:cubicBezTo>
                  <a:lnTo>
                    <a:pt x="441" y="274"/>
                  </a:lnTo>
                  <a:lnTo>
                    <a:pt x="394" y="322"/>
                  </a:lnTo>
                  <a:cubicBezTo>
                    <a:pt x="370" y="333"/>
                    <a:pt x="358" y="357"/>
                    <a:pt x="346" y="369"/>
                  </a:cubicBezTo>
                  <a:cubicBezTo>
                    <a:pt x="322" y="381"/>
                    <a:pt x="310" y="393"/>
                    <a:pt x="299" y="417"/>
                  </a:cubicBezTo>
                  <a:cubicBezTo>
                    <a:pt x="287" y="429"/>
                    <a:pt x="275" y="441"/>
                    <a:pt x="263" y="464"/>
                  </a:cubicBezTo>
                  <a:cubicBezTo>
                    <a:pt x="251" y="476"/>
                    <a:pt x="239" y="488"/>
                    <a:pt x="227" y="512"/>
                  </a:cubicBezTo>
                  <a:lnTo>
                    <a:pt x="191" y="560"/>
                  </a:lnTo>
                  <a:lnTo>
                    <a:pt x="156" y="607"/>
                  </a:lnTo>
                  <a:lnTo>
                    <a:pt x="132" y="655"/>
                  </a:lnTo>
                  <a:lnTo>
                    <a:pt x="108" y="703"/>
                  </a:lnTo>
                  <a:cubicBezTo>
                    <a:pt x="108" y="714"/>
                    <a:pt x="96" y="726"/>
                    <a:pt x="96" y="750"/>
                  </a:cubicBezTo>
                  <a:cubicBezTo>
                    <a:pt x="84" y="762"/>
                    <a:pt x="84" y="774"/>
                    <a:pt x="72" y="786"/>
                  </a:cubicBezTo>
                  <a:lnTo>
                    <a:pt x="60" y="833"/>
                  </a:lnTo>
                  <a:lnTo>
                    <a:pt x="37" y="881"/>
                  </a:lnTo>
                  <a:cubicBezTo>
                    <a:pt x="37" y="905"/>
                    <a:pt x="37" y="917"/>
                    <a:pt x="25" y="929"/>
                  </a:cubicBezTo>
                  <a:cubicBezTo>
                    <a:pt x="25" y="953"/>
                    <a:pt x="25" y="964"/>
                    <a:pt x="13" y="976"/>
                  </a:cubicBezTo>
                  <a:cubicBezTo>
                    <a:pt x="13" y="1000"/>
                    <a:pt x="13" y="1012"/>
                    <a:pt x="13" y="1024"/>
                  </a:cubicBezTo>
                  <a:cubicBezTo>
                    <a:pt x="1" y="1048"/>
                    <a:pt x="13" y="1060"/>
                    <a:pt x="13" y="1072"/>
                  </a:cubicBezTo>
                  <a:lnTo>
                    <a:pt x="13" y="1119"/>
                  </a:lnTo>
                  <a:lnTo>
                    <a:pt x="13" y="1167"/>
                  </a:lnTo>
                  <a:lnTo>
                    <a:pt x="13" y="1214"/>
                  </a:lnTo>
                  <a:lnTo>
                    <a:pt x="13" y="14954"/>
                  </a:lnTo>
                  <a:cubicBezTo>
                    <a:pt x="13" y="14966"/>
                    <a:pt x="13" y="14978"/>
                    <a:pt x="13" y="14990"/>
                  </a:cubicBezTo>
                  <a:lnTo>
                    <a:pt x="13" y="15050"/>
                  </a:lnTo>
                  <a:cubicBezTo>
                    <a:pt x="13" y="15061"/>
                    <a:pt x="13" y="15073"/>
                    <a:pt x="13" y="15097"/>
                  </a:cubicBezTo>
                  <a:cubicBezTo>
                    <a:pt x="13" y="15109"/>
                    <a:pt x="13" y="15121"/>
                    <a:pt x="13" y="15145"/>
                  </a:cubicBezTo>
                  <a:cubicBezTo>
                    <a:pt x="13" y="15157"/>
                    <a:pt x="13" y="15169"/>
                    <a:pt x="13" y="15192"/>
                  </a:cubicBezTo>
                  <a:cubicBezTo>
                    <a:pt x="13" y="15204"/>
                    <a:pt x="13" y="15216"/>
                    <a:pt x="25" y="15240"/>
                  </a:cubicBezTo>
                  <a:cubicBezTo>
                    <a:pt x="37" y="15252"/>
                    <a:pt x="37" y="15276"/>
                    <a:pt x="37" y="15288"/>
                  </a:cubicBezTo>
                  <a:cubicBezTo>
                    <a:pt x="49" y="15300"/>
                    <a:pt x="49" y="15323"/>
                    <a:pt x="60" y="15335"/>
                  </a:cubicBezTo>
                  <a:lnTo>
                    <a:pt x="72" y="15383"/>
                  </a:lnTo>
                  <a:cubicBezTo>
                    <a:pt x="72" y="15407"/>
                    <a:pt x="84" y="15419"/>
                    <a:pt x="96" y="15431"/>
                  </a:cubicBezTo>
                  <a:cubicBezTo>
                    <a:pt x="96" y="15454"/>
                    <a:pt x="108" y="15466"/>
                    <a:pt x="120" y="15478"/>
                  </a:cubicBezTo>
                  <a:cubicBezTo>
                    <a:pt x="120" y="15502"/>
                    <a:pt x="132" y="15514"/>
                    <a:pt x="144" y="15526"/>
                  </a:cubicBezTo>
                  <a:cubicBezTo>
                    <a:pt x="144" y="15550"/>
                    <a:pt x="156" y="15561"/>
                    <a:pt x="168" y="15585"/>
                  </a:cubicBezTo>
                  <a:cubicBezTo>
                    <a:pt x="180" y="15597"/>
                    <a:pt x="191" y="15609"/>
                    <a:pt x="191" y="15633"/>
                  </a:cubicBezTo>
                  <a:lnTo>
                    <a:pt x="227" y="15681"/>
                  </a:lnTo>
                  <a:lnTo>
                    <a:pt x="263" y="15728"/>
                  </a:lnTo>
                  <a:lnTo>
                    <a:pt x="310" y="15776"/>
                  </a:lnTo>
                  <a:lnTo>
                    <a:pt x="358" y="15823"/>
                  </a:lnTo>
                  <a:lnTo>
                    <a:pt x="418" y="15871"/>
                  </a:lnTo>
                  <a:cubicBezTo>
                    <a:pt x="430" y="15895"/>
                    <a:pt x="453" y="15907"/>
                    <a:pt x="477" y="15931"/>
                  </a:cubicBezTo>
                  <a:cubicBezTo>
                    <a:pt x="489" y="15942"/>
                    <a:pt x="513" y="15954"/>
                    <a:pt x="537" y="15978"/>
                  </a:cubicBezTo>
                  <a:cubicBezTo>
                    <a:pt x="596" y="16014"/>
                    <a:pt x="656" y="16050"/>
                    <a:pt x="727" y="16073"/>
                  </a:cubicBezTo>
                  <a:cubicBezTo>
                    <a:pt x="763" y="16097"/>
                    <a:pt x="811" y="16109"/>
                    <a:pt x="858" y="16121"/>
                  </a:cubicBezTo>
                  <a:cubicBezTo>
                    <a:pt x="965" y="16157"/>
                    <a:pt x="1084" y="16181"/>
                    <a:pt x="1215" y="16181"/>
                  </a:cubicBezTo>
                  <a:lnTo>
                    <a:pt x="1227" y="16181"/>
                  </a:lnTo>
                  <a:cubicBezTo>
                    <a:pt x="1323" y="16181"/>
                    <a:pt x="1430" y="16169"/>
                    <a:pt x="1537" y="16133"/>
                  </a:cubicBezTo>
                  <a:cubicBezTo>
                    <a:pt x="1584" y="16121"/>
                    <a:pt x="1632" y="16109"/>
                    <a:pt x="1680" y="16085"/>
                  </a:cubicBezTo>
                  <a:cubicBezTo>
                    <a:pt x="1715" y="16073"/>
                    <a:pt x="1751" y="16062"/>
                    <a:pt x="1787" y="16038"/>
                  </a:cubicBezTo>
                  <a:cubicBezTo>
                    <a:pt x="1811" y="16026"/>
                    <a:pt x="1834" y="16014"/>
                    <a:pt x="1858" y="15990"/>
                  </a:cubicBezTo>
                  <a:lnTo>
                    <a:pt x="1930" y="15942"/>
                  </a:lnTo>
                  <a:cubicBezTo>
                    <a:pt x="1954" y="15931"/>
                    <a:pt x="1977" y="15919"/>
                    <a:pt x="2001" y="15907"/>
                  </a:cubicBezTo>
                  <a:cubicBezTo>
                    <a:pt x="2013" y="15883"/>
                    <a:pt x="2037" y="15871"/>
                    <a:pt x="2049" y="15859"/>
                  </a:cubicBezTo>
                  <a:lnTo>
                    <a:pt x="2096" y="15812"/>
                  </a:lnTo>
                  <a:lnTo>
                    <a:pt x="2144" y="15752"/>
                  </a:lnTo>
                  <a:cubicBezTo>
                    <a:pt x="2156" y="15740"/>
                    <a:pt x="2168" y="15728"/>
                    <a:pt x="2180" y="15704"/>
                  </a:cubicBezTo>
                  <a:lnTo>
                    <a:pt x="2215" y="15657"/>
                  </a:lnTo>
                  <a:lnTo>
                    <a:pt x="2251" y="15609"/>
                  </a:lnTo>
                  <a:lnTo>
                    <a:pt x="2275" y="15561"/>
                  </a:lnTo>
                  <a:cubicBezTo>
                    <a:pt x="2287" y="15550"/>
                    <a:pt x="2299" y="15538"/>
                    <a:pt x="2311" y="15514"/>
                  </a:cubicBezTo>
                  <a:cubicBezTo>
                    <a:pt x="2311" y="15502"/>
                    <a:pt x="2323" y="15478"/>
                    <a:pt x="2335" y="15466"/>
                  </a:cubicBezTo>
                  <a:cubicBezTo>
                    <a:pt x="2335" y="15454"/>
                    <a:pt x="2346" y="15431"/>
                    <a:pt x="2346" y="15419"/>
                  </a:cubicBezTo>
                  <a:cubicBezTo>
                    <a:pt x="2358" y="15407"/>
                    <a:pt x="2358" y="15383"/>
                    <a:pt x="2370" y="15371"/>
                  </a:cubicBezTo>
                  <a:cubicBezTo>
                    <a:pt x="2370" y="15359"/>
                    <a:pt x="2382" y="15335"/>
                    <a:pt x="2382" y="15323"/>
                  </a:cubicBezTo>
                  <a:cubicBezTo>
                    <a:pt x="2394" y="15311"/>
                    <a:pt x="2394" y="15288"/>
                    <a:pt x="2394" y="15276"/>
                  </a:cubicBezTo>
                  <a:cubicBezTo>
                    <a:pt x="2406" y="15264"/>
                    <a:pt x="2406" y="15240"/>
                    <a:pt x="2406" y="15228"/>
                  </a:cubicBezTo>
                  <a:cubicBezTo>
                    <a:pt x="2418" y="15204"/>
                    <a:pt x="2418" y="15192"/>
                    <a:pt x="2418" y="15180"/>
                  </a:cubicBezTo>
                  <a:cubicBezTo>
                    <a:pt x="2430" y="15157"/>
                    <a:pt x="2418" y="15145"/>
                    <a:pt x="2418" y="15133"/>
                  </a:cubicBezTo>
                  <a:lnTo>
                    <a:pt x="2418" y="15085"/>
                  </a:lnTo>
                  <a:lnTo>
                    <a:pt x="2418" y="15026"/>
                  </a:lnTo>
                  <a:lnTo>
                    <a:pt x="2418" y="14978"/>
                  </a:lnTo>
                  <a:lnTo>
                    <a:pt x="2418" y="1214"/>
                  </a:lnTo>
                  <a:lnTo>
                    <a:pt x="2418" y="1167"/>
                  </a:lnTo>
                  <a:lnTo>
                    <a:pt x="2418" y="1119"/>
                  </a:lnTo>
                  <a:cubicBezTo>
                    <a:pt x="2418" y="1107"/>
                    <a:pt x="2418" y="1084"/>
                    <a:pt x="2418" y="1072"/>
                  </a:cubicBezTo>
                  <a:cubicBezTo>
                    <a:pt x="2418" y="1060"/>
                    <a:pt x="2418" y="1036"/>
                    <a:pt x="2418" y="1024"/>
                  </a:cubicBezTo>
                  <a:cubicBezTo>
                    <a:pt x="2418" y="1012"/>
                    <a:pt x="2418" y="988"/>
                    <a:pt x="2418" y="976"/>
                  </a:cubicBezTo>
                  <a:cubicBezTo>
                    <a:pt x="2406" y="964"/>
                    <a:pt x="2406" y="941"/>
                    <a:pt x="2406" y="929"/>
                  </a:cubicBezTo>
                  <a:cubicBezTo>
                    <a:pt x="2406" y="905"/>
                    <a:pt x="2406" y="893"/>
                    <a:pt x="2394" y="881"/>
                  </a:cubicBezTo>
                  <a:cubicBezTo>
                    <a:pt x="2382" y="869"/>
                    <a:pt x="2382" y="845"/>
                    <a:pt x="2370" y="833"/>
                  </a:cubicBezTo>
                  <a:cubicBezTo>
                    <a:pt x="2370" y="822"/>
                    <a:pt x="2358" y="798"/>
                    <a:pt x="2358" y="786"/>
                  </a:cubicBezTo>
                  <a:cubicBezTo>
                    <a:pt x="2346" y="762"/>
                    <a:pt x="2346" y="750"/>
                    <a:pt x="2335" y="738"/>
                  </a:cubicBezTo>
                  <a:cubicBezTo>
                    <a:pt x="2335" y="714"/>
                    <a:pt x="2323" y="703"/>
                    <a:pt x="2311" y="691"/>
                  </a:cubicBezTo>
                  <a:lnTo>
                    <a:pt x="2299" y="643"/>
                  </a:lnTo>
                  <a:cubicBezTo>
                    <a:pt x="2287" y="619"/>
                    <a:pt x="2275" y="607"/>
                    <a:pt x="2263" y="595"/>
                  </a:cubicBezTo>
                  <a:cubicBezTo>
                    <a:pt x="2251" y="572"/>
                    <a:pt x="2239" y="560"/>
                    <a:pt x="2239" y="548"/>
                  </a:cubicBezTo>
                  <a:lnTo>
                    <a:pt x="2204" y="500"/>
                  </a:lnTo>
                  <a:lnTo>
                    <a:pt x="2168" y="452"/>
                  </a:lnTo>
                  <a:lnTo>
                    <a:pt x="2120" y="393"/>
                  </a:lnTo>
                  <a:lnTo>
                    <a:pt x="2073" y="345"/>
                  </a:lnTo>
                  <a:lnTo>
                    <a:pt x="2025" y="298"/>
                  </a:lnTo>
                  <a:cubicBezTo>
                    <a:pt x="2001" y="286"/>
                    <a:pt x="1977" y="274"/>
                    <a:pt x="1965" y="250"/>
                  </a:cubicBezTo>
                  <a:lnTo>
                    <a:pt x="1894" y="202"/>
                  </a:lnTo>
                  <a:lnTo>
                    <a:pt x="1811" y="155"/>
                  </a:lnTo>
                  <a:cubicBezTo>
                    <a:pt x="1787" y="143"/>
                    <a:pt x="1751" y="119"/>
                    <a:pt x="1715" y="107"/>
                  </a:cubicBezTo>
                  <a:cubicBezTo>
                    <a:pt x="1680" y="95"/>
                    <a:pt x="1632" y="71"/>
                    <a:pt x="1584" y="60"/>
                  </a:cubicBezTo>
                  <a:cubicBezTo>
                    <a:pt x="1513" y="36"/>
                    <a:pt x="1430" y="12"/>
                    <a:pt x="1346" y="12"/>
                  </a:cubicBezTo>
                  <a:cubicBezTo>
                    <a:pt x="1299"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3"/>
            <p:cNvSpPr/>
            <p:nvPr/>
          </p:nvSpPr>
          <p:spPr>
            <a:xfrm>
              <a:off x="2427621" y="-169612"/>
              <a:ext cx="142539" cy="125041"/>
            </a:xfrm>
            <a:custGeom>
              <a:avLst/>
              <a:gdLst/>
              <a:ahLst/>
              <a:cxnLst/>
              <a:rect l="l" t="t" r="r" b="b"/>
              <a:pathLst>
                <a:path w="4358" h="3823" extrusionOk="0">
                  <a:moveTo>
                    <a:pt x="1131" y="0"/>
                  </a:moveTo>
                  <a:cubicBezTo>
                    <a:pt x="500" y="0"/>
                    <a:pt x="0" y="512"/>
                    <a:pt x="0" y="1131"/>
                  </a:cubicBezTo>
                  <a:lnTo>
                    <a:pt x="0" y="2679"/>
                  </a:lnTo>
                  <a:cubicBezTo>
                    <a:pt x="0" y="3310"/>
                    <a:pt x="500" y="3810"/>
                    <a:pt x="1131" y="3822"/>
                  </a:cubicBezTo>
                  <a:lnTo>
                    <a:pt x="3215" y="3822"/>
                  </a:lnTo>
                  <a:cubicBezTo>
                    <a:pt x="3846" y="3810"/>
                    <a:pt x="4346" y="3310"/>
                    <a:pt x="4358" y="2679"/>
                  </a:cubicBezTo>
                  <a:lnTo>
                    <a:pt x="4358" y="1131"/>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3"/>
            <p:cNvSpPr/>
            <p:nvPr/>
          </p:nvSpPr>
          <p:spPr>
            <a:xfrm>
              <a:off x="2435621" y="277825"/>
              <a:ext cx="142539" cy="124648"/>
            </a:xfrm>
            <a:custGeom>
              <a:avLst/>
              <a:gdLst/>
              <a:ahLst/>
              <a:cxnLst/>
              <a:rect l="l" t="t" r="r" b="b"/>
              <a:pathLst>
                <a:path w="4358" h="3811" extrusionOk="0">
                  <a:moveTo>
                    <a:pt x="1131" y="0"/>
                  </a:moveTo>
                  <a:cubicBezTo>
                    <a:pt x="500" y="0"/>
                    <a:pt x="0" y="512"/>
                    <a:pt x="0" y="1132"/>
                  </a:cubicBezTo>
                  <a:lnTo>
                    <a:pt x="0" y="2679"/>
                  </a:lnTo>
                  <a:cubicBezTo>
                    <a:pt x="0" y="3310"/>
                    <a:pt x="500" y="3810"/>
                    <a:pt x="1131" y="3810"/>
                  </a:cubicBezTo>
                  <a:lnTo>
                    <a:pt x="3215" y="3810"/>
                  </a:lnTo>
                  <a:cubicBezTo>
                    <a:pt x="3846" y="3810"/>
                    <a:pt x="4346" y="3310"/>
                    <a:pt x="4358" y="2679"/>
                  </a:cubicBezTo>
                  <a:lnTo>
                    <a:pt x="4358" y="1132"/>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3"/>
            <p:cNvSpPr/>
            <p:nvPr/>
          </p:nvSpPr>
          <p:spPr>
            <a:xfrm>
              <a:off x="2458189"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87" y="452"/>
                    <a:pt x="263" y="476"/>
                    <a:pt x="251" y="500"/>
                  </a:cubicBezTo>
                  <a:cubicBezTo>
                    <a:pt x="227" y="524"/>
                    <a:pt x="203" y="560"/>
                    <a:pt x="179" y="595"/>
                  </a:cubicBezTo>
                  <a:cubicBezTo>
                    <a:pt x="168" y="631"/>
                    <a:pt x="144" y="655"/>
                    <a:pt x="132" y="691"/>
                  </a:cubicBezTo>
                  <a:cubicBezTo>
                    <a:pt x="120" y="726"/>
                    <a:pt x="96" y="750"/>
                    <a:pt x="84" y="786"/>
                  </a:cubicBezTo>
                  <a:cubicBezTo>
                    <a:pt x="72" y="833"/>
                    <a:pt x="60" y="869"/>
                    <a:pt x="49" y="917"/>
                  </a:cubicBezTo>
                  <a:cubicBezTo>
                    <a:pt x="49"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13" y="16145"/>
                  </a:lnTo>
                  <a:cubicBezTo>
                    <a:pt x="1584" y="16121"/>
                    <a:pt x="1656" y="16097"/>
                    <a:pt x="1715" y="16073"/>
                  </a:cubicBezTo>
                  <a:lnTo>
                    <a:pt x="1739" y="16073"/>
                  </a:lnTo>
                  <a:cubicBezTo>
                    <a:pt x="1882" y="16002"/>
                    <a:pt x="2013" y="15907"/>
                    <a:pt x="2120" y="15788"/>
                  </a:cubicBezTo>
                  <a:cubicBezTo>
                    <a:pt x="2335" y="15561"/>
                    <a:pt x="2442" y="15276"/>
                    <a:pt x="2454" y="14966"/>
                  </a:cubicBezTo>
                  <a:lnTo>
                    <a:pt x="2454"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3"/>
            <p:cNvSpPr/>
            <p:nvPr/>
          </p:nvSpPr>
          <p:spPr>
            <a:xfrm>
              <a:off x="2470258" y="-148189"/>
              <a:ext cx="79087" cy="529240"/>
            </a:xfrm>
            <a:custGeom>
              <a:avLst/>
              <a:gdLst/>
              <a:ahLst/>
              <a:cxnLst/>
              <a:rect l="l" t="t" r="r" b="b"/>
              <a:pathLst>
                <a:path w="2418" h="16181" extrusionOk="0">
                  <a:moveTo>
                    <a:pt x="1132" y="0"/>
                  </a:moveTo>
                  <a:cubicBezTo>
                    <a:pt x="1037" y="0"/>
                    <a:pt x="953" y="24"/>
                    <a:pt x="870" y="48"/>
                  </a:cubicBezTo>
                  <a:cubicBezTo>
                    <a:pt x="823" y="60"/>
                    <a:pt x="775" y="71"/>
                    <a:pt x="739" y="83"/>
                  </a:cubicBezTo>
                  <a:cubicBezTo>
                    <a:pt x="703" y="107"/>
                    <a:pt x="668" y="119"/>
                    <a:pt x="644" y="131"/>
                  </a:cubicBezTo>
                  <a:cubicBezTo>
                    <a:pt x="608" y="155"/>
                    <a:pt x="584" y="167"/>
                    <a:pt x="561" y="179"/>
                  </a:cubicBezTo>
                  <a:cubicBezTo>
                    <a:pt x="537" y="202"/>
                    <a:pt x="513" y="214"/>
                    <a:pt x="489" y="226"/>
                  </a:cubicBezTo>
                  <a:cubicBezTo>
                    <a:pt x="465" y="238"/>
                    <a:pt x="442" y="262"/>
                    <a:pt x="430" y="274"/>
                  </a:cubicBezTo>
                  <a:lnTo>
                    <a:pt x="370" y="322"/>
                  </a:lnTo>
                  <a:lnTo>
                    <a:pt x="322" y="369"/>
                  </a:lnTo>
                  <a:cubicBezTo>
                    <a:pt x="311" y="381"/>
                    <a:pt x="299" y="393"/>
                    <a:pt x="287" y="417"/>
                  </a:cubicBezTo>
                  <a:lnTo>
                    <a:pt x="239" y="464"/>
                  </a:lnTo>
                  <a:lnTo>
                    <a:pt x="215" y="512"/>
                  </a:lnTo>
                  <a:lnTo>
                    <a:pt x="180" y="560"/>
                  </a:lnTo>
                  <a:cubicBezTo>
                    <a:pt x="168" y="572"/>
                    <a:pt x="156" y="583"/>
                    <a:pt x="144" y="607"/>
                  </a:cubicBezTo>
                  <a:cubicBezTo>
                    <a:pt x="144" y="619"/>
                    <a:pt x="132" y="631"/>
                    <a:pt x="120" y="655"/>
                  </a:cubicBezTo>
                  <a:lnTo>
                    <a:pt x="96" y="703"/>
                  </a:lnTo>
                  <a:lnTo>
                    <a:pt x="72" y="750"/>
                  </a:lnTo>
                  <a:cubicBezTo>
                    <a:pt x="72" y="762"/>
                    <a:pt x="61" y="774"/>
                    <a:pt x="61" y="786"/>
                  </a:cubicBezTo>
                  <a:lnTo>
                    <a:pt x="37" y="833"/>
                  </a:lnTo>
                  <a:lnTo>
                    <a:pt x="25" y="881"/>
                  </a:lnTo>
                  <a:lnTo>
                    <a:pt x="13" y="929"/>
                  </a:lnTo>
                  <a:cubicBezTo>
                    <a:pt x="13" y="953"/>
                    <a:pt x="13" y="964"/>
                    <a:pt x="1" y="976"/>
                  </a:cubicBezTo>
                  <a:cubicBezTo>
                    <a:pt x="1" y="1000"/>
                    <a:pt x="1" y="1012"/>
                    <a:pt x="1" y="1024"/>
                  </a:cubicBezTo>
                  <a:cubicBezTo>
                    <a:pt x="1" y="1048"/>
                    <a:pt x="1" y="1060"/>
                    <a:pt x="1" y="1072"/>
                  </a:cubicBezTo>
                  <a:lnTo>
                    <a:pt x="1" y="1119"/>
                  </a:lnTo>
                  <a:lnTo>
                    <a:pt x="1" y="1167"/>
                  </a:lnTo>
                  <a:lnTo>
                    <a:pt x="1" y="1214"/>
                  </a:lnTo>
                  <a:lnTo>
                    <a:pt x="1" y="14954"/>
                  </a:lnTo>
                  <a:lnTo>
                    <a:pt x="1" y="14990"/>
                  </a:lnTo>
                  <a:lnTo>
                    <a:pt x="1" y="15050"/>
                  </a:lnTo>
                  <a:lnTo>
                    <a:pt x="1" y="15097"/>
                  </a:lnTo>
                  <a:cubicBezTo>
                    <a:pt x="1" y="15109"/>
                    <a:pt x="1" y="15121"/>
                    <a:pt x="1" y="15145"/>
                  </a:cubicBezTo>
                  <a:cubicBezTo>
                    <a:pt x="13" y="15157"/>
                    <a:pt x="1" y="15169"/>
                    <a:pt x="1" y="15192"/>
                  </a:cubicBezTo>
                  <a:cubicBezTo>
                    <a:pt x="1" y="15204"/>
                    <a:pt x="1" y="15216"/>
                    <a:pt x="13" y="15240"/>
                  </a:cubicBezTo>
                  <a:cubicBezTo>
                    <a:pt x="25" y="15252"/>
                    <a:pt x="13" y="15276"/>
                    <a:pt x="25" y="15288"/>
                  </a:cubicBezTo>
                  <a:cubicBezTo>
                    <a:pt x="37" y="15300"/>
                    <a:pt x="37" y="15323"/>
                    <a:pt x="49" y="15335"/>
                  </a:cubicBezTo>
                  <a:cubicBezTo>
                    <a:pt x="49" y="15347"/>
                    <a:pt x="49" y="15371"/>
                    <a:pt x="61" y="15383"/>
                  </a:cubicBezTo>
                  <a:cubicBezTo>
                    <a:pt x="61" y="15407"/>
                    <a:pt x="72" y="15419"/>
                    <a:pt x="84" y="15431"/>
                  </a:cubicBezTo>
                  <a:cubicBezTo>
                    <a:pt x="84" y="15454"/>
                    <a:pt x="96" y="15466"/>
                    <a:pt x="96" y="15478"/>
                  </a:cubicBezTo>
                  <a:cubicBezTo>
                    <a:pt x="108" y="15502"/>
                    <a:pt x="120" y="15514"/>
                    <a:pt x="120" y="15526"/>
                  </a:cubicBezTo>
                  <a:cubicBezTo>
                    <a:pt x="168" y="15597"/>
                    <a:pt x="144" y="15573"/>
                    <a:pt x="180" y="15633"/>
                  </a:cubicBezTo>
                  <a:cubicBezTo>
                    <a:pt x="191" y="15645"/>
                    <a:pt x="203" y="15669"/>
                    <a:pt x="215" y="15681"/>
                  </a:cubicBezTo>
                  <a:lnTo>
                    <a:pt x="251" y="15728"/>
                  </a:lnTo>
                  <a:lnTo>
                    <a:pt x="299" y="15776"/>
                  </a:lnTo>
                  <a:lnTo>
                    <a:pt x="346" y="15823"/>
                  </a:lnTo>
                  <a:lnTo>
                    <a:pt x="394" y="15871"/>
                  </a:lnTo>
                  <a:cubicBezTo>
                    <a:pt x="418" y="15895"/>
                    <a:pt x="442" y="15907"/>
                    <a:pt x="453" y="15931"/>
                  </a:cubicBezTo>
                  <a:lnTo>
                    <a:pt x="525" y="15978"/>
                  </a:lnTo>
                  <a:cubicBezTo>
                    <a:pt x="584" y="16014"/>
                    <a:pt x="644" y="16050"/>
                    <a:pt x="715" y="16073"/>
                  </a:cubicBezTo>
                  <a:cubicBezTo>
                    <a:pt x="751" y="16097"/>
                    <a:pt x="799" y="16109"/>
                    <a:pt x="846" y="16121"/>
                  </a:cubicBezTo>
                  <a:cubicBezTo>
                    <a:pt x="953" y="16157"/>
                    <a:pt x="1073" y="16181"/>
                    <a:pt x="1192" y="16181"/>
                  </a:cubicBezTo>
                  <a:lnTo>
                    <a:pt x="1204" y="16181"/>
                  </a:lnTo>
                  <a:cubicBezTo>
                    <a:pt x="1311" y="16181"/>
                    <a:pt x="1418" y="16169"/>
                    <a:pt x="1525" y="16133"/>
                  </a:cubicBezTo>
                  <a:cubicBezTo>
                    <a:pt x="1573" y="16121"/>
                    <a:pt x="1620" y="16109"/>
                    <a:pt x="1668" y="16085"/>
                  </a:cubicBezTo>
                  <a:cubicBezTo>
                    <a:pt x="1704" y="16073"/>
                    <a:pt x="1739" y="16062"/>
                    <a:pt x="1763" y="16038"/>
                  </a:cubicBezTo>
                  <a:lnTo>
                    <a:pt x="1846" y="15990"/>
                  </a:lnTo>
                  <a:lnTo>
                    <a:pt x="1918" y="15942"/>
                  </a:lnTo>
                  <a:cubicBezTo>
                    <a:pt x="1942" y="15931"/>
                    <a:pt x="1966" y="15919"/>
                    <a:pt x="1989" y="15907"/>
                  </a:cubicBezTo>
                  <a:lnTo>
                    <a:pt x="2037" y="15859"/>
                  </a:lnTo>
                  <a:cubicBezTo>
                    <a:pt x="2049" y="15835"/>
                    <a:pt x="2073" y="15823"/>
                    <a:pt x="2085" y="15812"/>
                  </a:cubicBezTo>
                  <a:lnTo>
                    <a:pt x="2132" y="15752"/>
                  </a:lnTo>
                  <a:cubicBezTo>
                    <a:pt x="2144" y="15740"/>
                    <a:pt x="2156" y="15728"/>
                    <a:pt x="2168" y="15704"/>
                  </a:cubicBezTo>
                  <a:cubicBezTo>
                    <a:pt x="2180" y="15692"/>
                    <a:pt x="2192" y="15681"/>
                    <a:pt x="2204" y="15657"/>
                  </a:cubicBezTo>
                  <a:cubicBezTo>
                    <a:pt x="2216" y="15645"/>
                    <a:pt x="2227" y="15633"/>
                    <a:pt x="2239" y="15609"/>
                  </a:cubicBezTo>
                  <a:lnTo>
                    <a:pt x="2263" y="15561"/>
                  </a:lnTo>
                  <a:lnTo>
                    <a:pt x="2287" y="15514"/>
                  </a:lnTo>
                  <a:cubicBezTo>
                    <a:pt x="2299" y="15502"/>
                    <a:pt x="2311" y="15478"/>
                    <a:pt x="2311" y="15466"/>
                  </a:cubicBezTo>
                  <a:cubicBezTo>
                    <a:pt x="2323" y="15454"/>
                    <a:pt x="2335" y="15431"/>
                    <a:pt x="2335" y="15419"/>
                  </a:cubicBezTo>
                  <a:cubicBezTo>
                    <a:pt x="2347" y="15407"/>
                    <a:pt x="2347" y="15383"/>
                    <a:pt x="2358" y="15371"/>
                  </a:cubicBezTo>
                  <a:cubicBezTo>
                    <a:pt x="2358" y="15359"/>
                    <a:pt x="2370" y="15335"/>
                    <a:pt x="2370" y="15323"/>
                  </a:cubicBezTo>
                  <a:cubicBezTo>
                    <a:pt x="2382" y="15311"/>
                    <a:pt x="2382" y="15288"/>
                    <a:pt x="2382" y="15276"/>
                  </a:cubicBezTo>
                  <a:lnTo>
                    <a:pt x="2394" y="15228"/>
                  </a:lnTo>
                  <a:lnTo>
                    <a:pt x="2406" y="15180"/>
                  </a:lnTo>
                  <a:cubicBezTo>
                    <a:pt x="2406" y="15157"/>
                    <a:pt x="2418" y="15145"/>
                    <a:pt x="2418" y="15133"/>
                  </a:cubicBezTo>
                  <a:lnTo>
                    <a:pt x="2418" y="15085"/>
                  </a:lnTo>
                  <a:lnTo>
                    <a:pt x="2418" y="15026"/>
                  </a:lnTo>
                  <a:lnTo>
                    <a:pt x="2418" y="14978"/>
                  </a:lnTo>
                  <a:lnTo>
                    <a:pt x="2418" y="14954"/>
                  </a:lnTo>
                  <a:lnTo>
                    <a:pt x="2418" y="1214"/>
                  </a:lnTo>
                  <a:lnTo>
                    <a:pt x="2406" y="1214"/>
                  </a:lnTo>
                  <a:lnTo>
                    <a:pt x="2406" y="1167"/>
                  </a:lnTo>
                  <a:lnTo>
                    <a:pt x="2406" y="1119"/>
                  </a:lnTo>
                  <a:lnTo>
                    <a:pt x="2406" y="1072"/>
                  </a:lnTo>
                  <a:cubicBezTo>
                    <a:pt x="2406" y="1060"/>
                    <a:pt x="2406" y="1036"/>
                    <a:pt x="2406" y="1024"/>
                  </a:cubicBezTo>
                  <a:lnTo>
                    <a:pt x="2406" y="976"/>
                  </a:lnTo>
                  <a:cubicBezTo>
                    <a:pt x="2406" y="964"/>
                    <a:pt x="2394" y="941"/>
                    <a:pt x="2394" y="929"/>
                  </a:cubicBezTo>
                  <a:cubicBezTo>
                    <a:pt x="2382" y="917"/>
                    <a:pt x="2382" y="893"/>
                    <a:pt x="2370" y="881"/>
                  </a:cubicBezTo>
                  <a:cubicBezTo>
                    <a:pt x="2370" y="869"/>
                    <a:pt x="2370" y="845"/>
                    <a:pt x="2358" y="833"/>
                  </a:cubicBezTo>
                  <a:lnTo>
                    <a:pt x="2347" y="786"/>
                  </a:lnTo>
                  <a:lnTo>
                    <a:pt x="2323" y="738"/>
                  </a:lnTo>
                  <a:cubicBezTo>
                    <a:pt x="2323" y="714"/>
                    <a:pt x="2311" y="703"/>
                    <a:pt x="2299" y="691"/>
                  </a:cubicBezTo>
                  <a:cubicBezTo>
                    <a:pt x="2299" y="667"/>
                    <a:pt x="2287" y="655"/>
                    <a:pt x="2275" y="643"/>
                  </a:cubicBezTo>
                  <a:lnTo>
                    <a:pt x="2251" y="595"/>
                  </a:lnTo>
                  <a:lnTo>
                    <a:pt x="2216" y="548"/>
                  </a:lnTo>
                  <a:cubicBezTo>
                    <a:pt x="2204" y="524"/>
                    <a:pt x="2192" y="512"/>
                    <a:pt x="2180" y="500"/>
                  </a:cubicBezTo>
                  <a:cubicBezTo>
                    <a:pt x="2168" y="476"/>
                    <a:pt x="2156" y="464"/>
                    <a:pt x="2144" y="452"/>
                  </a:cubicBezTo>
                  <a:lnTo>
                    <a:pt x="2108" y="393"/>
                  </a:lnTo>
                  <a:lnTo>
                    <a:pt x="2061" y="345"/>
                  </a:lnTo>
                  <a:lnTo>
                    <a:pt x="2001" y="298"/>
                  </a:lnTo>
                  <a:cubicBezTo>
                    <a:pt x="1989" y="286"/>
                    <a:pt x="1966" y="274"/>
                    <a:pt x="1942" y="250"/>
                  </a:cubicBezTo>
                  <a:lnTo>
                    <a:pt x="1882" y="202"/>
                  </a:lnTo>
                  <a:lnTo>
                    <a:pt x="1799" y="155"/>
                  </a:lnTo>
                  <a:cubicBezTo>
                    <a:pt x="1763" y="143"/>
                    <a:pt x="1739" y="119"/>
                    <a:pt x="1704" y="107"/>
                  </a:cubicBezTo>
                  <a:cubicBezTo>
                    <a:pt x="1668" y="95"/>
                    <a:pt x="1620" y="71"/>
                    <a:pt x="1573" y="60"/>
                  </a:cubicBezTo>
                  <a:cubicBezTo>
                    <a:pt x="1501" y="36"/>
                    <a:pt x="1418" y="12"/>
                    <a:pt x="1334" y="12"/>
                  </a:cubicBezTo>
                  <a:cubicBezTo>
                    <a:pt x="1287" y="0"/>
                    <a:pt x="1251" y="0"/>
                    <a:pt x="12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3"/>
            <p:cNvSpPr/>
            <p:nvPr/>
          </p:nvSpPr>
          <p:spPr>
            <a:xfrm>
              <a:off x="4059511" y="-169612"/>
              <a:ext cx="142572" cy="125041"/>
            </a:xfrm>
            <a:custGeom>
              <a:avLst/>
              <a:gdLst/>
              <a:ahLst/>
              <a:cxnLst/>
              <a:rect l="l" t="t" r="r" b="b"/>
              <a:pathLst>
                <a:path w="4359" h="3823" extrusionOk="0">
                  <a:moveTo>
                    <a:pt x="1131" y="0"/>
                  </a:moveTo>
                  <a:cubicBezTo>
                    <a:pt x="512" y="0"/>
                    <a:pt x="0" y="512"/>
                    <a:pt x="0" y="1131"/>
                  </a:cubicBezTo>
                  <a:lnTo>
                    <a:pt x="0" y="2679"/>
                  </a:lnTo>
                  <a:cubicBezTo>
                    <a:pt x="0" y="3310"/>
                    <a:pt x="512" y="3810"/>
                    <a:pt x="1131" y="3822"/>
                  </a:cubicBezTo>
                  <a:lnTo>
                    <a:pt x="3215" y="3822"/>
                  </a:lnTo>
                  <a:cubicBezTo>
                    <a:pt x="3846" y="3810"/>
                    <a:pt x="4358" y="3310"/>
                    <a:pt x="4358" y="2679"/>
                  </a:cubicBezTo>
                  <a:lnTo>
                    <a:pt x="4358" y="1131"/>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3"/>
            <p:cNvSpPr/>
            <p:nvPr/>
          </p:nvSpPr>
          <p:spPr>
            <a:xfrm>
              <a:off x="4059511" y="277825"/>
              <a:ext cx="142572" cy="124648"/>
            </a:xfrm>
            <a:custGeom>
              <a:avLst/>
              <a:gdLst/>
              <a:ahLst/>
              <a:cxnLst/>
              <a:rect l="l" t="t" r="r" b="b"/>
              <a:pathLst>
                <a:path w="4359" h="3811" extrusionOk="0">
                  <a:moveTo>
                    <a:pt x="1131" y="0"/>
                  </a:moveTo>
                  <a:cubicBezTo>
                    <a:pt x="512" y="0"/>
                    <a:pt x="0" y="512"/>
                    <a:pt x="0" y="1132"/>
                  </a:cubicBezTo>
                  <a:lnTo>
                    <a:pt x="0" y="2679"/>
                  </a:lnTo>
                  <a:cubicBezTo>
                    <a:pt x="0" y="3310"/>
                    <a:pt x="512" y="3810"/>
                    <a:pt x="1131" y="3810"/>
                  </a:cubicBezTo>
                  <a:lnTo>
                    <a:pt x="3215" y="3810"/>
                  </a:lnTo>
                  <a:cubicBezTo>
                    <a:pt x="3846" y="3810"/>
                    <a:pt x="4358" y="3310"/>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3"/>
            <p:cNvSpPr/>
            <p:nvPr/>
          </p:nvSpPr>
          <p:spPr>
            <a:xfrm>
              <a:off x="4082079"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75" y="452"/>
                    <a:pt x="263" y="476"/>
                    <a:pt x="251" y="500"/>
                  </a:cubicBezTo>
                  <a:cubicBezTo>
                    <a:pt x="227" y="524"/>
                    <a:pt x="203" y="560"/>
                    <a:pt x="180" y="595"/>
                  </a:cubicBezTo>
                  <a:cubicBezTo>
                    <a:pt x="156" y="631"/>
                    <a:pt x="144" y="655"/>
                    <a:pt x="132" y="691"/>
                  </a:cubicBezTo>
                  <a:cubicBezTo>
                    <a:pt x="108" y="726"/>
                    <a:pt x="96" y="750"/>
                    <a:pt x="84" y="786"/>
                  </a:cubicBezTo>
                  <a:cubicBezTo>
                    <a:pt x="72" y="833"/>
                    <a:pt x="60" y="869"/>
                    <a:pt x="49" y="917"/>
                  </a:cubicBezTo>
                  <a:cubicBezTo>
                    <a:pt x="49"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25" y="16145"/>
                  </a:lnTo>
                  <a:cubicBezTo>
                    <a:pt x="1584" y="16121"/>
                    <a:pt x="1656" y="16097"/>
                    <a:pt x="1727" y="16073"/>
                  </a:cubicBezTo>
                  <a:lnTo>
                    <a:pt x="1739" y="16073"/>
                  </a:lnTo>
                  <a:cubicBezTo>
                    <a:pt x="1882" y="16002"/>
                    <a:pt x="2013" y="15907"/>
                    <a:pt x="2120" y="15788"/>
                  </a:cubicBezTo>
                  <a:cubicBezTo>
                    <a:pt x="2335" y="15561"/>
                    <a:pt x="2454" y="15276"/>
                    <a:pt x="2454" y="14966"/>
                  </a:cubicBezTo>
                  <a:lnTo>
                    <a:pt x="2454"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3"/>
            <p:cNvSpPr/>
            <p:nvPr/>
          </p:nvSpPr>
          <p:spPr>
            <a:xfrm>
              <a:off x="4093003" y="-148189"/>
              <a:ext cx="79872" cy="529240"/>
            </a:xfrm>
            <a:custGeom>
              <a:avLst/>
              <a:gdLst/>
              <a:ahLst/>
              <a:cxnLst/>
              <a:rect l="l" t="t" r="r" b="b"/>
              <a:pathLst>
                <a:path w="2442" h="16181" extrusionOk="0">
                  <a:moveTo>
                    <a:pt x="1143" y="0"/>
                  </a:moveTo>
                  <a:cubicBezTo>
                    <a:pt x="1048" y="0"/>
                    <a:pt x="965" y="24"/>
                    <a:pt x="881" y="48"/>
                  </a:cubicBezTo>
                  <a:cubicBezTo>
                    <a:pt x="834" y="60"/>
                    <a:pt x="798" y="71"/>
                    <a:pt x="750" y="83"/>
                  </a:cubicBezTo>
                  <a:cubicBezTo>
                    <a:pt x="715" y="107"/>
                    <a:pt x="679" y="119"/>
                    <a:pt x="655" y="131"/>
                  </a:cubicBezTo>
                  <a:cubicBezTo>
                    <a:pt x="619" y="155"/>
                    <a:pt x="596" y="167"/>
                    <a:pt x="572" y="179"/>
                  </a:cubicBezTo>
                  <a:cubicBezTo>
                    <a:pt x="548" y="202"/>
                    <a:pt x="524" y="214"/>
                    <a:pt x="500" y="226"/>
                  </a:cubicBezTo>
                  <a:lnTo>
                    <a:pt x="441" y="274"/>
                  </a:lnTo>
                  <a:lnTo>
                    <a:pt x="393" y="322"/>
                  </a:lnTo>
                  <a:cubicBezTo>
                    <a:pt x="369" y="333"/>
                    <a:pt x="358" y="357"/>
                    <a:pt x="346" y="369"/>
                  </a:cubicBezTo>
                  <a:cubicBezTo>
                    <a:pt x="322" y="381"/>
                    <a:pt x="310" y="393"/>
                    <a:pt x="298" y="417"/>
                  </a:cubicBezTo>
                  <a:cubicBezTo>
                    <a:pt x="286" y="429"/>
                    <a:pt x="274" y="441"/>
                    <a:pt x="262" y="464"/>
                  </a:cubicBezTo>
                  <a:cubicBezTo>
                    <a:pt x="250" y="476"/>
                    <a:pt x="238" y="488"/>
                    <a:pt x="227" y="512"/>
                  </a:cubicBezTo>
                  <a:lnTo>
                    <a:pt x="191" y="560"/>
                  </a:lnTo>
                  <a:lnTo>
                    <a:pt x="167" y="607"/>
                  </a:lnTo>
                  <a:lnTo>
                    <a:pt x="131" y="655"/>
                  </a:lnTo>
                  <a:lnTo>
                    <a:pt x="107" y="703"/>
                  </a:lnTo>
                  <a:cubicBezTo>
                    <a:pt x="107" y="714"/>
                    <a:pt x="96" y="726"/>
                    <a:pt x="96" y="750"/>
                  </a:cubicBezTo>
                  <a:cubicBezTo>
                    <a:pt x="84" y="762"/>
                    <a:pt x="84" y="774"/>
                    <a:pt x="72" y="786"/>
                  </a:cubicBezTo>
                  <a:lnTo>
                    <a:pt x="60" y="833"/>
                  </a:lnTo>
                  <a:lnTo>
                    <a:pt x="36" y="881"/>
                  </a:lnTo>
                  <a:cubicBezTo>
                    <a:pt x="36" y="905"/>
                    <a:pt x="36" y="917"/>
                    <a:pt x="24" y="929"/>
                  </a:cubicBezTo>
                  <a:cubicBezTo>
                    <a:pt x="24" y="953"/>
                    <a:pt x="24" y="964"/>
                    <a:pt x="12" y="976"/>
                  </a:cubicBezTo>
                  <a:cubicBezTo>
                    <a:pt x="12" y="1000"/>
                    <a:pt x="12" y="1012"/>
                    <a:pt x="12" y="1024"/>
                  </a:cubicBezTo>
                  <a:cubicBezTo>
                    <a:pt x="0" y="1048"/>
                    <a:pt x="12" y="1060"/>
                    <a:pt x="12" y="1072"/>
                  </a:cubicBezTo>
                  <a:lnTo>
                    <a:pt x="12" y="1119"/>
                  </a:lnTo>
                  <a:lnTo>
                    <a:pt x="12" y="1167"/>
                  </a:lnTo>
                  <a:lnTo>
                    <a:pt x="12" y="1214"/>
                  </a:lnTo>
                  <a:lnTo>
                    <a:pt x="12" y="14954"/>
                  </a:lnTo>
                  <a:cubicBezTo>
                    <a:pt x="12" y="14966"/>
                    <a:pt x="12" y="14978"/>
                    <a:pt x="12" y="14990"/>
                  </a:cubicBezTo>
                  <a:lnTo>
                    <a:pt x="12" y="15050"/>
                  </a:lnTo>
                  <a:cubicBezTo>
                    <a:pt x="12" y="15061"/>
                    <a:pt x="12" y="15073"/>
                    <a:pt x="12" y="15097"/>
                  </a:cubicBezTo>
                  <a:cubicBezTo>
                    <a:pt x="12" y="15109"/>
                    <a:pt x="12" y="15121"/>
                    <a:pt x="12" y="15145"/>
                  </a:cubicBezTo>
                  <a:cubicBezTo>
                    <a:pt x="12" y="15157"/>
                    <a:pt x="12" y="15169"/>
                    <a:pt x="12" y="15192"/>
                  </a:cubicBezTo>
                  <a:cubicBezTo>
                    <a:pt x="12" y="15204"/>
                    <a:pt x="12" y="15216"/>
                    <a:pt x="24" y="15240"/>
                  </a:cubicBezTo>
                  <a:cubicBezTo>
                    <a:pt x="36" y="15252"/>
                    <a:pt x="36" y="15276"/>
                    <a:pt x="36" y="15288"/>
                  </a:cubicBezTo>
                  <a:cubicBezTo>
                    <a:pt x="48" y="15300"/>
                    <a:pt x="48" y="15323"/>
                    <a:pt x="60" y="15335"/>
                  </a:cubicBezTo>
                  <a:lnTo>
                    <a:pt x="72" y="15383"/>
                  </a:lnTo>
                  <a:cubicBezTo>
                    <a:pt x="72" y="15407"/>
                    <a:pt x="84" y="15419"/>
                    <a:pt x="96" y="15431"/>
                  </a:cubicBezTo>
                  <a:cubicBezTo>
                    <a:pt x="96" y="15454"/>
                    <a:pt x="107" y="15466"/>
                    <a:pt x="119" y="15478"/>
                  </a:cubicBezTo>
                  <a:cubicBezTo>
                    <a:pt x="119" y="15502"/>
                    <a:pt x="131" y="15514"/>
                    <a:pt x="143" y="15526"/>
                  </a:cubicBezTo>
                  <a:cubicBezTo>
                    <a:pt x="143" y="15550"/>
                    <a:pt x="155" y="15561"/>
                    <a:pt x="167" y="15585"/>
                  </a:cubicBezTo>
                  <a:cubicBezTo>
                    <a:pt x="179" y="15597"/>
                    <a:pt x="191" y="15609"/>
                    <a:pt x="191" y="15633"/>
                  </a:cubicBezTo>
                  <a:lnTo>
                    <a:pt x="227" y="15681"/>
                  </a:lnTo>
                  <a:lnTo>
                    <a:pt x="262" y="15728"/>
                  </a:lnTo>
                  <a:lnTo>
                    <a:pt x="310" y="15776"/>
                  </a:lnTo>
                  <a:lnTo>
                    <a:pt x="358" y="15823"/>
                  </a:lnTo>
                  <a:lnTo>
                    <a:pt x="417" y="15871"/>
                  </a:lnTo>
                  <a:cubicBezTo>
                    <a:pt x="429" y="15895"/>
                    <a:pt x="453" y="15907"/>
                    <a:pt x="477" y="15931"/>
                  </a:cubicBezTo>
                  <a:cubicBezTo>
                    <a:pt x="500" y="15942"/>
                    <a:pt x="512" y="15954"/>
                    <a:pt x="536" y="15978"/>
                  </a:cubicBezTo>
                  <a:cubicBezTo>
                    <a:pt x="596" y="16014"/>
                    <a:pt x="655" y="16050"/>
                    <a:pt x="727" y="16073"/>
                  </a:cubicBezTo>
                  <a:cubicBezTo>
                    <a:pt x="762" y="16097"/>
                    <a:pt x="810" y="16109"/>
                    <a:pt x="858" y="16121"/>
                  </a:cubicBezTo>
                  <a:cubicBezTo>
                    <a:pt x="965" y="16157"/>
                    <a:pt x="1084" y="16181"/>
                    <a:pt x="1215" y="16181"/>
                  </a:cubicBezTo>
                  <a:lnTo>
                    <a:pt x="1227" y="16181"/>
                  </a:lnTo>
                  <a:cubicBezTo>
                    <a:pt x="1334" y="16181"/>
                    <a:pt x="1441" y="16169"/>
                    <a:pt x="1536" y="16133"/>
                  </a:cubicBezTo>
                  <a:cubicBezTo>
                    <a:pt x="1584" y="16121"/>
                    <a:pt x="1631" y="16109"/>
                    <a:pt x="1679" y="16085"/>
                  </a:cubicBezTo>
                  <a:cubicBezTo>
                    <a:pt x="1715" y="16073"/>
                    <a:pt x="1751" y="16062"/>
                    <a:pt x="1786" y="16038"/>
                  </a:cubicBezTo>
                  <a:cubicBezTo>
                    <a:pt x="1810" y="16026"/>
                    <a:pt x="1834" y="16014"/>
                    <a:pt x="1858" y="15990"/>
                  </a:cubicBezTo>
                  <a:lnTo>
                    <a:pt x="1929" y="15942"/>
                  </a:lnTo>
                  <a:cubicBezTo>
                    <a:pt x="1953" y="15931"/>
                    <a:pt x="1977" y="15919"/>
                    <a:pt x="2001" y="15907"/>
                  </a:cubicBezTo>
                  <a:cubicBezTo>
                    <a:pt x="2012" y="15883"/>
                    <a:pt x="2036" y="15871"/>
                    <a:pt x="2048" y="15859"/>
                  </a:cubicBezTo>
                  <a:lnTo>
                    <a:pt x="2096" y="15812"/>
                  </a:lnTo>
                  <a:lnTo>
                    <a:pt x="2143" y="15752"/>
                  </a:lnTo>
                  <a:cubicBezTo>
                    <a:pt x="2155" y="15740"/>
                    <a:pt x="2167" y="15728"/>
                    <a:pt x="2179" y="15704"/>
                  </a:cubicBezTo>
                  <a:lnTo>
                    <a:pt x="2215" y="15657"/>
                  </a:lnTo>
                  <a:lnTo>
                    <a:pt x="2251" y="15609"/>
                  </a:lnTo>
                  <a:lnTo>
                    <a:pt x="2274" y="15561"/>
                  </a:lnTo>
                  <a:cubicBezTo>
                    <a:pt x="2286" y="15550"/>
                    <a:pt x="2298" y="15538"/>
                    <a:pt x="2310" y="15514"/>
                  </a:cubicBezTo>
                  <a:cubicBezTo>
                    <a:pt x="2310" y="15502"/>
                    <a:pt x="2322" y="15478"/>
                    <a:pt x="2334" y="15466"/>
                  </a:cubicBezTo>
                  <a:cubicBezTo>
                    <a:pt x="2334" y="15454"/>
                    <a:pt x="2346" y="15431"/>
                    <a:pt x="2346" y="15419"/>
                  </a:cubicBezTo>
                  <a:cubicBezTo>
                    <a:pt x="2358" y="15407"/>
                    <a:pt x="2358" y="15383"/>
                    <a:pt x="2370" y="15371"/>
                  </a:cubicBezTo>
                  <a:cubicBezTo>
                    <a:pt x="2370" y="15359"/>
                    <a:pt x="2382" y="15335"/>
                    <a:pt x="2382" y="15323"/>
                  </a:cubicBezTo>
                  <a:cubicBezTo>
                    <a:pt x="2393" y="15311"/>
                    <a:pt x="2393" y="15288"/>
                    <a:pt x="2393" y="15276"/>
                  </a:cubicBezTo>
                  <a:cubicBezTo>
                    <a:pt x="2405" y="15264"/>
                    <a:pt x="2405" y="15240"/>
                    <a:pt x="2405" y="15228"/>
                  </a:cubicBezTo>
                  <a:cubicBezTo>
                    <a:pt x="2417" y="15204"/>
                    <a:pt x="2417" y="15192"/>
                    <a:pt x="2417" y="15180"/>
                  </a:cubicBezTo>
                  <a:cubicBezTo>
                    <a:pt x="2429" y="15157"/>
                    <a:pt x="2417" y="15145"/>
                    <a:pt x="2417" y="15133"/>
                  </a:cubicBezTo>
                  <a:lnTo>
                    <a:pt x="2417" y="15085"/>
                  </a:lnTo>
                  <a:lnTo>
                    <a:pt x="2417" y="15026"/>
                  </a:lnTo>
                  <a:lnTo>
                    <a:pt x="2417" y="14978"/>
                  </a:lnTo>
                  <a:lnTo>
                    <a:pt x="2417" y="1214"/>
                  </a:lnTo>
                  <a:lnTo>
                    <a:pt x="2441" y="1214"/>
                  </a:lnTo>
                  <a:lnTo>
                    <a:pt x="2441" y="1167"/>
                  </a:lnTo>
                  <a:lnTo>
                    <a:pt x="2441" y="1119"/>
                  </a:lnTo>
                  <a:cubicBezTo>
                    <a:pt x="2441" y="1107"/>
                    <a:pt x="2441" y="1084"/>
                    <a:pt x="2441" y="1072"/>
                  </a:cubicBezTo>
                  <a:cubicBezTo>
                    <a:pt x="2441" y="1060"/>
                    <a:pt x="2441" y="1036"/>
                    <a:pt x="2441" y="1024"/>
                  </a:cubicBezTo>
                  <a:cubicBezTo>
                    <a:pt x="2441" y="1012"/>
                    <a:pt x="2441" y="988"/>
                    <a:pt x="2441" y="976"/>
                  </a:cubicBezTo>
                  <a:cubicBezTo>
                    <a:pt x="2441" y="964"/>
                    <a:pt x="2429" y="941"/>
                    <a:pt x="2429" y="929"/>
                  </a:cubicBezTo>
                  <a:cubicBezTo>
                    <a:pt x="2429" y="905"/>
                    <a:pt x="2429" y="893"/>
                    <a:pt x="2417" y="881"/>
                  </a:cubicBezTo>
                  <a:cubicBezTo>
                    <a:pt x="2417" y="869"/>
                    <a:pt x="2405" y="845"/>
                    <a:pt x="2405" y="833"/>
                  </a:cubicBezTo>
                  <a:cubicBezTo>
                    <a:pt x="2405" y="810"/>
                    <a:pt x="2393" y="798"/>
                    <a:pt x="2382" y="786"/>
                  </a:cubicBezTo>
                  <a:cubicBezTo>
                    <a:pt x="2382" y="762"/>
                    <a:pt x="2370" y="750"/>
                    <a:pt x="2370" y="738"/>
                  </a:cubicBezTo>
                  <a:cubicBezTo>
                    <a:pt x="2358" y="714"/>
                    <a:pt x="2346" y="703"/>
                    <a:pt x="2346" y="691"/>
                  </a:cubicBezTo>
                  <a:lnTo>
                    <a:pt x="2298" y="643"/>
                  </a:lnTo>
                  <a:cubicBezTo>
                    <a:pt x="2286" y="619"/>
                    <a:pt x="2274" y="607"/>
                    <a:pt x="2263" y="595"/>
                  </a:cubicBezTo>
                  <a:cubicBezTo>
                    <a:pt x="2251" y="572"/>
                    <a:pt x="2251" y="560"/>
                    <a:pt x="2239" y="548"/>
                  </a:cubicBezTo>
                  <a:lnTo>
                    <a:pt x="2203" y="500"/>
                  </a:lnTo>
                  <a:lnTo>
                    <a:pt x="2167" y="452"/>
                  </a:lnTo>
                  <a:lnTo>
                    <a:pt x="2120" y="393"/>
                  </a:lnTo>
                  <a:lnTo>
                    <a:pt x="2072" y="345"/>
                  </a:lnTo>
                  <a:lnTo>
                    <a:pt x="2024" y="298"/>
                  </a:lnTo>
                  <a:cubicBezTo>
                    <a:pt x="2001" y="286"/>
                    <a:pt x="1977" y="274"/>
                    <a:pt x="1965" y="250"/>
                  </a:cubicBezTo>
                  <a:lnTo>
                    <a:pt x="1893" y="202"/>
                  </a:lnTo>
                  <a:lnTo>
                    <a:pt x="1810" y="155"/>
                  </a:lnTo>
                  <a:cubicBezTo>
                    <a:pt x="1786" y="143"/>
                    <a:pt x="1751" y="119"/>
                    <a:pt x="1715" y="107"/>
                  </a:cubicBezTo>
                  <a:cubicBezTo>
                    <a:pt x="1679" y="95"/>
                    <a:pt x="1631" y="71"/>
                    <a:pt x="1596" y="60"/>
                  </a:cubicBezTo>
                  <a:cubicBezTo>
                    <a:pt x="1512" y="36"/>
                    <a:pt x="1429" y="12"/>
                    <a:pt x="1346" y="12"/>
                  </a:cubicBezTo>
                  <a:cubicBezTo>
                    <a:pt x="1298" y="0"/>
                    <a:pt x="1262"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3"/>
            <p:cNvSpPr/>
            <p:nvPr/>
          </p:nvSpPr>
          <p:spPr>
            <a:xfrm>
              <a:off x="3688772" y="-169612"/>
              <a:ext cx="142572" cy="125041"/>
            </a:xfrm>
            <a:custGeom>
              <a:avLst/>
              <a:gdLst/>
              <a:ahLst/>
              <a:cxnLst/>
              <a:rect l="l" t="t" r="r" b="b"/>
              <a:pathLst>
                <a:path w="4359" h="3823" extrusionOk="0">
                  <a:moveTo>
                    <a:pt x="1144" y="0"/>
                  </a:moveTo>
                  <a:cubicBezTo>
                    <a:pt x="513" y="0"/>
                    <a:pt x="1" y="512"/>
                    <a:pt x="1" y="1131"/>
                  </a:cubicBezTo>
                  <a:lnTo>
                    <a:pt x="1" y="2679"/>
                  </a:lnTo>
                  <a:cubicBezTo>
                    <a:pt x="1" y="3310"/>
                    <a:pt x="513" y="3810"/>
                    <a:pt x="1144" y="3822"/>
                  </a:cubicBezTo>
                  <a:lnTo>
                    <a:pt x="3227" y="3822"/>
                  </a:lnTo>
                  <a:cubicBezTo>
                    <a:pt x="3846" y="3810"/>
                    <a:pt x="4358" y="3310"/>
                    <a:pt x="4358" y="2679"/>
                  </a:cubicBezTo>
                  <a:lnTo>
                    <a:pt x="4358" y="1131"/>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3"/>
            <p:cNvSpPr/>
            <p:nvPr/>
          </p:nvSpPr>
          <p:spPr>
            <a:xfrm>
              <a:off x="3688772" y="277825"/>
              <a:ext cx="142572" cy="124648"/>
            </a:xfrm>
            <a:custGeom>
              <a:avLst/>
              <a:gdLst/>
              <a:ahLst/>
              <a:cxnLst/>
              <a:rect l="l" t="t" r="r" b="b"/>
              <a:pathLst>
                <a:path w="4359" h="3811" extrusionOk="0">
                  <a:moveTo>
                    <a:pt x="1144" y="0"/>
                  </a:moveTo>
                  <a:cubicBezTo>
                    <a:pt x="513" y="0"/>
                    <a:pt x="1" y="512"/>
                    <a:pt x="1" y="1132"/>
                  </a:cubicBezTo>
                  <a:lnTo>
                    <a:pt x="1" y="2679"/>
                  </a:lnTo>
                  <a:cubicBezTo>
                    <a:pt x="1" y="3310"/>
                    <a:pt x="513" y="3810"/>
                    <a:pt x="1144" y="3810"/>
                  </a:cubicBezTo>
                  <a:lnTo>
                    <a:pt x="3227" y="3810"/>
                  </a:lnTo>
                  <a:cubicBezTo>
                    <a:pt x="3846" y="3810"/>
                    <a:pt x="4358" y="3310"/>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3"/>
            <p:cNvSpPr/>
            <p:nvPr/>
          </p:nvSpPr>
          <p:spPr>
            <a:xfrm>
              <a:off x="3711766" y="-148189"/>
              <a:ext cx="80231" cy="529240"/>
            </a:xfrm>
            <a:custGeom>
              <a:avLst/>
              <a:gdLst/>
              <a:ahLst/>
              <a:cxnLst/>
              <a:rect l="l" t="t" r="r" b="b"/>
              <a:pathLst>
                <a:path w="2453" h="16181" extrusionOk="0">
                  <a:moveTo>
                    <a:pt x="1226" y="0"/>
                  </a:moveTo>
                  <a:cubicBezTo>
                    <a:pt x="917" y="0"/>
                    <a:pt x="631" y="107"/>
                    <a:pt x="405" y="310"/>
                  </a:cubicBezTo>
                  <a:lnTo>
                    <a:pt x="381" y="333"/>
                  </a:lnTo>
                  <a:cubicBezTo>
                    <a:pt x="357" y="369"/>
                    <a:pt x="322" y="393"/>
                    <a:pt x="286" y="429"/>
                  </a:cubicBezTo>
                  <a:cubicBezTo>
                    <a:pt x="274" y="452"/>
                    <a:pt x="250" y="476"/>
                    <a:pt x="238" y="500"/>
                  </a:cubicBezTo>
                  <a:cubicBezTo>
                    <a:pt x="214" y="524"/>
                    <a:pt x="191" y="560"/>
                    <a:pt x="179" y="595"/>
                  </a:cubicBezTo>
                  <a:cubicBezTo>
                    <a:pt x="155" y="631"/>
                    <a:pt x="131" y="655"/>
                    <a:pt x="119" y="691"/>
                  </a:cubicBezTo>
                  <a:cubicBezTo>
                    <a:pt x="107" y="726"/>
                    <a:pt x="95" y="750"/>
                    <a:pt x="83" y="786"/>
                  </a:cubicBezTo>
                  <a:cubicBezTo>
                    <a:pt x="60" y="833"/>
                    <a:pt x="48" y="869"/>
                    <a:pt x="36" y="917"/>
                  </a:cubicBezTo>
                  <a:cubicBezTo>
                    <a:pt x="36" y="941"/>
                    <a:pt x="24" y="964"/>
                    <a:pt x="12" y="1000"/>
                  </a:cubicBezTo>
                  <a:cubicBezTo>
                    <a:pt x="0" y="1072"/>
                    <a:pt x="0" y="1143"/>
                    <a:pt x="0" y="1226"/>
                  </a:cubicBezTo>
                  <a:lnTo>
                    <a:pt x="0" y="14954"/>
                  </a:lnTo>
                  <a:cubicBezTo>
                    <a:pt x="0" y="15633"/>
                    <a:pt x="548" y="16181"/>
                    <a:pt x="1215" y="16181"/>
                  </a:cubicBezTo>
                  <a:lnTo>
                    <a:pt x="1226" y="16181"/>
                  </a:lnTo>
                  <a:cubicBezTo>
                    <a:pt x="1310" y="16181"/>
                    <a:pt x="1393" y="16169"/>
                    <a:pt x="1476" y="16157"/>
                  </a:cubicBezTo>
                  <a:lnTo>
                    <a:pt x="1512" y="16145"/>
                  </a:lnTo>
                  <a:cubicBezTo>
                    <a:pt x="1584" y="16121"/>
                    <a:pt x="1655" y="16097"/>
                    <a:pt x="1715" y="16073"/>
                  </a:cubicBezTo>
                  <a:lnTo>
                    <a:pt x="1738" y="16073"/>
                  </a:lnTo>
                  <a:cubicBezTo>
                    <a:pt x="1881" y="16002"/>
                    <a:pt x="2012" y="15907"/>
                    <a:pt x="2119" y="15788"/>
                  </a:cubicBezTo>
                  <a:cubicBezTo>
                    <a:pt x="2334" y="15561"/>
                    <a:pt x="2441" y="15276"/>
                    <a:pt x="2453" y="14966"/>
                  </a:cubicBezTo>
                  <a:lnTo>
                    <a:pt x="2453" y="1226"/>
                  </a:lnTo>
                  <a:cubicBezTo>
                    <a:pt x="2453" y="548"/>
                    <a:pt x="1905" y="0"/>
                    <a:pt x="1226"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3"/>
            <p:cNvSpPr/>
            <p:nvPr/>
          </p:nvSpPr>
          <p:spPr>
            <a:xfrm>
              <a:off x="3723442" y="-148189"/>
              <a:ext cx="79087" cy="529240"/>
            </a:xfrm>
            <a:custGeom>
              <a:avLst/>
              <a:gdLst/>
              <a:ahLst/>
              <a:cxnLst/>
              <a:rect l="l" t="t" r="r" b="b"/>
              <a:pathLst>
                <a:path w="2418" h="16181" extrusionOk="0">
                  <a:moveTo>
                    <a:pt x="1131" y="0"/>
                  </a:moveTo>
                  <a:cubicBezTo>
                    <a:pt x="1048" y="0"/>
                    <a:pt x="965" y="24"/>
                    <a:pt x="881" y="48"/>
                  </a:cubicBezTo>
                  <a:cubicBezTo>
                    <a:pt x="834" y="60"/>
                    <a:pt x="786" y="71"/>
                    <a:pt x="738" y="83"/>
                  </a:cubicBezTo>
                  <a:cubicBezTo>
                    <a:pt x="715" y="107"/>
                    <a:pt x="679" y="119"/>
                    <a:pt x="643" y="131"/>
                  </a:cubicBezTo>
                  <a:cubicBezTo>
                    <a:pt x="608" y="155"/>
                    <a:pt x="596" y="167"/>
                    <a:pt x="572" y="179"/>
                  </a:cubicBezTo>
                  <a:cubicBezTo>
                    <a:pt x="536" y="202"/>
                    <a:pt x="524" y="214"/>
                    <a:pt x="500" y="226"/>
                  </a:cubicBezTo>
                  <a:cubicBezTo>
                    <a:pt x="477" y="238"/>
                    <a:pt x="453" y="262"/>
                    <a:pt x="429" y="274"/>
                  </a:cubicBezTo>
                  <a:lnTo>
                    <a:pt x="381" y="322"/>
                  </a:lnTo>
                  <a:lnTo>
                    <a:pt x="334" y="369"/>
                  </a:lnTo>
                  <a:cubicBezTo>
                    <a:pt x="322" y="381"/>
                    <a:pt x="298" y="393"/>
                    <a:pt x="286" y="417"/>
                  </a:cubicBezTo>
                  <a:lnTo>
                    <a:pt x="250" y="464"/>
                  </a:lnTo>
                  <a:lnTo>
                    <a:pt x="215" y="512"/>
                  </a:lnTo>
                  <a:lnTo>
                    <a:pt x="179" y="560"/>
                  </a:lnTo>
                  <a:cubicBezTo>
                    <a:pt x="179" y="572"/>
                    <a:pt x="167" y="583"/>
                    <a:pt x="155" y="607"/>
                  </a:cubicBezTo>
                  <a:cubicBezTo>
                    <a:pt x="143" y="619"/>
                    <a:pt x="131" y="631"/>
                    <a:pt x="131" y="655"/>
                  </a:cubicBezTo>
                  <a:cubicBezTo>
                    <a:pt x="119" y="667"/>
                    <a:pt x="119" y="679"/>
                    <a:pt x="107" y="703"/>
                  </a:cubicBezTo>
                  <a:lnTo>
                    <a:pt x="84" y="750"/>
                  </a:lnTo>
                  <a:cubicBezTo>
                    <a:pt x="84" y="762"/>
                    <a:pt x="72" y="774"/>
                    <a:pt x="72" y="786"/>
                  </a:cubicBezTo>
                  <a:lnTo>
                    <a:pt x="48" y="833"/>
                  </a:lnTo>
                  <a:lnTo>
                    <a:pt x="36" y="881"/>
                  </a:lnTo>
                  <a:lnTo>
                    <a:pt x="24" y="929"/>
                  </a:lnTo>
                  <a:cubicBezTo>
                    <a:pt x="24" y="953"/>
                    <a:pt x="12" y="964"/>
                    <a:pt x="12" y="976"/>
                  </a:cubicBezTo>
                  <a:cubicBezTo>
                    <a:pt x="12" y="1000"/>
                    <a:pt x="12" y="1012"/>
                    <a:pt x="12" y="1024"/>
                  </a:cubicBezTo>
                  <a:cubicBezTo>
                    <a:pt x="12" y="1048"/>
                    <a:pt x="12" y="1060"/>
                    <a:pt x="0" y="1072"/>
                  </a:cubicBezTo>
                  <a:lnTo>
                    <a:pt x="0" y="1119"/>
                  </a:lnTo>
                  <a:lnTo>
                    <a:pt x="0" y="1167"/>
                  </a:lnTo>
                  <a:lnTo>
                    <a:pt x="0" y="1214"/>
                  </a:lnTo>
                  <a:lnTo>
                    <a:pt x="0" y="14954"/>
                  </a:lnTo>
                  <a:lnTo>
                    <a:pt x="0" y="14990"/>
                  </a:lnTo>
                  <a:lnTo>
                    <a:pt x="0" y="15050"/>
                  </a:lnTo>
                  <a:lnTo>
                    <a:pt x="0" y="15097"/>
                  </a:lnTo>
                  <a:cubicBezTo>
                    <a:pt x="0" y="15109"/>
                    <a:pt x="0" y="15121"/>
                    <a:pt x="12" y="15145"/>
                  </a:cubicBezTo>
                  <a:cubicBezTo>
                    <a:pt x="12" y="15157"/>
                    <a:pt x="12" y="15169"/>
                    <a:pt x="12" y="15192"/>
                  </a:cubicBezTo>
                  <a:cubicBezTo>
                    <a:pt x="12" y="15204"/>
                    <a:pt x="12" y="15216"/>
                    <a:pt x="24" y="15240"/>
                  </a:cubicBezTo>
                  <a:cubicBezTo>
                    <a:pt x="36" y="15252"/>
                    <a:pt x="24" y="15276"/>
                    <a:pt x="36" y="15288"/>
                  </a:cubicBezTo>
                  <a:cubicBezTo>
                    <a:pt x="48" y="15300"/>
                    <a:pt x="48" y="15323"/>
                    <a:pt x="48" y="15335"/>
                  </a:cubicBezTo>
                  <a:cubicBezTo>
                    <a:pt x="60" y="15347"/>
                    <a:pt x="60" y="15371"/>
                    <a:pt x="72" y="15383"/>
                  </a:cubicBezTo>
                  <a:cubicBezTo>
                    <a:pt x="72" y="15407"/>
                    <a:pt x="84" y="15419"/>
                    <a:pt x="84" y="15431"/>
                  </a:cubicBezTo>
                  <a:cubicBezTo>
                    <a:pt x="96" y="15454"/>
                    <a:pt x="96" y="15466"/>
                    <a:pt x="107" y="15478"/>
                  </a:cubicBezTo>
                  <a:lnTo>
                    <a:pt x="131" y="15526"/>
                  </a:lnTo>
                  <a:lnTo>
                    <a:pt x="167" y="15585"/>
                  </a:lnTo>
                  <a:cubicBezTo>
                    <a:pt x="167" y="15597"/>
                    <a:pt x="179" y="15609"/>
                    <a:pt x="191" y="15633"/>
                  </a:cubicBezTo>
                  <a:cubicBezTo>
                    <a:pt x="203" y="15645"/>
                    <a:pt x="215" y="15669"/>
                    <a:pt x="227" y="15681"/>
                  </a:cubicBezTo>
                  <a:lnTo>
                    <a:pt x="262" y="15728"/>
                  </a:lnTo>
                  <a:lnTo>
                    <a:pt x="310" y="15776"/>
                  </a:lnTo>
                  <a:lnTo>
                    <a:pt x="357" y="15823"/>
                  </a:lnTo>
                  <a:lnTo>
                    <a:pt x="405" y="15871"/>
                  </a:lnTo>
                  <a:cubicBezTo>
                    <a:pt x="429" y="15895"/>
                    <a:pt x="453" y="15907"/>
                    <a:pt x="465" y="15931"/>
                  </a:cubicBezTo>
                  <a:lnTo>
                    <a:pt x="536" y="15978"/>
                  </a:lnTo>
                  <a:cubicBezTo>
                    <a:pt x="596" y="16014"/>
                    <a:pt x="655" y="16050"/>
                    <a:pt x="715" y="16073"/>
                  </a:cubicBezTo>
                  <a:cubicBezTo>
                    <a:pt x="762" y="16097"/>
                    <a:pt x="810" y="16109"/>
                    <a:pt x="846" y="16121"/>
                  </a:cubicBezTo>
                  <a:cubicBezTo>
                    <a:pt x="965" y="16157"/>
                    <a:pt x="1084" y="16181"/>
                    <a:pt x="1203" y="16181"/>
                  </a:cubicBezTo>
                  <a:lnTo>
                    <a:pt x="1215" y="16181"/>
                  </a:lnTo>
                  <a:cubicBezTo>
                    <a:pt x="1322" y="16181"/>
                    <a:pt x="1429" y="16169"/>
                    <a:pt x="1536" y="16133"/>
                  </a:cubicBezTo>
                  <a:cubicBezTo>
                    <a:pt x="1584" y="16121"/>
                    <a:pt x="1631" y="16109"/>
                    <a:pt x="1679" y="16085"/>
                  </a:cubicBezTo>
                  <a:cubicBezTo>
                    <a:pt x="1715" y="16073"/>
                    <a:pt x="1739" y="16062"/>
                    <a:pt x="1774" y="16038"/>
                  </a:cubicBezTo>
                  <a:lnTo>
                    <a:pt x="1858" y="15990"/>
                  </a:lnTo>
                  <a:lnTo>
                    <a:pt x="1929" y="15942"/>
                  </a:lnTo>
                  <a:cubicBezTo>
                    <a:pt x="1953" y="15931"/>
                    <a:pt x="1977" y="15919"/>
                    <a:pt x="1989" y="15907"/>
                  </a:cubicBezTo>
                  <a:lnTo>
                    <a:pt x="2048" y="15859"/>
                  </a:lnTo>
                  <a:lnTo>
                    <a:pt x="2096" y="15812"/>
                  </a:lnTo>
                  <a:lnTo>
                    <a:pt x="2143" y="15752"/>
                  </a:lnTo>
                  <a:cubicBezTo>
                    <a:pt x="2155" y="15740"/>
                    <a:pt x="2167" y="15728"/>
                    <a:pt x="2179" y="15704"/>
                  </a:cubicBezTo>
                  <a:cubicBezTo>
                    <a:pt x="2191" y="15692"/>
                    <a:pt x="2203" y="15681"/>
                    <a:pt x="2215" y="15657"/>
                  </a:cubicBezTo>
                  <a:cubicBezTo>
                    <a:pt x="2227" y="15645"/>
                    <a:pt x="2239" y="15633"/>
                    <a:pt x="2251" y="15609"/>
                  </a:cubicBezTo>
                  <a:lnTo>
                    <a:pt x="2274" y="15561"/>
                  </a:lnTo>
                  <a:lnTo>
                    <a:pt x="2298" y="15514"/>
                  </a:lnTo>
                  <a:cubicBezTo>
                    <a:pt x="2310" y="15502"/>
                    <a:pt x="2322" y="15478"/>
                    <a:pt x="2322" y="15466"/>
                  </a:cubicBezTo>
                  <a:cubicBezTo>
                    <a:pt x="2334" y="15454"/>
                    <a:pt x="2334" y="15431"/>
                    <a:pt x="2346" y="15419"/>
                  </a:cubicBezTo>
                  <a:cubicBezTo>
                    <a:pt x="2346" y="15407"/>
                    <a:pt x="2358" y="15383"/>
                    <a:pt x="2358" y="15371"/>
                  </a:cubicBezTo>
                  <a:cubicBezTo>
                    <a:pt x="2358" y="15359"/>
                    <a:pt x="2382" y="15335"/>
                    <a:pt x="2382" y="15323"/>
                  </a:cubicBezTo>
                  <a:cubicBezTo>
                    <a:pt x="2382" y="15311"/>
                    <a:pt x="2393" y="15288"/>
                    <a:pt x="2393" y="15276"/>
                  </a:cubicBezTo>
                  <a:lnTo>
                    <a:pt x="2405" y="15228"/>
                  </a:lnTo>
                  <a:lnTo>
                    <a:pt x="2417" y="15180"/>
                  </a:lnTo>
                  <a:cubicBezTo>
                    <a:pt x="2417" y="15157"/>
                    <a:pt x="2417" y="15145"/>
                    <a:pt x="2417" y="15133"/>
                  </a:cubicBezTo>
                  <a:lnTo>
                    <a:pt x="2417" y="15085"/>
                  </a:lnTo>
                  <a:lnTo>
                    <a:pt x="2417" y="15026"/>
                  </a:lnTo>
                  <a:lnTo>
                    <a:pt x="2417" y="14978"/>
                  </a:lnTo>
                  <a:lnTo>
                    <a:pt x="2417" y="14954"/>
                  </a:lnTo>
                  <a:lnTo>
                    <a:pt x="2417" y="1214"/>
                  </a:lnTo>
                  <a:lnTo>
                    <a:pt x="2417" y="1167"/>
                  </a:lnTo>
                  <a:lnTo>
                    <a:pt x="2417" y="1119"/>
                  </a:lnTo>
                  <a:lnTo>
                    <a:pt x="2417" y="1072"/>
                  </a:lnTo>
                  <a:cubicBezTo>
                    <a:pt x="2417" y="1060"/>
                    <a:pt x="2417" y="1036"/>
                    <a:pt x="2405" y="1024"/>
                  </a:cubicBezTo>
                  <a:lnTo>
                    <a:pt x="2405" y="976"/>
                  </a:lnTo>
                  <a:cubicBezTo>
                    <a:pt x="2405" y="964"/>
                    <a:pt x="2405" y="941"/>
                    <a:pt x="2393" y="929"/>
                  </a:cubicBezTo>
                  <a:cubicBezTo>
                    <a:pt x="2393" y="917"/>
                    <a:pt x="2393" y="893"/>
                    <a:pt x="2382" y="881"/>
                  </a:cubicBezTo>
                  <a:cubicBezTo>
                    <a:pt x="2382" y="869"/>
                    <a:pt x="2370" y="845"/>
                    <a:pt x="2370" y="833"/>
                  </a:cubicBezTo>
                  <a:lnTo>
                    <a:pt x="2346" y="786"/>
                  </a:lnTo>
                  <a:lnTo>
                    <a:pt x="2334" y="738"/>
                  </a:lnTo>
                  <a:cubicBezTo>
                    <a:pt x="2322" y="714"/>
                    <a:pt x="2310" y="703"/>
                    <a:pt x="2310" y="691"/>
                  </a:cubicBezTo>
                  <a:cubicBezTo>
                    <a:pt x="2298" y="667"/>
                    <a:pt x="2298" y="655"/>
                    <a:pt x="2286" y="643"/>
                  </a:cubicBezTo>
                  <a:lnTo>
                    <a:pt x="2251" y="595"/>
                  </a:lnTo>
                  <a:lnTo>
                    <a:pt x="2227" y="548"/>
                  </a:lnTo>
                  <a:cubicBezTo>
                    <a:pt x="2215" y="524"/>
                    <a:pt x="2203" y="512"/>
                    <a:pt x="2191" y="500"/>
                  </a:cubicBezTo>
                  <a:cubicBezTo>
                    <a:pt x="2179" y="476"/>
                    <a:pt x="2167" y="464"/>
                    <a:pt x="2155" y="452"/>
                  </a:cubicBezTo>
                  <a:lnTo>
                    <a:pt x="2108" y="393"/>
                  </a:lnTo>
                  <a:lnTo>
                    <a:pt x="2072" y="345"/>
                  </a:lnTo>
                  <a:lnTo>
                    <a:pt x="2012" y="298"/>
                  </a:lnTo>
                  <a:cubicBezTo>
                    <a:pt x="2001" y="286"/>
                    <a:pt x="1977" y="274"/>
                    <a:pt x="1953" y="250"/>
                  </a:cubicBezTo>
                  <a:lnTo>
                    <a:pt x="1893" y="202"/>
                  </a:lnTo>
                  <a:lnTo>
                    <a:pt x="1810" y="155"/>
                  </a:lnTo>
                  <a:cubicBezTo>
                    <a:pt x="1774" y="143"/>
                    <a:pt x="1739" y="119"/>
                    <a:pt x="1715" y="107"/>
                  </a:cubicBezTo>
                  <a:cubicBezTo>
                    <a:pt x="1667" y="95"/>
                    <a:pt x="1631" y="71"/>
                    <a:pt x="1584" y="60"/>
                  </a:cubicBezTo>
                  <a:cubicBezTo>
                    <a:pt x="1500" y="36"/>
                    <a:pt x="1417" y="12"/>
                    <a:pt x="1346" y="12"/>
                  </a:cubicBezTo>
                  <a:cubicBezTo>
                    <a:pt x="1298" y="0"/>
                    <a:pt x="1250"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3"/>
            <p:cNvSpPr/>
            <p:nvPr/>
          </p:nvSpPr>
          <p:spPr>
            <a:xfrm>
              <a:off x="5312662" y="-169612"/>
              <a:ext cx="142572" cy="125041"/>
            </a:xfrm>
            <a:custGeom>
              <a:avLst/>
              <a:gdLst/>
              <a:ahLst/>
              <a:cxnLst/>
              <a:rect l="l" t="t" r="r" b="b"/>
              <a:pathLst>
                <a:path w="4359" h="3823" extrusionOk="0">
                  <a:moveTo>
                    <a:pt x="1132" y="0"/>
                  </a:moveTo>
                  <a:cubicBezTo>
                    <a:pt x="501" y="0"/>
                    <a:pt x="1" y="500"/>
                    <a:pt x="1" y="1131"/>
                  </a:cubicBezTo>
                  <a:lnTo>
                    <a:pt x="1" y="2679"/>
                  </a:lnTo>
                  <a:cubicBezTo>
                    <a:pt x="1" y="3310"/>
                    <a:pt x="501" y="3822"/>
                    <a:pt x="1132" y="3822"/>
                  </a:cubicBezTo>
                  <a:lnTo>
                    <a:pt x="3227" y="3822"/>
                  </a:lnTo>
                  <a:cubicBezTo>
                    <a:pt x="3846" y="3822"/>
                    <a:pt x="4358" y="3310"/>
                    <a:pt x="4358" y="2679"/>
                  </a:cubicBezTo>
                  <a:lnTo>
                    <a:pt x="4358" y="1131"/>
                  </a:lnTo>
                  <a:cubicBezTo>
                    <a:pt x="4358" y="500"/>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3"/>
            <p:cNvSpPr/>
            <p:nvPr/>
          </p:nvSpPr>
          <p:spPr>
            <a:xfrm>
              <a:off x="5312662" y="277825"/>
              <a:ext cx="142572" cy="124648"/>
            </a:xfrm>
            <a:custGeom>
              <a:avLst/>
              <a:gdLst/>
              <a:ahLst/>
              <a:cxnLst/>
              <a:rect l="l" t="t" r="r" b="b"/>
              <a:pathLst>
                <a:path w="4359" h="3811" extrusionOk="0">
                  <a:moveTo>
                    <a:pt x="1144" y="0"/>
                  </a:moveTo>
                  <a:cubicBezTo>
                    <a:pt x="513" y="0"/>
                    <a:pt x="1" y="512"/>
                    <a:pt x="1" y="1132"/>
                  </a:cubicBezTo>
                  <a:lnTo>
                    <a:pt x="1" y="2679"/>
                  </a:lnTo>
                  <a:cubicBezTo>
                    <a:pt x="1" y="3310"/>
                    <a:pt x="513" y="3810"/>
                    <a:pt x="1144" y="3810"/>
                  </a:cubicBezTo>
                  <a:lnTo>
                    <a:pt x="3227" y="3810"/>
                  </a:lnTo>
                  <a:cubicBezTo>
                    <a:pt x="3846" y="3810"/>
                    <a:pt x="4358" y="3310"/>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3"/>
            <p:cNvSpPr/>
            <p:nvPr/>
          </p:nvSpPr>
          <p:spPr>
            <a:xfrm>
              <a:off x="5335655" y="-148189"/>
              <a:ext cx="79839" cy="529240"/>
            </a:xfrm>
            <a:custGeom>
              <a:avLst/>
              <a:gdLst/>
              <a:ahLst/>
              <a:cxnLst/>
              <a:rect l="l" t="t" r="r" b="b"/>
              <a:pathLst>
                <a:path w="2441" h="16181" extrusionOk="0">
                  <a:moveTo>
                    <a:pt x="1215" y="0"/>
                  </a:moveTo>
                  <a:cubicBezTo>
                    <a:pt x="917" y="0"/>
                    <a:pt x="631" y="119"/>
                    <a:pt x="405" y="310"/>
                  </a:cubicBezTo>
                  <a:lnTo>
                    <a:pt x="393" y="333"/>
                  </a:lnTo>
                  <a:cubicBezTo>
                    <a:pt x="357" y="369"/>
                    <a:pt x="322" y="393"/>
                    <a:pt x="298" y="429"/>
                  </a:cubicBezTo>
                  <a:cubicBezTo>
                    <a:pt x="274" y="452"/>
                    <a:pt x="262" y="476"/>
                    <a:pt x="238" y="500"/>
                  </a:cubicBezTo>
                  <a:cubicBezTo>
                    <a:pt x="214" y="524"/>
                    <a:pt x="191" y="560"/>
                    <a:pt x="179" y="595"/>
                  </a:cubicBezTo>
                  <a:cubicBezTo>
                    <a:pt x="155" y="631"/>
                    <a:pt x="143" y="655"/>
                    <a:pt x="119" y="691"/>
                  </a:cubicBezTo>
                  <a:cubicBezTo>
                    <a:pt x="107" y="726"/>
                    <a:pt x="95" y="750"/>
                    <a:pt x="84" y="786"/>
                  </a:cubicBezTo>
                  <a:cubicBezTo>
                    <a:pt x="72" y="833"/>
                    <a:pt x="48" y="869"/>
                    <a:pt x="36" y="917"/>
                  </a:cubicBezTo>
                  <a:cubicBezTo>
                    <a:pt x="36" y="941"/>
                    <a:pt x="24" y="964"/>
                    <a:pt x="24" y="1000"/>
                  </a:cubicBezTo>
                  <a:cubicBezTo>
                    <a:pt x="0" y="1072"/>
                    <a:pt x="0" y="1143"/>
                    <a:pt x="0" y="1226"/>
                  </a:cubicBezTo>
                  <a:lnTo>
                    <a:pt x="0" y="14954"/>
                  </a:lnTo>
                  <a:cubicBezTo>
                    <a:pt x="0" y="15633"/>
                    <a:pt x="548" y="16181"/>
                    <a:pt x="1215" y="16181"/>
                  </a:cubicBezTo>
                  <a:lnTo>
                    <a:pt x="1227" y="16181"/>
                  </a:lnTo>
                  <a:cubicBezTo>
                    <a:pt x="1310" y="16181"/>
                    <a:pt x="1393" y="16169"/>
                    <a:pt x="1477" y="16157"/>
                  </a:cubicBezTo>
                  <a:lnTo>
                    <a:pt x="1512" y="16145"/>
                  </a:lnTo>
                  <a:cubicBezTo>
                    <a:pt x="1584" y="16121"/>
                    <a:pt x="1655" y="16097"/>
                    <a:pt x="1715" y="16073"/>
                  </a:cubicBezTo>
                  <a:lnTo>
                    <a:pt x="1727" y="16073"/>
                  </a:lnTo>
                  <a:cubicBezTo>
                    <a:pt x="1881" y="16002"/>
                    <a:pt x="2012" y="15907"/>
                    <a:pt x="2119" y="15788"/>
                  </a:cubicBezTo>
                  <a:cubicBezTo>
                    <a:pt x="2322" y="15561"/>
                    <a:pt x="2441" y="15276"/>
                    <a:pt x="2441" y="14966"/>
                  </a:cubicBezTo>
                  <a:lnTo>
                    <a:pt x="2441" y="1226"/>
                  </a:lnTo>
                  <a:cubicBezTo>
                    <a:pt x="2441" y="548"/>
                    <a:pt x="1893"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3"/>
            <p:cNvSpPr/>
            <p:nvPr/>
          </p:nvSpPr>
          <p:spPr>
            <a:xfrm>
              <a:off x="5346939" y="-148189"/>
              <a:ext cx="79872" cy="529240"/>
            </a:xfrm>
            <a:custGeom>
              <a:avLst/>
              <a:gdLst/>
              <a:ahLst/>
              <a:cxnLst/>
              <a:rect l="l" t="t" r="r" b="b"/>
              <a:pathLst>
                <a:path w="2442" h="16181" extrusionOk="0">
                  <a:moveTo>
                    <a:pt x="1143" y="0"/>
                  </a:moveTo>
                  <a:cubicBezTo>
                    <a:pt x="1060" y="0"/>
                    <a:pt x="965" y="24"/>
                    <a:pt x="882" y="48"/>
                  </a:cubicBezTo>
                  <a:cubicBezTo>
                    <a:pt x="846" y="60"/>
                    <a:pt x="798" y="71"/>
                    <a:pt x="751" y="83"/>
                  </a:cubicBezTo>
                  <a:cubicBezTo>
                    <a:pt x="715" y="107"/>
                    <a:pt x="691" y="119"/>
                    <a:pt x="655" y="131"/>
                  </a:cubicBezTo>
                  <a:cubicBezTo>
                    <a:pt x="620" y="155"/>
                    <a:pt x="596" y="167"/>
                    <a:pt x="572" y="179"/>
                  </a:cubicBezTo>
                  <a:cubicBezTo>
                    <a:pt x="548" y="202"/>
                    <a:pt x="524" y="214"/>
                    <a:pt x="501" y="226"/>
                  </a:cubicBezTo>
                  <a:lnTo>
                    <a:pt x="441" y="274"/>
                  </a:lnTo>
                  <a:lnTo>
                    <a:pt x="393" y="322"/>
                  </a:lnTo>
                  <a:cubicBezTo>
                    <a:pt x="370" y="333"/>
                    <a:pt x="358" y="357"/>
                    <a:pt x="346" y="369"/>
                  </a:cubicBezTo>
                  <a:cubicBezTo>
                    <a:pt x="334" y="381"/>
                    <a:pt x="310" y="393"/>
                    <a:pt x="298" y="417"/>
                  </a:cubicBezTo>
                  <a:cubicBezTo>
                    <a:pt x="286" y="429"/>
                    <a:pt x="274" y="441"/>
                    <a:pt x="262" y="464"/>
                  </a:cubicBezTo>
                  <a:lnTo>
                    <a:pt x="227" y="512"/>
                  </a:lnTo>
                  <a:lnTo>
                    <a:pt x="191" y="560"/>
                  </a:lnTo>
                  <a:lnTo>
                    <a:pt x="167" y="607"/>
                  </a:lnTo>
                  <a:lnTo>
                    <a:pt x="131" y="655"/>
                  </a:lnTo>
                  <a:lnTo>
                    <a:pt x="120" y="703"/>
                  </a:lnTo>
                  <a:cubicBezTo>
                    <a:pt x="120" y="714"/>
                    <a:pt x="96" y="726"/>
                    <a:pt x="96" y="750"/>
                  </a:cubicBezTo>
                  <a:cubicBezTo>
                    <a:pt x="84" y="762"/>
                    <a:pt x="84" y="774"/>
                    <a:pt x="72" y="786"/>
                  </a:cubicBezTo>
                  <a:lnTo>
                    <a:pt x="60" y="833"/>
                  </a:lnTo>
                  <a:lnTo>
                    <a:pt x="48" y="881"/>
                  </a:lnTo>
                  <a:cubicBezTo>
                    <a:pt x="48" y="905"/>
                    <a:pt x="36" y="917"/>
                    <a:pt x="36" y="929"/>
                  </a:cubicBezTo>
                  <a:cubicBezTo>
                    <a:pt x="24" y="953"/>
                    <a:pt x="24" y="964"/>
                    <a:pt x="24" y="976"/>
                  </a:cubicBezTo>
                  <a:lnTo>
                    <a:pt x="24" y="1024"/>
                  </a:lnTo>
                  <a:cubicBezTo>
                    <a:pt x="24" y="1048"/>
                    <a:pt x="24" y="1060"/>
                    <a:pt x="12" y="1072"/>
                  </a:cubicBezTo>
                  <a:cubicBezTo>
                    <a:pt x="0" y="1095"/>
                    <a:pt x="12" y="1107"/>
                    <a:pt x="12" y="1119"/>
                  </a:cubicBezTo>
                  <a:lnTo>
                    <a:pt x="12" y="1167"/>
                  </a:lnTo>
                  <a:lnTo>
                    <a:pt x="12" y="1214"/>
                  </a:lnTo>
                  <a:lnTo>
                    <a:pt x="12" y="14954"/>
                  </a:lnTo>
                  <a:cubicBezTo>
                    <a:pt x="12" y="14966"/>
                    <a:pt x="12" y="14978"/>
                    <a:pt x="12" y="14990"/>
                  </a:cubicBezTo>
                  <a:lnTo>
                    <a:pt x="12" y="15050"/>
                  </a:lnTo>
                  <a:cubicBezTo>
                    <a:pt x="12" y="15061"/>
                    <a:pt x="12" y="15073"/>
                    <a:pt x="12" y="15097"/>
                  </a:cubicBezTo>
                  <a:cubicBezTo>
                    <a:pt x="12" y="15109"/>
                    <a:pt x="12" y="15121"/>
                    <a:pt x="24" y="15145"/>
                  </a:cubicBezTo>
                  <a:cubicBezTo>
                    <a:pt x="24" y="15157"/>
                    <a:pt x="24" y="15169"/>
                    <a:pt x="24" y="15192"/>
                  </a:cubicBezTo>
                  <a:cubicBezTo>
                    <a:pt x="24" y="15204"/>
                    <a:pt x="24" y="15216"/>
                    <a:pt x="36" y="15240"/>
                  </a:cubicBezTo>
                  <a:cubicBezTo>
                    <a:pt x="36" y="15252"/>
                    <a:pt x="36" y="15276"/>
                    <a:pt x="48" y="15288"/>
                  </a:cubicBezTo>
                  <a:cubicBezTo>
                    <a:pt x="60" y="15300"/>
                    <a:pt x="48" y="15323"/>
                    <a:pt x="60" y="15335"/>
                  </a:cubicBezTo>
                  <a:lnTo>
                    <a:pt x="72" y="15383"/>
                  </a:lnTo>
                  <a:lnTo>
                    <a:pt x="96" y="15431"/>
                  </a:lnTo>
                  <a:cubicBezTo>
                    <a:pt x="96" y="15454"/>
                    <a:pt x="108" y="15466"/>
                    <a:pt x="120" y="15478"/>
                  </a:cubicBezTo>
                  <a:cubicBezTo>
                    <a:pt x="120" y="15502"/>
                    <a:pt x="131" y="15514"/>
                    <a:pt x="143" y="15526"/>
                  </a:cubicBezTo>
                  <a:cubicBezTo>
                    <a:pt x="143" y="15550"/>
                    <a:pt x="155" y="15561"/>
                    <a:pt x="167" y="15585"/>
                  </a:cubicBezTo>
                  <a:cubicBezTo>
                    <a:pt x="179" y="15597"/>
                    <a:pt x="191" y="15609"/>
                    <a:pt x="203" y="15633"/>
                  </a:cubicBezTo>
                  <a:cubicBezTo>
                    <a:pt x="203" y="15645"/>
                    <a:pt x="227" y="15657"/>
                    <a:pt x="239" y="15681"/>
                  </a:cubicBezTo>
                  <a:cubicBezTo>
                    <a:pt x="250" y="15692"/>
                    <a:pt x="262" y="15716"/>
                    <a:pt x="274" y="15728"/>
                  </a:cubicBezTo>
                  <a:cubicBezTo>
                    <a:pt x="286" y="15740"/>
                    <a:pt x="298" y="15764"/>
                    <a:pt x="310" y="15776"/>
                  </a:cubicBezTo>
                  <a:lnTo>
                    <a:pt x="358" y="15823"/>
                  </a:lnTo>
                  <a:lnTo>
                    <a:pt x="417" y="15871"/>
                  </a:lnTo>
                  <a:cubicBezTo>
                    <a:pt x="429" y="15895"/>
                    <a:pt x="453" y="15907"/>
                    <a:pt x="477" y="15931"/>
                  </a:cubicBezTo>
                  <a:lnTo>
                    <a:pt x="536" y="15978"/>
                  </a:lnTo>
                  <a:cubicBezTo>
                    <a:pt x="572" y="15990"/>
                    <a:pt x="596" y="16014"/>
                    <a:pt x="620" y="16026"/>
                  </a:cubicBezTo>
                  <a:cubicBezTo>
                    <a:pt x="655" y="16050"/>
                    <a:pt x="691" y="16062"/>
                    <a:pt x="727" y="16073"/>
                  </a:cubicBezTo>
                  <a:cubicBezTo>
                    <a:pt x="774" y="16097"/>
                    <a:pt x="810" y="16109"/>
                    <a:pt x="858" y="16121"/>
                  </a:cubicBezTo>
                  <a:cubicBezTo>
                    <a:pt x="977" y="16157"/>
                    <a:pt x="1096" y="16181"/>
                    <a:pt x="1215" y="16181"/>
                  </a:cubicBezTo>
                  <a:lnTo>
                    <a:pt x="1227" y="16181"/>
                  </a:lnTo>
                  <a:cubicBezTo>
                    <a:pt x="1334" y="16181"/>
                    <a:pt x="1441" y="16169"/>
                    <a:pt x="1548" y="16133"/>
                  </a:cubicBezTo>
                  <a:cubicBezTo>
                    <a:pt x="1584" y="16121"/>
                    <a:pt x="1632" y="16109"/>
                    <a:pt x="1679" y="16085"/>
                  </a:cubicBezTo>
                  <a:cubicBezTo>
                    <a:pt x="1715" y="16073"/>
                    <a:pt x="1751" y="16062"/>
                    <a:pt x="1786" y="16038"/>
                  </a:cubicBezTo>
                  <a:cubicBezTo>
                    <a:pt x="1822" y="16026"/>
                    <a:pt x="1834" y="16014"/>
                    <a:pt x="1870" y="15990"/>
                  </a:cubicBezTo>
                  <a:lnTo>
                    <a:pt x="1941" y="15942"/>
                  </a:lnTo>
                  <a:cubicBezTo>
                    <a:pt x="1953" y="15931"/>
                    <a:pt x="1977" y="15919"/>
                    <a:pt x="2001" y="15907"/>
                  </a:cubicBezTo>
                  <a:cubicBezTo>
                    <a:pt x="2025" y="15883"/>
                    <a:pt x="2036" y="15871"/>
                    <a:pt x="2048" y="15859"/>
                  </a:cubicBezTo>
                  <a:lnTo>
                    <a:pt x="2108" y="15812"/>
                  </a:lnTo>
                  <a:lnTo>
                    <a:pt x="2144" y="15752"/>
                  </a:lnTo>
                  <a:cubicBezTo>
                    <a:pt x="2155" y="15740"/>
                    <a:pt x="2167" y="15728"/>
                    <a:pt x="2179" y="15704"/>
                  </a:cubicBezTo>
                  <a:lnTo>
                    <a:pt x="2215" y="15657"/>
                  </a:lnTo>
                  <a:lnTo>
                    <a:pt x="2251" y="15609"/>
                  </a:lnTo>
                  <a:cubicBezTo>
                    <a:pt x="2263" y="15597"/>
                    <a:pt x="2275" y="15585"/>
                    <a:pt x="2286" y="15561"/>
                  </a:cubicBezTo>
                  <a:cubicBezTo>
                    <a:pt x="2286" y="15550"/>
                    <a:pt x="2298" y="15538"/>
                    <a:pt x="2310" y="15514"/>
                  </a:cubicBezTo>
                  <a:cubicBezTo>
                    <a:pt x="2310" y="15502"/>
                    <a:pt x="2322" y="15478"/>
                    <a:pt x="2334" y="15466"/>
                  </a:cubicBezTo>
                  <a:lnTo>
                    <a:pt x="2358" y="15419"/>
                  </a:lnTo>
                  <a:cubicBezTo>
                    <a:pt x="2358" y="15407"/>
                    <a:pt x="2370" y="15383"/>
                    <a:pt x="2370" y="15371"/>
                  </a:cubicBezTo>
                  <a:cubicBezTo>
                    <a:pt x="2370" y="15359"/>
                    <a:pt x="2382" y="15335"/>
                    <a:pt x="2394" y="15323"/>
                  </a:cubicBezTo>
                  <a:cubicBezTo>
                    <a:pt x="2394" y="15311"/>
                    <a:pt x="2394" y="15288"/>
                    <a:pt x="2406" y="15276"/>
                  </a:cubicBezTo>
                  <a:cubicBezTo>
                    <a:pt x="2406" y="15264"/>
                    <a:pt x="2406" y="15240"/>
                    <a:pt x="2417" y="15228"/>
                  </a:cubicBezTo>
                  <a:cubicBezTo>
                    <a:pt x="2417" y="15204"/>
                    <a:pt x="2417" y="15192"/>
                    <a:pt x="2417" y="15180"/>
                  </a:cubicBezTo>
                  <a:cubicBezTo>
                    <a:pt x="2429" y="15157"/>
                    <a:pt x="2417" y="15145"/>
                    <a:pt x="2429" y="15133"/>
                  </a:cubicBezTo>
                  <a:cubicBezTo>
                    <a:pt x="2441" y="15109"/>
                    <a:pt x="2429" y="15097"/>
                    <a:pt x="2429" y="15085"/>
                  </a:cubicBezTo>
                  <a:lnTo>
                    <a:pt x="2429" y="15026"/>
                  </a:lnTo>
                  <a:lnTo>
                    <a:pt x="2429" y="14978"/>
                  </a:lnTo>
                  <a:lnTo>
                    <a:pt x="2429" y="1214"/>
                  </a:lnTo>
                  <a:lnTo>
                    <a:pt x="2429" y="1167"/>
                  </a:lnTo>
                  <a:lnTo>
                    <a:pt x="2429" y="1119"/>
                  </a:lnTo>
                  <a:cubicBezTo>
                    <a:pt x="2429" y="1107"/>
                    <a:pt x="2429" y="1084"/>
                    <a:pt x="2429" y="1072"/>
                  </a:cubicBezTo>
                  <a:cubicBezTo>
                    <a:pt x="2417" y="1060"/>
                    <a:pt x="2417" y="1036"/>
                    <a:pt x="2417" y="1024"/>
                  </a:cubicBezTo>
                  <a:cubicBezTo>
                    <a:pt x="2417" y="1012"/>
                    <a:pt x="2417" y="988"/>
                    <a:pt x="2417" y="976"/>
                  </a:cubicBezTo>
                  <a:cubicBezTo>
                    <a:pt x="2417" y="964"/>
                    <a:pt x="2406" y="941"/>
                    <a:pt x="2406" y="929"/>
                  </a:cubicBezTo>
                  <a:cubicBezTo>
                    <a:pt x="2406" y="905"/>
                    <a:pt x="2406" y="893"/>
                    <a:pt x="2394" y="881"/>
                  </a:cubicBezTo>
                  <a:cubicBezTo>
                    <a:pt x="2394" y="869"/>
                    <a:pt x="2382" y="845"/>
                    <a:pt x="2382" y="833"/>
                  </a:cubicBezTo>
                  <a:cubicBezTo>
                    <a:pt x="2382" y="810"/>
                    <a:pt x="2370" y="798"/>
                    <a:pt x="2358" y="786"/>
                  </a:cubicBezTo>
                  <a:cubicBezTo>
                    <a:pt x="2358" y="762"/>
                    <a:pt x="2346" y="750"/>
                    <a:pt x="2346" y="738"/>
                  </a:cubicBezTo>
                  <a:cubicBezTo>
                    <a:pt x="2346" y="714"/>
                    <a:pt x="2322" y="703"/>
                    <a:pt x="2322" y="691"/>
                  </a:cubicBezTo>
                  <a:lnTo>
                    <a:pt x="2298" y="643"/>
                  </a:lnTo>
                  <a:cubicBezTo>
                    <a:pt x="2286" y="619"/>
                    <a:pt x="2275" y="607"/>
                    <a:pt x="2263" y="595"/>
                  </a:cubicBezTo>
                  <a:cubicBezTo>
                    <a:pt x="2263" y="572"/>
                    <a:pt x="2251" y="560"/>
                    <a:pt x="2239" y="548"/>
                  </a:cubicBezTo>
                  <a:lnTo>
                    <a:pt x="2203" y="500"/>
                  </a:lnTo>
                  <a:lnTo>
                    <a:pt x="2167" y="452"/>
                  </a:lnTo>
                  <a:lnTo>
                    <a:pt x="2120" y="393"/>
                  </a:lnTo>
                  <a:cubicBezTo>
                    <a:pt x="2108" y="381"/>
                    <a:pt x="2096" y="369"/>
                    <a:pt x="2072" y="345"/>
                  </a:cubicBezTo>
                  <a:lnTo>
                    <a:pt x="2025" y="298"/>
                  </a:lnTo>
                  <a:cubicBezTo>
                    <a:pt x="2001" y="286"/>
                    <a:pt x="1989" y="274"/>
                    <a:pt x="1965" y="250"/>
                  </a:cubicBezTo>
                  <a:lnTo>
                    <a:pt x="1894" y="202"/>
                  </a:lnTo>
                  <a:lnTo>
                    <a:pt x="1822" y="155"/>
                  </a:lnTo>
                  <a:cubicBezTo>
                    <a:pt x="1786" y="143"/>
                    <a:pt x="1751" y="119"/>
                    <a:pt x="1715" y="107"/>
                  </a:cubicBezTo>
                  <a:cubicBezTo>
                    <a:pt x="1679" y="95"/>
                    <a:pt x="1632" y="71"/>
                    <a:pt x="1596" y="60"/>
                  </a:cubicBezTo>
                  <a:cubicBezTo>
                    <a:pt x="1513" y="36"/>
                    <a:pt x="1429" y="12"/>
                    <a:pt x="1346" y="12"/>
                  </a:cubicBezTo>
                  <a:cubicBezTo>
                    <a:pt x="1310"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3"/>
            <p:cNvSpPr/>
            <p:nvPr/>
          </p:nvSpPr>
          <p:spPr>
            <a:xfrm>
              <a:off x="4941924" y="-169612"/>
              <a:ext cx="142964" cy="125041"/>
            </a:xfrm>
            <a:custGeom>
              <a:avLst/>
              <a:gdLst/>
              <a:ahLst/>
              <a:cxnLst/>
              <a:rect l="l" t="t" r="r" b="b"/>
              <a:pathLst>
                <a:path w="4371" h="3823" extrusionOk="0">
                  <a:moveTo>
                    <a:pt x="1144" y="0"/>
                  </a:moveTo>
                  <a:cubicBezTo>
                    <a:pt x="513" y="0"/>
                    <a:pt x="1" y="512"/>
                    <a:pt x="1" y="1131"/>
                  </a:cubicBezTo>
                  <a:lnTo>
                    <a:pt x="1" y="2679"/>
                  </a:lnTo>
                  <a:cubicBezTo>
                    <a:pt x="1" y="3310"/>
                    <a:pt x="513" y="3822"/>
                    <a:pt x="1144" y="3822"/>
                  </a:cubicBezTo>
                  <a:lnTo>
                    <a:pt x="3228" y="3822"/>
                  </a:lnTo>
                  <a:cubicBezTo>
                    <a:pt x="3859" y="3810"/>
                    <a:pt x="4371" y="3310"/>
                    <a:pt x="4371" y="2679"/>
                  </a:cubicBezTo>
                  <a:lnTo>
                    <a:pt x="4359" y="1131"/>
                  </a:lnTo>
                  <a:cubicBezTo>
                    <a:pt x="4359" y="512"/>
                    <a:pt x="3847"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3"/>
            <p:cNvSpPr/>
            <p:nvPr/>
          </p:nvSpPr>
          <p:spPr>
            <a:xfrm>
              <a:off x="4942316" y="277825"/>
              <a:ext cx="142572" cy="124648"/>
            </a:xfrm>
            <a:custGeom>
              <a:avLst/>
              <a:gdLst/>
              <a:ahLst/>
              <a:cxnLst/>
              <a:rect l="l" t="t" r="r" b="b"/>
              <a:pathLst>
                <a:path w="4359" h="3811" extrusionOk="0">
                  <a:moveTo>
                    <a:pt x="1132" y="0"/>
                  </a:moveTo>
                  <a:cubicBezTo>
                    <a:pt x="513" y="0"/>
                    <a:pt x="1" y="512"/>
                    <a:pt x="1" y="1132"/>
                  </a:cubicBezTo>
                  <a:lnTo>
                    <a:pt x="1" y="2679"/>
                  </a:lnTo>
                  <a:cubicBezTo>
                    <a:pt x="1" y="3310"/>
                    <a:pt x="513" y="3810"/>
                    <a:pt x="1132" y="3810"/>
                  </a:cubicBezTo>
                  <a:lnTo>
                    <a:pt x="3216" y="3810"/>
                  </a:lnTo>
                  <a:cubicBezTo>
                    <a:pt x="3847" y="3810"/>
                    <a:pt x="4359" y="3310"/>
                    <a:pt x="4359" y="2679"/>
                  </a:cubicBezTo>
                  <a:lnTo>
                    <a:pt x="4359" y="1132"/>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3"/>
            <p:cNvSpPr/>
            <p:nvPr/>
          </p:nvSpPr>
          <p:spPr>
            <a:xfrm>
              <a:off x="4965309" y="-148189"/>
              <a:ext cx="79872" cy="529240"/>
            </a:xfrm>
            <a:custGeom>
              <a:avLst/>
              <a:gdLst/>
              <a:ahLst/>
              <a:cxnLst/>
              <a:rect l="l" t="t" r="r" b="b"/>
              <a:pathLst>
                <a:path w="2442" h="16181" extrusionOk="0">
                  <a:moveTo>
                    <a:pt x="1227" y="0"/>
                  </a:moveTo>
                  <a:cubicBezTo>
                    <a:pt x="917" y="0"/>
                    <a:pt x="631" y="119"/>
                    <a:pt x="405" y="310"/>
                  </a:cubicBezTo>
                  <a:lnTo>
                    <a:pt x="393" y="333"/>
                  </a:lnTo>
                  <a:cubicBezTo>
                    <a:pt x="358" y="369"/>
                    <a:pt x="322" y="393"/>
                    <a:pt x="298" y="429"/>
                  </a:cubicBezTo>
                  <a:cubicBezTo>
                    <a:pt x="274" y="452"/>
                    <a:pt x="262" y="476"/>
                    <a:pt x="238" y="500"/>
                  </a:cubicBezTo>
                  <a:cubicBezTo>
                    <a:pt x="215" y="524"/>
                    <a:pt x="191" y="560"/>
                    <a:pt x="179" y="595"/>
                  </a:cubicBezTo>
                  <a:cubicBezTo>
                    <a:pt x="155" y="631"/>
                    <a:pt x="143" y="655"/>
                    <a:pt x="119" y="691"/>
                  </a:cubicBezTo>
                  <a:cubicBezTo>
                    <a:pt x="107" y="726"/>
                    <a:pt x="96" y="750"/>
                    <a:pt x="84" y="786"/>
                  </a:cubicBezTo>
                  <a:cubicBezTo>
                    <a:pt x="72" y="833"/>
                    <a:pt x="48" y="869"/>
                    <a:pt x="36" y="917"/>
                  </a:cubicBezTo>
                  <a:cubicBezTo>
                    <a:pt x="36" y="941"/>
                    <a:pt x="24" y="964"/>
                    <a:pt x="24" y="1000"/>
                  </a:cubicBezTo>
                  <a:cubicBezTo>
                    <a:pt x="0" y="1072"/>
                    <a:pt x="0" y="1143"/>
                    <a:pt x="0" y="1226"/>
                  </a:cubicBezTo>
                  <a:lnTo>
                    <a:pt x="0" y="14954"/>
                  </a:lnTo>
                  <a:cubicBezTo>
                    <a:pt x="0" y="15633"/>
                    <a:pt x="548" y="16181"/>
                    <a:pt x="1227" y="16181"/>
                  </a:cubicBezTo>
                  <a:cubicBezTo>
                    <a:pt x="1310" y="16181"/>
                    <a:pt x="1393" y="16169"/>
                    <a:pt x="1477" y="16157"/>
                  </a:cubicBezTo>
                  <a:lnTo>
                    <a:pt x="1512" y="16145"/>
                  </a:lnTo>
                  <a:cubicBezTo>
                    <a:pt x="1584" y="16121"/>
                    <a:pt x="1643" y="16097"/>
                    <a:pt x="1715" y="16073"/>
                  </a:cubicBezTo>
                  <a:lnTo>
                    <a:pt x="1727" y="16073"/>
                  </a:lnTo>
                  <a:cubicBezTo>
                    <a:pt x="1882" y="16002"/>
                    <a:pt x="2012" y="15907"/>
                    <a:pt x="2120" y="15788"/>
                  </a:cubicBezTo>
                  <a:cubicBezTo>
                    <a:pt x="2322" y="15561"/>
                    <a:pt x="2441" y="15276"/>
                    <a:pt x="2441" y="14966"/>
                  </a:cubicBezTo>
                  <a:lnTo>
                    <a:pt x="2441" y="1226"/>
                  </a:lnTo>
                  <a:cubicBezTo>
                    <a:pt x="2441" y="548"/>
                    <a:pt x="1893"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3"/>
            <p:cNvSpPr/>
            <p:nvPr/>
          </p:nvSpPr>
          <p:spPr>
            <a:xfrm>
              <a:off x="4977378" y="-148189"/>
              <a:ext cx="78694" cy="529240"/>
            </a:xfrm>
            <a:custGeom>
              <a:avLst/>
              <a:gdLst/>
              <a:ahLst/>
              <a:cxnLst/>
              <a:rect l="l" t="t" r="r" b="b"/>
              <a:pathLst>
                <a:path w="2406" h="16181" extrusionOk="0">
                  <a:moveTo>
                    <a:pt x="1132" y="0"/>
                  </a:moveTo>
                  <a:cubicBezTo>
                    <a:pt x="1036" y="0"/>
                    <a:pt x="953" y="24"/>
                    <a:pt x="870" y="48"/>
                  </a:cubicBezTo>
                  <a:cubicBezTo>
                    <a:pt x="822" y="60"/>
                    <a:pt x="774" y="71"/>
                    <a:pt x="739" y="83"/>
                  </a:cubicBezTo>
                  <a:cubicBezTo>
                    <a:pt x="703" y="107"/>
                    <a:pt x="667" y="119"/>
                    <a:pt x="631" y="131"/>
                  </a:cubicBezTo>
                  <a:cubicBezTo>
                    <a:pt x="608" y="155"/>
                    <a:pt x="584" y="167"/>
                    <a:pt x="560" y="179"/>
                  </a:cubicBezTo>
                  <a:cubicBezTo>
                    <a:pt x="536" y="202"/>
                    <a:pt x="512" y="214"/>
                    <a:pt x="489" y="226"/>
                  </a:cubicBezTo>
                  <a:cubicBezTo>
                    <a:pt x="465" y="238"/>
                    <a:pt x="441" y="262"/>
                    <a:pt x="429" y="274"/>
                  </a:cubicBezTo>
                  <a:lnTo>
                    <a:pt x="370" y="322"/>
                  </a:lnTo>
                  <a:lnTo>
                    <a:pt x="322" y="369"/>
                  </a:lnTo>
                  <a:cubicBezTo>
                    <a:pt x="310" y="381"/>
                    <a:pt x="298" y="393"/>
                    <a:pt x="286" y="417"/>
                  </a:cubicBezTo>
                  <a:lnTo>
                    <a:pt x="239" y="464"/>
                  </a:lnTo>
                  <a:lnTo>
                    <a:pt x="203" y="512"/>
                  </a:lnTo>
                  <a:lnTo>
                    <a:pt x="179" y="560"/>
                  </a:lnTo>
                  <a:cubicBezTo>
                    <a:pt x="167" y="572"/>
                    <a:pt x="155" y="583"/>
                    <a:pt x="143" y="607"/>
                  </a:cubicBezTo>
                  <a:cubicBezTo>
                    <a:pt x="131" y="619"/>
                    <a:pt x="131" y="631"/>
                    <a:pt x="119" y="655"/>
                  </a:cubicBezTo>
                  <a:cubicBezTo>
                    <a:pt x="108" y="667"/>
                    <a:pt x="108" y="679"/>
                    <a:pt x="96" y="703"/>
                  </a:cubicBezTo>
                  <a:lnTo>
                    <a:pt x="72" y="750"/>
                  </a:lnTo>
                  <a:cubicBezTo>
                    <a:pt x="72" y="762"/>
                    <a:pt x="60" y="774"/>
                    <a:pt x="60" y="786"/>
                  </a:cubicBezTo>
                  <a:lnTo>
                    <a:pt x="36" y="833"/>
                  </a:lnTo>
                  <a:lnTo>
                    <a:pt x="24" y="881"/>
                  </a:lnTo>
                  <a:cubicBezTo>
                    <a:pt x="24" y="905"/>
                    <a:pt x="12" y="917"/>
                    <a:pt x="12" y="929"/>
                  </a:cubicBezTo>
                  <a:cubicBezTo>
                    <a:pt x="12" y="953"/>
                    <a:pt x="0" y="964"/>
                    <a:pt x="0" y="976"/>
                  </a:cubicBezTo>
                  <a:lnTo>
                    <a:pt x="0" y="1024"/>
                  </a:lnTo>
                  <a:lnTo>
                    <a:pt x="0" y="1072"/>
                  </a:lnTo>
                  <a:lnTo>
                    <a:pt x="0" y="1119"/>
                  </a:lnTo>
                  <a:lnTo>
                    <a:pt x="0" y="1167"/>
                  </a:lnTo>
                  <a:lnTo>
                    <a:pt x="0" y="1214"/>
                  </a:lnTo>
                  <a:lnTo>
                    <a:pt x="0" y="14954"/>
                  </a:lnTo>
                  <a:lnTo>
                    <a:pt x="0" y="14990"/>
                  </a:lnTo>
                  <a:lnTo>
                    <a:pt x="0" y="15050"/>
                  </a:lnTo>
                  <a:lnTo>
                    <a:pt x="0" y="15097"/>
                  </a:lnTo>
                  <a:lnTo>
                    <a:pt x="0" y="15145"/>
                  </a:lnTo>
                  <a:lnTo>
                    <a:pt x="0" y="15192"/>
                  </a:lnTo>
                  <a:cubicBezTo>
                    <a:pt x="0" y="15204"/>
                    <a:pt x="12" y="15216"/>
                    <a:pt x="12" y="15240"/>
                  </a:cubicBezTo>
                  <a:cubicBezTo>
                    <a:pt x="24" y="15252"/>
                    <a:pt x="12" y="15276"/>
                    <a:pt x="24" y="15288"/>
                  </a:cubicBezTo>
                  <a:cubicBezTo>
                    <a:pt x="36" y="15300"/>
                    <a:pt x="36" y="15323"/>
                    <a:pt x="36" y="15335"/>
                  </a:cubicBezTo>
                  <a:cubicBezTo>
                    <a:pt x="48" y="15347"/>
                    <a:pt x="48" y="15371"/>
                    <a:pt x="60" y="15383"/>
                  </a:cubicBezTo>
                  <a:cubicBezTo>
                    <a:pt x="60" y="15407"/>
                    <a:pt x="72" y="15419"/>
                    <a:pt x="72" y="15431"/>
                  </a:cubicBezTo>
                  <a:cubicBezTo>
                    <a:pt x="84" y="15454"/>
                    <a:pt x="96" y="15466"/>
                    <a:pt x="96" y="15478"/>
                  </a:cubicBezTo>
                  <a:cubicBezTo>
                    <a:pt x="108" y="15502"/>
                    <a:pt x="119" y="15514"/>
                    <a:pt x="119" y="15526"/>
                  </a:cubicBezTo>
                  <a:cubicBezTo>
                    <a:pt x="131" y="15550"/>
                    <a:pt x="143" y="15561"/>
                    <a:pt x="155" y="15585"/>
                  </a:cubicBezTo>
                  <a:cubicBezTo>
                    <a:pt x="167" y="15597"/>
                    <a:pt x="167" y="15609"/>
                    <a:pt x="179" y="15633"/>
                  </a:cubicBezTo>
                  <a:cubicBezTo>
                    <a:pt x="191" y="15645"/>
                    <a:pt x="203" y="15669"/>
                    <a:pt x="215" y="15681"/>
                  </a:cubicBezTo>
                  <a:lnTo>
                    <a:pt x="250" y="15728"/>
                  </a:lnTo>
                  <a:lnTo>
                    <a:pt x="298" y="15776"/>
                  </a:lnTo>
                  <a:lnTo>
                    <a:pt x="346" y="15823"/>
                  </a:lnTo>
                  <a:lnTo>
                    <a:pt x="393" y="15871"/>
                  </a:lnTo>
                  <a:cubicBezTo>
                    <a:pt x="417" y="15895"/>
                    <a:pt x="441" y="15907"/>
                    <a:pt x="453" y="15931"/>
                  </a:cubicBezTo>
                  <a:lnTo>
                    <a:pt x="524" y="15978"/>
                  </a:lnTo>
                  <a:cubicBezTo>
                    <a:pt x="584" y="16014"/>
                    <a:pt x="643" y="16050"/>
                    <a:pt x="715" y="16073"/>
                  </a:cubicBezTo>
                  <a:cubicBezTo>
                    <a:pt x="751" y="16097"/>
                    <a:pt x="798" y="16109"/>
                    <a:pt x="846" y="16121"/>
                  </a:cubicBezTo>
                  <a:cubicBezTo>
                    <a:pt x="953" y="16157"/>
                    <a:pt x="1072" y="16181"/>
                    <a:pt x="1191" y="16181"/>
                  </a:cubicBezTo>
                  <a:lnTo>
                    <a:pt x="1203" y="16181"/>
                  </a:lnTo>
                  <a:cubicBezTo>
                    <a:pt x="1310" y="16181"/>
                    <a:pt x="1417" y="16169"/>
                    <a:pt x="1524" y="16133"/>
                  </a:cubicBezTo>
                  <a:cubicBezTo>
                    <a:pt x="1572" y="16121"/>
                    <a:pt x="1620" y="16109"/>
                    <a:pt x="1667" y="16085"/>
                  </a:cubicBezTo>
                  <a:cubicBezTo>
                    <a:pt x="1703" y="16073"/>
                    <a:pt x="1739" y="16062"/>
                    <a:pt x="1763" y="16038"/>
                  </a:cubicBezTo>
                  <a:lnTo>
                    <a:pt x="1846" y="15990"/>
                  </a:lnTo>
                  <a:lnTo>
                    <a:pt x="1917" y="15942"/>
                  </a:lnTo>
                  <a:cubicBezTo>
                    <a:pt x="1941" y="15931"/>
                    <a:pt x="1965" y="15919"/>
                    <a:pt x="1989" y="15907"/>
                  </a:cubicBezTo>
                  <a:lnTo>
                    <a:pt x="2036" y="15859"/>
                  </a:lnTo>
                  <a:lnTo>
                    <a:pt x="2084" y="15812"/>
                  </a:lnTo>
                  <a:lnTo>
                    <a:pt x="2132" y="15752"/>
                  </a:lnTo>
                  <a:cubicBezTo>
                    <a:pt x="2144" y="15740"/>
                    <a:pt x="2155" y="15728"/>
                    <a:pt x="2167" y="15704"/>
                  </a:cubicBezTo>
                  <a:cubicBezTo>
                    <a:pt x="2179" y="15692"/>
                    <a:pt x="2191" y="15681"/>
                    <a:pt x="2203" y="15657"/>
                  </a:cubicBezTo>
                  <a:lnTo>
                    <a:pt x="2239" y="15609"/>
                  </a:lnTo>
                  <a:lnTo>
                    <a:pt x="2263" y="15561"/>
                  </a:lnTo>
                  <a:cubicBezTo>
                    <a:pt x="2275" y="15550"/>
                    <a:pt x="2286" y="15538"/>
                    <a:pt x="2286" y="15514"/>
                  </a:cubicBezTo>
                  <a:cubicBezTo>
                    <a:pt x="2298" y="15502"/>
                    <a:pt x="2310" y="15478"/>
                    <a:pt x="2310" y="15466"/>
                  </a:cubicBezTo>
                  <a:cubicBezTo>
                    <a:pt x="2310" y="15454"/>
                    <a:pt x="2334" y="15431"/>
                    <a:pt x="2334" y="15419"/>
                  </a:cubicBezTo>
                  <a:cubicBezTo>
                    <a:pt x="2346" y="15407"/>
                    <a:pt x="2346" y="15383"/>
                    <a:pt x="2358" y="15371"/>
                  </a:cubicBezTo>
                  <a:cubicBezTo>
                    <a:pt x="2358" y="15359"/>
                    <a:pt x="2370" y="15335"/>
                    <a:pt x="2370" y="15323"/>
                  </a:cubicBezTo>
                  <a:lnTo>
                    <a:pt x="2382" y="15276"/>
                  </a:lnTo>
                  <a:cubicBezTo>
                    <a:pt x="2382" y="15264"/>
                    <a:pt x="2394" y="15240"/>
                    <a:pt x="2394" y="15228"/>
                  </a:cubicBezTo>
                  <a:lnTo>
                    <a:pt x="2405" y="15180"/>
                  </a:lnTo>
                  <a:cubicBezTo>
                    <a:pt x="2405" y="15157"/>
                    <a:pt x="2405" y="15145"/>
                    <a:pt x="2405" y="15133"/>
                  </a:cubicBezTo>
                  <a:lnTo>
                    <a:pt x="2405" y="15085"/>
                  </a:lnTo>
                  <a:lnTo>
                    <a:pt x="2405" y="15026"/>
                  </a:lnTo>
                  <a:lnTo>
                    <a:pt x="2405" y="14978"/>
                  </a:lnTo>
                  <a:lnTo>
                    <a:pt x="2405" y="14954"/>
                  </a:lnTo>
                  <a:lnTo>
                    <a:pt x="2405" y="1214"/>
                  </a:lnTo>
                  <a:lnTo>
                    <a:pt x="2405" y="1167"/>
                  </a:lnTo>
                  <a:lnTo>
                    <a:pt x="2405" y="1119"/>
                  </a:lnTo>
                  <a:lnTo>
                    <a:pt x="2405" y="1072"/>
                  </a:lnTo>
                  <a:cubicBezTo>
                    <a:pt x="2405" y="1060"/>
                    <a:pt x="2405" y="1036"/>
                    <a:pt x="2405" y="1024"/>
                  </a:cubicBezTo>
                  <a:lnTo>
                    <a:pt x="2405" y="976"/>
                  </a:lnTo>
                  <a:cubicBezTo>
                    <a:pt x="2405" y="964"/>
                    <a:pt x="2394" y="941"/>
                    <a:pt x="2394" y="929"/>
                  </a:cubicBezTo>
                  <a:cubicBezTo>
                    <a:pt x="2382" y="917"/>
                    <a:pt x="2382" y="893"/>
                    <a:pt x="2370" y="881"/>
                  </a:cubicBezTo>
                  <a:cubicBezTo>
                    <a:pt x="2370" y="869"/>
                    <a:pt x="2370" y="845"/>
                    <a:pt x="2358" y="833"/>
                  </a:cubicBezTo>
                  <a:lnTo>
                    <a:pt x="2346" y="786"/>
                  </a:lnTo>
                  <a:lnTo>
                    <a:pt x="2322" y="738"/>
                  </a:lnTo>
                  <a:cubicBezTo>
                    <a:pt x="2322" y="714"/>
                    <a:pt x="2310" y="703"/>
                    <a:pt x="2298" y="691"/>
                  </a:cubicBezTo>
                  <a:lnTo>
                    <a:pt x="2275" y="643"/>
                  </a:lnTo>
                  <a:lnTo>
                    <a:pt x="2251" y="595"/>
                  </a:lnTo>
                  <a:lnTo>
                    <a:pt x="2215" y="548"/>
                  </a:lnTo>
                  <a:cubicBezTo>
                    <a:pt x="2203" y="524"/>
                    <a:pt x="2191" y="512"/>
                    <a:pt x="2179" y="500"/>
                  </a:cubicBezTo>
                  <a:cubicBezTo>
                    <a:pt x="2167" y="476"/>
                    <a:pt x="2155" y="464"/>
                    <a:pt x="2144" y="452"/>
                  </a:cubicBezTo>
                  <a:lnTo>
                    <a:pt x="2108" y="393"/>
                  </a:lnTo>
                  <a:lnTo>
                    <a:pt x="2060" y="345"/>
                  </a:lnTo>
                  <a:lnTo>
                    <a:pt x="2001" y="298"/>
                  </a:lnTo>
                  <a:cubicBezTo>
                    <a:pt x="1989" y="286"/>
                    <a:pt x="1965" y="274"/>
                    <a:pt x="1941" y="250"/>
                  </a:cubicBezTo>
                  <a:lnTo>
                    <a:pt x="1882" y="202"/>
                  </a:lnTo>
                  <a:lnTo>
                    <a:pt x="1798" y="155"/>
                  </a:lnTo>
                  <a:cubicBezTo>
                    <a:pt x="1763" y="143"/>
                    <a:pt x="1739" y="119"/>
                    <a:pt x="1703" y="107"/>
                  </a:cubicBezTo>
                  <a:cubicBezTo>
                    <a:pt x="1655" y="95"/>
                    <a:pt x="1620" y="71"/>
                    <a:pt x="1572" y="60"/>
                  </a:cubicBezTo>
                  <a:cubicBezTo>
                    <a:pt x="1489" y="36"/>
                    <a:pt x="1417" y="12"/>
                    <a:pt x="1334" y="12"/>
                  </a:cubicBezTo>
                  <a:cubicBezTo>
                    <a:pt x="1286" y="0"/>
                    <a:pt x="125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3"/>
            <p:cNvSpPr/>
            <p:nvPr/>
          </p:nvSpPr>
          <p:spPr>
            <a:xfrm>
              <a:off x="6566206" y="-169612"/>
              <a:ext cx="142572" cy="125041"/>
            </a:xfrm>
            <a:custGeom>
              <a:avLst/>
              <a:gdLst/>
              <a:ahLst/>
              <a:cxnLst/>
              <a:rect l="l" t="t" r="r" b="b"/>
              <a:pathLst>
                <a:path w="4359" h="3823" extrusionOk="0">
                  <a:moveTo>
                    <a:pt x="1132" y="0"/>
                  </a:moveTo>
                  <a:cubicBezTo>
                    <a:pt x="501" y="0"/>
                    <a:pt x="1" y="512"/>
                    <a:pt x="1" y="1131"/>
                  </a:cubicBezTo>
                  <a:lnTo>
                    <a:pt x="1" y="2679"/>
                  </a:lnTo>
                  <a:cubicBezTo>
                    <a:pt x="1" y="3310"/>
                    <a:pt x="501" y="3810"/>
                    <a:pt x="1132" y="3822"/>
                  </a:cubicBezTo>
                  <a:lnTo>
                    <a:pt x="3216" y="3822"/>
                  </a:lnTo>
                  <a:cubicBezTo>
                    <a:pt x="3847" y="3810"/>
                    <a:pt x="4359" y="3310"/>
                    <a:pt x="4359" y="2679"/>
                  </a:cubicBezTo>
                  <a:lnTo>
                    <a:pt x="4359" y="1131"/>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3"/>
            <p:cNvSpPr/>
            <p:nvPr/>
          </p:nvSpPr>
          <p:spPr>
            <a:xfrm>
              <a:off x="6566206" y="277825"/>
              <a:ext cx="142572" cy="124648"/>
            </a:xfrm>
            <a:custGeom>
              <a:avLst/>
              <a:gdLst/>
              <a:ahLst/>
              <a:cxnLst/>
              <a:rect l="l" t="t" r="r" b="b"/>
              <a:pathLst>
                <a:path w="4359" h="3811" extrusionOk="0">
                  <a:moveTo>
                    <a:pt x="1132" y="0"/>
                  </a:moveTo>
                  <a:cubicBezTo>
                    <a:pt x="501" y="0"/>
                    <a:pt x="1" y="512"/>
                    <a:pt x="1" y="1132"/>
                  </a:cubicBezTo>
                  <a:lnTo>
                    <a:pt x="1" y="2679"/>
                  </a:lnTo>
                  <a:cubicBezTo>
                    <a:pt x="1" y="3310"/>
                    <a:pt x="501" y="3810"/>
                    <a:pt x="1132" y="3810"/>
                  </a:cubicBezTo>
                  <a:lnTo>
                    <a:pt x="3216" y="3810"/>
                  </a:lnTo>
                  <a:cubicBezTo>
                    <a:pt x="3847" y="3810"/>
                    <a:pt x="4359" y="3310"/>
                    <a:pt x="4359" y="2679"/>
                  </a:cubicBezTo>
                  <a:lnTo>
                    <a:pt x="4359" y="1132"/>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3"/>
            <p:cNvSpPr/>
            <p:nvPr/>
          </p:nvSpPr>
          <p:spPr>
            <a:xfrm>
              <a:off x="6588806" y="-148189"/>
              <a:ext cx="80264" cy="529240"/>
            </a:xfrm>
            <a:custGeom>
              <a:avLst/>
              <a:gdLst/>
              <a:ahLst/>
              <a:cxnLst/>
              <a:rect l="l" t="t" r="r" b="b"/>
              <a:pathLst>
                <a:path w="2454" h="16181" extrusionOk="0">
                  <a:moveTo>
                    <a:pt x="1227" y="0"/>
                  </a:moveTo>
                  <a:cubicBezTo>
                    <a:pt x="929" y="0"/>
                    <a:pt x="643" y="119"/>
                    <a:pt x="417" y="310"/>
                  </a:cubicBezTo>
                  <a:lnTo>
                    <a:pt x="393" y="333"/>
                  </a:lnTo>
                  <a:cubicBezTo>
                    <a:pt x="370" y="369"/>
                    <a:pt x="334" y="393"/>
                    <a:pt x="298" y="429"/>
                  </a:cubicBezTo>
                  <a:cubicBezTo>
                    <a:pt x="286" y="452"/>
                    <a:pt x="262" y="476"/>
                    <a:pt x="251" y="500"/>
                  </a:cubicBezTo>
                  <a:cubicBezTo>
                    <a:pt x="227" y="524"/>
                    <a:pt x="203" y="560"/>
                    <a:pt x="179" y="595"/>
                  </a:cubicBezTo>
                  <a:cubicBezTo>
                    <a:pt x="167" y="631"/>
                    <a:pt x="143" y="655"/>
                    <a:pt x="131" y="691"/>
                  </a:cubicBezTo>
                  <a:cubicBezTo>
                    <a:pt x="120" y="726"/>
                    <a:pt x="108" y="750"/>
                    <a:pt x="96" y="786"/>
                  </a:cubicBezTo>
                  <a:cubicBezTo>
                    <a:pt x="72" y="833"/>
                    <a:pt x="60" y="869"/>
                    <a:pt x="48" y="917"/>
                  </a:cubicBezTo>
                  <a:cubicBezTo>
                    <a:pt x="36" y="941"/>
                    <a:pt x="36" y="964"/>
                    <a:pt x="24" y="1000"/>
                  </a:cubicBezTo>
                  <a:cubicBezTo>
                    <a:pt x="12" y="1072"/>
                    <a:pt x="0" y="1143"/>
                    <a:pt x="0" y="1226"/>
                  </a:cubicBezTo>
                  <a:lnTo>
                    <a:pt x="0" y="14954"/>
                  </a:lnTo>
                  <a:cubicBezTo>
                    <a:pt x="0" y="15633"/>
                    <a:pt x="548" y="16181"/>
                    <a:pt x="1227" y="16181"/>
                  </a:cubicBezTo>
                  <a:cubicBezTo>
                    <a:pt x="1322" y="16181"/>
                    <a:pt x="1405" y="16169"/>
                    <a:pt x="1489" y="16157"/>
                  </a:cubicBezTo>
                  <a:lnTo>
                    <a:pt x="1524" y="16145"/>
                  </a:lnTo>
                  <a:cubicBezTo>
                    <a:pt x="1596" y="16121"/>
                    <a:pt x="1655" y="16097"/>
                    <a:pt x="1727" y="16073"/>
                  </a:cubicBezTo>
                  <a:lnTo>
                    <a:pt x="1739" y="16073"/>
                  </a:lnTo>
                  <a:cubicBezTo>
                    <a:pt x="1882" y="16002"/>
                    <a:pt x="2013" y="15907"/>
                    <a:pt x="2132" y="15788"/>
                  </a:cubicBezTo>
                  <a:cubicBezTo>
                    <a:pt x="2334" y="15561"/>
                    <a:pt x="2453" y="15276"/>
                    <a:pt x="2453" y="14966"/>
                  </a:cubicBezTo>
                  <a:lnTo>
                    <a:pt x="2453" y="1226"/>
                  </a:lnTo>
                  <a:cubicBezTo>
                    <a:pt x="2453" y="548"/>
                    <a:pt x="1905"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3"/>
            <p:cNvSpPr/>
            <p:nvPr/>
          </p:nvSpPr>
          <p:spPr>
            <a:xfrm>
              <a:off x="6600483" y="-148189"/>
              <a:ext cx="79872" cy="529240"/>
            </a:xfrm>
            <a:custGeom>
              <a:avLst/>
              <a:gdLst/>
              <a:ahLst/>
              <a:cxnLst/>
              <a:rect l="l" t="t" r="r" b="b"/>
              <a:pathLst>
                <a:path w="2442" h="16181" extrusionOk="0">
                  <a:moveTo>
                    <a:pt x="1144" y="0"/>
                  </a:moveTo>
                  <a:cubicBezTo>
                    <a:pt x="1060" y="0"/>
                    <a:pt x="965" y="24"/>
                    <a:pt x="882" y="48"/>
                  </a:cubicBezTo>
                  <a:cubicBezTo>
                    <a:pt x="834" y="60"/>
                    <a:pt x="798" y="71"/>
                    <a:pt x="751" y="83"/>
                  </a:cubicBezTo>
                  <a:cubicBezTo>
                    <a:pt x="715" y="107"/>
                    <a:pt x="691" y="119"/>
                    <a:pt x="656" y="131"/>
                  </a:cubicBezTo>
                  <a:cubicBezTo>
                    <a:pt x="620" y="155"/>
                    <a:pt x="596" y="167"/>
                    <a:pt x="572" y="179"/>
                  </a:cubicBezTo>
                  <a:cubicBezTo>
                    <a:pt x="548" y="202"/>
                    <a:pt x="525" y="214"/>
                    <a:pt x="501" y="226"/>
                  </a:cubicBezTo>
                  <a:lnTo>
                    <a:pt x="441" y="274"/>
                  </a:lnTo>
                  <a:lnTo>
                    <a:pt x="394" y="322"/>
                  </a:lnTo>
                  <a:cubicBezTo>
                    <a:pt x="370" y="333"/>
                    <a:pt x="358" y="357"/>
                    <a:pt x="346" y="369"/>
                  </a:cubicBezTo>
                  <a:cubicBezTo>
                    <a:pt x="322" y="381"/>
                    <a:pt x="310" y="393"/>
                    <a:pt x="298" y="417"/>
                  </a:cubicBezTo>
                  <a:cubicBezTo>
                    <a:pt x="286" y="429"/>
                    <a:pt x="275" y="441"/>
                    <a:pt x="263" y="464"/>
                  </a:cubicBezTo>
                  <a:lnTo>
                    <a:pt x="227" y="512"/>
                  </a:lnTo>
                  <a:lnTo>
                    <a:pt x="191" y="560"/>
                  </a:lnTo>
                  <a:lnTo>
                    <a:pt x="167" y="607"/>
                  </a:lnTo>
                  <a:lnTo>
                    <a:pt x="132" y="655"/>
                  </a:lnTo>
                  <a:lnTo>
                    <a:pt x="108" y="703"/>
                  </a:lnTo>
                  <a:cubicBezTo>
                    <a:pt x="108" y="714"/>
                    <a:pt x="96" y="726"/>
                    <a:pt x="96" y="750"/>
                  </a:cubicBezTo>
                  <a:cubicBezTo>
                    <a:pt x="84" y="762"/>
                    <a:pt x="84" y="774"/>
                    <a:pt x="72" y="786"/>
                  </a:cubicBezTo>
                  <a:lnTo>
                    <a:pt x="60" y="833"/>
                  </a:lnTo>
                  <a:lnTo>
                    <a:pt x="48" y="881"/>
                  </a:lnTo>
                  <a:cubicBezTo>
                    <a:pt x="48" y="905"/>
                    <a:pt x="36" y="917"/>
                    <a:pt x="36" y="929"/>
                  </a:cubicBezTo>
                  <a:cubicBezTo>
                    <a:pt x="24" y="953"/>
                    <a:pt x="24" y="964"/>
                    <a:pt x="24" y="976"/>
                  </a:cubicBezTo>
                  <a:lnTo>
                    <a:pt x="24" y="1024"/>
                  </a:lnTo>
                  <a:cubicBezTo>
                    <a:pt x="24" y="1048"/>
                    <a:pt x="24" y="1060"/>
                    <a:pt x="13" y="1072"/>
                  </a:cubicBezTo>
                  <a:cubicBezTo>
                    <a:pt x="1" y="1095"/>
                    <a:pt x="13" y="1107"/>
                    <a:pt x="13" y="1119"/>
                  </a:cubicBezTo>
                  <a:lnTo>
                    <a:pt x="13" y="1167"/>
                  </a:lnTo>
                  <a:lnTo>
                    <a:pt x="13" y="1214"/>
                  </a:lnTo>
                  <a:lnTo>
                    <a:pt x="13" y="14954"/>
                  </a:lnTo>
                  <a:cubicBezTo>
                    <a:pt x="13" y="14966"/>
                    <a:pt x="13" y="14978"/>
                    <a:pt x="13" y="14990"/>
                  </a:cubicBezTo>
                  <a:lnTo>
                    <a:pt x="13" y="15050"/>
                  </a:lnTo>
                  <a:cubicBezTo>
                    <a:pt x="13" y="15061"/>
                    <a:pt x="13" y="15073"/>
                    <a:pt x="13" y="15097"/>
                  </a:cubicBezTo>
                  <a:cubicBezTo>
                    <a:pt x="13" y="15109"/>
                    <a:pt x="13" y="15121"/>
                    <a:pt x="24" y="15145"/>
                  </a:cubicBezTo>
                  <a:lnTo>
                    <a:pt x="24" y="15192"/>
                  </a:lnTo>
                  <a:cubicBezTo>
                    <a:pt x="24" y="15204"/>
                    <a:pt x="24" y="15216"/>
                    <a:pt x="24" y="15240"/>
                  </a:cubicBezTo>
                  <a:cubicBezTo>
                    <a:pt x="36" y="15252"/>
                    <a:pt x="24" y="15276"/>
                    <a:pt x="36" y="15288"/>
                  </a:cubicBezTo>
                  <a:cubicBezTo>
                    <a:pt x="48" y="15300"/>
                    <a:pt x="48" y="15323"/>
                    <a:pt x="60" y="15335"/>
                  </a:cubicBezTo>
                  <a:lnTo>
                    <a:pt x="72" y="15383"/>
                  </a:lnTo>
                  <a:lnTo>
                    <a:pt x="96" y="15431"/>
                  </a:lnTo>
                  <a:cubicBezTo>
                    <a:pt x="96" y="15454"/>
                    <a:pt x="108" y="15466"/>
                    <a:pt x="120" y="15478"/>
                  </a:cubicBezTo>
                  <a:cubicBezTo>
                    <a:pt x="120" y="15502"/>
                    <a:pt x="132" y="15514"/>
                    <a:pt x="144" y="15526"/>
                  </a:cubicBezTo>
                  <a:cubicBezTo>
                    <a:pt x="144" y="15550"/>
                    <a:pt x="155" y="15561"/>
                    <a:pt x="167" y="15585"/>
                  </a:cubicBezTo>
                  <a:cubicBezTo>
                    <a:pt x="179" y="15597"/>
                    <a:pt x="191" y="15609"/>
                    <a:pt x="203" y="15633"/>
                  </a:cubicBezTo>
                  <a:cubicBezTo>
                    <a:pt x="203" y="15645"/>
                    <a:pt x="227" y="15657"/>
                    <a:pt x="239" y="15681"/>
                  </a:cubicBezTo>
                  <a:cubicBezTo>
                    <a:pt x="239" y="15692"/>
                    <a:pt x="263" y="15716"/>
                    <a:pt x="275" y="15728"/>
                  </a:cubicBezTo>
                  <a:cubicBezTo>
                    <a:pt x="286" y="15740"/>
                    <a:pt x="298" y="15764"/>
                    <a:pt x="310" y="15776"/>
                  </a:cubicBezTo>
                  <a:lnTo>
                    <a:pt x="358" y="15823"/>
                  </a:lnTo>
                  <a:lnTo>
                    <a:pt x="417" y="15871"/>
                  </a:lnTo>
                  <a:cubicBezTo>
                    <a:pt x="429" y="15895"/>
                    <a:pt x="453" y="15907"/>
                    <a:pt x="477" y="15931"/>
                  </a:cubicBezTo>
                  <a:lnTo>
                    <a:pt x="536" y="15978"/>
                  </a:lnTo>
                  <a:cubicBezTo>
                    <a:pt x="572" y="15990"/>
                    <a:pt x="596" y="16014"/>
                    <a:pt x="620" y="16026"/>
                  </a:cubicBezTo>
                  <a:cubicBezTo>
                    <a:pt x="656" y="16050"/>
                    <a:pt x="691" y="16062"/>
                    <a:pt x="727" y="16073"/>
                  </a:cubicBezTo>
                  <a:cubicBezTo>
                    <a:pt x="763" y="16097"/>
                    <a:pt x="810" y="16109"/>
                    <a:pt x="858" y="16121"/>
                  </a:cubicBezTo>
                  <a:cubicBezTo>
                    <a:pt x="977" y="16157"/>
                    <a:pt x="1096" y="16181"/>
                    <a:pt x="1215" y="16181"/>
                  </a:cubicBezTo>
                  <a:lnTo>
                    <a:pt x="1227" y="16181"/>
                  </a:lnTo>
                  <a:cubicBezTo>
                    <a:pt x="1334" y="16181"/>
                    <a:pt x="1441" y="16169"/>
                    <a:pt x="1537" y="16133"/>
                  </a:cubicBezTo>
                  <a:cubicBezTo>
                    <a:pt x="1584" y="16121"/>
                    <a:pt x="1632" y="16109"/>
                    <a:pt x="1679" y="16085"/>
                  </a:cubicBezTo>
                  <a:lnTo>
                    <a:pt x="1787" y="16038"/>
                  </a:lnTo>
                  <a:cubicBezTo>
                    <a:pt x="1810" y="16026"/>
                    <a:pt x="1834" y="16014"/>
                    <a:pt x="1870" y="15990"/>
                  </a:cubicBezTo>
                  <a:lnTo>
                    <a:pt x="1941" y="15942"/>
                  </a:lnTo>
                  <a:cubicBezTo>
                    <a:pt x="1953" y="15931"/>
                    <a:pt x="1977" y="15919"/>
                    <a:pt x="2001" y="15907"/>
                  </a:cubicBezTo>
                  <a:cubicBezTo>
                    <a:pt x="2013" y="15883"/>
                    <a:pt x="2037" y="15871"/>
                    <a:pt x="2049" y="15859"/>
                  </a:cubicBezTo>
                  <a:lnTo>
                    <a:pt x="2096" y="15812"/>
                  </a:lnTo>
                  <a:lnTo>
                    <a:pt x="2144" y="15752"/>
                  </a:lnTo>
                  <a:lnTo>
                    <a:pt x="2180" y="15704"/>
                  </a:lnTo>
                  <a:lnTo>
                    <a:pt x="2215" y="15657"/>
                  </a:lnTo>
                  <a:lnTo>
                    <a:pt x="2251" y="15609"/>
                  </a:lnTo>
                  <a:cubicBezTo>
                    <a:pt x="2263" y="15597"/>
                    <a:pt x="2275" y="15585"/>
                    <a:pt x="2287" y="15561"/>
                  </a:cubicBezTo>
                  <a:cubicBezTo>
                    <a:pt x="2287" y="15550"/>
                    <a:pt x="2299" y="15538"/>
                    <a:pt x="2310" y="15514"/>
                  </a:cubicBezTo>
                  <a:cubicBezTo>
                    <a:pt x="2310" y="15502"/>
                    <a:pt x="2322" y="15478"/>
                    <a:pt x="2334" y="15466"/>
                  </a:cubicBezTo>
                  <a:lnTo>
                    <a:pt x="2358" y="15419"/>
                  </a:lnTo>
                  <a:cubicBezTo>
                    <a:pt x="2358" y="15407"/>
                    <a:pt x="2358" y="15383"/>
                    <a:pt x="2370" y="15371"/>
                  </a:cubicBezTo>
                  <a:cubicBezTo>
                    <a:pt x="2370" y="15359"/>
                    <a:pt x="2382" y="15335"/>
                    <a:pt x="2382" y="15323"/>
                  </a:cubicBezTo>
                  <a:cubicBezTo>
                    <a:pt x="2394" y="15311"/>
                    <a:pt x="2394" y="15288"/>
                    <a:pt x="2406" y="15276"/>
                  </a:cubicBezTo>
                  <a:cubicBezTo>
                    <a:pt x="2406" y="15264"/>
                    <a:pt x="2406" y="15240"/>
                    <a:pt x="2406" y="15228"/>
                  </a:cubicBezTo>
                  <a:cubicBezTo>
                    <a:pt x="2418" y="15204"/>
                    <a:pt x="2406" y="15192"/>
                    <a:pt x="2418" y="15180"/>
                  </a:cubicBezTo>
                  <a:cubicBezTo>
                    <a:pt x="2430" y="15157"/>
                    <a:pt x="2418" y="15145"/>
                    <a:pt x="2430" y="15133"/>
                  </a:cubicBezTo>
                  <a:cubicBezTo>
                    <a:pt x="2441" y="15109"/>
                    <a:pt x="2430" y="15097"/>
                    <a:pt x="2430" y="15085"/>
                  </a:cubicBezTo>
                  <a:lnTo>
                    <a:pt x="2430" y="15026"/>
                  </a:lnTo>
                  <a:lnTo>
                    <a:pt x="2430" y="14978"/>
                  </a:lnTo>
                  <a:lnTo>
                    <a:pt x="2430" y="1214"/>
                  </a:lnTo>
                  <a:lnTo>
                    <a:pt x="2430" y="1167"/>
                  </a:lnTo>
                  <a:lnTo>
                    <a:pt x="2430" y="1119"/>
                  </a:lnTo>
                  <a:cubicBezTo>
                    <a:pt x="2430" y="1107"/>
                    <a:pt x="2430" y="1084"/>
                    <a:pt x="2430" y="1072"/>
                  </a:cubicBezTo>
                  <a:cubicBezTo>
                    <a:pt x="2418" y="1060"/>
                    <a:pt x="2418" y="1036"/>
                    <a:pt x="2418" y="1024"/>
                  </a:cubicBezTo>
                  <a:cubicBezTo>
                    <a:pt x="2418" y="1012"/>
                    <a:pt x="2418" y="988"/>
                    <a:pt x="2418" y="976"/>
                  </a:cubicBezTo>
                  <a:cubicBezTo>
                    <a:pt x="2418" y="964"/>
                    <a:pt x="2406" y="941"/>
                    <a:pt x="2406" y="929"/>
                  </a:cubicBezTo>
                  <a:cubicBezTo>
                    <a:pt x="2406" y="905"/>
                    <a:pt x="2406" y="893"/>
                    <a:pt x="2394" y="881"/>
                  </a:cubicBezTo>
                  <a:cubicBezTo>
                    <a:pt x="2382" y="869"/>
                    <a:pt x="2382" y="845"/>
                    <a:pt x="2382" y="833"/>
                  </a:cubicBezTo>
                  <a:cubicBezTo>
                    <a:pt x="2382" y="810"/>
                    <a:pt x="2370" y="798"/>
                    <a:pt x="2358" y="786"/>
                  </a:cubicBezTo>
                  <a:cubicBezTo>
                    <a:pt x="2358" y="762"/>
                    <a:pt x="2346" y="750"/>
                    <a:pt x="2346" y="738"/>
                  </a:cubicBezTo>
                  <a:cubicBezTo>
                    <a:pt x="2346" y="714"/>
                    <a:pt x="2322" y="703"/>
                    <a:pt x="2322" y="691"/>
                  </a:cubicBezTo>
                  <a:lnTo>
                    <a:pt x="2299" y="643"/>
                  </a:lnTo>
                  <a:cubicBezTo>
                    <a:pt x="2287" y="619"/>
                    <a:pt x="2275" y="607"/>
                    <a:pt x="2263" y="595"/>
                  </a:cubicBezTo>
                  <a:cubicBezTo>
                    <a:pt x="2251" y="572"/>
                    <a:pt x="2251" y="560"/>
                    <a:pt x="2239" y="548"/>
                  </a:cubicBezTo>
                  <a:lnTo>
                    <a:pt x="2203" y="500"/>
                  </a:lnTo>
                  <a:lnTo>
                    <a:pt x="2168" y="452"/>
                  </a:lnTo>
                  <a:lnTo>
                    <a:pt x="2120" y="393"/>
                  </a:lnTo>
                  <a:cubicBezTo>
                    <a:pt x="2108" y="381"/>
                    <a:pt x="2096" y="369"/>
                    <a:pt x="2072" y="345"/>
                  </a:cubicBezTo>
                  <a:lnTo>
                    <a:pt x="2025" y="298"/>
                  </a:lnTo>
                  <a:cubicBezTo>
                    <a:pt x="2001" y="286"/>
                    <a:pt x="1989" y="274"/>
                    <a:pt x="1965" y="250"/>
                  </a:cubicBezTo>
                  <a:lnTo>
                    <a:pt x="1894" y="202"/>
                  </a:lnTo>
                  <a:lnTo>
                    <a:pt x="1822" y="155"/>
                  </a:lnTo>
                  <a:cubicBezTo>
                    <a:pt x="1787" y="143"/>
                    <a:pt x="1751" y="119"/>
                    <a:pt x="1715" y="107"/>
                  </a:cubicBezTo>
                  <a:cubicBezTo>
                    <a:pt x="1679" y="95"/>
                    <a:pt x="1632" y="71"/>
                    <a:pt x="1596" y="60"/>
                  </a:cubicBezTo>
                  <a:cubicBezTo>
                    <a:pt x="1513" y="36"/>
                    <a:pt x="1429" y="12"/>
                    <a:pt x="1346" y="12"/>
                  </a:cubicBezTo>
                  <a:cubicBezTo>
                    <a:pt x="1310"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3"/>
            <p:cNvSpPr/>
            <p:nvPr/>
          </p:nvSpPr>
          <p:spPr>
            <a:xfrm>
              <a:off x="6195500" y="-169612"/>
              <a:ext cx="142932" cy="125041"/>
            </a:xfrm>
            <a:custGeom>
              <a:avLst/>
              <a:gdLst/>
              <a:ahLst/>
              <a:cxnLst/>
              <a:rect l="l" t="t" r="r" b="b"/>
              <a:pathLst>
                <a:path w="4370" h="3823" extrusionOk="0">
                  <a:moveTo>
                    <a:pt x="1143" y="0"/>
                  </a:moveTo>
                  <a:cubicBezTo>
                    <a:pt x="512" y="0"/>
                    <a:pt x="12" y="512"/>
                    <a:pt x="0" y="1131"/>
                  </a:cubicBezTo>
                  <a:lnTo>
                    <a:pt x="0" y="2679"/>
                  </a:lnTo>
                  <a:cubicBezTo>
                    <a:pt x="12" y="3310"/>
                    <a:pt x="512" y="3810"/>
                    <a:pt x="1143" y="3822"/>
                  </a:cubicBezTo>
                  <a:lnTo>
                    <a:pt x="3227" y="3822"/>
                  </a:lnTo>
                  <a:cubicBezTo>
                    <a:pt x="3858" y="3810"/>
                    <a:pt x="4358" y="3310"/>
                    <a:pt x="4370" y="2679"/>
                  </a:cubicBezTo>
                  <a:lnTo>
                    <a:pt x="4370" y="1131"/>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3"/>
            <p:cNvSpPr/>
            <p:nvPr/>
          </p:nvSpPr>
          <p:spPr>
            <a:xfrm>
              <a:off x="6195500" y="277825"/>
              <a:ext cx="142932" cy="124648"/>
            </a:xfrm>
            <a:custGeom>
              <a:avLst/>
              <a:gdLst/>
              <a:ahLst/>
              <a:cxnLst/>
              <a:rect l="l" t="t" r="r" b="b"/>
              <a:pathLst>
                <a:path w="4370" h="3811" extrusionOk="0">
                  <a:moveTo>
                    <a:pt x="1143" y="0"/>
                  </a:moveTo>
                  <a:cubicBezTo>
                    <a:pt x="512" y="0"/>
                    <a:pt x="12" y="512"/>
                    <a:pt x="0" y="1132"/>
                  </a:cubicBezTo>
                  <a:lnTo>
                    <a:pt x="0" y="2679"/>
                  </a:lnTo>
                  <a:cubicBezTo>
                    <a:pt x="12" y="3310"/>
                    <a:pt x="512" y="3810"/>
                    <a:pt x="1143" y="3810"/>
                  </a:cubicBezTo>
                  <a:lnTo>
                    <a:pt x="3227" y="3810"/>
                  </a:lnTo>
                  <a:cubicBezTo>
                    <a:pt x="3858" y="3810"/>
                    <a:pt x="4358" y="3310"/>
                    <a:pt x="4370" y="2679"/>
                  </a:cubicBezTo>
                  <a:lnTo>
                    <a:pt x="4370" y="1132"/>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3"/>
            <p:cNvSpPr/>
            <p:nvPr/>
          </p:nvSpPr>
          <p:spPr>
            <a:xfrm>
              <a:off x="6218461" y="-148189"/>
              <a:ext cx="80264" cy="529240"/>
            </a:xfrm>
            <a:custGeom>
              <a:avLst/>
              <a:gdLst/>
              <a:ahLst/>
              <a:cxnLst/>
              <a:rect l="l" t="t" r="r" b="b"/>
              <a:pathLst>
                <a:path w="2454" h="16181" extrusionOk="0">
                  <a:moveTo>
                    <a:pt x="1227" y="0"/>
                  </a:moveTo>
                  <a:cubicBezTo>
                    <a:pt x="929" y="0"/>
                    <a:pt x="632" y="119"/>
                    <a:pt x="417" y="310"/>
                  </a:cubicBezTo>
                  <a:lnTo>
                    <a:pt x="394" y="333"/>
                  </a:lnTo>
                  <a:cubicBezTo>
                    <a:pt x="358" y="369"/>
                    <a:pt x="334" y="393"/>
                    <a:pt x="298" y="429"/>
                  </a:cubicBezTo>
                  <a:cubicBezTo>
                    <a:pt x="286" y="452"/>
                    <a:pt x="263" y="476"/>
                    <a:pt x="251" y="500"/>
                  </a:cubicBezTo>
                  <a:cubicBezTo>
                    <a:pt x="227" y="524"/>
                    <a:pt x="203" y="560"/>
                    <a:pt x="179" y="595"/>
                  </a:cubicBezTo>
                  <a:cubicBezTo>
                    <a:pt x="167" y="631"/>
                    <a:pt x="144" y="655"/>
                    <a:pt x="132" y="691"/>
                  </a:cubicBezTo>
                  <a:cubicBezTo>
                    <a:pt x="120" y="726"/>
                    <a:pt x="96" y="750"/>
                    <a:pt x="84" y="786"/>
                  </a:cubicBezTo>
                  <a:cubicBezTo>
                    <a:pt x="72" y="833"/>
                    <a:pt x="60" y="869"/>
                    <a:pt x="48" y="917"/>
                  </a:cubicBezTo>
                  <a:cubicBezTo>
                    <a:pt x="48" y="941"/>
                    <a:pt x="36" y="964"/>
                    <a:pt x="24" y="1000"/>
                  </a:cubicBezTo>
                  <a:cubicBezTo>
                    <a:pt x="13" y="1072"/>
                    <a:pt x="1" y="1143"/>
                    <a:pt x="1" y="1226"/>
                  </a:cubicBezTo>
                  <a:lnTo>
                    <a:pt x="1" y="14954"/>
                  </a:lnTo>
                  <a:cubicBezTo>
                    <a:pt x="1" y="15633"/>
                    <a:pt x="548" y="16181"/>
                    <a:pt x="1227" y="16181"/>
                  </a:cubicBezTo>
                  <a:cubicBezTo>
                    <a:pt x="1310" y="16181"/>
                    <a:pt x="1406" y="16169"/>
                    <a:pt x="1489" y="16157"/>
                  </a:cubicBezTo>
                  <a:lnTo>
                    <a:pt x="1525" y="16145"/>
                  </a:lnTo>
                  <a:cubicBezTo>
                    <a:pt x="1596" y="16121"/>
                    <a:pt x="1656" y="16097"/>
                    <a:pt x="1727" y="16073"/>
                  </a:cubicBezTo>
                  <a:lnTo>
                    <a:pt x="1739" y="16073"/>
                  </a:lnTo>
                  <a:cubicBezTo>
                    <a:pt x="1882" y="16002"/>
                    <a:pt x="2013" y="15907"/>
                    <a:pt x="2120" y="15788"/>
                  </a:cubicBezTo>
                  <a:cubicBezTo>
                    <a:pt x="2334" y="15561"/>
                    <a:pt x="2453" y="15276"/>
                    <a:pt x="2453" y="14966"/>
                  </a:cubicBezTo>
                  <a:lnTo>
                    <a:pt x="2453" y="1226"/>
                  </a:lnTo>
                  <a:cubicBezTo>
                    <a:pt x="2453"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3"/>
            <p:cNvSpPr/>
            <p:nvPr/>
          </p:nvSpPr>
          <p:spPr>
            <a:xfrm>
              <a:off x="6230922" y="-148189"/>
              <a:ext cx="78694" cy="529240"/>
            </a:xfrm>
            <a:custGeom>
              <a:avLst/>
              <a:gdLst/>
              <a:ahLst/>
              <a:cxnLst/>
              <a:rect l="l" t="t" r="r" b="b"/>
              <a:pathLst>
                <a:path w="2406" h="16181" extrusionOk="0">
                  <a:moveTo>
                    <a:pt x="1120" y="0"/>
                  </a:moveTo>
                  <a:cubicBezTo>
                    <a:pt x="1036" y="0"/>
                    <a:pt x="941" y="24"/>
                    <a:pt x="858" y="48"/>
                  </a:cubicBezTo>
                  <a:cubicBezTo>
                    <a:pt x="822" y="60"/>
                    <a:pt x="775" y="71"/>
                    <a:pt x="727" y="83"/>
                  </a:cubicBezTo>
                  <a:cubicBezTo>
                    <a:pt x="703" y="107"/>
                    <a:pt x="667" y="119"/>
                    <a:pt x="632" y="131"/>
                  </a:cubicBezTo>
                  <a:cubicBezTo>
                    <a:pt x="596" y="155"/>
                    <a:pt x="584" y="167"/>
                    <a:pt x="548" y="179"/>
                  </a:cubicBezTo>
                  <a:cubicBezTo>
                    <a:pt x="525" y="202"/>
                    <a:pt x="501" y="214"/>
                    <a:pt x="489" y="226"/>
                  </a:cubicBezTo>
                  <a:lnTo>
                    <a:pt x="417" y="274"/>
                  </a:lnTo>
                  <a:lnTo>
                    <a:pt x="370" y="322"/>
                  </a:lnTo>
                  <a:lnTo>
                    <a:pt x="322" y="369"/>
                  </a:lnTo>
                  <a:cubicBezTo>
                    <a:pt x="310" y="381"/>
                    <a:pt x="286" y="393"/>
                    <a:pt x="274" y="417"/>
                  </a:cubicBezTo>
                  <a:lnTo>
                    <a:pt x="239" y="464"/>
                  </a:lnTo>
                  <a:lnTo>
                    <a:pt x="203" y="512"/>
                  </a:lnTo>
                  <a:lnTo>
                    <a:pt x="167" y="560"/>
                  </a:lnTo>
                  <a:cubicBezTo>
                    <a:pt x="155" y="572"/>
                    <a:pt x="155" y="583"/>
                    <a:pt x="144" y="607"/>
                  </a:cubicBezTo>
                  <a:lnTo>
                    <a:pt x="120" y="655"/>
                  </a:lnTo>
                  <a:cubicBezTo>
                    <a:pt x="108" y="667"/>
                    <a:pt x="96" y="679"/>
                    <a:pt x="96" y="703"/>
                  </a:cubicBezTo>
                  <a:cubicBezTo>
                    <a:pt x="84" y="714"/>
                    <a:pt x="72" y="726"/>
                    <a:pt x="72" y="750"/>
                  </a:cubicBezTo>
                  <a:cubicBezTo>
                    <a:pt x="60" y="762"/>
                    <a:pt x="60" y="774"/>
                    <a:pt x="48" y="786"/>
                  </a:cubicBezTo>
                  <a:lnTo>
                    <a:pt x="36" y="833"/>
                  </a:lnTo>
                  <a:lnTo>
                    <a:pt x="24" y="881"/>
                  </a:lnTo>
                  <a:cubicBezTo>
                    <a:pt x="24" y="905"/>
                    <a:pt x="13" y="917"/>
                    <a:pt x="13" y="929"/>
                  </a:cubicBezTo>
                  <a:cubicBezTo>
                    <a:pt x="1" y="953"/>
                    <a:pt x="1" y="964"/>
                    <a:pt x="1" y="976"/>
                  </a:cubicBezTo>
                  <a:lnTo>
                    <a:pt x="1" y="1024"/>
                  </a:lnTo>
                  <a:lnTo>
                    <a:pt x="1" y="1072"/>
                  </a:lnTo>
                  <a:lnTo>
                    <a:pt x="1" y="1119"/>
                  </a:lnTo>
                  <a:lnTo>
                    <a:pt x="1" y="1167"/>
                  </a:lnTo>
                  <a:lnTo>
                    <a:pt x="1" y="1214"/>
                  </a:lnTo>
                  <a:lnTo>
                    <a:pt x="1" y="14954"/>
                  </a:lnTo>
                  <a:lnTo>
                    <a:pt x="1" y="14990"/>
                  </a:lnTo>
                  <a:lnTo>
                    <a:pt x="1" y="15050"/>
                  </a:lnTo>
                  <a:lnTo>
                    <a:pt x="1" y="15097"/>
                  </a:lnTo>
                  <a:lnTo>
                    <a:pt x="1" y="15145"/>
                  </a:lnTo>
                  <a:lnTo>
                    <a:pt x="1" y="15192"/>
                  </a:lnTo>
                  <a:cubicBezTo>
                    <a:pt x="1" y="15204"/>
                    <a:pt x="1" y="15216"/>
                    <a:pt x="13" y="15240"/>
                  </a:cubicBezTo>
                  <a:cubicBezTo>
                    <a:pt x="13" y="15252"/>
                    <a:pt x="13" y="15276"/>
                    <a:pt x="24" y="15288"/>
                  </a:cubicBezTo>
                  <a:cubicBezTo>
                    <a:pt x="36" y="15300"/>
                    <a:pt x="36" y="15323"/>
                    <a:pt x="36" y="15335"/>
                  </a:cubicBezTo>
                  <a:cubicBezTo>
                    <a:pt x="36" y="15347"/>
                    <a:pt x="48" y="15371"/>
                    <a:pt x="60" y="15383"/>
                  </a:cubicBezTo>
                  <a:cubicBezTo>
                    <a:pt x="60" y="15407"/>
                    <a:pt x="60" y="15419"/>
                    <a:pt x="72" y="15431"/>
                  </a:cubicBezTo>
                  <a:cubicBezTo>
                    <a:pt x="84" y="15454"/>
                    <a:pt x="84" y="15466"/>
                    <a:pt x="96" y="15478"/>
                  </a:cubicBezTo>
                  <a:cubicBezTo>
                    <a:pt x="108" y="15502"/>
                    <a:pt x="108" y="15514"/>
                    <a:pt x="120" y="15526"/>
                  </a:cubicBezTo>
                  <a:cubicBezTo>
                    <a:pt x="132" y="15550"/>
                    <a:pt x="144" y="15561"/>
                    <a:pt x="144" y="15585"/>
                  </a:cubicBezTo>
                  <a:cubicBezTo>
                    <a:pt x="155" y="15597"/>
                    <a:pt x="167" y="15609"/>
                    <a:pt x="179" y="15633"/>
                  </a:cubicBezTo>
                  <a:cubicBezTo>
                    <a:pt x="191" y="15645"/>
                    <a:pt x="203" y="15669"/>
                    <a:pt x="215" y="15681"/>
                  </a:cubicBezTo>
                  <a:lnTo>
                    <a:pt x="251" y="15728"/>
                  </a:lnTo>
                  <a:lnTo>
                    <a:pt x="298" y="15776"/>
                  </a:lnTo>
                  <a:lnTo>
                    <a:pt x="334" y="15823"/>
                  </a:lnTo>
                  <a:lnTo>
                    <a:pt x="394" y="15871"/>
                  </a:lnTo>
                  <a:cubicBezTo>
                    <a:pt x="417" y="15895"/>
                    <a:pt x="429" y="15907"/>
                    <a:pt x="453" y="15931"/>
                  </a:cubicBezTo>
                  <a:cubicBezTo>
                    <a:pt x="477" y="15942"/>
                    <a:pt x="501" y="15966"/>
                    <a:pt x="525" y="15978"/>
                  </a:cubicBezTo>
                  <a:cubicBezTo>
                    <a:pt x="584" y="16014"/>
                    <a:pt x="644" y="16050"/>
                    <a:pt x="703" y="16073"/>
                  </a:cubicBezTo>
                  <a:cubicBezTo>
                    <a:pt x="751" y="16097"/>
                    <a:pt x="798" y="16109"/>
                    <a:pt x="834" y="16121"/>
                  </a:cubicBezTo>
                  <a:cubicBezTo>
                    <a:pt x="953" y="16157"/>
                    <a:pt x="1072" y="16181"/>
                    <a:pt x="1191" y="16181"/>
                  </a:cubicBezTo>
                  <a:lnTo>
                    <a:pt x="1203" y="16181"/>
                  </a:lnTo>
                  <a:cubicBezTo>
                    <a:pt x="1310" y="16181"/>
                    <a:pt x="1417" y="16169"/>
                    <a:pt x="1525" y="16133"/>
                  </a:cubicBezTo>
                  <a:cubicBezTo>
                    <a:pt x="1572" y="16121"/>
                    <a:pt x="1620" y="16109"/>
                    <a:pt x="1656" y="16085"/>
                  </a:cubicBezTo>
                  <a:cubicBezTo>
                    <a:pt x="1691" y="16073"/>
                    <a:pt x="1727" y="16062"/>
                    <a:pt x="1763" y="16038"/>
                  </a:cubicBezTo>
                  <a:lnTo>
                    <a:pt x="1846" y="15990"/>
                  </a:lnTo>
                  <a:lnTo>
                    <a:pt x="1918" y="15942"/>
                  </a:lnTo>
                  <a:cubicBezTo>
                    <a:pt x="1941" y="15931"/>
                    <a:pt x="1953" y="15919"/>
                    <a:pt x="1977" y="15907"/>
                  </a:cubicBezTo>
                  <a:lnTo>
                    <a:pt x="2037" y="15859"/>
                  </a:lnTo>
                  <a:lnTo>
                    <a:pt x="2084" y="15812"/>
                  </a:lnTo>
                  <a:lnTo>
                    <a:pt x="2120" y="15752"/>
                  </a:lnTo>
                  <a:cubicBezTo>
                    <a:pt x="2144" y="15740"/>
                    <a:pt x="2156" y="15728"/>
                    <a:pt x="2168" y="15704"/>
                  </a:cubicBezTo>
                  <a:cubicBezTo>
                    <a:pt x="2179" y="15692"/>
                    <a:pt x="2191" y="15681"/>
                    <a:pt x="2203" y="15657"/>
                  </a:cubicBezTo>
                  <a:lnTo>
                    <a:pt x="2227" y="15609"/>
                  </a:lnTo>
                  <a:lnTo>
                    <a:pt x="2263" y="15561"/>
                  </a:lnTo>
                  <a:cubicBezTo>
                    <a:pt x="2275" y="15550"/>
                    <a:pt x="2275" y="15538"/>
                    <a:pt x="2287" y="15514"/>
                  </a:cubicBezTo>
                  <a:cubicBezTo>
                    <a:pt x="2299" y="15502"/>
                    <a:pt x="2299" y="15478"/>
                    <a:pt x="2310" y="15466"/>
                  </a:cubicBezTo>
                  <a:cubicBezTo>
                    <a:pt x="2310" y="15454"/>
                    <a:pt x="2322" y="15431"/>
                    <a:pt x="2334" y="15419"/>
                  </a:cubicBezTo>
                  <a:cubicBezTo>
                    <a:pt x="2334" y="15407"/>
                    <a:pt x="2346" y="15383"/>
                    <a:pt x="2346" y="15371"/>
                  </a:cubicBezTo>
                  <a:cubicBezTo>
                    <a:pt x="2346" y="15359"/>
                    <a:pt x="2358" y="15335"/>
                    <a:pt x="2370" y="15323"/>
                  </a:cubicBezTo>
                  <a:lnTo>
                    <a:pt x="2382" y="15276"/>
                  </a:lnTo>
                  <a:cubicBezTo>
                    <a:pt x="2382" y="15264"/>
                    <a:pt x="2394" y="15240"/>
                    <a:pt x="2394" y="15228"/>
                  </a:cubicBezTo>
                  <a:lnTo>
                    <a:pt x="2406" y="15180"/>
                  </a:lnTo>
                  <a:cubicBezTo>
                    <a:pt x="2406" y="15157"/>
                    <a:pt x="2406" y="15145"/>
                    <a:pt x="2406" y="15133"/>
                  </a:cubicBezTo>
                  <a:lnTo>
                    <a:pt x="2406" y="15085"/>
                  </a:lnTo>
                  <a:lnTo>
                    <a:pt x="2406" y="15026"/>
                  </a:lnTo>
                  <a:lnTo>
                    <a:pt x="2406" y="14978"/>
                  </a:lnTo>
                  <a:cubicBezTo>
                    <a:pt x="2406" y="14978"/>
                    <a:pt x="2406" y="14966"/>
                    <a:pt x="2406" y="14954"/>
                  </a:cubicBezTo>
                  <a:lnTo>
                    <a:pt x="2406" y="1214"/>
                  </a:lnTo>
                  <a:lnTo>
                    <a:pt x="2394" y="1214"/>
                  </a:lnTo>
                  <a:lnTo>
                    <a:pt x="2394" y="1167"/>
                  </a:lnTo>
                  <a:lnTo>
                    <a:pt x="2394" y="1119"/>
                  </a:lnTo>
                  <a:lnTo>
                    <a:pt x="2394" y="1072"/>
                  </a:lnTo>
                  <a:cubicBezTo>
                    <a:pt x="2394" y="1060"/>
                    <a:pt x="2394" y="1036"/>
                    <a:pt x="2394" y="1024"/>
                  </a:cubicBezTo>
                  <a:lnTo>
                    <a:pt x="2394" y="976"/>
                  </a:lnTo>
                  <a:cubicBezTo>
                    <a:pt x="2394" y="964"/>
                    <a:pt x="2382" y="941"/>
                    <a:pt x="2382" y="929"/>
                  </a:cubicBezTo>
                  <a:cubicBezTo>
                    <a:pt x="2382" y="917"/>
                    <a:pt x="2382" y="893"/>
                    <a:pt x="2370" y="881"/>
                  </a:cubicBezTo>
                  <a:cubicBezTo>
                    <a:pt x="2370" y="869"/>
                    <a:pt x="2358" y="845"/>
                    <a:pt x="2358" y="833"/>
                  </a:cubicBezTo>
                  <a:lnTo>
                    <a:pt x="2334" y="786"/>
                  </a:lnTo>
                  <a:lnTo>
                    <a:pt x="2322" y="738"/>
                  </a:lnTo>
                  <a:cubicBezTo>
                    <a:pt x="2322" y="714"/>
                    <a:pt x="2299" y="703"/>
                    <a:pt x="2299" y="691"/>
                  </a:cubicBezTo>
                  <a:lnTo>
                    <a:pt x="2275" y="643"/>
                  </a:lnTo>
                  <a:cubicBezTo>
                    <a:pt x="2263" y="619"/>
                    <a:pt x="2251" y="607"/>
                    <a:pt x="2239" y="595"/>
                  </a:cubicBezTo>
                  <a:lnTo>
                    <a:pt x="2215" y="548"/>
                  </a:lnTo>
                  <a:cubicBezTo>
                    <a:pt x="2203" y="524"/>
                    <a:pt x="2191" y="512"/>
                    <a:pt x="2179" y="500"/>
                  </a:cubicBezTo>
                  <a:cubicBezTo>
                    <a:pt x="2168" y="476"/>
                    <a:pt x="2156" y="464"/>
                    <a:pt x="2144" y="452"/>
                  </a:cubicBezTo>
                  <a:lnTo>
                    <a:pt x="2096" y="393"/>
                  </a:lnTo>
                  <a:lnTo>
                    <a:pt x="2060" y="345"/>
                  </a:lnTo>
                  <a:lnTo>
                    <a:pt x="2001" y="298"/>
                  </a:lnTo>
                  <a:cubicBezTo>
                    <a:pt x="1977" y="286"/>
                    <a:pt x="1965" y="274"/>
                    <a:pt x="1941" y="250"/>
                  </a:cubicBezTo>
                  <a:lnTo>
                    <a:pt x="1882" y="202"/>
                  </a:lnTo>
                  <a:lnTo>
                    <a:pt x="1798" y="155"/>
                  </a:lnTo>
                  <a:cubicBezTo>
                    <a:pt x="1763" y="143"/>
                    <a:pt x="1727" y="119"/>
                    <a:pt x="1703" y="107"/>
                  </a:cubicBezTo>
                  <a:cubicBezTo>
                    <a:pt x="1656" y="95"/>
                    <a:pt x="1608" y="71"/>
                    <a:pt x="1572" y="60"/>
                  </a:cubicBezTo>
                  <a:cubicBezTo>
                    <a:pt x="1489" y="36"/>
                    <a:pt x="1406" y="12"/>
                    <a:pt x="1322" y="12"/>
                  </a:cubicBezTo>
                  <a:cubicBezTo>
                    <a:pt x="1287" y="0"/>
                    <a:pt x="1239"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3"/>
            <p:cNvSpPr/>
            <p:nvPr/>
          </p:nvSpPr>
          <p:spPr>
            <a:xfrm>
              <a:off x="7819390" y="-169612"/>
              <a:ext cx="142539" cy="125041"/>
            </a:xfrm>
            <a:custGeom>
              <a:avLst/>
              <a:gdLst/>
              <a:ahLst/>
              <a:cxnLst/>
              <a:rect l="l" t="t" r="r" b="b"/>
              <a:pathLst>
                <a:path w="4358" h="3823" extrusionOk="0">
                  <a:moveTo>
                    <a:pt x="1143" y="0"/>
                  </a:moveTo>
                  <a:cubicBezTo>
                    <a:pt x="512" y="0"/>
                    <a:pt x="0" y="512"/>
                    <a:pt x="0" y="1131"/>
                  </a:cubicBezTo>
                  <a:lnTo>
                    <a:pt x="0" y="2679"/>
                  </a:lnTo>
                  <a:cubicBezTo>
                    <a:pt x="0" y="3310"/>
                    <a:pt x="512" y="3810"/>
                    <a:pt x="1143" y="3822"/>
                  </a:cubicBezTo>
                  <a:lnTo>
                    <a:pt x="3227" y="3822"/>
                  </a:lnTo>
                  <a:cubicBezTo>
                    <a:pt x="3858" y="3810"/>
                    <a:pt x="4358" y="3310"/>
                    <a:pt x="4358" y="2679"/>
                  </a:cubicBezTo>
                  <a:lnTo>
                    <a:pt x="4358" y="1131"/>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3"/>
            <p:cNvSpPr/>
            <p:nvPr/>
          </p:nvSpPr>
          <p:spPr>
            <a:xfrm>
              <a:off x="7819390" y="277825"/>
              <a:ext cx="142539" cy="124648"/>
            </a:xfrm>
            <a:custGeom>
              <a:avLst/>
              <a:gdLst/>
              <a:ahLst/>
              <a:cxnLst/>
              <a:rect l="l" t="t" r="r" b="b"/>
              <a:pathLst>
                <a:path w="4358" h="3811" extrusionOk="0">
                  <a:moveTo>
                    <a:pt x="1143" y="0"/>
                  </a:moveTo>
                  <a:cubicBezTo>
                    <a:pt x="512" y="0"/>
                    <a:pt x="0" y="512"/>
                    <a:pt x="0" y="1132"/>
                  </a:cubicBezTo>
                  <a:lnTo>
                    <a:pt x="0" y="2679"/>
                  </a:lnTo>
                  <a:cubicBezTo>
                    <a:pt x="0" y="3298"/>
                    <a:pt x="512" y="3810"/>
                    <a:pt x="1143" y="3810"/>
                  </a:cubicBezTo>
                  <a:lnTo>
                    <a:pt x="3227" y="3810"/>
                  </a:lnTo>
                  <a:cubicBezTo>
                    <a:pt x="3846" y="3810"/>
                    <a:pt x="4358" y="3298"/>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3"/>
            <p:cNvSpPr/>
            <p:nvPr/>
          </p:nvSpPr>
          <p:spPr>
            <a:xfrm>
              <a:off x="7842350" y="-148189"/>
              <a:ext cx="80264" cy="529240"/>
            </a:xfrm>
            <a:custGeom>
              <a:avLst/>
              <a:gdLst/>
              <a:ahLst/>
              <a:cxnLst/>
              <a:rect l="l" t="t" r="r" b="b"/>
              <a:pathLst>
                <a:path w="2454" h="16181" extrusionOk="0">
                  <a:moveTo>
                    <a:pt x="1227" y="0"/>
                  </a:moveTo>
                  <a:cubicBezTo>
                    <a:pt x="929" y="0"/>
                    <a:pt x="632" y="119"/>
                    <a:pt x="417" y="310"/>
                  </a:cubicBezTo>
                  <a:lnTo>
                    <a:pt x="394" y="333"/>
                  </a:lnTo>
                  <a:cubicBezTo>
                    <a:pt x="358" y="369"/>
                    <a:pt x="322" y="393"/>
                    <a:pt x="298" y="429"/>
                  </a:cubicBezTo>
                  <a:cubicBezTo>
                    <a:pt x="275" y="452"/>
                    <a:pt x="263" y="476"/>
                    <a:pt x="239" y="500"/>
                  </a:cubicBezTo>
                  <a:cubicBezTo>
                    <a:pt x="227" y="524"/>
                    <a:pt x="203" y="560"/>
                    <a:pt x="179" y="595"/>
                  </a:cubicBezTo>
                  <a:cubicBezTo>
                    <a:pt x="155" y="631"/>
                    <a:pt x="144" y="655"/>
                    <a:pt x="132" y="691"/>
                  </a:cubicBezTo>
                  <a:cubicBezTo>
                    <a:pt x="108" y="726"/>
                    <a:pt x="96" y="750"/>
                    <a:pt x="84" y="786"/>
                  </a:cubicBezTo>
                  <a:cubicBezTo>
                    <a:pt x="72" y="833"/>
                    <a:pt x="60" y="869"/>
                    <a:pt x="48" y="917"/>
                  </a:cubicBezTo>
                  <a:cubicBezTo>
                    <a:pt x="36" y="941"/>
                    <a:pt x="25" y="964"/>
                    <a:pt x="25" y="1000"/>
                  </a:cubicBezTo>
                  <a:cubicBezTo>
                    <a:pt x="13" y="1072"/>
                    <a:pt x="1" y="1143"/>
                    <a:pt x="1" y="1226"/>
                  </a:cubicBezTo>
                  <a:lnTo>
                    <a:pt x="1" y="14954"/>
                  </a:lnTo>
                  <a:cubicBezTo>
                    <a:pt x="1" y="15633"/>
                    <a:pt x="548" y="16181"/>
                    <a:pt x="1227" y="16181"/>
                  </a:cubicBezTo>
                  <a:cubicBezTo>
                    <a:pt x="1310" y="16181"/>
                    <a:pt x="1394" y="16169"/>
                    <a:pt x="1477" y="16157"/>
                  </a:cubicBezTo>
                  <a:lnTo>
                    <a:pt x="1525" y="16145"/>
                  </a:lnTo>
                  <a:cubicBezTo>
                    <a:pt x="1584" y="16121"/>
                    <a:pt x="1656" y="16097"/>
                    <a:pt x="1727" y="16073"/>
                  </a:cubicBezTo>
                  <a:lnTo>
                    <a:pt x="1739" y="16073"/>
                  </a:lnTo>
                  <a:cubicBezTo>
                    <a:pt x="1882" y="16002"/>
                    <a:pt x="2013" y="15907"/>
                    <a:pt x="2120" y="15788"/>
                  </a:cubicBezTo>
                  <a:cubicBezTo>
                    <a:pt x="2334" y="15561"/>
                    <a:pt x="2453" y="15276"/>
                    <a:pt x="2453" y="14966"/>
                  </a:cubicBezTo>
                  <a:lnTo>
                    <a:pt x="2453" y="1226"/>
                  </a:lnTo>
                  <a:cubicBezTo>
                    <a:pt x="2453"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3"/>
            <p:cNvSpPr/>
            <p:nvPr/>
          </p:nvSpPr>
          <p:spPr>
            <a:xfrm>
              <a:off x="7854027" y="-148189"/>
              <a:ext cx="79087" cy="529240"/>
            </a:xfrm>
            <a:custGeom>
              <a:avLst/>
              <a:gdLst/>
              <a:ahLst/>
              <a:cxnLst/>
              <a:rect l="l" t="t" r="r" b="b"/>
              <a:pathLst>
                <a:path w="2418" h="16181" extrusionOk="0">
                  <a:moveTo>
                    <a:pt x="1132" y="0"/>
                  </a:moveTo>
                  <a:cubicBezTo>
                    <a:pt x="1049" y="0"/>
                    <a:pt x="965" y="24"/>
                    <a:pt x="882" y="48"/>
                  </a:cubicBezTo>
                  <a:cubicBezTo>
                    <a:pt x="834" y="60"/>
                    <a:pt x="787" y="71"/>
                    <a:pt x="739" y="83"/>
                  </a:cubicBezTo>
                  <a:cubicBezTo>
                    <a:pt x="715" y="107"/>
                    <a:pt x="680" y="119"/>
                    <a:pt x="644" y="131"/>
                  </a:cubicBezTo>
                  <a:cubicBezTo>
                    <a:pt x="620" y="155"/>
                    <a:pt x="596" y="167"/>
                    <a:pt x="572" y="179"/>
                  </a:cubicBezTo>
                  <a:cubicBezTo>
                    <a:pt x="537" y="202"/>
                    <a:pt x="525" y="214"/>
                    <a:pt x="501" y="226"/>
                  </a:cubicBezTo>
                  <a:lnTo>
                    <a:pt x="430" y="274"/>
                  </a:lnTo>
                  <a:lnTo>
                    <a:pt x="382" y="322"/>
                  </a:lnTo>
                  <a:cubicBezTo>
                    <a:pt x="370" y="333"/>
                    <a:pt x="346" y="357"/>
                    <a:pt x="334" y="369"/>
                  </a:cubicBezTo>
                  <a:lnTo>
                    <a:pt x="287" y="417"/>
                  </a:lnTo>
                  <a:cubicBezTo>
                    <a:pt x="275" y="429"/>
                    <a:pt x="263" y="441"/>
                    <a:pt x="251" y="464"/>
                  </a:cubicBezTo>
                  <a:lnTo>
                    <a:pt x="215" y="512"/>
                  </a:lnTo>
                  <a:lnTo>
                    <a:pt x="179" y="560"/>
                  </a:lnTo>
                  <a:lnTo>
                    <a:pt x="156" y="607"/>
                  </a:lnTo>
                  <a:lnTo>
                    <a:pt x="132" y="655"/>
                  </a:lnTo>
                  <a:lnTo>
                    <a:pt x="108" y="703"/>
                  </a:lnTo>
                  <a:cubicBezTo>
                    <a:pt x="108" y="714"/>
                    <a:pt x="96" y="726"/>
                    <a:pt x="84" y="750"/>
                  </a:cubicBezTo>
                  <a:cubicBezTo>
                    <a:pt x="72" y="762"/>
                    <a:pt x="72" y="774"/>
                    <a:pt x="60" y="786"/>
                  </a:cubicBezTo>
                  <a:lnTo>
                    <a:pt x="49" y="833"/>
                  </a:lnTo>
                  <a:lnTo>
                    <a:pt x="37" y="881"/>
                  </a:lnTo>
                  <a:cubicBezTo>
                    <a:pt x="37" y="905"/>
                    <a:pt x="25" y="917"/>
                    <a:pt x="25" y="929"/>
                  </a:cubicBezTo>
                  <a:cubicBezTo>
                    <a:pt x="13" y="953"/>
                    <a:pt x="13" y="964"/>
                    <a:pt x="13" y="976"/>
                  </a:cubicBezTo>
                  <a:lnTo>
                    <a:pt x="13" y="1024"/>
                  </a:lnTo>
                  <a:cubicBezTo>
                    <a:pt x="13" y="1048"/>
                    <a:pt x="13" y="1060"/>
                    <a:pt x="1" y="1072"/>
                  </a:cubicBezTo>
                  <a:cubicBezTo>
                    <a:pt x="1" y="1095"/>
                    <a:pt x="1" y="1107"/>
                    <a:pt x="1" y="1119"/>
                  </a:cubicBezTo>
                  <a:lnTo>
                    <a:pt x="1" y="1167"/>
                  </a:lnTo>
                  <a:lnTo>
                    <a:pt x="1" y="1214"/>
                  </a:lnTo>
                  <a:lnTo>
                    <a:pt x="1" y="14954"/>
                  </a:lnTo>
                  <a:cubicBezTo>
                    <a:pt x="1" y="14966"/>
                    <a:pt x="1" y="14978"/>
                    <a:pt x="1" y="14990"/>
                  </a:cubicBezTo>
                  <a:lnTo>
                    <a:pt x="1" y="15050"/>
                  </a:lnTo>
                  <a:cubicBezTo>
                    <a:pt x="1" y="15061"/>
                    <a:pt x="1" y="15073"/>
                    <a:pt x="1" y="15097"/>
                  </a:cubicBezTo>
                  <a:cubicBezTo>
                    <a:pt x="1" y="15109"/>
                    <a:pt x="13" y="15121"/>
                    <a:pt x="13" y="15145"/>
                  </a:cubicBezTo>
                  <a:lnTo>
                    <a:pt x="13" y="15192"/>
                  </a:lnTo>
                  <a:cubicBezTo>
                    <a:pt x="13" y="15204"/>
                    <a:pt x="13" y="15216"/>
                    <a:pt x="25" y="15240"/>
                  </a:cubicBezTo>
                  <a:cubicBezTo>
                    <a:pt x="37" y="15252"/>
                    <a:pt x="25" y="15276"/>
                    <a:pt x="37" y="15288"/>
                  </a:cubicBezTo>
                  <a:cubicBezTo>
                    <a:pt x="49" y="15300"/>
                    <a:pt x="49" y="15323"/>
                    <a:pt x="49" y="15335"/>
                  </a:cubicBezTo>
                  <a:lnTo>
                    <a:pt x="60" y="15383"/>
                  </a:lnTo>
                  <a:lnTo>
                    <a:pt x="84" y="15431"/>
                  </a:lnTo>
                  <a:cubicBezTo>
                    <a:pt x="84" y="15454"/>
                    <a:pt x="96" y="15466"/>
                    <a:pt x="108" y="15478"/>
                  </a:cubicBezTo>
                  <a:cubicBezTo>
                    <a:pt x="120" y="15502"/>
                    <a:pt x="120" y="15514"/>
                    <a:pt x="132" y="15526"/>
                  </a:cubicBezTo>
                  <a:cubicBezTo>
                    <a:pt x="144" y="15550"/>
                    <a:pt x="156" y="15561"/>
                    <a:pt x="156" y="15585"/>
                  </a:cubicBezTo>
                  <a:cubicBezTo>
                    <a:pt x="168" y="15597"/>
                    <a:pt x="179" y="15609"/>
                    <a:pt x="191" y="15633"/>
                  </a:cubicBezTo>
                  <a:cubicBezTo>
                    <a:pt x="203" y="15645"/>
                    <a:pt x="215" y="15657"/>
                    <a:pt x="227" y="15681"/>
                  </a:cubicBezTo>
                  <a:cubicBezTo>
                    <a:pt x="239" y="15692"/>
                    <a:pt x="251" y="15716"/>
                    <a:pt x="263" y="15728"/>
                  </a:cubicBezTo>
                  <a:cubicBezTo>
                    <a:pt x="275" y="15740"/>
                    <a:pt x="287" y="15764"/>
                    <a:pt x="310" y="15776"/>
                  </a:cubicBezTo>
                  <a:lnTo>
                    <a:pt x="358" y="15823"/>
                  </a:lnTo>
                  <a:lnTo>
                    <a:pt x="406" y="15871"/>
                  </a:lnTo>
                  <a:cubicBezTo>
                    <a:pt x="430" y="15895"/>
                    <a:pt x="441" y="15907"/>
                    <a:pt x="465" y="15931"/>
                  </a:cubicBezTo>
                  <a:lnTo>
                    <a:pt x="537" y="15978"/>
                  </a:lnTo>
                  <a:cubicBezTo>
                    <a:pt x="560" y="15990"/>
                    <a:pt x="584" y="16014"/>
                    <a:pt x="620" y="16026"/>
                  </a:cubicBezTo>
                  <a:cubicBezTo>
                    <a:pt x="644" y="16050"/>
                    <a:pt x="680" y="16062"/>
                    <a:pt x="715" y="16073"/>
                  </a:cubicBezTo>
                  <a:cubicBezTo>
                    <a:pt x="763" y="16097"/>
                    <a:pt x="811" y="16109"/>
                    <a:pt x="846" y="16121"/>
                  </a:cubicBezTo>
                  <a:cubicBezTo>
                    <a:pt x="965" y="16157"/>
                    <a:pt x="1084" y="16181"/>
                    <a:pt x="1203" y="16181"/>
                  </a:cubicBezTo>
                  <a:lnTo>
                    <a:pt x="1215" y="16181"/>
                  </a:lnTo>
                  <a:cubicBezTo>
                    <a:pt x="1322" y="16181"/>
                    <a:pt x="1430" y="16169"/>
                    <a:pt x="1537" y="16133"/>
                  </a:cubicBezTo>
                  <a:cubicBezTo>
                    <a:pt x="1584" y="16121"/>
                    <a:pt x="1632" y="16109"/>
                    <a:pt x="1680" y="16085"/>
                  </a:cubicBezTo>
                  <a:lnTo>
                    <a:pt x="1751" y="16050"/>
                  </a:lnTo>
                  <a:cubicBezTo>
                    <a:pt x="1775" y="16026"/>
                    <a:pt x="1811" y="16014"/>
                    <a:pt x="1834" y="16002"/>
                  </a:cubicBezTo>
                  <a:lnTo>
                    <a:pt x="1906" y="15954"/>
                  </a:lnTo>
                  <a:cubicBezTo>
                    <a:pt x="1930" y="15931"/>
                    <a:pt x="1954" y="15919"/>
                    <a:pt x="1965" y="15907"/>
                  </a:cubicBezTo>
                  <a:cubicBezTo>
                    <a:pt x="1989" y="15883"/>
                    <a:pt x="2001" y="15871"/>
                    <a:pt x="2025" y="15859"/>
                  </a:cubicBezTo>
                  <a:lnTo>
                    <a:pt x="2073" y="15812"/>
                  </a:lnTo>
                  <a:lnTo>
                    <a:pt x="2108" y="15752"/>
                  </a:lnTo>
                  <a:lnTo>
                    <a:pt x="2156" y="15704"/>
                  </a:lnTo>
                  <a:lnTo>
                    <a:pt x="2192" y="15657"/>
                  </a:lnTo>
                  <a:lnTo>
                    <a:pt x="2215" y="15609"/>
                  </a:lnTo>
                  <a:cubicBezTo>
                    <a:pt x="2227" y="15597"/>
                    <a:pt x="2239" y="15585"/>
                    <a:pt x="2251" y="15561"/>
                  </a:cubicBezTo>
                  <a:cubicBezTo>
                    <a:pt x="2263" y="15550"/>
                    <a:pt x="2263" y="15538"/>
                    <a:pt x="2275" y="15514"/>
                  </a:cubicBezTo>
                  <a:cubicBezTo>
                    <a:pt x="2287" y="15502"/>
                    <a:pt x="2287" y="15478"/>
                    <a:pt x="2299" y="15466"/>
                  </a:cubicBezTo>
                  <a:lnTo>
                    <a:pt x="2323" y="15419"/>
                  </a:lnTo>
                  <a:cubicBezTo>
                    <a:pt x="2323" y="15407"/>
                    <a:pt x="2335" y="15383"/>
                    <a:pt x="2335" y="15371"/>
                  </a:cubicBezTo>
                  <a:cubicBezTo>
                    <a:pt x="2335" y="15359"/>
                    <a:pt x="2346" y="15335"/>
                    <a:pt x="2358" y="15323"/>
                  </a:cubicBezTo>
                  <a:cubicBezTo>
                    <a:pt x="2358" y="15311"/>
                    <a:pt x="2370" y="15288"/>
                    <a:pt x="2370" y="15276"/>
                  </a:cubicBezTo>
                  <a:cubicBezTo>
                    <a:pt x="2370" y="15264"/>
                    <a:pt x="2382" y="15240"/>
                    <a:pt x="2382" y="15228"/>
                  </a:cubicBezTo>
                  <a:cubicBezTo>
                    <a:pt x="2382" y="15204"/>
                    <a:pt x="2382" y="15192"/>
                    <a:pt x="2394" y="15180"/>
                  </a:cubicBezTo>
                  <a:cubicBezTo>
                    <a:pt x="2406" y="15157"/>
                    <a:pt x="2394" y="15145"/>
                    <a:pt x="2394" y="15133"/>
                  </a:cubicBezTo>
                  <a:cubicBezTo>
                    <a:pt x="2406" y="15109"/>
                    <a:pt x="2394" y="15097"/>
                    <a:pt x="2394" y="15085"/>
                  </a:cubicBezTo>
                  <a:lnTo>
                    <a:pt x="2394" y="15026"/>
                  </a:lnTo>
                  <a:lnTo>
                    <a:pt x="2394" y="14978"/>
                  </a:lnTo>
                  <a:lnTo>
                    <a:pt x="2394" y="14954"/>
                  </a:lnTo>
                  <a:lnTo>
                    <a:pt x="2394" y="1226"/>
                  </a:lnTo>
                  <a:cubicBezTo>
                    <a:pt x="2394" y="1226"/>
                    <a:pt x="2418" y="1214"/>
                    <a:pt x="2418" y="1214"/>
                  </a:cubicBezTo>
                  <a:lnTo>
                    <a:pt x="2418" y="1167"/>
                  </a:lnTo>
                  <a:lnTo>
                    <a:pt x="2418" y="1119"/>
                  </a:lnTo>
                  <a:cubicBezTo>
                    <a:pt x="2418" y="1107"/>
                    <a:pt x="2418" y="1084"/>
                    <a:pt x="2418" y="1072"/>
                  </a:cubicBezTo>
                  <a:cubicBezTo>
                    <a:pt x="2418" y="1060"/>
                    <a:pt x="2418" y="1036"/>
                    <a:pt x="2406" y="1024"/>
                  </a:cubicBezTo>
                  <a:cubicBezTo>
                    <a:pt x="2406" y="1012"/>
                    <a:pt x="2406" y="988"/>
                    <a:pt x="2406" y="976"/>
                  </a:cubicBezTo>
                  <a:cubicBezTo>
                    <a:pt x="2406" y="964"/>
                    <a:pt x="2406" y="941"/>
                    <a:pt x="2394" y="929"/>
                  </a:cubicBezTo>
                  <a:cubicBezTo>
                    <a:pt x="2394" y="905"/>
                    <a:pt x="2394" y="893"/>
                    <a:pt x="2382" y="881"/>
                  </a:cubicBezTo>
                  <a:cubicBezTo>
                    <a:pt x="2382" y="869"/>
                    <a:pt x="2370" y="845"/>
                    <a:pt x="2370" y="833"/>
                  </a:cubicBezTo>
                  <a:cubicBezTo>
                    <a:pt x="2370" y="810"/>
                    <a:pt x="2358" y="798"/>
                    <a:pt x="2358" y="786"/>
                  </a:cubicBezTo>
                  <a:cubicBezTo>
                    <a:pt x="2346" y="762"/>
                    <a:pt x="2346" y="750"/>
                    <a:pt x="2335" y="738"/>
                  </a:cubicBezTo>
                  <a:cubicBezTo>
                    <a:pt x="2323" y="714"/>
                    <a:pt x="2323" y="703"/>
                    <a:pt x="2311" y="691"/>
                  </a:cubicBezTo>
                  <a:lnTo>
                    <a:pt x="2287" y="643"/>
                  </a:lnTo>
                  <a:cubicBezTo>
                    <a:pt x="2275" y="619"/>
                    <a:pt x="2263" y="607"/>
                    <a:pt x="2263" y="595"/>
                  </a:cubicBezTo>
                  <a:cubicBezTo>
                    <a:pt x="2251" y="572"/>
                    <a:pt x="2239" y="560"/>
                    <a:pt x="2227" y="548"/>
                  </a:cubicBezTo>
                  <a:lnTo>
                    <a:pt x="2192" y="500"/>
                  </a:lnTo>
                  <a:lnTo>
                    <a:pt x="2156" y="452"/>
                  </a:lnTo>
                  <a:lnTo>
                    <a:pt x="2108" y="393"/>
                  </a:lnTo>
                  <a:cubicBezTo>
                    <a:pt x="2096" y="381"/>
                    <a:pt x="2084" y="369"/>
                    <a:pt x="2073" y="345"/>
                  </a:cubicBezTo>
                  <a:lnTo>
                    <a:pt x="2013" y="298"/>
                  </a:lnTo>
                  <a:cubicBezTo>
                    <a:pt x="2001" y="286"/>
                    <a:pt x="1977" y="274"/>
                    <a:pt x="1954" y="250"/>
                  </a:cubicBezTo>
                  <a:lnTo>
                    <a:pt x="1894" y="202"/>
                  </a:lnTo>
                  <a:lnTo>
                    <a:pt x="1811" y="155"/>
                  </a:lnTo>
                  <a:cubicBezTo>
                    <a:pt x="1775" y="143"/>
                    <a:pt x="1739" y="119"/>
                    <a:pt x="1715" y="107"/>
                  </a:cubicBezTo>
                  <a:cubicBezTo>
                    <a:pt x="1668" y="95"/>
                    <a:pt x="1632" y="71"/>
                    <a:pt x="1584" y="60"/>
                  </a:cubicBezTo>
                  <a:cubicBezTo>
                    <a:pt x="1501" y="36"/>
                    <a:pt x="1418" y="12"/>
                    <a:pt x="1346" y="12"/>
                  </a:cubicBezTo>
                  <a:cubicBezTo>
                    <a:pt x="1299" y="0"/>
                    <a:pt x="1251"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3"/>
            <p:cNvSpPr/>
            <p:nvPr/>
          </p:nvSpPr>
          <p:spPr>
            <a:xfrm>
              <a:off x="7449044" y="-169612"/>
              <a:ext cx="142572" cy="125041"/>
            </a:xfrm>
            <a:custGeom>
              <a:avLst/>
              <a:gdLst/>
              <a:ahLst/>
              <a:cxnLst/>
              <a:rect l="l" t="t" r="r" b="b"/>
              <a:pathLst>
                <a:path w="4359" h="3823" extrusionOk="0">
                  <a:moveTo>
                    <a:pt x="1131" y="0"/>
                  </a:moveTo>
                  <a:cubicBezTo>
                    <a:pt x="500" y="0"/>
                    <a:pt x="0" y="512"/>
                    <a:pt x="0" y="1131"/>
                  </a:cubicBezTo>
                  <a:lnTo>
                    <a:pt x="0" y="2679"/>
                  </a:lnTo>
                  <a:cubicBezTo>
                    <a:pt x="0" y="3310"/>
                    <a:pt x="512" y="3822"/>
                    <a:pt x="1143" y="3822"/>
                  </a:cubicBezTo>
                  <a:lnTo>
                    <a:pt x="3227" y="3822"/>
                  </a:lnTo>
                  <a:cubicBezTo>
                    <a:pt x="3846" y="3810"/>
                    <a:pt x="4358" y="3310"/>
                    <a:pt x="4358" y="2679"/>
                  </a:cubicBezTo>
                  <a:lnTo>
                    <a:pt x="4358" y="1131"/>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3"/>
            <p:cNvSpPr/>
            <p:nvPr/>
          </p:nvSpPr>
          <p:spPr>
            <a:xfrm>
              <a:off x="7448651" y="277825"/>
              <a:ext cx="142964" cy="124648"/>
            </a:xfrm>
            <a:custGeom>
              <a:avLst/>
              <a:gdLst/>
              <a:ahLst/>
              <a:cxnLst/>
              <a:rect l="l" t="t" r="r" b="b"/>
              <a:pathLst>
                <a:path w="4371" h="3811" extrusionOk="0">
                  <a:moveTo>
                    <a:pt x="1143" y="0"/>
                  </a:moveTo>
                  <a:cubicBezTo>
                    <a:pt x="512" y="0"/>
                    <a:pt x="0" y="501"/>
                    <a:pt x="12" y="1132"/>
                  </a:cubicBezTo>
                  <a:lnTo>
                    <a:pt x="12" y="2679"/>
                  </a:lnTo>
                  <a:cubicBezTo>
                    <a:pt x="12" y="3310"/>
                    <a:pt x="524" y="3810"/>
                    <a:pt x="1143" y="3810"/>
                  </a:cubicBezTo>
                  <a:lnTo>
                    <a:pt x="3227" y="3810"/>
                  </a:lnTo>
                  <a:cubicBezTo>
                    <a:pt x="3858" y="3810"/>
                    <a:pt x="4370" y="3298"/>
                    <a:pt x="4370" y="2679"/>
                  </a:cubicBezTo>
                  <a:lnTo>
                    <a:pt x="4370" y="1132"/>
                  </a:lnTo>
                  <a:cubicBezTo>
                    <a:pt x="4370"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3"/>
            <p:cNvSpPr/>
            <p:nvPr/>
          </p:nvSpPr>
          <p:spPr>
            <a:xfrm>
              <a:off x="7472004"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87" y="452"/>
                    <a:pt x="263" y="476"/>
                    <a:pt x="251" y="500"/>
                  </a:cubicBezTo>
                  <a:cubicBezTo>
                    <a:pt x="227" y="524"/>
                    <a:pt x="203" y="560"/>
                    <a:pt x="179" y="595"/>
                  </a:cubicBezTo>
                  <a:cubicBezTo>
                    <a:pt x="168" y="631"/>
                    <a:pt x="144" y="655"/>
                    <a:pt x="132" y="691"/>
                  </a:cubicBezTo>
                  <a:cubicBezTo>
                    <a:pt x="120" y="726"/>
                    <a:pt x="96" y="750"/>
                    <a:pt x="84" y="786"/>
                  </a:cubicBezTo>
                  <a:cubicBezTo>
                    <a:pt x="72" y="833"/>
                    <a:pt x="60" y="869"/>
                    <a:pt x="48" y="917"/>
                  </a:cubicBezTo>
                  <a:cubicBezTo>
                    <a:pt x="48"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25" y="16145"/>
                  </a:lnTo>
                  <a:cubicBezTo>
                    <a:pt x="1584" y="16121"/>
                    <a:pt x="1656" y="16097"/>
                    <a:pt x="1715" y="16073"/>
                  </a:cubicBezTo>
                  <a:lnTo>
                    <a:pt x="1739" y="16073"/>
                  </a:lnTo>
                  <a:cubicBezTo>
                    <a:pt x="1882" y="16002"/>
                    <a:pt x="2013" y="15907"/>
                    <a:pt x="2120" y="15788"/>
                  </a:cubicBezTo>
                  <a:cubicBezTo>
                    <a:pt x="2334" y="15561"/>
                    <a:pt x="2442" y="15276"/>
                    <a:pt x="2442" y="14966"/>
                  </a:cubicBezTo>
                  <a:lnTo>
                    <a:pt x="2442"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3"/>
            <p:cNvSpPr/>
            <p:nvPr/>
          </p:nvSpPr>
          <p:spPr>
            <a:xfrm>
              <a:off x="7484073" y="-148189"/>
              <a:ext cx="78694" cy="529240"/>
            </a:xfrm>
            <a:custGeom>
              <a:avLst/>
              <a:gdLst/>
              <a:ahLst/>
              <a:cxnLst/>
              <a:rect l="l" t="t" r="r" b="b"/>
              <a:pathLst>
                <a:path w="2406" h="16181" extrusionOk="0">
                  <a:moveTo>
                    <a:pt x="1132" y="0"/>
                  </a:moveTo>
                  <a:cubicBezTo>
                    <a:pt x="1037" y="0"/>
                    <a:pt x="953" y="24"/>
                    <a:pt x="870" y="48"/>
                  </a:cubicBezTo>
                  <a:cubicBezTo>
                    <a:pt x="822" y="60"/>
                    <a:pt x="787" y="71"/>
                    <a:pt x="739" y="83"/>
                  </a:cubicBezTo>
                  <a:cubicBezTo>
                    <a:pt x="703" y="107"/>
                    <a:pt x="668" y="119"/>
                    <a:pt x="644" y="131"/>
                  </a:cubicBezTo>
                  <a:cubicBezTo>
                    <a:pt x="608" y="155"/>
                    <a:pt x="584" y="167"/>
                    <a:pt x="561" y="179"/>
                  </a:cubicBezTo>
                  <a:cubicBezTo>
                    <a:pt x="537" y="202"/>
                    <a:pt x="513" y="214"/>
                    <a:pt x="489" y="226"/>
                  </a:cubicBezTo>
                  <a:lnTo>
                    <a:pt x="430" y="274"/>
                  </a:lnTo>
                  <a:lnTo>
                    <a:pt x="382" y="322"/>
                  </a:lnTo>
                  <a:cubicBezTo>
                    <a:pt x="358" y="333"/>
                    <a:pt x="346" y="357"/>
                    <a:pt x="334" y="369"/>
                  </a:cubicBezTo>
                  <a:cubicBezTo>
                    <a:pt x="311" y="381"/>
                    <a:pt x="299" y="393"/>
                    <a:pt x="287" y="417"/>
                  </a:cubicBezTo>
                  <a:lnTo>
                    <a:pt x="251" y="464"/>
                  </a:lnTo>
                  <a:lnTo>
                    <a:pt x="215" y="512"/>
                  </a:lnTo>
                  <a:lnTo>
                    <a:pt x="180" y="560"/>
                  </a:lnTo>
                  <a:cubicBezTo>
                    <a:pt x="168" y="572"/>
                    <a:pt x="156" y="583"/>
                    <a:pt x="156" y="607"/>
                  </a:cubicBezTo>
                  <a:lnTo>
                    <a:pt x="120" y="655"/>
                  </a:lnTo>
                  <a:cubicBezTo>
                    <a:pt x="120" y="667"/>
                    <a:pt x="108" y="679"/>
                    <a:pt x="96" y="703"/>
                  </a:cubicBezTo>
                  <a:cubicBezTo>
                    <a:pt x="96" y="714"/>
                    <a:pt x="84" y="726"/>
                    <a:pt x="72" y="750"/>
                  </a:cubicBezTo>
                  <a:cubicBezTo>
                    <a:pt x="72" y="762"/>
                    <a:pt x="72" y="774"/>
                    <a:pt x="60" y="786"/>
                  </a:cubicBezTo>
                  <a:lnTo>
                    <a:pt x="49" y="833"/>
                  </a:lnTo>
                  <a:lnTo>
                    <a:pt x="25" y="881"/>
                  </a:lnTo>
                  <a:cubicBezTo>
                    <a:pt x="25" y="905"/>
                    <a:pt x="25" y="917"/>
                    <a:pt x="13" y="929"/>
                  </a:cubicBezTo>
                  <a:cubicBezTo>
                    <a:pt x="13" y="953"/>
                    <a:pt x="13" y="964"/>
                    <a:pt x="1" y="976"/>
                  </a:cubicBezTo>
                  <a:lnTo>
                    <a:pt x="1" y="1024"/>
                  </a:lnTo>
                  <a:lnTo>
                    <a:pt x="1" y="1072"/>
                  </a:lnTo>
                  <a:lnTo>
                    <a:pt x="1" y="1119"/>
                  </a:lnTo>
                  <a:lnTo>
                    <a:pt x="1" y="1167"/>
                  </a:lnTo>
                  <a:lnTo>
                    <a:pt x="1" y="1214"/>
                  </a:lnTo>
                  <a:lnTo>
                    <a:pt x="1" y="14954"/>
                  </a:lnTo>
                  <a:lnTo>
                    <a:pt x="1" y="14990"/>
                  </a:lnTo>
                  <a:lnTo>
                    <a:pt x="1" y="15050"/>
                  </a:lnTo>
                  <a:lnTo>
                    <a:pt x="1" y="15097"/>
                  </a:lnTo>
                  <a:lnTo>
                    <a:pt x="1" y="15145"/>
                  </a:lnTo>
                  <a:lnTo>
                    <a:pt x="1" y="15192"/>
                  </a:lnTo>
                  <a:cubicBezTo>
                    <a:pt x="1" y="15204"/>
                    <a:pt x="13" y="15216"/>
                    <a:pt x="13" y="15240"/>
                  </a:cubicBezTo>
                  <a:cubicBezTo>
                    <a:pt x="25" y="15252"/>
                    <a:pt x="13" y="15276"/>
                    <a:pt x="25" y="15288"/>
                  </a:cubicBezTo>
                  <a:cubicBezTo>
                    <a:pt x="37" y="15300"/>
                    <a:pt x="37" y="15323"/>
                    <a:pt x="49" y="15335"/>
                  </a:cubicBezTo>
                  <a:cubicBezTo>
                    <a:pt x="49" y="15347"/>
                    <a:pt x="60" y="15371"/>
                    <a:pt x="60" y="15383"/>
                  </a:cubicBezTo>
                  <a:cubicBezTo>
                    <a:pt x="72" y="15407"/>
                    <a:pt x="72" y="15419"/>
                    <a:pt x="84" y="15431"/>
                  </a:cubicBezTo>
                  <a:cubicBezTo>
                    <a:pt x="84" y="15454"/>
                    <a:pt x="96" y="15466"/>
                    <a:pt x="108" y="15478"/>
                  </a:cubicBezTo>
                  <a:cubicBezTo>
                    <a:pt x="108" y="15502"/>
                    <a:pt x="120" y="15514"/>
                    <a:pt x="132" y="15526"/>
                  </a:cubicBezTo>
                  <a:cubicBezTo>
                    <a:pt x="132" y="15550"/>
                    <a:pt x="144" y="15561"/>
                    <a:pt x="156" y="15585"/>
                  </a:cubicBezTo>
                  <a:cubicBezTo>
                    <a:pt x="168" y="15597"/>
                    <a:pt x="180" y="15609"/>
                    <a:pt x="191" y="15633"/>
                  </a:cubicBezTo>
                  <a:cubicBezTo>
                    <a:pt x="191" y="15645"/>
                    <a:pt x="203" y="15669"/>
                    <a:pt x="227" y="15681"/>
                  </a:cubicBezTo>
                  <a:lnTo>
                    <a:pt x="263" y="15728"/>
                  </a:lnTo>
                  <a:lnTo>
                    <a:pt x="299" y="15776"/>
                  </a:lnTo>
                  <a:lnTo>
                    <a:pt x="346" y="15823"/>
                  </a:lnTo>
                  <a:lnTo>
                    <a:pt x="406" y="15871"/>
                  </a:lnTo>
                  <a:cubicBezTo>
                    <a:pt x="418" y="15895"/>
                    <a:pt x="441" y="15907"/>
                    <a:pt x="465" y="15931"/>
                  </a:cubicBezTo>
                  <a:cubicBezTo>
                    <a:pt x="489" y="15942"/>
                    <a:pt x="501" y="15966"/>
                    <a:pt x="525" y="15978"/>
                  </a:cubicBezTo>
                  <a:cubicBezTo>
                    <a:pt x="584" y="16014"/>
                    <a:pt x="644" y="16050"/>
                    <a:pt x="715" y="16073"/>
                  </a:cubicBezTo>
                  <a:cubicBezTo>
                    <a:pt x="751" y="16097"/>
                    <a:pt x="799" y="16109"/>
                    <a:pt x="846" y="16121"/>
                  </a:cubicBezTo>
                  <a:cubicBezTo>
                    <a:pt x="965" y="16157"/>
                    <a:pt x="1084" y="16181"/>
                    <a:pt x="1203" y="16181"/>
                  </a:cubicBezTo>
                  <a:lnTo>
                    <a:pt x="1215" y="16181"/>
                  </a:lnTo>
                  <a:cubicBezTo>
                    <a:pt x="1323" y="16181"/>
                    <a:pt x="1430" y="16169"/>
                    <a:pt x="1525" y="16133"/>
                  </a:cubicBezTo>
                  <a:cubicBezTo>
                    <a:pt x="1573" y="16121"/>
                    <a:pt x="1620" y="16109"/>
                    <a:pt x="1668" y="16085"/>
                  </a:cubicBezTo>
                  <a:cubicBezTo>
                    <a:pt x="1704" y="16073"/>
                    <a:pt x="1739" y="16062"/>
                    <a:pt x="1775" y="16038"/>
                  </a:cubicBezTo>
                  <a:lnTo>
                    <a:pt x="1858" y="15990"/>
                  </a:lnTo>
                  <a:lnTo>
                    <a:pt x="1918" y="15942"/>
                  </a:lnTo>
                  <a:cubicBezTo>
                    <a:pt x="1942" y="15931"/>
                    <a:pt x="1965" y="15919"/>
                    <a:pt x="1989" y="15907"/>
                  </a:cubicBezTo>
                  <a:lnTo>
                    <a:pt x="2037" y="15859"/>
                  </a:lnTo>
                  <a:lnTo>
                    <a:pt x="2085" y="15812"/>
                  </a:lnTo>
                  <a:lnTo>
                    <a:pt x="2132" y="15752"/>
                  </a:lnTo>
                  <a:cubicBezTo>
                    <a:pt x="2144" y="15740"/>
                    <a:pt x="2156" y="15728"/>
                    <a:pt x="2168" y="15704"/>
                  </a:cubicBezTo>
                  <a:cubicBezTo>
                    <a:pt x="2180" y="15692"/>
                    <a:pt x="2192" y="15681"/>
                    <a:pt x="2204" y="15657"/>
                  </a:cubicBezTo>
                  <a:lnTo>
                    <a:pt x="2239" y="15609"/>
                  </a:lnTo>
                  <a:lnTo>
                    <a:pt x="2275" y="15561"/>
                  </a:lnTo>
                  <a:cubicBezTo>
                    <a:pt x="2275" y="15550"/>
                    <a:pt x="2287" y="15538"/>
                    <a:pt x="2299" y="15514"/>
                  </a:cubicBezTo>
                  <a:cubicBezTo>
                    <a:pt x="2299" y="15502"/>
                    <a:pt x="2311" y="15478"/>
                    <a:pt x="2323" y="15466"/>
                  </a:cubicBezTo>
                  <a:cubicBezTo>
                    <a:pt x="2323" y="15454"/>
                    <a:pt x="2335" y="15431"/>
                    <a:pt x="2335" y="15419"/>
                  </a:cubicBezTo>
                  <a:cubicBezTo>
                    <a:pt x="2346" y="15407"/>
                    <a:pt x="2346" y="15383"/>
                    <a:pt x="2358" y="15371"/>
                  </a:cubicBezTo>
                  <a:cubicBezTo>
                    <a:pt x="2358" y="15359"/>
                    <a:pt x="2370" y="15335"/>
                    <a:pt x="2370" y="15323"/>
                  </a:cubicBezTo>
                  <a:lnTo>
                    <a:pt x="2394" y="15276"/>
                  </a:lnTo>
                  <a:cubicBezTo>
                    <a:pt x="2394" y="15264"/>
                    <a:pt x="2394" y="15240"/>
                    <a:pt x="2406" y="15228"/>
                  </a:cubicBezTo>
                  <a:lnTo>
                    <a:pt x="2406" y="15180"/>
                  </a:lnTo>
                  <a:cubicBezTo>
                    <a:pt x="2406" y="15157"/>
                    <a:pt x="2406" y="15145"/>
                    <a:pt x="2406" y="15133"/>
                  </a:cubicBezTo>
                  <a:lnTo>
                    <a:pt x="2406" y="15085"/>
                  </a:lnTo>
                  <a:lnTo>
                    <a:pt x="2406" y="15026"/>
                  </a:lnTo>
                  <a:lnTo>
                    <a:pt x="2406" y="14978"/>
                  </a:lnTo>
                  <a:cubicBezTo>
                    <a:pt x="2406" y="14978"/>
                    <a:pt x="2406" y="14966"/>
                    <a:pt x="2406" y="14954"/>
                  </a:cubicBezTo>
                  <a:lnTo>
                    <a:pt x="2406" y="1214"/>
                  </a:lnTo>
                  <a:lnTo>
                    <a:pt x="2406" y="1167"/>
                  </a:lnTo>
                  <a:lnTo>
                    <a:pt x="2406" y="1119"/>
                  </a:lnTo>
                  <a:lnTo>
                    <a:pt x="2406" y="1072"/>
                  </a:lnTo>
                  <a:cubicBezTo>
                    <a:pt x="2406" y="1060"/>
                    <a:pt x="2406" y="1036"/>
                    <a:pt x="2406" y="1024"/>
                  </a:cubicBezTo>
                  <a:lnTo>
                    <a:pt x="2406" y="976"/>
                  </a:lnTo>
                  <a:cubicBezTo>
                    <a:pt x="2406" y="964"/>
                    <a:pt x="2394" y="941"/>
                    <a:pt x="2394" y="929"/>
                  </a:cubicBezTo>
                  <a:cubicBezTo>
                    <a:pt x="2394" y="917"/>
                    <a:pt x="2382" y="893"/>
                    <a:pt x="2382" y="881"/>
                  </a:cubicBezTo>
                  <a:cubicBezTo>
                    <a:pt x="2370" y="869"/>
                    <a:pt x="2370" y="845"/>
                    <a:pt x="2358" y="833"/>
                  </a:cubicBezTo>
                  <a:cubicBezTo>
                    <a:pt x="2358" y="822"/>
                    <a:pt x="2358" y="798"/>
                    <a:pt x="2346" y="786"/>
                  </a:cubicBezTo>
                  <a:lnTo>
                    <a:pt x="2323" y="738"/>
                  </a:lnTo>
                  <a:cubicBezTo>
                    <a:pt x="2323" y="714"/>
                    <a:pt x="2311" y="703"/>
                    <a:pt x="2299" y="691"/>
                  </a:cubicBezTo>
                  <a:lnTo>
                    <a:pt x="2287" y="643"/>
                  </a:lnTo>
                  <a:cubicBezTo>
                    <a:pt x="2275" y="619"/>
                    <a:pt x="2263" y="607"/>
                    <a:pt x="2251" y="595"/>
                  </a:cubicBezTo>
                  <a:lnTo>
                    <a:pt x="2227" y="548"/>
                  </a:lnTo>
                  <a:cubicBezTo>
                    <a:pt x="2216" y="524"/>
                    <a:pt x="2204" y="512"/>
                    <a:pt x="2192" y="500"/>
                  </a:cubicBezTo>
                  <a:cubicBezTo>
                    <a:pt x="2180" y="476"/>
                    <a:pt x="2168" y="464"/>
                    <a:pt x="2156" y="452"/>
                  </a:cubicBezTo>
                  <a:lnTo>
                    <a:pt x="2108" y="393"/>
                  </a:lnTo>
                  <a:lnTo>
                    <a:pt x="2061" y="345"/>
                  </a:lnTo>
                  <a:lnTo>
                    <a:pt x="2013" y="298"/>
                  </a:lnTo>
                  <a:cubicBezTo>
                    <a:pt x="1989" y="286"/>
                    <a:pt x="1965" y="274"/>
                    <a:pt x="1954" y="250"/>
                  </a:cubicBezTo>
                  <a:lnTo>
                    <a:pt x="1882" y="202"/>
                  </a:lnTo>
                  <a:lnTo>
                    <a:pt x="1799" y="155"/>
                  </a:lnTo>
                  <a:cubicBezTo>
                    <a:pt x="1775" y="143"/>
                    <a:pt x="1739" y="119"/>
                    <a:pt x="1704" y="107"/>
                  </a:cubicBezTo>
                  <a:cubicBezTo>
                    <a:pt x="1668" y="95"/>
                    <a:pt x="1620" y="71"/>
                    <a:pt x="1573" y="60"/>
                  </a:cubicBezTo>
                  <a:cubicBezTo>
                    <a:pt x="1501" y="36"/>
                    <a:pt x="1418" y="12"/>
                    <a:pt x="1334" y="12"/>
                  </a:cubicBezTo>
                  <a:cubicBezTo>
                    <a:pt x="1287" y="0"/>
                    <a:pt x="125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3" name="Google Shape;263;p3"/>
          <p:cNvSpPr txBox="1">
            <a:spLocks noGrp="1"/>
          </p:cNvSpPr>
          <p:nvPr>
            <p:ph type="title" hasCustomPrompt="1"/>
          </p:nvPr>
        </p:nvSpPr>
        <p:spPr>
          <a:xfrm flipH="1">
            <a:off x="2572000" y="1147267"/>
            <a:ext cx="2708400" cy="1618000"/>
          </a:xfrm>
          <a:prstGeom prst="rect">
            <a:avLst/>
          </a:prstGeom>
        </p:spPr>
        <p:txBody>
          <a:bodyPr spcFirstLastPara="1" wrap="square" lIns="121897" tIns="121897" rIns="121897" bIns="121897" anchor="t" anchorCtr="0">
            <a:noAutofit/>
          </a:bodyPr>
          <a:lstStyle>
            <a:lvl1pPr lvl="0" algn="ctr" rtl="0">
              <a:spcBef>
                <a:spcPts val="0"/>
              </a:spcBef>
              <a:spcAft>
                <a:spcPts val="0"/>
              </a:spcAft>
              <a:buSzPts val="2500"/>
              <a:buNone/>
              <a:defRPr sz="10700"/>
            </a:lvl1pPr>
            <a:lvl2pPr lvl="1" algn="r" rtl="0">
              <a:spcBef>
                <a:spcPts val="0"/>
              </a:spcBef>
              <a:spcAft>
                <a:spcPts val="0"/>
              </a:spcAft>
              <a:buClr>
                <a:schemeClr val="dk1"/>
              </a:buClr>
              <a:buSzPts val="2500"/>
              <a:buNone/>
              <a:defRPr sz="3300">
                <a:solidFill>
                  <a:schemeClr val="dk1"/>
                </a:solidFill>
              </a:defRPr>
            </a:lvl2pPr>
            <a:lvl3pPr lvl="2" algn="r" rtl="0">
              <a:spcBef>
                <a:spcPts val="0"/>
              </a:spcBef>
              <a:spcAft>
                <a:spcPts val="0"/>
              </a:spcAft>
              <a:buClr>
                <a:schemeClr val="dk1"/>
              </a:buClr>
              <a:buSzPts val="2500"/>
              <a:buNone/>
              <a:defRPr sz="3300">
                <a:solidFill>
                  <a:schemeClr val="dk1"/>
                </a:solidFill>
              </a:defRPr>
            </a:lvl3pPr>
            <a:lvl4pPr lvl="3" algn="r" rtl="0">
              <a:spcBef>
                <a:spcPts val="0"/>
              </a:spcBef>
              <a:spcAft>
                <a:spcPts val="0"/>
              </a:spcAft>
              <a:buClr>
                <a:schemeClr val="dk1"/>
              </a:buClr>
              <a:buSzPts val="2500"/>
              <a:buNone/>
              <a:defRPr sz="3300">
                <a:solidFill>
                  <a:schemeClr val="dk1"/>
                </a:solidFill>
              </a:defRPr>
            </a:lvl4pPr>
            <a:lvl5pPr lvl="4" algn="r" rtl="0">
              <a:spcBef>
                <a:spcPts val="0"/>
              </a:spcBef>
              <a:spcAft>
                <a:spcPts val="0"/>
              </a:spcAft>
              <a:buClr>
                <a:schemeClr val="dk1"/>
              </a:buClr>
              <a:buSzPts val="2500"/>
              <a:buNone/>
              <a:defRPr sz="3300">
                <a:solidFill>
                  <a:schemeClr val="dk1"/>
                </a:solidFill>
              </a:defRPr>
            </a:lvl5pPr>
            <a:lvl6pPr lvl="5" algn="r" rtl="0">
              <a:spcBef>
                <a:spcPts val="0"/>
              </a:spcBef>
              <a:spcAft>
                <a:spcPts val="0"/>
              </a:spcAft>
              <a:buClr>
                <a:schemeClr val="dk1"/>
              </a:buClr>
              <a:buSzPts val="2500"/>
              <a:buNone/>
              <a:defRPr sz="3300">
                <a:solidFill>
                  <a:schemeClr val="dk1"/>
                </a:solidFill>
              </a:defRPr>
            </a:lvl6pPr>
            <a:lvl7pPr lvl="6" algn="r" rtl="0">
              <a:spcBef>
                <a:spcPts val="0"/>
              </a:spcBef>
              <a:spcAft>
                <a:spcPts val="0"/>
              </a:spcAft>
              <a:buClr>
                <a:schemeClr val="dk1"/>
              </a:buClr>
              <a:buSzPts val="2500"/>
              <a:buNone/>
              <a:defRPr sz="3300">
                <a:solidFill>
                  <a:schemeClr val="dk1"/>
                </a:solidFill>
              </a:defRPr>
            </a:lvl7pPr>
            <a:lvl8pPr lvl="7" algn="r" rtl="0">
              <a:spcBef>
                <a:spcPts val="0"/>
              </a:spcBef>
              <a:spcAft>
                <a:spcPts val="0"/>
              </a:spcAft>
              <a:buClr>
                <a:schemeClr val="dk1"/>
              </a:buClr>
              <a:buSzPts val="2500"/>
              <a:buNone/>
              <a:defRPr sz="3300">
                <a:solidFill>
                  <a:schemeClr val="dk1"/>
                </a:solidFill>
              </a:defRPr>
            </a:lvl8pPr>
            <a:lvl9pPr lvl="8" algn="r" rtl="0">
              <a:spcBef>
                <a:spcPts val="0"/>
              </a:spcBef>
              <a:spcAft>
                <a:spcPts val="0"/>
              </a:spcAft>
              <a:buClr>
                <a:schemeClr val="dk1"/>
              </a:buClr>
              <a:buSzPts val="2500"/>
              <a:buNone/>
              <a:defRPr sz="3300">
                <a:solidFill>
                  <a:schemeClr val="dk1"/>
                </a:solidFill>
              </a:defRPr>
            </a:lvl9pPr>
          </a:lstStyle>
          <a:p>
            <a:r>
              <a:t>xx%</a:t>
            </a:r>
          </a:p>
        </p:txBody>
      </p:sp>
      <p:sp>
        <p:nvSpPr>
          <p:cNvPr id="264" name="Google Shape;264;p3"/>
          <p:cNvSpPr txBox="1">
            <a:spLocks noGrp="1"/>
          </p:cNvSpPr>
          <p:nvPr>
            <p:ph type="title" idx="2"/>
          </p:nvPr>
        </p:nvSpPr>
        <p:spPr>
          <a:xfrm>
            <a:off x="908800" y="2899300"/>
            <a:ext cx="6034800" cy="1122800"/>
          </a:xfrm>
          <a:prstGeom prst="rect">
            <a:avLst/>
          </a:prstGeom>
        </p:spPr>
        <p:txBody>
          <a:bodyPr spcFirstLastPara="1" wrap="square" lIns="121897" tIns="121897" rIns="121897" bIns="121897" anchor="t" anchorCtr="0">
            <a:noAutofit/>
          </a:bodyPr>
          <a:lstStyle>
            <a:lvl1pPr lvl="0" algn="ctr" rtl="0">
              <a:spcBef>
                <a:spcPts val="0"/>
              </a:spcBef>
              <a:spcAft>
                <a:spcPts val="0"/>
              </a:spcAft>
              <a:buSzPts val="3600"/>
              <a:buNone/>
              <a:defRPr sz="67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65" name="Google Shape;265;p3"/>
          <p:cNvSpPr txBox="1">
            <a:spLocks noGrp="1"/>
          </p:cNvSpPr>
          <p:nvPr>
            <p:ph type="subTitle" idx="1"/>
          </p:nvPr>
        </p:nvSpPr>
        <p:spPr>
          <a:xfrm>
            <a:off x="1988000" y="4156133"/>
            <a:ext cx="3938400" cy="1152800"/>
          </a:xfrm>
          <a:prstGeom prst="rect">
            <a:avLst/>
          </a:prstGeom>
        </p:spPr>
        <p:txBody>
          <a:bodyPr spcFirstLastPara="1" wrap="square" lIns="121897" tIns="121897" rIns="121897" bIns="121897" anchor="t" anchorCtr="0">
            <a:noAutofit/>
          </a:bodyPr>
          <a:lstStyle>
            <a:lvl1pPr lvl="0" algn="ctr" rtl="0">
              <a:lnSpc>
                <a:spcPct val="100000"/>
              </a:lnSpc>
              <a:spcBef>
                <a:spcPts val="0"/>
              </a:spcBef>
              <a:spcAft>
                <a:spcPts val="0"/>
              </a:spcAft>
              <a:buSzPts val="1400"/>
              <a:buNone/>
              <a:defRPr sz="2100"/>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Tree>
    <p:extLst>
      <p:ext uri="{BB962C8B-B14F-4D97-AF65-F5344CB8AC3E}">
        <p14:creationId xmlns:p14="http://schemas.microsoft.com/office/powerpoint/2010/main" val="3161259250"/>
      </p:ext>
    </p:extLst>
  </p:cSld>
  <p:clrMapOvr>
    <a:masterClrMapping/>
  </p:clrMapOvr>
  <p:transition spd="slow">
    <p:cove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66"/>
        <p:cNvGrpSpPr/>
        <p:nvPr/>
      </p:nvGrpSpPr>
      <p:grpSpPr>
        <a:xfrm>
          <a:off x="0" y="0"/>
          <a:ext cx="0" cy="0"/>
          <a:chOff x="0" y="0"/>
          <a:chExt cx="0" cy="0"/>
        </a:xfrm>
      </p:grpSpPr>
      <p:pic>
        <p:nvPicPr>
          <p:cNvPr id="67" name="Google Shape;67;p13"/>
          <p:cNvPicPr preferRelativeResize="0"/>
          <p:nvPr/>
        </p:nvPicPr>
        <p:blipFill rotWithShape="1">
          <a:blip r:embed="rId2">
            <a:alphaModFix/>
          </a:blip>
          <a:srcRect l="1023" t="15156" r="2461" b="26371"/>
          <a:stretch/>
        </p:blipFill>
        <p:spPr>
          <a:xfrm>
            <a:off x="1" y="0"/>
            <a:ext cx="12191999" cy="6858000"/>
          </a:xfrm>
          <a:prstGeom prst="rect">
            <a:avLst/>
          </a:prstGeom>
          <a:noFill/>
          <a:ln>
            <a:noFill/>
          </a:ln>
        </p:spPr>
      </p:pic>
      <p:sp>
        <p:nvSpPr>
          <p:cNvPr id="68" name="Google Shape;68;p13"/>
          <p:cNvSpPr txBox="1">
            <a:spLocks noGrp="1"/>
          </p:cNvSpPr>
          <p:nvPr>
            <p:ph type="title"/>
          </p:nvPr>
        </p:nvSpPr>
        <p:spPr>
          <a:xfrm>
            <a:off x="960000" y="593367"/>
            <a:ext cx="10272000" cy="763600"/>
          </a:xfrm>
          <a:prstGeom prst="rect">
            <a:avLst/>
          </a:prstGeom>
        </p:spPr>
        <p:txBody>
          <a:bodyPr spcFirstLastPara="1" wrap="square" lIns="121897" tIns="121897" rIns="121897" bIns="121897"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69" name="Google Shape;69;p13"/>
          <p:cNvSpPr txBox="1">
            <a:spLocks noGrp="1"/>
          </p:cNvSpPr>
          <p:nvPr>
            <p:ph type="title" idx="2" hasCustomPrompt="1"/>
          </p:nvPr>
        </p:nvSpPr>
        <p:spPr>
          <a:xfrm>
            <a:off x="1091203" y="1974511"/>
            <a:ext cx="979600" cy="596800"/>
          </a:xfrm>
          <a:prstGeom prst="rect">
            <a:avLst/>
          </a:prstGeom>
          <a:noFill/>
        </p:spPr>
        <p:txBody>
          <a:bodyPr spcFirstLastPara="1" wrap="square" lIns="121897" tIns="121897" rIns="121897" bIns="121897" anchor="ctr" anchorCtr="0">
            <a:noAutofit/>
          </a:bodyPr>
          <a:lstStyle>
            <a:lvl1pPr lvl="0"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70" name="Google Shape;70;p13"/>
          <p:cNvSpPr txBox="1">
            <a:spLocks noGrp="1"/>
          </p:cNvSpPr>
          <p:nvPr>
            <p:ph type="title" idx="3" hasCustomPrompt="1"/>
          </p:nvPr>
        </p:nvSpPr>
        <p:spPr>
          <a:xfrm>
            <a:off x="1091203" y="3885721"/>
            <a:ext cx="979600" cy="596800"/>
          </a:xfrm>
          <a:prstGeom prst="rect">
            <a:avLst/>
          </a:prstGeom>
          <a:noFill/>
        </p:spPr>
        <p:txBody>
          <a:bodyPr spcFirstLastPara="1" wrap="square" lIns="121897" tIns="121897" rIns="121897" bIns="121897" anchor="ctr" anchorCtr="0">
            <a:noAutofit/>
          </a:bodyPr>
          <a:lstStyle>
            <a:lvl1pPr lvl="0"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71" name="Google Shape;71;p13"/>
          <p:cNvSpPr txBox="1">
            <a:spLocks noGrp="1"/>
          </p:cNvSpPr>
          <p:nvPr>
            <p:ph type="title" idx="4" hasCustomPrompt="1"/>
          </p:nvPr>
        </p:nvSpPr>
        <p:spPr>
          <a:xfrm>
            <a:off x="4690236" y="1974511"/>
            <a:ext cx="979600" cy="596800"/>
          </a:xfrm>
          <a:prstGeom prst="rect">
            <a:avLst/>
          </a:prstGeom>
          <a:noFill/>
        </p:spPr>
        <p:txBody>
          <a:bodyPr spcFirstLastPara="1" wrap="square" lIns="121897" tIns="121897" rIns="121897" bIns="121897" anchor="ctr" anchorCtr="0">
            <a:noAutofit/>
          </a:bodyPr>
          <a:lstStyle>
            <a:lvl1pPr lvl="0"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72" name="Google Shape;72;p13"/>
          <p:cNvSpPr txBox="1">
            <a:spLocks noGrp="1"/>
          </p:cNvSpPr>
          <p:nvPr>
            <p:ph type="title" idx="5" hasCustomPrompt="1"/>
          </p:nvPr>
        </p:nvSpPr>
        <p:spPr>
          <a:xfrm>
            <a:off x="4690236" y="3885721"/>
            <a:ext cx="979600" cy="596800"/>
          </a:xfrm>
          <a:prstGeom prst="rect">
            <a:avLst/>
          </a:prstGeom>
          <a:noFill/>
        </p:spPr>
        <p:txBody>
          <a:bodyPr spcFirstLastPara="1" wrap="square" lIns="121897" tIns="121897" rIns="121897" bIns="121897" anchor="ctr" anchorCtr="0">
            <a:noAutofit/>
          </a:bodyPr>
          <a:lstStyle>
            <a:lvl1pPr lvl="0"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73" name="Google Shape;73;p13"/>
          <p:cNvSpPr txBox="1">
            <a:spLocks noGrp="1"/>
          </p:cNvSpPr>
          <p:nvPr>
            <p:ph type="title" idx="6" hasCustomPrompt="1"/>
          </p:nvPr>
        </p:nvSpPr>
        <p:spPr>
          <a:xfrm>
            <a:off x="8289269" y="1974511"/>
            <a:ext cx="979600" cy="596800"/>
          </a:xfrm>
          <a:prstGeom prst="rect">
            <a:avLst/>
          </a:prstGeom>
          <a:noFill/>
        </p:spPr>
        <p:txBody>
          <a:bodyPr spcFirstLastPara="1" wrap="square" lIns="121897" tIns="121897" rIns="121897" bIns="121897" anchor="ctr" anchorCtr="0">
            <a:noAutofit/>
          </a:bodyPr>
          <a:lstStyle>
            <a:lvl1pPr lvl="0"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74" name="Google Shape;74;p13"/>
          <p:cNvSpPr txBox="1">
            <a:spLocks noGrp="1"/>
          </p:cNvSpPr>
          <p:nvPr>
            <p:ph type="title" idx="7" hasCustomPrompt="1"/>
          </p:nvPr>
        </p:nvSpPr>
        <p:spPr>
          <a:xfrm>
            <a:off x="8289269" y="3885721"/>
            <a:ext cx="979600" cy="596800"/>
          </a:xfrm>
          <a:prstGeom prst="rect">
            <a:avLst/>
          </a:prstGeom>
          <a:noFill/>
        </p:spPr>
        <p:txBody>
          <a:bodyPr spcFirstLastPara="1" wrap="square" lIns="121897" tIns="121897" rIns="121897" bIns="121897" anchor="ctr" anchorCtr="0">
            <a:noAutofit/>
          </a:bodyPr>
          <a:lstStyle>
            <a:lvl1pPr lvl="0"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75" name="Google Shape;75;p13"/>
          <p:cNvSpPr txBox="1">
            <a:spLocks noGrp="1"/>
          </p:cNvSpPr>
          <p:nvPr>
            <p:ph type="subTitle" idx="1"/>
          </p:nvPr>
        </p:nvSpPr>
        <p:spPr>
          <a:xfrm>
            <a:off x="960000" y="2680567"/>
            <a:ext cx="3074000" cy="988000"/>
          </a:xfrm>
          <a:prstGeom prst="rect">
            <a:avLst/>
          </a:prstGeom>
        </p:spPr>
        <p:txBody>
          <a:bodyPr spcFirstLastPara="1" wrap="square" lIns="121897" tIns="121897" rIns="121897" bIns="121897" anchor="t" anchorCtr="0">
            <a:noAutofit/>
          </a:bodyPr>
          <a:lstStyle>
            <a:lvl1pPr lvl="0" rtl="0">
              <a:lnSpc>
                <a:spcPct val="100000"/>
              </a:lnSpc>
              <a:spcBef>
                <a:spcPts val="0"/>
              </a:spcBef>
              <a:spcAft>
                <a:spcPts val="0"/>
              </a:spcAft>
              <a:buSzPts val="2000"/>
              <a:buFont typeface="Raleway"/>
              <a:buNone/>
              <a:defRPr sz="2400">
                <a:solidFill>
                  <a:schemeClr val="dk1"/>
                </a:solidFill>
                <a:latin typeface="Aref Ruqaa"/>
                <a:ea typeface="Aref Ruqaa"/>
                <a:cs typeface="Aref Ruqaa"/>
                <a:sym typeface="Aref Ruqaa"/>
              </a:defRPr>
            </a:lvl1pPr>
            <a:lvl2pPr lvl="1" rtl="0">
              <a:lnSpc>
                <a:spcPct val="100000"/>
              </a:lnSpc>
              <a:spcBef>
                <a:spcPts val="0"/>
              </a:spcBef>
              <a:spcAft>
                <a:spcPts val="0"/>
              </a:spcAft>
              <a:buSzPts val="2000"/>
              <a:buFont typeface="Raleway"/>
              <a:buNone/>
              <a:defRPr sz="2700" b="1">
                <a:latin typeface="Raleway"/>
                <a:ea typeface="Raleway"/>
                <a:cs typeface="Raleway"/>
                <a:sym typeface="Raleway"/>
              </a:defRPr>
            </a:lvl2pPr>
            <a:lvl3pPr lvl="2" rtl="0">
              <a:lnSpc>
                <a:spcPct val="100000"/>
              </a:lnSpc>
              <a:spcBef>
                <a:spcPts val="0"/>
              </a:spcBef>
              <a:spcAft>
                <a:spcPts val="0"/>
              </a:spcAft>
              <a:buSzPts val="2000"/>
              <a:buFont typeface="Raleway"/>
              <a:buNone/>
              <a:defRPr sz="2700" b="1">
                <a:latin typeface="Raleway"/>
                <a:ea typeface="Raleway"/>
                <a:cs typeface="Raleway"/>
                <a:sym typeface="Raleway"/>
              </a:defRPr>
            </a:lvl3pPr>
            <a:lvl4pPr lvl="3" rtl="0">
              <a:lnSpc>
                <a:spcPct val="100000"/>
              </a:lnSpc>
              <a:spcBef>
                <a:spcPts val="0"/>
              </a:spcBef>
              <a:spcAft>
                <a:spcPts val="0"/>
              </a:spcAft>
              <a:buSzPts val="2000"/>
              <a:buFont typeface="Raleway"/>
              <a:buNone/>
              <a:defRPr sz="2700" b="1">
                <a:latin typeface="Raleway"/>
                <a:ea typeface="Raleway"/>
                <a:cs typeface="Raleway"/>
                <a:sym typeface="Raleway"/>
              </a:defRPr>
            </a:lvl4pPr>
            <a:lvl5pPr lvl="4" rtl="0">
              <a:lnSpc>
                <a:spcPct val="100000"/>
              </a:lnSpc>
              <a:spcBef>
                <a:spcPts val="0"/>
              </a:spcBef>
              <a:spcAft>
                <a:spcPts val="0"/>
              </a:spcAft>
              <a:buSzPts val="2000"/>
              <a:buFont typeface="Raleway"/>
              <a:buNone/>
              <a:defRPr sz="2700" b="1">
                <a:latin typeface="Raleway"/>
                <a:ea typeface="Raleway"/>
                <a:cs typeface="Raleway"/>
                <a:sym typeface="Raleway"/>
              </a:defRPr>
            </a:lvl5pPr>
            <a:lvl6pPr lvl="5" rtl="0">
              <a:lnSpc>
                <a:spcPct val="100000"/>
              </a:lnSpc>
              <a:spcBef>
                <a:spcPts val="0"/>
              </a:spcBef>
              <a:spcAft>
                <a:spcPts val="0"/>
              </a:spcAft>
              <a:buSzPts val="2000"/>
              <a:buFont typeface="Raleway"/>
              <a:buNone/>
              <a:defRPr sz="2700" b="1">
                <a:latin typeface="Raleway"/>
                <a:ea typeface="Raleway"/>
                <a:cs typeface="Raleway"/>
                <a:sym typeface="Raleway"/>
              </a:defRPr>
            </a:lvl6pPr>
            <a:lvl7pPr lvl="6" rtl="0">
              <a:lnSpc>
                <a:spcPct val="100000"/>
              </a:lnSpc>
              <a:spcBef>
                <a:spcPts val="0"/>
              </a:spcBef>
              <a:spcAft>
                <a:spcPts val="0"/>
              </a:spcAft>
              <a:buSzPts val="2000"/>
              <a:buFont typeface="Raleway"/>
              <a:buNone/>
              <a:defRPr sz="2700" b="1">
                <a:latin typeface="Raleway"/>
                <a:ea typeface="Raleway"/>
                <a:cs typeface="Raleway"/>
                <a:sym typeface="Raleway"/>
              </a:defRPr>
            </a:lvl7pPr>
            <a:lvl8pPr lvl="7" rtl="0">
              <a:lnSpc>
                <a:spcPct val="100000"/>
              </a:lnSpc>
              <a:spcBef>
                <a:spcPts val="0"/>
              </a:spcBef>
              <a:spcAft>
                <a:spcPts val="0"/>
              </a:spcAft>
              <a:buSzPts val="2000"/>
              <a:buFont typeface="Raleway"/>
              <a:buNone/>
              <a:defRPr sz="2700" b="1">
                <a:latin typeface="Raleway"/>
                <a:ea typeface="Raleway"/>
                <a:cs typeface="Raleway"/>
                <a:sym typeface="Raleway"/>
              </a:defRPr>
            </a:lvl8pPr>
            <a:lvl9pPr lvl="8" rtl="0">
              <a:lnSpc>
                <a:spcPct val="100000"/>
              </a:lnSpc>
              <a:spcBef>
                <a:spcPts val="0"/>
              </a:spcBef>
              <a:spcAft>
                <a:spcPts val="0"/>
              </a:spcAft>
              <a:buSzPts val="2000"/>
              <a:buFont typeface="Raleway"/>
              <a:buNone/>
              <a:defRPr sz="2700" b="1">
                <a:latin typeface="Raleway"/>
                <a:ea typeface="Raleway"/>
                <a:cs typeface="Raleway"/>
                <a:sym typeface="Raleway"/>
              </a:defRPr>
            </a:lvl9pPr>
          </a:lstStyle>
          <a:p>
            <a:endParaRPr/>
          </a:p>
        </p:txBody>
      </p:sp>
      <p:sp>
        <p:nvSpPr>
          <p:cNvPr id="76" name="Google Shape;76;p13"/>
          <p:cNvSpPr txBox="1">
            <a:spLocks noGrp="1"/>
          </p:cNvSpPr>
          <p:nvPr>
            <p:ph type="subTitle" idx="8"/>
          </p:nvPr>
        </p:nvSpPr>
        <p:spPr>
          <a:xfrm>
            <a:off x="4559033" y="2680567"/>
            <a:ext cx="3074000" cy="988000"/>
          </a:xfrm>
          <a:prstGeom prst="rect">
            <a:avLst/>
          </a:prstGeom>
        </p:spPr>
        <p:txBody>
          <a:bodyPr spcFirstLastPara="1" wrap="square" lIns="121897" tIns="121897" rIns="121897" bIns="121897" anchor="t" anchorCtr="0">
            <a:noAutofit/>
          </a:bodyPr>
          <a:lstStyle>
            <a:lvl1pPr lvl="0" rtl="0">
              <a:lnSpc>
                <a:spcPct val="100000"/>
              </a:lnSpc>
              <a:spcBef>
                <a:spcPts val="0"/>
              </a:spcBef>
              <a:spcAft>
                <a:spcPts val="0"/>
              </a:spcAft>
              <a:buSzPts val="2000"/>
              <a:buFont typeface="Raleway"/>
              <a:buNone/>
              <a:defRPr sz="2400">
                <a:solidFill>
                  <a:schemeClr val="dk1"/>
                </a:solidFill>
                <a:latin typeface="Aref Ruqaa"/>
                <a:ea typeface="Aref Ruqaa"/>
                <a:cs typeface="Aref Ruqaa"/>
                <a:sym typeface="Aref Ruqaa"/>
              </a:defRPr>
            </a:lvl1pPr>
            <a:lvl2pPr lvl="1" rtl="0">
              <a:lnSpc>
                <a:spcPct val="100000"/>
              </a:lnSpc>
              <a:spcBef>
                <a:spcPts val="0"/>
              </a:spcBef>
              <a:spcAft>
                <a:spcPts val="0"/>
              </a:spcAft>
              <a:buSzPts val="2000"/>
              <a:buFont typeface="Raleway"/>
              <a:buNone/>
              <a:defRPr sz="2700" b="1">
                <a:latin typeface="Raleway"/>
                <a:ea typeface="Raleway"/>
                <a:cs typeface="Raleway"/>
                <a:sym typeface="Raleway"/>
              </a:defRPr>
            </a:lvl2pPr>
            <a:lvl3pPr lvl="2" rtl="0">
              <a:lnSpc>
                <a:spcPct val="100000"/>
              </a:lnSpc>
              <a:spcBef>
                <a:spcPts val="0"/>
              </a:spcBef>
              <a:spcAft>
                <a:spcPts val="0"/>
              </a:spcAft>
              <a:buSzPts val="2000"/>
              <a:buFont typeface="Raleway"/>
              <a:buNone/>
              <a:defRPr sz="2700" b="1">
                <a:latin typeface="Raleway"/>
                <a:ea typeface="Raleway"/>
                <a:cs typeface="Raleway"/>
                <a:sym typeface="Raleway"/>
              </a:defRPr>
            </a:lvl3pPr>
            <a:lvl4pPr lvl="3" rtl="0">
              <a:lnSpc>
                <a:spcPct val="100000"/>
              </a:lnSpc>
              <a:spcBef>
                <a:spcPts val="0"/>
              </a:spcBef>
              <a:spcAft>
                <a:spcPts val="0"/>
              </a:spcAft>
              <a:buSzPts val="2000"/>
              <a:buFont typeface="Raleway"/>
              <a:buNone/>
              <a:defRPr sz="2700" b="1">
                <a:latin typeface="Raleway"/>
                <a:ea typeface="Raleway"/>
                <a:cs typeface="Raleway"/>
                <a:sym typeface="Raleway"/>
              </a:defRPr>
            </a:lvl4pPr>
            <a:lvl5pPr lvl="4" rtl="0">
              <a:lnSpc>
                <a:spcPct val="100000"/>
              </a:lnSpc>
              <a:spcBef>
                <a:spcPts val="0"/>
              </a:spcBef>
              <a:spcAft>
                <a:spcPts val="0"/>
              </a:spcAft>
              <a:buSzPts val="2000"/>
              <a:buFont typeface="Raleway"/>
              <a:buNone/>
              <a:defRPr sz="2700" b="1">
                <a:latin typeface="Raleway"/>
                <a:ea typeface="Raleway"/>
                <a:cs typeface="Raleway"/>
                <a:sym typeface="Raleway"/>
              </a:defRPr>
            </a:lvl5pPr>
            <a:lvl6pPr lvl="5" rtl="0">
              <a:lnSpc>
                <a:spcPct val="100000"/>
              </a:lnSpc>
              <a:spcBef>
                <a:spcPts val="0"/>
              </a:spcBef>
              <a:spcAft>
                <a:spcPts val="0"/>
              </a:spcAft>
              <a:buSzPts val="2000"/>
              <a:buFont typeface="Raleway"/>
              <a:buNone/>
              <a:defRPr sz="2700" b="1">
                <a:latin typeface="Raleway"/>
                <a:ea typeface="Raleway"/>
                <a:cs typeface="Raleway"/>
                <a:sym typeface="Raleway"/>
              </a:defRPr>
            </a:lvl6pPr>
            <a:lvl7pPr lvl="6" rtl="0">
              <a:lnSpc>
                <a:spcPct val="100000"/>
              </a:lnSpc>
              <a:spcBef>
                <a:spcPts val="0"/>
              </a:spcBef>
              <a:spcAft>
                <a:spcPts val="0"/>
              </a:spcAft>
              <a:buSzPts val="2000"/>
              <a:buFont typeface="Raleway"/>
              <a:buNone/>
              <a:defRPr sz="2700" b="1">
                <a:latin typeface="Raleway"/>
                <a:ea typeface="Raleway"/>
                <a:cs typeface="Raleway"/>
                <a:sym typeface="Raleway"/>
              </a:defRPr>
            </a:lvl7pPr>
            <a:lvl8pPr lvl="7" rtl="0">
              <a:lnSpc>
                <a:spcPct val="100000"/>
              </a:lnSpc>
              <a:spcBef>
                <a:spcPts val="0"/>
              </a:spcBef>
              <a:spcAft>
                <a:spcPts val="0"/>
              </a:spcAft>
              <a:buSzPts val="2000"/>
              <a:buFont typeface="Raleway"/>
              <a:buNone/>
              <a:defRPr sz="2700" b="1">
                <a:latin typeface="Raleway"/>
                <a:ea typeface="Raleway"/>
                <a:cs typeface="Raleway"/>
                <a:sym typeface="Raleway"/>
              </a:defRPr>
            </a:lvl8pPr>
            <a:lvl9pPr lvl="8" rtl="0">
              <a:lnSpc>
                <a:spcPct val="100000"/>
              </a:lnSpc>
              <a:spcBef>
                <a:spcPts val="0"/>
              </a:spcBef>
              <a:spcAft>
                <a:spcPts val="0"/>
              </a:spcAft>
              <a:buSzPts val="2000"/>
              <a:buFont typeface="Raleway"/>
              <a:buNone/>
              <a:defRPr sz="2700" b="1">
                <a:latin typeface="Raleway"/>
                <a:ea typeface="Raleway"/>
                <a:cs typeface="Raleway"/>
                <a:sym typeface="Raleway"/>
              </a:defRPr>
            </a:lvl9pPr>
          </a:lstStyle>
          <a:p>
            <a:endParaRPr/>
          </a:p>
        </p:txBody>
      </p:sp>
      <p:sp>
        <p:nvSpPr>
          <p:cNvPr id="77" name="Google Shape;77;p13"/>
          <p:cNvSpPr txBox="1">
            <a:spLocks noGrp="1"/>
          </p:cNvSpPr>
          <p:nvPr>
            <p:ph type="subTitle" idx="9"/>
          </p:nvPr>
        </p:nvSpPr>
        <p:spPr>
          <a:xfrm>
            <a:off x="8158067" y="2680567"/>
            <a:ext cx="3074000" cy="988000"/>
          </a:xfrm>
          <a:prstGeom prst="rect">
            <a:avLst/>
          </a:prstGeom>
        </p:spPr>
        <p:txBody>
          <a:bodyPr spcFirstLastPara="1" wrap="square" lIns="121897" tIns="121897" rIns="121897" bIns="121897" anchor="t" anchorCtr="0">
            <a:noAutofit/>
          </a:bodyPr>
          <a:lstStyle>
            <a:lvl1pPr lvl="0" rtl="0">
              <a:lnSpc>
                <a:spcPct val="100000"/>
              </a:lnSpc>
              <a:spcBef>
                <a:spcPts val="0"/>
              </a:spcBef>
              <a:spcAft>
                <a:spcPts val="0"/>
              </a:spcAft>
              <a:buSzPts val="2000"/>
              <a:buFont typeface="Raleway"/>
              <a:buNone/>
              <a:defRPr sz="2400">
                <a:solidFill>
                  <a:schemeClr val="dk1"/>
                </a:solidFill>
                <a:latin typeface="Aref Ruqaa"/>
                <a:ea typeface="Aref Ruqaa"/>
                <a:cs typeface="Aref Ruqaa"/>
                <a:sym typeface="Aref Ruqaa"/>
              </a:defRPr>
            </a:lvl1pPr>
            <a:lvl2pPr lvl="1" rtl="0">
              <a:lnSpc>
                <a:spcPct val="100000"/>
              </a:lnSpc>
              <a:spcBef>
                <a:spcPts val="0"/>
              </a:spcBef>
              <a:spcAft>
                <a:spcPts val="0"/>
              </a:spcAft>
              <a:buSzPts val="2000"/>
              <a:buFont typeface="Raleway"/>
              <a:buNone/>
              <a:defRPr sz="2700" b="1">
                <a:latin typeface="Raleway"/>
                <a:ea typeface="Raleway"/>
                <a:cs typeface="Raleway"/>
                <a:sym typeface="Raleway"/>
              </a:defRPr>
            </a:lvl2pPr>
            <a:lvl3pPr lvl="2" rtl="0">
              <a:lnSpc>
                <a:spcPct val="100000"/>
              </a:lnSpc>
              <a:spcBef>
                <a:spcPts val="0"/>
              </a:spcBef>
              <a:spcAft>
                <a:spcPts val="0"/>
              </a:spcAft>
              <a:buSzPts val="2000"/>
              <a:buFont typeface="Raleway"/>
              <a:buNone/>
              <a:defRPr sz="2700" b="1">
                <a:latin typeface="Raleway"/>
                <a:ea typeface="Raleway"/>
                <a:cs typeface="Raleway"/>
                <a:sym typeface="Raleway"/>
              </a:defRPr>
            </a:lvl3pPr>
            <a:lvl4pPr lvl="3" rtl="0">
              <a:lnSpc>
                <a:spcPct val="100000"/>
              </a:lnSpc>
              <a:spcBef>
                <a:spcPts val="0"/>
              </a:spcBef>
              <a:spcAft>
                <a:spcPts val="0"/>
              </a:spcAft>
              <a:buSzPts val="2000"/>
              <a:buFont typeface="Raleway"/>
              <a:buNone/>
              <a:defRPr sz="2700" b="1">
                <a:latin typeface="Raleway"/>
                <a:ea typeface="Raleway"/>
                <a:cs typeface="Raleway"/>
                <a:sym typeface="Raleway"/>
              </a:defRPr>
            </a:lvl4pPr>
            <a:lvl5pPr lvl="4" rtl="0">
              <a:lnSpc>
                <a:spcPct val="100000"/>
              </a:lnSpc>
              <a:spcBef>
                <a:spcPts val="0"/>
              </a:spcBef>
              <a:spcAft>
                <a:spcPts val="0"/>
              </a:spcAft>
              <a:buSzPts val="2000"/>
              <a:buFont typeface="Raleway"/>
              <a:buNone/>
              <a:defRPr sz="2700" b="1">
                <a:latin typeface="Raleway"/>
                <a:ea typeface="Raleway"/>
                <a:cs typeface="Raleway"/>
                <a:sym typeface="Raleway"/>
              </a:defRPr>
            </a:lvl5pPr>
            <a:lvl6pPr lvl="5" rtl="0">
              <a:lnSpc>
                <a:spcPct val="100000"/>
              </a:lnSpc>
              <a:spcBef>
                <a:spcPts val="0"/>
              </a:spcBef>
              <a:spcAft>
                <a:spcPts val="0"/>
              </a:spcAft>
              <a:buSzPts val="2000"/>
              <a:buFont typeface="Raleway"/>
              <a:buNone/>
              <a:defRPr sz="2700" b="1">
                <a:latin typeface="Raleway"/>
                <a:ea typeface="Raleway"/>
                <a:cs typeface="Raleway"/>
                <a:sym typeface="Raleway"/>
              </a:defRPr>
            </a:lvl6pPr>
            <a:lvl7pPr lvl="6" rtl="0">
              <a:lnSpc>
                <a:spcPct val="100000"/>
              </a:lnSpc>
              <a:spcBef>
                <a:spcPts val="0"/>
              </a:spcBef>
              <a:spcAft>
                <a:spcPts val="0"/>
              </a:spcAft>
              <a:buSzPts val="2000"/>
              <a:buFont typeface="Raleway"/>
              <a:buNone/>
              <a:defRPr sz="2700" b="1">
                <a:latin typeface="Raleway"/>
                <a:ea typeface="Raleway"/>
                <a:cs typeface="Raleway"/>
                <a:sym typeface="Raleway"/>
              </a:defRPr>
            </a:lvl7pPr>
            <a:lvl8pPr lvl="7" rtl="0">
              <a:lnSpc>
                <a:spcPct val="100000"/>
              </a:lnSpc>
              <a:spcBef>
                <a:spcPts val="0"/>
              </a:spcBef>
              <a:spcAft>
                <a:spcPts val="0"/>
              </a:spcAft>
              <a:buSzPts val="2000"/>
              <a:buFont typeface="Raleway"/>
              <a:buNone/>
              <a:defRPr sz="2700" b="1">
                <a:latin typeface="Raleway"/>
                <a:ea typeface="Raleway"/>
                <a:cs typeface="Raleway"/>
                <a:sym typeface="Raleway"/>
              </a:defRPr>
            </a:lvl8pPr>
            <a:lvl9pPr lvl="8" rtl="0">
              <a:lnSpc>
                <a:spcPct val="100000"/>
              </a:lnSpc>
              <a:spcBef>
                <a:spcPts val="0"/>
              </a:spcBef>
              <a:spcAft>
                <a:spcPts val="0"/>
              </a:spcAft>
              <a:buSzPts val="2000"/>
              <a:buFont typeface="Raleway"/>
              <a:buNone/>
              <a:defRPr sz="2700" b="1">
                <a:latin typeface="Raleway"/>
                <a:ea typeface="Raleway"/>
                <a:cs typeface="Raleway"/>
                <a:sym typeface="Raleway"/>
              </a:defRPr>
            </a:lvl9pPr>
          </a:lstStyle>
          <a:p>
            <a:endParaRPr/>
          </a:p>
        </p:txBody>
      </p:sp>
      <p:sp>
        <p:nvSpPr>
          <p:cNvPr id="78" name="Google Shape;78;p13"/>
          <p:cNvSpPr txBox="1">
            <a:spLocks noGrp="1"/>
          </p:cNvSpPr>
          <p:nvPr>
            <p:ph type="subTitle" idx="13"/>
          </p:nvPr>
        </p:nvSpPr>
        <p:spPr>
          <a:xfrm>
            <a:off x="960000" y="4591867"/>
            <a:ext cx="3074000" cy="988000"/>
          </a:xfrm>
          <a:prstGeom prst="rect">
            <a:avLst/>
          </a:prstGeom>
        </p:spPr>
        <p:txBody>
          <a:bodyPr spcFirstLastPara="1" wrap="square" lIns="121897" tIns="121897" rIns="121897" bIns="121897" anchor="t" anchorCtr="0">
            <a:noAutofit/>
          </a:bodyPr>
          <a:lstStyle>
            <a:lvl1pPr lvl="0" rtl="0">
              <a:lnSpc>
                <a:spcPct val="100000"/>
              </a:lnSpc>
              <a:spcBef>
                <a:spcPts val="0"/>
              </a:spcBef>
              <a:spcAft>
                <a:spcPts val="0"/>
              </a:spcAft>
              <a:buSzPts val="2000"/>
              <a:buFont typeface="Raleway"/>
              <a:buNone/>
              <a:defRPr sz="2400">
                <a:solidFill>
                  <a:schemeClr val="dk1"/>
                </a:solidFill>
                <a:latin typeface="Aref Ruqaa"/>
                <a:ea typeface="Aref Ruqaa"/>
                <a:cs typeface="Aref Ruqaa"/>
                <a:sym typeface="Aref Ruqaa"/>
              </a:defRPr>
            </a:lvl1pPr>
            <a:lvl2pPr lvl="1" rtl="0">
              <a:lnSpc>
                <a:spcPct val="100000"/>
              </a:lnSpc>
              <a:spcBef>
                <a:spcPts val="0"/>
              </a:spcBef>
              <a:spcAft>
                <a:spcPts val="0"/>
              </a:spcAft>
              <a:buSzPts val="2000"/>
              <a:buFont typeface="Raleway"/>
              <a:buNone/>
              <a:defRPr sz="2700" b="1">
                <a:latin typeface="Raleway"/>
                <a:ea typeface="Raleway"/>
                <a:cs typeface="Raleway"/>
                <a:sym typeface="Raleway"/>
              </a:defRPr>
            </a:lvl2pPr>
            <a:lvl3pPr lvl="2" rtl="0">
              <a:lnSpc>
                <a:spcPct val="100000"/>
              </a:lnSpc>
              <a:spcBef>
                <a:spcPts val="0"/>
              </a:spcBef>
              <a:spcAft>
                <a:spcPts val="0"/>
              </a:spcAft>
              <a:buSzPts val="2000"/>
              <a:buFont typeface="Raleway"/>
              <a:buNone/>
              <a:defRPr sz="2700" b="1">
                <a:latin typeface="Raleway"/>
                <a:ea typeface="Raleway"/>
                <a:cs typeface="Raleway"/>
                <a:sym typeface="Raleway"/>
              </a:defRPr>
            </a:lvl3pPr>
            <a:lvl4pPr lvl="3" rtl="0">
              <a:lnSpc>
                <a:spcPct val="100000"/>
              </a:lnSpc>
              <a:spcBef>
                <a:spcPts val="0"/>
              </a:spcBef>
              <a:spcAft>
                <a:spcPts val="0"/>
              </a:spcAft>
              <a:buSzPts val="2000"/>
              <a:buFont typeface="Raleway"/>
              <a:buNone/>
              <a:defRPr sz="2700" b="1">
                <a:latin typeface="Raleway"/>
                <a:ea typeface="Raleway"/>
                <a:cs typeface="Raleway"/>
                <a:sym typeface="Raleway"/>
              </a:defRPr>
            </a:lvl4pPr>
            <a:lvl5pPr lvl="4" rtl="0">
              <a:lnSpc>
                <a:spcPct val="100000"/>
              </a:lnSpc>
              <a:spcBef>
                <a:spcPts val="0"/>
              </a:spcBef>
              <a:spcAft>
                <a:spcPts val="0"/>
              </a:spcAft>
              <a:buSzPts val="2000"/>
              <a:buFont typeface="Raleway"/>
              <a:buNone/>
              <a:defRPr sz="2700" b="1">
                <a:latin typeface="Raleway"/>
                <a:ea typeface="Raleway"/>
                <a:cs typeface="Raleway"/>
                <a:sym typeface="Raleway"/>
              </a:defRPr>
            </a:lvl5pPr>
            <a:lvl6pPr lvl="5" rtl="0">
              <a:lnSpc>
                <a:spcPct val="100000"/>
              </a:lnSpc>
              <a:spcBef>
                <a:spcPts val="0"/>
              </a:spcBef>
              <a:spcAft>
                <a:spcPts val="0"/>
              </a:spcAft>
              <a:buSzPts val="2000"/>
              <a:buFont typeface="Raleway"/>
              <a:buNone/>
              <a:defRPr sz="2700" b="1">
                <a:latin typeface="Raleway"/>
                <a:ea typeface="Raleway"/>
                <a:cs typeface="Raleway"/>
                <a:sym typeface="Raleway"/>
              </a:defRPr>
            </a:lvl6pPr>
            <a:lvl7pPr lvl="6" rtl="0">
              <a:lnSpc>
                <a:spcPct val="100000"/>
              </a:lnSpc>
              <a:spcBef>
                <a:spcPts val="0"/>
              </a:spcBef>
              <a:spcAft>
                <a:spcPts val="0"/>
              </a:spcAft>
              <a:buSzPts val="2000"/>
              <a:buFont typeface="Raleway"/>
              <a:buNone/>
              <a:defRPr sz="2700" b="1">
                <a:latin typeface="Raleway"/>
                <a:ea typeface="Raleway"/>
                <a:cs typeface="Raleway"/>
                <a:sym typeface="Raleway"/>
              </a:defRPr>
            </a:lvl7pPr>
            <a:lvl8pPr lvl="7" rtl="0">
              <a:lnSpc>
                <a:spcPct val="100000"/>
              </a:lnSpc>
              <a:spcBef>
                <a:spcPts val="0"/>
              </a:spcBef>
              <a:spcAft>
                <a:spcPts val="0"/>
              </a:spcAft>
              <a:buSzPts val="2000"/>
              <a:buFont typeface="Raleway"/>
              <a:buNone/>
              <a:defRPr sz="2700" b="1">
                <a:latin typeface="Raleway"/>
                <a:ea typeface="Raleway"/>
                <a:cs typeface="Raleway"/>
                <a:sym typeface="Raleway"/>
              </a:defRPr>
            </a:lvl8pPr>
            <a:lvl9pPr lvl="8" rtl="0">
              <a:lnSpc>
                <a:spcPct val="100000"/>
              </a:lnSpc>
              <a:spcBef>
                <a:spcPts val="0"/>
              </a:spcBef>
              <a:spcAft>
                <a:spcPts val="0"/>
              </a:spcAft>
              <a:buSzPts val="2000"/>
              <a:buFont typeface="Raleway"/>
              <a:buNone/>
              <a:defRPr sz="2700" b="1">
                <a:latin typeface="Raleway"/>
                <a:ea typeface="Raleway"/>
                <a:cs typeface="Raleway"/>
                <a:sym typeface="Raleway"/>
              </a:defRPr>
            </a:lvl9pPr>
          </a:lstStyle>
          <a:p>
            <a:endParaRPr/>
          </a:p>
        </p:txBody>
      </p:sp>
      <p:sp>
        <p:nvSpPr>
          <p:cNvPr id="79" name="Google Shape;79;p13"/>
          <p:cNvSpPr txBox="1">
            <a:spLocks noGrp="1"/>
          </p:cNvSpPr>
          <p:nvPr>
            <p:ph type="subTitle" idx="14"/>
          </p:nvPr>
        </p:nvSpPr>
        <p:spPr>
          <a:xfrm>
            <a:off x="4559033" y="4591867"/>
            <a:ext cx="3074000" cy="988000"/>
          </a:xfrm>
          <a:prstGeom prst="rect">
            <a:avLst/>
          </a:prstGeom>
        </p:spPr>
        <p:txBody>
          <a:bodyPr spcFirstLastPara="1" wrap="square" lIns="121897" tIns="121897" rIns="121897" bIns="121897" anchor="t" anchorCtr="0">
            <a:noAutofit/>
          </a:bodyPr>
          <a:lstStyle>
            <a:lvl1pPr lvl="0" rtl="0">
              <a:lnSpc>
                <a:spcPct val="100000"/>
              </a:lnSpc>
              <a:spcBef>
                <a:spcPts val="0"/>
              </a:spcBef>
              <a:spcAft>
                <a:spcPts val="0"/>
              </a:spcAft>
              <a:buSzPts val="2000"/>
              <a:buFont typeface="Raleway"/>
              <a:buNone/>
              <a:defRPr sz="2400">
                <a:solidFill>
                  <a:schemeClr val="dk1"/>
                </a:solidFill>
                <a:latin typeface="Aref Ruqaa"/>
                <a:ea typeface="Aref Ruqaa"/>
                <a:cs typeface="Aref Ruqaa"/>
                <a:sym typeface="Aref Ruqaa"/>
              </a:defRPr>
            </a:lvl1pPr>
            <a:lvl2pPr lvl="1" rtl="0">
              <a:lnSpc>
                <a:spcPct val="100000"/>
              </a:lnSpc>
              <a:spcBef>
                <a:spcPts val="0"/>
              </a:spcBef>
              <a:spcAft>
                <a:spcPts val="0"/>
              </a:spcAft>
              <a:buSzPts val="2000"/>
              <a:buFont typeface="Raleway"/>
              <a:buNone/>
              <a:defRPr sz="2700" b="1">
                <a:latin typeface="Raleway"/>
                <a:ea typeface="Raleway"/>
                <a:cs typeface="Raleway"/>
                <a:sym typeface="Raleway"/>
              </a:defRPr>
            </a:lvl2pPr>
            <a:lvl3pPr lvl="2" rtl="0">
              <a:lnSpc>
                <a:spcPct val="100000"/>
              </a:lnSpc>
              <a:spcBef>
                <a:spcPts val="0"/>
              </a:spcBef>
              <a:spcAft>
                <a:spcPts val="0"/>
              </a:spcAft>
              <a:buSzPts val="2000"/>
              <a:buFont typeface="Raleway"/>
              <a:buNone/>
              <a:defRPr sz="2700" b="1">
                <a:latin typeface="Raleway"/>
                <a:ea typeface="Raleway"/>
                <a:cs typeface="Raleway"/>
                <a:sym typeface="Raleway"/>
              </a:defRPr>
            </a:lvl3pPr>
            <a:lvl4pPr lvl="3" rtl="0">
              <a:lnSpc>
                <a:spcPct val="100000"/>
              </a:lnSpc>
              <a:spcBef>
                <a:spcPts val="0"/>
              </a:spcBef>
              <a:spcAft>
                <a:spcPts val="0"/>
              </a:spcAft>
              <a:buSzPts val="2000"/>
              <a:buFont typeface="Raleway"/>
              <a:buNone/>
              <a:defRPr sz="2700" b="1">
                <a:latin typeface="Raleway"/>
                <a:ea typeface="Raleway"/>
                <a:cs typeface="Raleway"/>
                <a:sym typeface="Raleway"/>
              </a:defRPr>
            </a:lvl4pPr>
            <a:lvl5pPr lvl="4" rtl="0">
              <a:lnSpc>
                <a:spcPct val="100000"/>
              </a:lnSpc>
              <a:spcBef>
                <a:spcPts val="0"/>
              </a:spcBef>
              <a:spcAft>
                <a:spcPts val="0"/>
              </a:spcAft>
              <a:buSzPts val="2000"/>
              <a:buFont typeface="Raleway"/>
              <a:buNone/>
              <a:defRPr sz="2700" b="1">
                <a:latin typeface="Raleway"/>
                <a:ea typeface="Raleway"/>
                <a:cs typeface="Raleway"/>
                <a:sym typeface="Raleway"/>
              </a:defRPr>
            </a:lvl5pPr>
            <a:lvl6pPr lvl="5" rtl="0">
              <a:lnSpc>
                <a:spcPct val="100000"/>
              </a:lnSpc>
              <a:spcBef>
                <a:spcPts val="0"/>
              </a:spcBef>
              <a:spcAft>
                <a:spcPts val="0"/>
              </a:spcAft>
              <a:buSzPts val="2000"/>
              <a:buFont typeface="Raleway"/>
              <a:buNone/>
              <a:defRPr sz="2700" b="1">
                <a:latin typeface="Raleway"/>
                <a:ea typeface="Raleway"/>
                <a:cs typeface="Raleway"/>
                <a:sym typeface="Raleway"/>
              </a:defRPr>
            </a:lvl6pPr>
            <a:lvl7pPr lvl="6" rtl="0">
              <a:lnSpc>
                <a:spcPct val="100000"/>
              </a:lnSpc>
              <a:spcBef>
                <a:spcPts val="0"/>
              </a:spcBef>
              <a:spcAft>
                <a:spcPts val="0"/>
              </a:spcAft>
              <a:buSzPts val="2000"/>
              <a:buFont typeface="Raleway"/>
              <a:buNone/>
              <a:defRPr sz="2700" b="1">
                <a:latin typeface="Raleway"/>
                <a:ea typeface="Raleway"/>
                <a:cs typeface="Raleway"/>
                <a:sym typeface="Raleway"/>
              </a:defRPr>
            </a:lvl7pPr>
            <a:lvl8pPr lvl="7" rtl="0">
              <a:lnSpc>
                <a:spcPct val="100000"/>
              </a:lnSpc>
              <a:spcBef>
                <a:spcPts val="0"/>
              </a:spcBef>
              <a:spcAft>
                <a:spcPts val="0"/>
              </a:spcAft>
              <a:buSzPts val="2000"/>
              <a:buFont typeface="Raleway"/>
              <a:buNone/>
              <a:defRPr sz="2700" b="1">
                <a:latin typeface="Raleway"/>
                <a:ea typeface="Raleway"/>
                <a:cs typeface="Raleway"/>
                <a:sym typeface="Raleway"/>
              </a:defRPr>
            </a:lvl8pPr>
            <a:lvl9pPr lvl="8" rtl="0">
              <a:lnSpc>
                <a:spcPct val="100000"/>
              </a:lnSpc>
              <a:spcBef>
                <a:spcPts val="0"/>
              </a:spcBef>
              <a:spcAft>
                <a:spcPts val="0"/>
              </a:spcAft>
              <a:buSzPts val="2000"/>
              <a:buFont typeface="Raleway"/>
              <a:buNone/>
              <a:defRPr sz="2700" b="1">
                <a:latin typeface="Raleway"/>
                <a:ea typeface="Raleway"/>
                <a:cs typeface="Raleway"/>
                <a:sym typeface="Raleway"/>
              </a:defRPr>
            </a:lvl9pPr>
          </a:lstStyle>
          <a:p>
            <a:endParaRPr/>
          </a:p>
        </p:txBody>
      </p:sp>
      <p:sp>
        <p:nvSpPr>
          <p:cNvPr id="80" name="Google Shape;80;p13"/>
          <p:cNvSpPr txBox="1">
            <a:spLocks noGrp="1"/>
          </p:cNvSpPr>
          <p:nvPr>
            <p:ph type="subTitle" idx="15"/>
          </p:nvPr>
        </p:nvSpPr>
        <p:spPr>
          <a:xfrm>
            <a:off x="8158067" y="4591867"/>
            <a:ext cx="3074000" cy="988000"/>
          </a:xfrm>
          <a:prstGeom prst="rect">
            <a:avLst/>
          </a:prstGeom>
        </p:spPr>
        <p:txBody>
          <a:bodyPr spcFirstLastPara="1" wrap="square" lIns="121897" tIns="121897" rIns="121897" bIns="121897" anchor="t" anchorCtr="0">
            <a:noAutofit/>
          </a:bodyPr>
          <a:lstStyle>
            <a:lvl1pPr lvl="0" rtl="0">
              <a:lnSpc>
                <a:spcPct val="100000"/>
              </a:lnSpc>
              <a:spcBef>
                <a:spcPts val="0"/>
              </a:spcBef>
              <a:spcAft>
                <a:spcPts val="0"/>
              </a:spcAft>
              <a:buSzPts val="2000"/>
              <a:buFont typeface="Raleway"/>
              <a:buNone/>
              <a:defRPr sz="2400">
                <a:solidFill>
                  <a:schemeClr val="dk1"/>
                </a:solidFill>
                <a:latin typeface="Aref Ruqaa"/>
                <a:ea typeface="Aref Ruqaa"/>
                <a:cs typeface="Aref Ruqaa"/>
                <a:sym typeface="Aref Ruqaa"/>
              </a:defRPr>
            </a:lvl1pPr>
            <a:lvl2pPr lvl="1" rtl="0">
              <a:lnSpc>
                <a:spcPct val="100000"/>
              </a:lnSpc>
              <a:spcBef>
                <a:spcPts val="0"/>
              </a:spcBef>
              <a:spcAft>
                <a:spcPts val="0"/>
              </a:spcAft>
              <a:buSzPts val="2000"/>
              <a:buFont typeface="Raleway"/>
              <a:buNone/>
              <a:defRPr sz="2700" b="1">
                <a:latin typeface="Raleway"/>
                <a:ea typeface="Raleway"/>
                <a:cs typeface="Raleway"/>
                <a:sym typeface="Raleway"/>
              </a:defRPr>
            </a:lvl2pPr>
            <a:lvl3pPr lvl="2" rtl="0">
              <a:lnSpc>
                <a:spcPct val="100000"/>
              </a:lnSpc>
              <a:spcBef>
                <a:spcPts val="0"/>
              </a:spcBef>
              <a:spcAft>
                <a:spcPts val="0"/>
              </a:spcAft>
              <a:buSzPts val="2000"/>
              <a:buFont typeface="Raleway"/>
              <a:buNone/>
              <a:defRPr sz="2700" b="1">
                <a:latin typeface="Raleway"/>
                <a:ea typeface="Raleway"/>
                <a:cs typeface="Raleway"/>
                <a:sym typeface="Raleway"/>
              </a:defRPr>
            </a:lvl3pPr>
            <a:lvl4pPr lvl="3" rtl="0">
              <a:lnSpc>
                <a:spcPct val="100000"/>
              </a:lnSpc>
              <a:spcBef>
                <a:spcPts val="0"/>
              </a:spcBef>
              <a:spcAft>
                <a:spcPts val="0"/>
              </a:spcAft>
              <a:buSzPts val="2000"/>
              <a:buFont typeface="Raleway"/>
              <a:buNone/>
              <a:defRPr sz="2700" b="1">
                <a:latin typeface="Raleway"/>
                <a:ea typeface="Raleway"/>
                <a:cs typeface="Raleway"/>
                <a:sym typeface="Raleway"/>
              </a:defRPr>
            </a:lvl4pPr>
            <a:lvl5pPr lvl="4" rtl="0">
              <a:lnSpc>
                <a:spcPct val="100000"/>
              </a:lnSpc>
              <a:spcBef>
                <a:spcPts val="0"/>
              </a:spcBef>
              <a:spcAft>
                <a:spcPts val="0"/>
              </a:spcAft>
              <a:buSzPts val="2000"/>
              <a:buFont typeface="Raleway"/>
              <a:buNone/>
              <a:defRPr sz="2700" b="1">
                <a:latin typeface="Raleway"/>
                <a:ea typeface="Raleway"/>
                <a:cs typeface="Raleway"/>
                <a:sym typeface="Raleway"/>
              </a:defRPr>
            </a:lvl5pPr>
            <a:lvl6pPr lvl="5" rtl="0">
              <a:lnSpc>
                <a:spcPct val="100000"/>
              </a:lnSpc>
              <a:spcBef>
                <a:spcPts val="0"/>
              </a:spcBef>
              <a:spcAft>
                <a:spcPts val="0"/>
              </a:spcAft>
              <a:buSzPts val="2000"/>
              <a:buFont typeface="Raleway"/>
              <a:buNone/>
              <a:defRPr sz="2700" b="1">
                <a:latin typeface="Raleway"/>
                <a:ea typeface="Raleway"/>
                <a:cs typeface="Raleway"/>
                <a:sym typeface="Raleway"/>
              </a:defRPr>
            </a:lvl6pPr>
            <a:lvl7pPr lvl="6" rtl="0">
              <a:lnSpc>
                <a:spcPct val="100000"/>
              </a:lnSpc>
              <a:spcBef>
                <a:spcPts val="0"/>
              </a:spcBef>
              <a:spcAft>
                <a:spcPts val="0"/>
              </a:spcAft>
              <a:buSzPts val="2000"/>
              <a:buFont typeface="Raleway"/>
              <a:buNone/>
              <a:defRPr sz="2700" b="1">
                <a:latin typeface="Raleway"/>
                <a:ea typeface="Raleway"/>
                <a:cs typeface="Raleway"/>
                <a:sym typeface="Raleway"/>
              </a:defRPr>
            </a:lvl7pPr>
            <a:lvl8pPr lvl="7" rtl="0">
              <a:lnSpc>
                <a:spcPct val="100000"/>
              </a:lnSpc>
              <a:spcBef>
                <a:spcPts val="0"/>
              </a:spcBef>
              <a:spcAft>
                <a:spcPts val="0"/>
              </a:spcAft>
              <a:buSzPts val="2000"/>
              <a:buFont typeface="Raleway"/>
              <a:buNone/>
              <a:defRPr sz="2700" b="1">
                <a:latin typeface="Raleway"/>
                <a:ea typeface="Raleway"/>
                <a:cs typeface="Raleway"/>
                <a:sym typeface="Raleway"/>
              </a:defRPr>
            </a:lvl8pPr>
            <a:lvl9pPr lvl="8" rtl="0">
              <a:lnSpc>
                <a:spcPct val="100000"/>
              </a:lnSpc>
              <a:spcBef>
                <a:spcPts val="0"/>
              </a:spcBef>
              <a:spcAft>
                <a:spcPts val="0"/>
              </a:spcAft>
              <a:buSzPts val="2000"/>
              <a:buFont typeface="Raleway"/>
              <a:buNone/>
              <a:defRPr sz="2700" b="1">
                <a:latin typeface="Raleway"/>
                <a:ea typeface="Raleway"/>
                <a:cs typeface="Raleway"/>
                <a:sym typeface="Raleway"/>
              </a:defRPr>
            </a:lvl9pPr>
          </a:lstStyle>
          <a:p>
            <a:endParaRPr/>
          </a:p>
        </p:txBody>
      </p:sp>
      <p:sp>
        <p:nvSpPr>
          <p:cNvPr id="81" name="Google Shape;81;p13"/>
          <p:cNvSpPr/>
          <p:nvPr/>
        </p:nvSpPr>
        <p:spPr>
          <a:xfrm>
            <a:off x="394101" y="4325918"/>
            <a:ext cx="2211833" cy="2182433"/>
          </a:xfrm>
          <a:custGeom>
            <a:avLst/>
            <a:gdLst/>
            <a:ahLst/>
            <a:cxnLst/>
            <a:rect l="l" t="t" r="r" b="b"/>
            <a:pathLst>
              <a:path w="66355" h="65473" extrusionOk="0">
                <a:moveTo>
                  <a:pt x="4560" y="32614"/>
                </a:moveTo>
                <a:lnTo>
                  <a:pt x="4560" y="35076"/>
                </a:lnTo>
                <a:lnTo>
                  <a:pt x="2006" y="35076"/>
                </a:lnTo>
                <a:lnTo>
                  <a:pt x="2006" y="32614"/>
                </a:lnTo>
                <a:close/>
                <a:moveTo>
                  <a:pt x="9666" y="45897"/>
                </a:moveTo>
                <a:lnTo>
                  <a:pt x="9666" y="50274"/>
                </a:lnTo>
                <a:lnTo>
                  <a:pt x="5806" y="50274"/>
                </a:lnTo>
                <a:lnTo>
                  <a:pt x="5806" y="45897"/>
                </a:lnTo>
                <a:close/>
                <a:moveTo>
                  <a:pt x="9666" y="51399"/>
                </a:moveTo>
                <a:lnTo>
                  <a:pt x="9666" y="54834"/>
                </a:lnTo>
                <a:lnTo>
                  <a:pt x="5806" y="54834"/>
                </a:lnTo>
                <a:lnTo>
                  <a:pt x="5806" y="51399"/>
                </a:lnTo>
                <a:close/>
                <a:moveTo>
                  <a:pt x="14925" y="51399"/>
                </a:moveTo>
                <a:lnTo>
                  <a:pt x="14925" y="54834"/>
                </a:lnTo>
                <a:lnTo>
                  <a:pt x="10639" y="54834"/>
                </a:lnTo>
                <a:lnTo>
                  <a:pt x="10639" y="51399"/>
                </a:lnTo>
                <a:close/>
                <a:moveTo>
                  <a:pt x="9423" y="56049"/>
                </a:moveTo>
                <a:lnTo>
                  <a:pt x="9423" y="59697"/>
                </a:lnTo>
                <a:lnTo>
                  <a:pt x="5836" y="59697"/>
                </a:lnTo>
                <a:lnTo>
                  <a:pt x="5836" y="56049"/>
                </a:lnTo>
                <a:close/>
                <a:moveTo>
                  <a:pt x="14925" y="55806"/>
                </a:moveTo>
                <a:lnTo>
                  <a:pt x="14925" y="59697"/>
                </a:lnTo>
                <a:lnTo>
                  <a:pt x="10639" y="59697"/>
                </a:lnTo>
                <a:lnTo>
                  <a:pt x="10639" y="55806"/>
                </a:lnTo>
                <a:close/>
                <a:moveTo>
                  <a:pt x="19940" y="55806"/>
                </a:moveTo>
                <a:lnTo>
                  <a:pt x="19940" y="59697"/>
                </a:lnTo>
                <a:lnTo>
                  <a:pt x="16110" y="59697"/>
                </a:lnTo>
                <a:lnTo>
                  <a:pt x="16110" y="55806"/>
                </a:lnTo>
                <a:close/>
                <a:moveTo>
                  <a:pt x="33770" y="60822"/>
                </a:moveTo>
                <a:lnTo>
                  <a:pt x="33770" y="63375"/>
                </a:lnTo>
                <a:lnTo>
                  <a:pt x="31308" y="63375"/>
                </a:lnTo>
                <a:lnTo>
                  <a:pt x="31308" y="60822"/>
                </a:lnTo>
                <a:close/>
                <a:moveTo>
                  <a:pt x="4803" y="56080"/>
                </a:moveTo>
                <a:lnTo>
                  <a:pt x="4803" y="60670"/>
                </a:lnTo>
                <a:lnTo>
                  <a:pt x="9423" y="60670"/>
                </a:lnTo>
                <a:lnTo>
                  <a:pt x="9423" y="64317"/>
                </a:lnTo>
                <a:lnTo>
                  <a:pt x="1125" y="64317"/>
                </a:lnTo>
                <a:lnTo>
                  <a:pt x="1125" y="56080"/>
                </a:lnTo>
                <a:close/>
                <a:moveTo>
                  <a:pt x="1003" y="0"/>
                </a:moveTo>
                <a:lnTo>
                  <a:pt x="1003" y="28086"/>
                </a:lnTo>
                <a:lnTo>
                  <a:pt x="4560" y="28086"/>
                </a:lnTo>
                <a:lnTo>
                  <a:pt x="4560" y="31429"/>
                </a:lnTo>
                <a:lnTo>
                  <a:pt x="851" y="31429"/>
                </a:lnTo>
                <a:lnTo>
                  <a:pt x="851" y="36201"/>
                </a:lnTo>
                <a:lnTo>
                  <a:pt x="5715" y="36201"/>
                </a:lnTo>
                <a:lnTo>
                  <a:pt x="5715" y="32614"/>
                </a:lnTo>
                <a:lnTo>
                  <a:pt x="7630" y="32614"/>
                </a:lnTo>
                <a:lnTo>
                  <a:pt x="7630" y="39150"/>
                </a:lnTo>
                <a:lnTo>
                  <a:pt x="61" y="39150"/>
                </a:lnTo>
                <a:lnTo>
                  <a:pt x="61" y="51460"/>
                </a:lnTo>
                <a:lnTo>
                  <a:pt x="4803" y="51460"/>
                </a:lnTo>
                <a:lnTo>
                  <a:pt x="4803" y="54894"/>
                </a:lnTo>
                <a:lnTo>
                  <a:pt x="0" y="54894"/>
                </a:lnTo>
                <a:lnTo>
                  <a:pt x="0" y="65472"/>
                </a:lnTo>
                <a:lnTo>
                  <a:pt x="10548" y="65472"/>
                </a:lnTo>
                <a:lnTo>
                  <a:pt x="10548" y="60670"/>
                </a:lnTo>
                <a:lnTo>
                  <a:pt x="14925" y="60670"/>
                </a:lnTo>
                <a:lnTo>
                  <a:pt x="14925" y="65350"/>
                </a:lnTo>
                <a:lnTo>
                  <a:pt x="27235" y="65350"/>
                </a:lnTo>
                <a:lnTo>
                  <a:pt x="27235" y="57843"/>
                </a:lnTo>
                <a:lnTo>
                  <a:pt x="33770" y="57843"/>
                </a:lnTo>
                <a:lnTo>
                  <a:pt x="33770" y="59727"/>
                </a:lnTo>
                <a:lnTo>
                  <a:pt x="30153" y="59727"/>
                </a:lnTo>
                <a:lnTo>
                  <a:pt x="30153" y="64591"/>
                </a:lnTo>
                <a:lnTo>
                  <a:pt x="34955" y="64591"/>
                </a:lnTo>
                <a:lnTo>
                  <a:pt x="34955" y="60913"/>
                </a:lnTo>
                <a:lnTo>
                  <a:pt x="38299" y="60913"/>
                </a:lnTo>
                <a:lnTo>
                  <a:pt x="38299" y="64439"/>
                </a:lnTo>
                <a:lnTo>
                  <a:pt x="66354" y="64439"/>
                </a:lnTo>
                <a:lnTo>
                  <a:pt x="66354" y="63314"/>
                </a:lnTo>
                <a:lnTo>
                  <a:pt x="39423" y="63314"/>
                </a:lnTo>
                <a:lnTo>
                  <a:pt x="39423" y="59758"/>
                </a:lnTo>
                <a:lnTo>
                  <a:pt x="34955" y="59758"/>
                </a:lnTo>
                <a:lnTo>
                  <a:pt x="34955" y="56718"/>
                </a:lnTo>
                <a:lnTo>
                  <a:pt x="26080" y="56718"/>
                </a:lnTo>
                <a:lnTo>
                  <a:pt x="26080" y="64256"/>
                </a:lnTo>
                <a:lnTo>
                  <a:pt x="16080" y="64256"/>
                </a:lnTo>
                <a:lnTo>
                  <a:pt x="16080" y="60730"/>
                </a:lnTo>
                <a:lnTo>
                  <a:pt x="20912" y="60730"/>
                </a:lnTo>
                <a:lnTo>
                  <a:pt x="20912" y="54894"/>
                </a:lnTo>
                <a:lnTo>
                  <a:pt x="16080" y="54894"/>
                </a:lnTo>
                <a:lnTo>
                  <a:pt x="16080" y="50335"/>
                </a:lnTo>
                <a:lnTo>
                  <a:pt x="10669" y="50335"/>
                </a:lnTo>
                <a:lnTo>
                  <a:pt x="10669" y="44985"/>
                </a:lnTo>
                <a:lnTo>
                  <a:pt x="4803" y="44985"/>
                </a:lnTo>
                <a:lnTo>
                  <a:pt x="4803" y="50335"/>
                </a:lnTo>
                <a:lnTo>
                  <a:pt x="1216" y="50335"/>
                </a:lnTo>
                <a:lnTo>
                  <a:pt x="1216" y="40365"/>
                </a:lnTo>
                <a:lnTo>
                  <a:pt x="8724" y="40365"/>
                </a:lnTo>
                <a:lnTo>
                  <a:pt x="8724" y="31490"/>
                </a:lnTo>
                <a:lnTo>
                  <a:pt x="5684" y="31490"/>
                </a:lnTo>
                <a:lnTo>
                  <a:pt x="5684" y="27022"/>
                </a:lnTo>
                <a:lnTo>
                  <a:pt x="2158" y="27022"/>
                </a:lnTo>
                <a:lnTo>
                  <a:pt x="2158" y="0"/>
                </a:lnTo>
                <a:close/>
              </a:path>
            </a:pathLst>
          </a:custGeom>
          <a:solidFill>
            <a:schemeClr val="dk1"/>
          </a:solidFill>
          <a:ln>
            <a:noFill/>
          </a:ln>
        </p:spPr>
        <p:txBody>
          <a:bodyPr spcFirstLastPara="1" wrap="square" lIns="121897" tIns="121897" rIns="121897" bIns="121897" anchor="ctr" anchorCtr="0">
            <a:noAutofit/>
          </a:bodyPr>
          <a:lstStyle/>
          <a:p>
            <a:pPr marL="0" lvl="0" indent="0" algn="l" rtl="0">
              <a:spcBef>
                <a:spcPts val="0"/>
              </a:spcBef>
              <a:spcAft>
                <a:spcPts val="0"/>
              </a:spcAft>
              <a:buNone/>
            </a:pPr>
            <a:endParaRPr/>
          </a:p>
        </p:txBody>
      </p:sp>
      <p:sp>
        <p:nvSpPr>
          <p:cNvPr id="82" name="Google Shape;82;p13"/>
          <p:cNvSpPr/>
          <p:nvPr/>
        </p:nvSpPr>
        <p:spPr>
          <a:xfrm>
            <a:off x="9578618" y="244833"/>
            <a:ext cx="2211833" cy="2181400"/>
          </a:xfrm>
          <a:custGeom>
            <a:avLst/>
            <a:gdLst/>
            <a:ahLst/>
            <a:cxnLst/>
            <a:rect l="l" t="t" r="r" b="b"/>
            <a:pathLst>
              <a:path w="66355" h="65442" extrusionOk="0">
                <a:moveTo>
                  <a:pt x="35077" y="2067"/>
                </a:moveTo>
                <a:lnTo>
                  <a:pt x="35077" y="4620"/>
                </a:lnTo>
                <a:lnTo>
                  <a:pt x="32615" y="4620"/>
                </a:lnTo>
                <a:lnTo>
                  <a:pt x="32615" y="2067"/>
                </a:lnTo>
                <a:close/>
                <a:moveTo>
                  <a:pt x="65199" y="1125"/>
                </a:moveTo>
                <a:lnTo>
                  <a:pt x="65199" y="9362"/>
                </a:lnTo>
                <a:lnTo>
                  <a:pt x="61552" y="9362"/>
                </a:lnTo>
                <a:lnTo>
                  <a:pt x="61552" y="4772"/>
                </a:lnTo>
                <a:lnTo>
                  <a:pt x="56962" y="4772"/>
                </a:lnTo>
                <a:lnTo>
                  <a:pt x="56962" y="1125"/>
                </a:lnTo>
                <a:close/>
                <a:moveTo>
                  <a:pt x="60518" y="5775"/>
                </a:moveTo>
                <a:lnTo>
                  <a:pt x="60518" y="9423"/>
                </a:lnTo>
                <a:lnTo>
                  <a:pt x="56962" y="9423"/>
                </a:lnTo>
                <a:lnTo>
                  <a:pt x="56962" y="5775"/>
                </a:lnTo>
                <a:close/>
                <a:moveTo>
                  <a:pt x="50305" y="5775"/>
                </a:moveTo>
                <a:lnTo>
                  <a:pt x="50305" y="9636"/>
                </a:lnTo>
                <a:lnTo>
                  <a:pt x="46476" y="9636"/>
                </a:lnTo>
                <a:lnTo>
                  <a:pt x="46476" y="5775"/>
                </a:lnTo>
                <a:close/>
                <a:moveTo>
                  <a:pt x="55746" y="5775"/>
                </a:moveTo>
                <a:lnTo>
                  <a:pt x="55746" y="9636"/>
                </a:lnTo>
                <a:lnTo>
                  <a:pt x="51460" y="9636"/>
                </a:lnTo>
                <a:lnTo>
                  <a:pt x="51460" y="5775"/>
                </a:lnTo>
                <a:close/>
                <a:moveTo>
                  <a:pt x="55746" y="10639"/>
                </a:moveTo>
                <a:lnTo>
                  <a:pt x="55746" y="14043"/>
                </a:lnTo>
                <a:lnTo>
                  <a:pt x="51460" y="14043"/>
                </a:lnTo>
                <a:lnTo>
                  <a:pt x="51460" y="10639"/>
                </a:lnTo>
                <a:close/>
                <a:moveTo>
                  <a:pt x="60579" y="10639"/>
                </a:moveTo>
                <a:lnTo>
                  <a:pt x="60579" y="14043"/>
                </a:lnTo>
                <a:lnTo>
                  <a:pt x="56689" y="14043"/>
                </a:lnTo>
                <a:lnTo>
                  <a:pt x="56689" y="10639"/>
                </a:lnTo>
                <a:close/>
                <a:moveTo>
                  <a:pt x="60579" y="15198"/>
                </a:moveTo>
                <a:lnTo>
                  <a:pt x="60579" y="19545"/>
                </a:lnTo>
                <a:lnTo>
                  <a:pt x="56689" y="19545"/>
                </a:lnTo>
                <a:lnTo>
                  <a:pt x="56689" y="15198"/>
                </a:lnTo>
                <a:close/>
                <a:moveTo>
                  <a:pt x="64379" y="30396"/>
                </a:moveTo>
                <a:lnTo>
                  <a:pt x="64379" y="32858"/>
                </a:lnTo>
                <a:lnTo>
                  <a:pt x="61825" y="32858"/>
                </a:lnTo>
                <a:lnTo>
                  <a:pt x="61825" y="30396"/>
                </a:lnTo>
                <a:close/>
                <a:moveTo>
                  <a:pt x="55777" y="0"/>
                </a:moveTo>
                <a:lnTo>
                  <a:pt x="55777" y="4772"/>
                </a:lnTo>
                <a:lnTo>
                  <a:pt x="51460" y="4772"/>
                </a:lnTo>
                <a:lnTo>
                  <a:pt x="51460" y="91"/>
                </a:lnTo>
                <a:lnTo>
                  <a:pt x="39150" y="91"/>
                </a:lnTo>
                <a:lnTo>
                  <a:pt x="39150" y="7660"/>
                </a:lnTo>
                <a:lnTo>
                  <a:pt x="32615" y="7660"/>
                </a:lnTo>
                <a:lnTo>
                  <a:pt x="32615" y="5775"/>
                </a:lnTo>
                <a:lnTo>
                  <a:pt x="36202" y="5775"/>
                </a:lnTo>
                <a:lnTo>
                  <a:pt x="36202" y="912"/>
                </a:lnTo>
                <a:lnTo>
                  <a:pt x="31430" y="912"/>
                </a:lnTo>
                <a:lnTo>
                  <a:pt x="31430" y="4590"/>
                </a:lnTo>
                <a:lnTo>
                  <a:pt x="28086" y="4590"/>
                </a:lnTo>
                <a:lnTo>
                  <a:pt x="28086" y="1034"/>
                </a:lnTo>
                <a:lnTo>
                  <a:pt x="1" y="1034"/>
                </a:lnTo>
                <a:lnTo>
                  <a:pt x="1" y="2189"/>
                </a:lnTo>
                <a:lnTo>
                  <a:pt x="26931" y="2189"/>
                </a:lnTo>
                <a:lnTo>
                  <a:pt x="26931" y="5715"/>
                </a:lnTo>
                <a:lnTo>
                  <a:pt x="31430" y="5715"/>
                </a:lnTo>
                <a:lnTo>
                  <a:pt x="31430" y="8754"/>
                </a:lnTo>
                <a:lnTo>
                  <a:pt x="40275" y="8754"/>
                </a:lnTo>
                <a:lnTo>
                  <a:pt x="40275" y="1247"/>
                </a:lnTo>
                <a:lnTo>
                  <a:pt x="50275" y="1247"/>
                </a:lnTo>
                <a:lnTo>
                  <a:pt x="50275" y="4772"/>
                </a:lnTo>
                <a:lnTo>
                  <a:pt x="45442" y="4772"/>
                </a:lnTo>
                <a:lnTo>
                  <a:pt x="45442" y="10578"/>
                </a:lnTo>
                <a:lnTo>
                  <a:pt x="50275" y="10578"/>
                </a:lnTo>
                <a:lnTo>
                  <a:pt x="50275" y="15137"/>
                </a:lnTo>
                <a:lnTo>
                  <a:pt x="55716" y="15137"/>
                </a:lnTo>
                <a:lnTo>
                  <a:pt x="55716" y="20517"/>
                </a:lnTo>
                <a:lnTo>
                  <a:pt x="61521" y="20517"/>
                </a:lnTo>
                <a:lnTo>
                  <a:pt x="61521" y="15137"/>
                </a:lnTo>
                <a:lnTo>
                  <a:pt x="65139" y="15137"/>
                </a:lnTo>
                <a:lnTo>
                  <a:pt x="65139" y="25137"/>
                </a:lnTo>
                <a:lnTo>
                  <a:pt x="57600" y="25137"/>
                </a:lnTo>
                <a:lnTo>
                  <a:pt x="57600" y="33983"/>
                </a:lnTo>
                <a:lnTo>
                  <a:pt x="60640" y="33983"/>
                </a:lnTo>
                <a:lnTo>
                  <a:pt x="60640" y="38481"/>
                </a:lnTo>
                <a:lnTo>
                  <a:pt x="64166" y="38481"/>
                </a:lnTo>
                <a:lnTo>
                  <a:pt x="64166" y="65442"/>
                </a:lnTo>
                <a:lnTo>
                  <a:pt x="65351" y="65442"/>
                </a:lnTo>
                <a:lnTo>
                  <a:pt x="65351" y="37387"/>
                </a:lnTo>
                <a:lnTo>
                  <a:pt x="61825" y="37387"/>
                </a:lnTo>
                <a:lnTo>
                  <a:pt x="61825" y="34043"/>
                </a:lnTo>
                <a:lnTo>
                  <a:pt x="65503" y="34043"/>
                </a:lnTo>
                <a:lnTo>
                  <a:pt x="65503" y="29241"/>
                </a:lnTo>
                <a:lnTo>
                  <a:pt x="60640" y="29241"/>
                </a:lnTo>
                <a:lnTo>
                  <a:pt x="60640" y="32858"/>
                </a:lnTo>
                <a:lnTo>
                  <a:pt x="58755" y="32858"/>
                </a:lnTo>
                <a:lnTo>
                  <a:pt x="58755" y="26323"/>
                </a:lnTo>
                <a:lnTo>
                  <a:pt x="66263" y="26323"/>
                </a:lnTo>
                <a:lnTo>
                  <a:pt x="66263" y="14013"/>
                </a:lnTo>
                <a:lnTo>
                  <a:pt x="61521" y="14013"/>
                </a:lnTo>
                <a:lnTo>
                  <a:pt x="61521" y="10548"/>
                </a:lnTo>
                <a:lnTo>
                  <a:pt x="66354" y="10548"/>
                </a:lnTo>
                <a:lnTo>
                  <a:pt x="66354" y="0"/>
                </a:lnTo>
                <a:close/>
              </a:path>
            </a:pathLst>
          </a:custGeom>
          <a:solidFill>
            <a:schemeClr val="dk1"/>
          </a:solidFill>
          <a:ln>
            <a:noFill/>
          </a:ln>
        </p:spPr>
        <p:txBody>
          <a:bodyPr spcFirstLastPara="1" wrap="square" lIns="121897" tIns="121897" rIns="121897" bIns="121897"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733386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内容与标题">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4AD2740B-9001-4EEE-91B4-08485808237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3429000"/>
            <a:ext cx="12192000" cy="3429000"/>
          </a:xfrm>
          <a:prstGeom prst="rect">
            <a:avLst/>
          </a:prstGeom>
        </p:spPr>
      </p:pic>
      <p:sp>
        <p:nvSpPr>
          <p:cNvPr id="25" name="矩形 24">
            <a:extLst>
              <a:ext uri="{FF2B5EF4-FFF2-40B4-BE49-F238E27FC236}">
                <a16:creationId xmlns:a16="http://schemas.microsoft.com/office/drawing/2014/main" xmlns="" id="{AE7060F8-B25A-4F13-8CEF-DCA8E70500DF}"/>
              </a:ext>
            </a:extLst>
          </p:cNvPr>
          <p:cNvSpPr/>
          <p:nvPr userDrawn="1"/>
        </p:nvSpPr>
        <p:spPr>
          <a:xfrm>
            <a:off x="469501" y="409575"/>
            <a:ext cx="11252999" cy="6038850"/>
          </a:xfrm>
          <a:prstGeom prst="rect">
            <a:avLst/>
          </a:prstGeom>
          <a:solidFill>
            <a:srgbClr val="EBF9D3"/>
          </a:solidFill>
          <a:ln w="28575">
            <a:solidFill>
              <a:srgbClr val="F1D06D"/>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7164887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grpSp>
        <p:nvGrpSpPr>
          <p:cNvPr id="23" name="组合 22">
            <a:extLst>
              <a:ext uri="{FF2B5EF4-FFF2-40B4-BE49-F238E27FC236}">
                <a16:creationId xmlns:a16="http://schemas.microsoft.com/office/drawing/2014/main" xmlns="" id="{77E116E1-E3A0-40A5-AFE0-B35E3C309107}"/>
              </a:ext>
            </a:extLst>
          </p:cNvPr>
          <p:cNvGrpSpPr/>
          <p:nvPr userDrawn="1"/>
        </p:nvGrpSpPr>
        <p:grpSpPr>
          <a:xfrm>
            <a:off x="1201474" y="1"/>
            <a:ext cx="9789052" cy="6858000"/>
            <a:chOff x="1201474" y="1"/>
            <a:chExt cx="9789052" cy="6858000"/>
          </a:xfrm>
        </p:grpSpPr>
        <p:pic>
          <p:nvPicPr>
            <p:cNvPr id="12" name="图片 11">
              <a:extLst>
                <a:ext uri="{FF2B5EF4-FFF2-40B4-BE49-F238E27FC236}">
                  <a16:creationId xmlns:a16="http://schemas.microsoft.com/office/drawing/2014/main" xmlns="" id="{60FFB785-4E7B-41AB-A97D-56C80FA022F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4949" b="14949"/>
            <a:stretch/>
          </p:blipFill>
          <p:spPr>
            <a:xfrm>
              <a:off x="1201474" y="1"/>
              <a:ext cx="9789052" cy="6858000"/>
            </a:xfrm>
            <a:prstGeom prst="rect">
              <a:avLst/>
            </a:prstGeom>
          </p:spPr>
        </p:pic>
        <p:pic>
          <p:nvPicPr>
            <p:cNvPr id="13" name="图片 12">
              <a:extLst>
                <a:ext uri="{FF2B5EF4-FFF2-40B4-BE49-F238E27FC236}">
                  <a16:creationId xmlns:a16="http://schemas.microsoft.com/office/drawing/2014/main" xmlns="" id="{29A4A5F4-3585-48E5-8E5D-9AF3FFADC39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11519" b="11519"/>
            <a:stretch/>
          </p:blipFill>
          <p:spPr>
            <a:xfrm>
              <a:off x="1640538" y="1"/>
              <a:ext cx="8910925" cy="6858000"/>
            </a:xfrm>
            <a:prstGeom prst="rect">
              <a:avLst/>
            </a:prstGeom>
            <a:effectLst>
              <a:outerShdw blurRad="50800" dist="38100" dir="8100000" algn="tr" rotWithShape="0">
                <a:prstClr val="black">
                  <a:alpha val="40000"/>
                </a:prstClr>
              </a:outerShdw>
            </a:effectLst>
          </p:spPr>
        </p:pic>
      </p:grpSp>
      <p:pic>
        <p:nvPicPr>
          <p:cNvPr id="19" name="图片 18">
            <a:extLst>
              <a:ext uri="{FF2B5EF4-FFF2-40B4-BE49-F238E27FC236}">
                <a16:creationId xmlns:a16="http://schemas.microsoft.com/office/drawing/2014/main" xmlns="" id="{7D15C078-A871-4191-B283-1C65C5D8AC44}"/>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3924890"/>
            <a:ext cx="3510116" cy="2933108"/>
          </a:xfrm>
          <a:prstGeom prst="rect">
            <a:avLst/>
          </a:prstGeom>
        </p:spPr>
      </p:pic>
      <p:pic>
        <p:nvPicPr>
          <p:cNvPr id="20" name="图片 19">
            <a:extLst>
              <a:ext uri="{FF2B5EF4-FFF2-40B4-BE49-F238E27FC236}">
                <a16:creationId xmlns:a16="http://schemas.microsoft.com/office/drawing/2014/main" xmlns="" id="{B1C889B2-0B42-4B6A-AC07-9BE697686B18}"/>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9334910" y="4533900"/>
            <a:ext cx="2857090" cy="2324100"/>
          </a:xfrm>
          <a:prstGeom prst="rect">
            <a:avLst/>
          </a:prstGeom>
        </p:spPr>
      </p:pic>
      <p:pic>
        <p:nvPicPr>
          <p:cNvPr id="22" name="图片 21">
            <a:extLst>
              <a:ext uri="{FF2B5EF4-FFF2-40B4-BE49-F238E27FC236}">
                <a16:creationId xmlns:a16="http://schemas.microsoft.com/office/drawing/2014/main" xmlns="" id="{B0058117-7868-47AD-87E5-29650C3D5555}"/>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1104900"/>
            <a:ext cx="12192000" cy="5753100"/>
          </a:xfrm>
          <a:prstGeom prst="rect">
            <a:avLst/>
          </a:prstGeom>
        </p:spPr>
      </p:pic>
    </p:spTree>
    <p:extLst>
      <p:ext uri="{BB962C8B-B14F-4D97-AF65-F5344CB8AC3E}">
        <p14:creationId xmlns:p14="http://schemas.microsoft.com/office/powerpoint/2010/main" val="25903917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12/1/2026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58656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12/1/2026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28766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12/1/2026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45978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12/1/2026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12/1/2026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45865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12/1/2026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51058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12/1/2026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030238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12/1/2026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82700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12/1/2026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42861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12/1/2026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39394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12/1/2026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53522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12/1/2026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929143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p:cNvSpPr/>
          <p:nvPr userDrawn="1"/>
        </p:nvSpPr>
        <p:spPr>
          <a:xfrm>
            <a:off x="435429" y="5558971"/>
            <a:ext cx="3744685" cy="856343"/>
          </a:xfrm>
          <a:prstGeom prst="rect">
            <a:avLst/>
          </a:prstGeom>
          <a:solidFill>
            <a:srgbClr val="FDFE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pic>
        <p:nvPicPr>
          <p:cNvPr id="7" name="Picture 6"/>
          <p:cNvPicPr>
            <a:picLocks noChangeAspect="1"/>
          </p:cNvPicPr>
          <p:nvPr userDrawn="1"/>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a:xfrm>
            <a:off x="5671631" y="2686262"/>
            <a:ext cx="5907314" cy="4171738"/>
          </a:xfrm>
          <a:prstGeom prst="rect">
            <a:avLst/>
          </a:prstGeom>
        </p:spPr>
      </p:pic>
      <p:pic>
        <p:nvPicPr>
          <p:cNvPr id="8" name="Picture 7"/>
          <p:cNvPicPr>
            <a:picLocks noChangeAspect="1"/>
          </p:cNvPicPr>
          <p:nvPr userDrawn="1"/>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a:xfrm>
            <a:off x="7079517" y="2804885"/>
            <a:ext cx="5112483" cy="3610429"/>
          </a:xfrm>
          <a:prstGeom prst="rect">
            <a:avLst/>
          </a:prstGeom>
        </p:spPr>
      </p:pic>
    </p:spTree>
    <p:extLst>
      <p:ext uri="{BB962C8B-B14F-4D97-AF65-F5344CB8AC3E}">
        <p14:creationId xmlns:p14="http://schemas.microsoft.com/office/powerpoint/2010/main" val="26510441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decel="100000" fill="hold" nodeType="withEffect">
                                  <p:stCondLst>
                                    <p:cond delay="0"/>
                                  </p:stCondLst>
                                  <p:childTnLst>
                                    <p:animScale>
                                      <p:cBhvr>
                                        <p:cTn id="6" dur="20000" fill="hold"/>
                                        <p:tgtEl>
                                          <p:spTgt spid="7"/>
                                        </p:tgtEl>
                                      </p:cBhvr>
                                      <p:by x="200000" y="200000"/>
                                    </p:animScale>
                                  </p:childTnLst>
                                </p:cTn>
                              </p:par>
                              <p:par>
                                <p:cTn id="7" presetID="6" presetClass="emph" presetSubtype="0" repeatCount="indefinite" decel="100000" fill="hold" nodeType="withEffect">
                                  <p:stCondLst>
                                    <p:cond delay="0"/>
                                  </p:stCondLst>
                                  <p:childTnLst>
                                    <p:animScale>
                                      <p:cBhvr>
                                        <p:cTn id="8" dur="20000" fill="hold"/>
                                        <p:tgtEl>
                                          <p:spTgt spid="8"/>
                                        </p:tgtEl>
                                      </p:cBhvr>
                                      <p:by x="200000" y="200000"/>
                                    </p:animScale>
                                  </p:childTnLst>
                                </p:cTn>
                              </p:par>
                              <p:par>
                                <p:cTn id="9" presetID="64" presetClass="path" presetSubtype="0" repeatCount="indefinite" accel="50000" decel="50000" fill="hold" nodeType="withEffect">
                                  <p:stCondLst>
                                    <p:cond delay="0"/>
                                  </p:stCondLst>
                                  <p:childTnLst>
                                    <p:animMotion origin="layout" path="M 0.10326 0.02176 L -0.06719 -0.14004 " pathEditMode="relative" rAng="0" ptsTypes="AA">
                                      <p:cBhvr>
                                        <p:cTn id="10" dur="20000" fill="hold"/>
                                        <p:tgtEl>
                                          <p:spTgt spid="7"/>
                                        </p:tgtEl>
                                        <p:attrNameLst>
                                          <p:attrName>ppt_x</p:attrName>
                                          <p:attrName>ppt_y</p:attrName>
                                        </p:attrNameLst>
                                      </p:cBhvr>
                                      <p:rCtr x="-8529" y="-8102"/>
                                    </p:animMotion>
                                  </p:childTnLst>
                                </p:cTn>
                              </p:par>
                              <p:par>
                                <p:cTn id="11" presetID="64" presetClass="path" presetSubtype="0" repeatCount="indefinite" accel="50000" decel="50000" fill="hold" nodeType="withEffect">
                                  <p:stCondLst>
                                    <p:cond delay="0"/>
                                  </p:stCondLst>
                                  <p:childTnLst>
                                    <p:animMotion origin="layout" path="M -4.58333E-6 -2.22222E-6 L -0.13619 0.23727 " pathEditMode="relative" rAng="0" ptsTypes="AA">
                                      <p:cBhvr>
                                        <p:cTn id="12" dur="20000" fill="hold"/>
                                        <p:tgtEl>
                                          <p:spTgt spid="8"/>
                                        </p:tgtEl>
                                        <p:attrNameLst>
                                          <p:attrName>ppt_x</p:attrName>
                                          <p:attrName>ppt_y</p:attrName>
                                        </p:attrNameLst>
                                      </p:cBhvr>
                                      <p:rCtr x="-6810" y="1185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800977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12/1/2026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userDrawn="1"/>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l="82500" b="54870"/>
          <a:stretch>
            <a:fillRect/>
          </a:stretch>
        </p:blipFill>
        <p:spPr>
          <a:xfrm>
            <a:off x="9001760" y="-24821"/>
            <a:ext cx="3190240" cy="2999479"/>
          </a:xfrm>
          <a:prstGeom prst="rect">
            <a:avLst/>
          </a:prstGeom>
        </p:spPr>
      </p:pic>
      <p:pic>
        <p:nvPicPr>
          <p:cNvPr id="4" name="图片 3"/>
          <p:cNvPicPr>
            <a:picLocks noChangeAspect="1"/>
          </p:cNvPicPr>
          <p:nvPr userDrawn="1"/>
        </p:nvPicPr>
        <p:blipFill>
          <a:blip r:embed="rId5">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0" y="2413000"/>
            <a:ext cx="12192000" cy="4445000"/>
          </a:xfrm>
          <a:prstGeom prst="rect">
            <a:avLst/>
          </a:prstGeom>
        </p:spPr>
      </p:pic>
    </p:spTree>
    <p:extLst>
      <p:ext uri="{BB962C8B-B14F-4D97-AF65-F5344CB8AC3E}">
        <p14:creationId xmlns:p14="http://schemas.microsoft.com/office/powerpoint/2010/main" val="19829733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p:cNvSpPr/>
          <p:nvPr userDrawn="1"/>
        </p:nvSpPr>
        <p:spPr>
          <a:xfrm>
            <a:off x="435429" y="5558971"/>
            <a:ext cx="3744685" cy="856343"/>
          </a:xfrm>
          <a:prstGeom prst="rect">
            <a:avLst/>
          </a:prstGeom>
          <a:solidFill>
            <a:srgbClr val="FDFE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Tree>
    <p:extLst>
      <p:ext uri="{BB962C8B-B14F-4D97-AF65-F5344CB8AC3E}">
        <p14:creationId xmlns:p14="http://schemas.microsoft.com/office/powerpoint/2010/main" val="2012338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249381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374131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1" name="图片 10"/>
          <p:cNvPicPr>
            <a:picLocks noChangeAspect="1"/>
          </p:cNvPicPr>
          <p:nvPr userDrawn="1"/>
        </p:nvPicPr>
        <p:blipFill rotWithShape="1">
          <a:blip r:embed="rId2">
            <a:extLst>
              <a:ext uri="{28A0092B-C50C-407E-A947-70E740481C1C}">
                <a14:useLocalDpi xmlns:a14="http://schemas.microsoft.com/office/drawing/2010/main" val="0"/>
              </a:ext>
            </a:extLst>
          </a:blip>
          <a:srcRect r="67500" b="65778"/>
          <a:stretch>
            <a:fillRect/>
          </a:stretch>
        </p:blipFill>
        <p:spPr>
          <a:xfrm>
            <a:off x="0" y="0"/>
            <a:ext cx="3962400" cy="2346960"/>
          </a:xfrm>
          <a:prstGeom prst="rect">
            <a:avLst/>
          </a:prstGeom>
        </p:spPr>
      </p:pic>
      <p:pic>
        <p:nvPicPr>
          <p:cNvPr id="2" name="图片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图片 3"/>
          <p:cNvPicPr>
            <a:picLocks noChangeAspect="1"/>
          </p:cNvPicPr>
          <p:nvPr userDrawn="1"/>
        </p:nvPicPr>
        <p:blipFill>
          <a:blip r:embed="rId4">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0" y="2413000"/>
            <a:ext cx="12192000" cy="4445000"/>
          </a:xfrm>
          <a:prstGeom prst="rect">
            <a:avLst/>
          </a:prstGeom>
        </p:spPr>
      </p:pic>
    </p:spTree>
    <p:extLst>
      <p:ext uri="{BB962C8B-B14F-4D97-AF65-F5344CB8AC3E}">
        <p14:creationId xmlns:p14="http://schemas.microsoft.com/office/powerpoint/2010/main" val="27477462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1634576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1D3BADC-D1F4-4DC1-852B-2012506F6467}" type="datetimeFigureOut">
              <a:rPr lang="zh-CN" altLang="en-US" smtClean="0">
                <a:solidFill>
                  <a:prstClr val="black">
                    <a:tint val="75000"/>
                  </a:prstClr>
                </a:solidFill>
              </a:rPr>
              <a:pPr/>
              <a:t>2026/1/12</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30091F8E-547F-4A88-AEEE-B65970F2C04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914004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D1D3BADC-D1F4-4DC1-852B-2012506F6467}" type="datetimeFigureOut">
              <a:rPr lang="zh-CN" altLang="en-US" smtClean="0">
                <a:solidFill>
                  <a:prstClr val="black">
                    <a:tint val="75000"/>
                  </a:prstClr>
                </a:solidFill>
              </a:rPr>
              <a:pPr/>
              <a:t>2026/1/12</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0091F8E-547F-4A88-AEEE-B65970F2C04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026577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D1D3BADC-D1F4-4DC1-852B-2012506F6467}" type="datetimeFigureOut">
              <a:rPr lang="zh-CN" altLang="en-US" smtClean="0">
                <a:solidFill>
                  <a:prstClr val="black">
                    <a:tint val="75000"/>
                  </a:prstClr>
                </a:solidFill>
              </a:rPr>
              <a:pPr/>
              <a:t>2026/1/12</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0091F8E-547F-4A88-AEEE-B65970F2C04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630136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1D3BADC-D1F4-4DC1-852B-2012506F6467}" type="datetimeFigureOut">
              <a:rPr lang="zh-CN" altLang="en-US" smtClean="0">
                <a:solidFill>
                  <a:prstClr val="black">
                    <a:tint val="75000"/>
                  </a:prstClr>
                </a:solidFill>
              </a:rPr>
              <a:pPr/>
              <a:t>2026/1/12</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0091F8E-547F-4A88-AEEE-B65970F2C04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770564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12/1/2026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1D3BADC-D1F4-4DC1-852B-2012506F6467}" type="datetimeFigureOut">
              <a:rPr lang="zh-CN" altLang="en-US" smtClean="0">
                <a:solidFill>
                  <a:prstClr val="black">
                    <a:tint val="75000"/>
                  </a:prstClr>
                </a:solidFill>
              </a:rPr>
              <a:pPr/>
              <a:t>2026/1/12</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0091F8E-547F-4A88-AEEE-B65970F2C04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8850790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67" y="6284139"/>
            <a:ext cx="12192189" cy="563637"/>
          </a:xfrm>
          <a:custGeom>
            <a:avLst/>
            <a:gdLst/>
            <a:ahLst/>
            <a:cxnLst/>
            <a:rect l="l" t="t" r="r" b="b"/>
            <a:pathLst>
              <a:path w="131613" h="21272" extrusionOk="0">
                <a:moveTo>
                  <a:pt x="37604" y="1"/>
                </a:moveTo>
                <a:cubicBezTo>
                  <a:pt x="25066" y="1"/>
                  <a:pt x="12521" y="624"/>
                  <a:pt x="0" y="1543"/>
                </a:cubicBezTo>
                <a:lnTo>
                  <a:pt x="0" y="21272"/>
                </a:lnTo>
                <a:lnTo>
                  <a:pt x="131612" y="21272"/>
                </a:lnTo>
                <a:lnTo>
                  <a:pt x="131612" y="6770"/>
                </a:lnTo>
                <a:cubicBezTo>
                  <a:pt x="131189" y="6773"/>
                  <a:pt x="130767" y="6774"/>
                  <a:pt x="130344" y="6774"/>
                </a:cubicBezTo>
                <a:cubicBezTo>
                  <a:pt x="106838" y="6774"/>
                  <a:pt x="83074" y="2288"/>
                  <a:pt x="59460" y="698"/>
                </a:cubicBezTo>
                <a:cubicBezTo>
                  <a:pt x="52181" y="212"/>
                  <a:pt x="44894" y="1"/>
                  <a:pt x="37604" y="1"/>
                </a:cubicBezTo>
                <a:close/>
              </a:path>
            </a:pathLst>
          </a:custGeom>
          <a:solidFill>
            <a:schemeClr val="accent2"/>
          </a:solidFill>
          <a:ln>
            <a:noFill/>
          </a:ln>
        </p:spPr>
        <p:txBody>
          <a:bodyPr spcFirstLastPara="1" wrap="square" lIns="121900" tIns="121900" rIns="121900" bIns="121900" anchor="ctr" anchorCtr="0">
            <a:noAutofit/>
          </a:bodyPr>
          <a:lstStyle/>
          <a:p>
            <a:pPr defTabSz="914400"/>
            <a:endParaRPr sz="2400">
              <a:solidFill>
                <a:prstClr val="black"/>
              </a:solidFill>
            </a:endParaRPr>
          </a:p>
        </p:txBody>
      </p:sp>
      <p:pic>
        <p:nvPicPr>
          <p:cNvPr id="10" name="Google Shape;10;p2"/>
          <p:cNvPicPr preferRelativeResize="0"/>
          <p:nvPr/>
        </p:nvPicPr>
        <p:blipFill>
          <a:blip r:embed="rId2"/>
          <a:stretch>
            <a:fillRect/>
          </a:stretch>
        </p:blipFill>
        <p:spPr>
          <a:xfrm rot="10800000" flipH="1">
            <a:off x="-72432" y="3386633"/>
            <a:ext cx="1579667" cy="2224833"/>
          </a:xfrm>
          <a:prstGeom prst="rect">
            <a:avLst/>
          </a:prstGeom>
          <a:noFill/>
          <a:ln>
            <a:noFill/>
          </a:ln>
        </p:spPr>
      </p:pic>
      <p:pic>
        <p:nvPicPr>
          <p:cNvPr id="11" name="Google Shape;11;p2"/>
          <p:cNvPicPr preferRelativeResize="0"/>
          <p:nvPr/>
        </p:nvPicPr>
        <p:blipFill>
          <a:blip r:embed="rId3"/>
          <a:stretch>
            <a:fillRect/>
          </a:stretch>
        </p:blipFill>
        <p:spPr>
          <a:xfrm rot="2101870">
            <a:off x="623532" y="1617997"/>
            <a:ext cx="1893007" cy="615600"/>
          </a:xfrm>
          <a:prstGeom prst="rect">
            <a:avLst/>
          </a:prstGeom>
          <a:noFill/>
          <a:ln>
            <a:noFill/>
          </a:ln>
        </p:spPr>
      </p:pic>
      <p:sp>
        <p:nvSpPr>
          <p:cNvPr id="12" name="Google Shape;12;p2"/>
          <p:cNvSpPr txBox="1">
            <a:spLocks noGrp="1"/>
          </p:cNvSpPr>
          <p:nvPr>
            <p:ph type="subTitle" idx="1"/>
          </p:nvPr>
        </p:nvSpPr>
        <p:spPr>
          <a:xfrm>
            <a:off x="2707767" y="4749467"/>
            <a:ext cx="8533200" cy="61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2400">
                <a:solidFill>
                  <a:schemeClr val="accent3"/>
                </a:solidFill>
              </a:defRPr>
            </a:lvl1pPr>
            <a:lvl2pPr lvl="1" rtl="0">
              <a:lnSpc>
                <a:spcPct val="100000"/>
              </a:lnSpc>
              <a:spcBef>
                <a:spcPts val="0"/>
              </a:spcBef>
              <a:spcAft>
                <a:spcPts val="0"/>
              </a:spcAft>
              <a:buSzPts val="1600"/>
              <a:buNone/>
              <a:defRPr sz="2135"/>
            </a:lvl2pPr>
            <a:lvl3pPr lvl="2" rtl="0">
              <a:lnSpc>
                <a:spcPct val="100000"/>
              </a:lnSpc>
              <a:spcBef>
                <a:spcPts val="0"/>
              </a:spcBef>
              <a:spcAft>
                <a:spcPts val="0"/>
              </a:spcAft>
              <a:buSzPts val="1600"/>
              <a:buNone/>
              <a:defRPr sz="2135"/>
            </a:lvl3pPr>
            <a:lvl4pPr lvl="3" rtl="0">
              <a:lnSpc>
                <a:spcPct val="100000"/>
              </a:lnSpc>
              <a:spcBef>
                <a:spcPts val="0"/>
              </a:spcBef>
              <a:spcAft>
                <a:spcPts val="0"/>
              </a:spcAft>
              <a:buSzPts val="1600"/>
              <a:buNone/>
              <a:defRPr sz="2135"/>
            </a:lvl4pPr>
            <a:lvl5pPr lvl="4" rtl="0">
              <a:lnSpc>
                <a:spcPct val="100000"/>
              </a:lnSpc>
              <a:spcBef>
                <a:spcPts val="0"/>
              </a:spcBef>
              <a:spcAft>
                <a:spcPts val="0"/>
              </a:spcAft>
              <a:buSzPts val="1600"/>
              <a:buNone/>
              <a:defRPr sz="2135"/>
            </a:lvl5pPr>
            <a:lvl6pPr lvl="5" rtl="0">
              <a:lnSpc>
                <a:spcPct val="100000"/>
              </a:lnSpc>
              <a:spcBef>
                <a:spcPts val="0"/>
              </a:spcBef>
              <a:spcAft>
                <a:spcPts val="0"/>
              </a:spcAft>
              <a:buSzPts val="1600"/>
              <a:buNone/>
              <a:defRPr sz="2135"/>
            </a:lvl6pPr>
            <a:lvl7pPr lvl="6" rtl="0">
              <a:lnSpc>
                <a:spcPct val="100000"/>
              </a:lnSpc>
              <a:spcBef>
                <a:spcPts val="0"/>
              </a:spcBef>
              <a:spcAft>
                <a:spcPts val="0"/>
              </a:spcAft>
              <a:buSzPts val="1600"/>
              <a:buNone/>
              <a:defRPr sz="2135"/>
            </a:lvl7pPr>
            <a:lvl8pPr lvl="7" rtl="0">
              <a:lnSpc>
                <a:spcPct val="100000"/>
              </a:lnSpc>
              <a:spcBef>
                <a:spcPts val="0"/>
              </a:spcBef>
              <a:spcAft>
                <a:spcPts val="0"/>
              </a:spcAft>
              <a:buSzPts val="1600"/>
              <a:buNone/>
              <a:defRPr sz="2135"/>
            </a:lvl8pPr>
            <a:lvl9pPr lvl="8" rtl="0">
              <a:lnSpc>
                <a:spcPct val="100000"/>
              </a:lnSpc>
              <a:spcBef>
                <a:spcPts val="0"/>
              </a:spcBef>
              <a:spcAft>
                <a:spcPts val="0"/>
              </a:spcAft>
              <a:buSzPts val="1600"/>
              <a:buNone/>
              <a:defRPr sz="2135"/>
            </a:lvl9pPr>
          </a:lstStyle>
          <a:p>
            <a:endParaRPr/>
          </a:p>
        </p:txBody>
      </p:sp>
      <p:sp>
        <p:nvSpPr>
          <p:cNvPr id="13" name="Google Shape;13;p2"/>
          <p:cNvSpPr txBox="1">
            <a:spLocks noGrp="1"/>
          </p:cNvSpPr>
          <p:nvPr>
            <p:ph type="ctrTitle"/>
          </p:nvPr>
        </p:nvSpPr>
        <p:spPr>
          <a:xfrm>
            <a:off x="2707767" y="1287300"/>
            <a:ext cx="8533200" cy="3201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7200"/>
              <a:buNone/>
              <a:defRPr sz="8665" b="0"/>
            </a:lvl1pPr>
            <a:lvl2pPr lvl="1" algn="ctr" rtl="0">
              <a:spcBef>
                <a:spcPts val="0"/>
              </a:spcBef>
              <a:spcAft>
                <a:spcPts val="0"/>
              </a:spcAft>
              <a:buSzPts val="7200"/>
              <a:buNone/>
              <a:defRPr sz="9600"/>
            </a:lvl2pPr>
            <a:lvl3pPr lvl="2" algn="ctr" rtl="0">
              <a:spcBef>
                <a:spcPts val="0"/>
              </a:spcBef>
              <a:spcAft>
                <a:spcPts val="0"/>
              </a:spcAft>
              <a:buSzPts val="7200"/>
              <a:buNone/>
              <a:defRPr sz="9600"/>
            </a:lvl3pPr>
            <a:lvl4pPr lvl="3" algn="ctr" rtl="0">
              <a:spcBef>
                <a:spcPts val="0"/>
              </a:spcBef>
              <a:spcAft>
                <a:spcPts val="0"/>
              </a:spcAft>
              <a:buSzPts val="7200"/>
              <a:buNone/>
              <a:defRPr sz="9600"/>
            </a:lvl4pPr>
            <a:lvl5pPr lvl="4" algn="ctr" rtl="0">
              <a:spcBef>
                <a:spcPts val="0"/>
              </a:spcBef>
              <a:spcAft>
                <a:spcPts val="0"/>
              </a:spcAft>
              <a:buSzPts val="7200"/>
              <a:buNone/>
              <a:defRPr sz="9600"/>
            </a:lvl5pPr>
            <a:lvl6pPr lvl="5" algn="ctr" rtl="0">
              <a:spcBef>
                <a:spcPts val="0"/>
              </a:spcBef>
              <a:spcAft>
                <a:spcPts val="0"/>
              </a:spcAft>
              <a:buSzPts val="7200"/>
              <a:buNone/>
              <a:defRPr sz="9600"/>
            </a:lvl6pPr>
            <a:lvl7pPr lvl="6" algn="ctr" rtl="0">
              <a:spcBef>
                <a:spcPts val="0"/>
              </a:spcBef>
              <a:spcAft>
                <a:spcPts val="0"/>
              </a:spcAft>
              <a:buSzPts val="7200"/>
              <a:buNone/>
              <a:defRPr sz="9600"/>
            </a:lvl7pPr>
            <a:lvl8pPr lvl="7" algn="ctr" rtl="0">
              <a:spcBef>
                <a:spcPts val="0"/>
              </a:spcBef>
              <a:spcAft>
                <a:spcPts val="0"/>
              </a:spcAft>
              <a:buSzPts val="7200"/>
              <a:buNone/>
              <a:defRPr sz="9600"/>
            </a:lvl8pPr>
            <a:lvl9pPr lvl="8" algn="ctr" rtl="0">
              <a:spcBef>
                <a:spcPts val="0"/>
              </a:spcBef>
              <a:spcAft>
                <a:spcPts val="0"/>
              </a:spcAft>
              <a:buSzPts val="7200"/>
              <a:buNone/>
              <a:defRPr sz="9600"/>
            </a:lvl9pPr>
          </a:lstStyle>
          <a:p>
            <a:endParaRPr/>
          </a:p>
        </p:txBody>
      </p:sp>
      <p:pic>
        <p:nvPicPr>
          <p:cNvPr id="14" name="Google Shape;14;p2"/>
          <p:cNvPicPr preferRelativeResize="0"/>
          <p:nvPr/>
        </p:nvPicPr>
        <p:blipFill>
          <a:blip r:embed="rId4"/>
          <a:stretch>
            <a:fillRect/>
          </a:stretch>
        </p:blipFill>
        <p:spPr>
          <a:xfrm rot="4065820">
            <a:off x="2403436" y="-791928"/>
            <a:ext cx="1556363" cy="1824557"/>
          </a:xfrm>
          <a:prstGeom prst="rect">
            <a:avLst/>
          </a:prstGeom>
          <a:noFill/>
          <a:ln>
            <a:noFill/>
          </a:ln>
        </p:spPr>
      </p:pic>
      <p:pic>
        <p:nvPicPr>
          <p:cNvPr id="15" name="Google Shape;15;p2"/>
          <p:cNvPicPr preferRelativeResize="0"/>
          <p:nvPr/>
        </p:nvPicPr>
        <p:blipFill>
          <a:blip r:embed="rId5"/>
          <a:stretch>
            <a:fillRect/>
          </a:stretch>
        </p:blipFill>
        <p:spPr>
          <a:xfrm>
            <a:off x="-1434012" y="-1508900"/>
            <a:ext cx="4855453" cy="4080191"/>
          </a:xfrm>
          <a:prstGeom prst="rect">
            <a:avLst/>
          </a:prstGeom>
          <a:noFill/>
          <a:ln>
            <a:noFill/>
          </a:ln>
        </p:spPr>
      </p:pic>
      <p:pic>
        <p:nvPicPr>
          <p:cNvPr id="16" name="Google Shape;16;p2"/>
          <p:cNvPicPr preferRelativeResize="0"/>
          <p:nvPr/>
        </p:nvPicPr>
        <p:blipFill>
          <a:blip r:embed="rId6"/>
          <a:stretch>
            <a:fillRect/>
          </a:stretch>
        </p:blipFill>
        <p:spPr>
          <a:xfrm rot="1392348">
            <a:off x="-1250703" y="1239193"/>
            <a:ext cx="3635132" cy="3228351"/>
          </a:xfrm>
          <a:prstGeom prst="rect">
            <a:avLst/>
          </a:prstGeom>
          <a:noFill/>
          <a:ln>
            <a:noFill/>
          </a:ln>
        </p:spPr>
      </p:pic>
      <p:pic>
        <p:nvPicPr>
          <p:cNvPr id="17" name="Google Shape;17;p2"/>
          <p:cNvPicPr preferRelativeResize="0"/>
          <p:nvPr/>
        </p:nvPicPr>
        <p:blipFill>
          <a:blip r:embed="rId7"/>
          <a:stretch>
            <a:fillRect/>
          </a:stretch>
        </p:blipFill>
        <p:spPr>
          <a:xfrm rot="504750">
            <a:off x="10305329" y="3956220"/>
            <a:ext cx="3181675" cy="3669756"/>
          </a:xfrm>
          <a:prstGeom prst="rect">
            <a:avLst/>
          </a:prstGeom>
          <a:noFill/>
          <a:ln>
            <a:noFill/>
          </a:ln>
        </p:spPr>
      </p:pic>
    </p:spTree>
    <p:extLst>
      <p:ext uri="{BB962C8B-B14F-4D97-AF65-F5344CB8AC3E}">
        <p14:creationId xmlns:p14="http://schemas.microsoft.com/office/powerpoint/2010/main" val="36117598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12/1/2026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76202688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1258677-2625-4815-A9FF-8DE0FA087CE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FD529D60-DA37-4D23-8A45-EB9A3C43B3F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F82F618D-456A-47EB-A3A2-5035C08E04AA}"/>
              </a:ext>
            </a:extLst>
          </p:cNvPr>
          <p:cNvSpPr>
            <a:spLocks noGrp="1"/>
          </p:cNvSpPr>
          <p:nvPr>
            <p:ph type="dt" sz="half" idx="10"/>
          </p:nvPr>
        </p:nvSpPr>
        <p:spPr/>
        <p:txBody>
          <a:bodyPr/>
          <a:lstStyle/>
          <a:p>
            <a:fld id="{6BA29C42-402C-4507-861E-0880DA3EE89C}" type="datetimeFigureOut">
              <a:rPr lang="en-US" smtClean="0">
                <a:solidFill>
                  <a:prstClr val="black">
                    <a:tint val="75000"/>
                  </a:prstClr>
                </a:solidFill>
              </a:rPr>
              <a:pPr/>
              <a:t>12/1/2026</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6A2DD0F7-5D52-48AE-8A3D-241CCA88A5F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2B89B2E8-6975-482B-BCFC-815B13634E72}"/>
              </a:ext>
            </a:extLst>
          </p:cNvPr>
          <p:cNvSpPr>
            <a:spLocks noGrp="1"/>
          </p:cNvSpPr>
          <p:nvPr>
            <p:ph type="sldNum" sz="quarter" idx="12"/>
          </p:nvPr>
        </p:nvSpPr>
        <p:spPr/>
        <p:txBody>
          <a:bodyPr/>
          <a:lstStyle/>
          <a:p>
            <a:fld id="{C29AE7D2-E3C8-4A77-9E10-07A8D0268D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2192327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84DAAF1-51FB-4AAF-B5FF-8EFCB250497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B9B9D532-6BAF-4086-946F-BC52DA53F9C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B155EF4-4DDD-4D91-85E5-C894524886A5}"/>
              </a:ext>
            </a:extLst>
          </p:cNvPr>
          <p:cNvSpPr>
            <a:spLocks noGrp="1"/>
          </p:cNvSpPr>
          <p:nvPr>
            <p:ph type="dt" sz="half" idx="10"/>
          </p:nvPr>
        </p:nvSpPr>
        <p:spPr/>
        <p:txBody>
          <a:bodyPr/>
          <a:lstStyle/>
          <a:p>
            <a:fld id="{6BA29C42-402C-4507-861E-0880DA3EE89C}" type="datetimeFigureOut">
              <a:rPr lang="en-US" smtClean="0">
                <a:solidFill>
                  <a:prstClr val="black">
                    <a:tint val="75000"/>
                  </a:prstClr>
                </a:solidFill>
              </a:rPr>
              <a:pPr/>
              <a:t>12/1/2026</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20C7A354-9BB5-4783-9239-ABC77CB17EB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251DF2C3-F236-46F4-9D06-DB8F76A78912}"/>
              </a:ext>
            </a:extLst>
          </p:cNvPr>
          <p:cNvSpPr>
            <a:spLocks noGrp="1"/>
          </p:cNvSpPr>
          <p:nvPr>
            <p:ph type="sldNum" sz="quarter" idx="12"/>
          </p:nvPr>
        </p:nvSpPr>
        <p:spPr/>
        <p:txBody>
          <a:bodyPr/>
          <a:lstStyle/>
          <a:p>
            <a:fld id="{C29AE7D2-E3C8-4A77-9E10-07A8D0268D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307451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3E28C7F-3BA3-46BB-ABB2-BDBAEF22A1F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30A25A89-BB16-440E-808F-DC69C2B2074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EA5023DB-9AEC-4C01-9173-EEEE811F98ED}"/>
              </a:ext>
            </a:extLst>
          </p:cNvPr>
          <p:cNvSpPr>
            <a:spLocks noGrp="1"/>
          </p:cNvSpPr>
          <p:nvPr>
            <p:ph type="dt" sz="half" idx="10"/>
          </p:nvPr>
        </p:nvSpPr>
        <p:spPr/>
        <p:txBody>
          <a:bodyPr/>
          <a:lstStyle/>
          <a:p>
            <a:fld id="{6BA29C42-402C-4507-861E-0880DA3EE89C}" type="datetimeFigureOut">
              <a:rPr lang="en-US" smtClean="0">
                <a:solidFill>
                  <a:prstClr val="black">
                    <a:tint val="75000"/>
                  </a:prstClr>
                </a:solidFill>
              </a:rPr>
              <a:pPr/>
              <a:t>12/1/2026</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847BA699-88B9-4D2C-8F89-630160543C3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5B107061-956E-40AE-892B-78E4C4B11C80}"/>
              </a:ext>
            </a:extLst>
          </p:cNvPr>
          <p:cNvSpPr>
            <a:spLocks noGrp="1"/>
          </p:cNvSpPr>
          <p:nvPr>
            <p:ph type="sldNum" sz="quarter" idx="12"/>
          </p:nvPr>
        </p:nvSpPr>
        <p:spPr/>
        <p:txBody>
          <a:bodyPr/>
          <a:lstStyle/>
          <a:p>
            <a:fld id="{C29AE7D2-E3C8-4A77-9E10-07A8D0268D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211805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D641173-0322-4960-B9A3-0B032DB387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69435298-2036-4FF2-B11C-A9C92CAD760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B2F389EF-2EDC-4A2D-8F53-34E0942CB5AC}"/>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314CBACD-8ABD-49BB-AA18-3F638730EB64}"/>
              </a:ext>
            </a:extLst>
          </p:cNvPr>
          <p:cNvSpPr>
            <a:spLocks noGrp="1"/>
          </p:cNvSpPr>
          <p:nvPr>
            <p:ph type="dt" sz="half" idx="10"/>
          </p:nvPr>
        </p:nvSpPr>
        <p:spPr/>
        <p:txBody>
          <a:bodyPr/>
          <a:lstStyle/>
          <a:p>
            <a:fld id="{6BA29C42-402C-4507-861E-0880DA3EE89C}" type="datetimeFigureOut">
              <a:rPr lang="en-US" smtClean="0">
                <a:solidFill>
                  <a:prstClr val="black">
                    <a:tint val="75000"/>
                  </a:prstClr>
                </a:solidFill>
              </a:rPr>
              <a:pPr/>
              <a:t>12/1/2026</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324DFE40-40ED-47B5-871D-3F415464803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2AAC500A-632C-44E1-BD38-1CB385D6159D}"/>
              </a:ext>
            </a:extLst>
          </p:cNvPr>
          <p:cNvSpPr>
            <a:spLocks noGrp="1"/>
          </p:cNvSpPr>
          <p:nvPr>
            <p:ph type="sldNum" sz="quarter" idx="12"/>
          </p:nvPr>
        </p:nvSpPr>
        <p:spPr/>
        <p:txBody>
          <a:bodyPr/>
          <a:lstStyle/>
          <a:p>
            <a:fld id="{C29AE7D2-E3C8-4A77-9E10-07A8D0268D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3425815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D1A8CBD-32EE-4A3C-8751-7DF415025C9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4537B516-5177-494B-AE27-7CAA1CA4DB5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56599411-EA9A-4C92-B178-F0DA6A90596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9CDE3CFA-399F-49F4-82EC-D68C510ADCC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B001C7D6-8ED2-4784-B32C-BC6FED441989}"/>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3ED9929F-E47A-4791-A18F-7021983DC8C6}"/>
              </a:ext>
            </a:extLst>
          </p:cNvPr>
          <p:cNvSpPr>
            <a:spLocks noGrp="1"/>
          </p:cNvSpPr>
          <p:nvPr>
            <p:ph type="dt" sz="half" idx="10"/>
          </p:nvPr>
        </p:nvSpPr>
        <p:spPr/>
        <p:txBody>
          <a:bodyPr/>
          <a:lstStyle/>
          <a:p>
            <a:fld id="{6BA29C42-402C-4507-861E-0880DA3EE89C}" type="datetimeFigureOut">
              <a:rPr lang="en-US" smtClean="0">
                <a:solidFill>
                  <a:prstClr val="black">
                    <a:tint val="75000"/>
                  </a:prstClr>
                </a:solidFill>
              </a:rPr>
              <a:pPr/>
              <a:t>12/1/2026</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6F41DBED-0F73-42D6-9FAB-B75751852AA9}"/>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C3841655-5C04-4053-9F57-75B7074C85F9}"/>
              </a:ext>
            </a:extLst>
          </p:cNvPr>
          <p:cNvSpPr>
            <a:spLocks noGrp="1"/>
          </p:cNvSpPr>
          <p:nvPr>
            <p:ph type="sldNum" sz="quarter" idx="12"/>
          </p:nvPr>
        </p:nvSpPr>
        <p:spPr/>
        <p:txBody>
          <a:bodyPr/>
          <a:lstStyle/>
          <a:p>
            <a:fld id="{C29AE7D2-E3C8-4A77-9E10-07A8D0268D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228791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24A5164-1846-4A9C-B77F-085FEC8D28E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8C211A08-1A07-4326-85ED-FE7B0C4445F6}"/>
              </a:ext>
            </a:extLst>
          </p:cNvPr>
          <p:cNvSpPr>
            <a:spLocks noGrp="1"/>
          </p:cNvSpPr>
          <p:nvPr>
            <p:ph type="dt" sz="half" idx="10"/>
          </p:nvPr>
        </p:nvSpPr>
        <p:spPr/>
        <p:txBody>
          <a:bodyPr/>
          <a:lstStyle/>
          <a:p>
            <a:fld id="{6BA29C42-402C-4507-861E-0880DA3EE89C}" type="datetimeFigureOut">
              <a:rPr lang="en-US" smtClean="0">
                <a:solidFill>
                  <a:prstClr val="black">
                    <a:tint val="75000"/>
                  </a:prstClr>
                </a:solidFill>
              </a:rPr>
              <a:pPr/>
              <a:t>12/1/2026</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73A7D03D-2160-42D2-84BF-2C043316E270}"/>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1986CCDB-0ADB-45EE-B193-CCA83232BB4F}"/>
              </a:ext>
            </a:extLst>
          </p:cNvPr>
          <p:cNvSpPr>
            <a:spLocks noGrp="1"/>
          </p:cNvSpPr>
          <p:nvPr>
            <p:ph type="sldNum" sz="quarter" idx="12"/>
          </p:nvPr>
        </p:nvSpPr>
        <p:spPr/>
        <p:txBody>
          <a:bodyPr/>
          <a:lstStyle/>
          <a:p>
            <a:fld id="{C29AE7D2-E3C8-4A77-9E10-07A8D0268D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229808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20BFEC68-89CB-4EB0-8C3C-BDD08C80B643}"/>
              </a:ext>
            </a:extLst>
          </p:cNvPr>
          <p:cNvSpPr>
            <a:spLocks noGrp="1"/>
          </p:cNvSpPr>
          <p:nvPr>
            <p:ph type="dt" sz="half" idx="10"/>
          </p:nvPr>
        </p:nvSpPr>
        <p:spPr/>
        <p:txBody>
          <a:bodyPr/>
          <a:lstStyle/>
          <a:p>
            <a:fld id="{6BA29C42-402C-4507-861E-0880DA3EE89C}" type="datetimeFigureOut">
              <a:rPr lang="en-US" smtClean="0">
                <a:solidFill>
                  <a:prstClr val="black">
                    <a:tint val="75000"/>
                  </a:prstClr>
                </a:solidFill>
              </a:rPr>
              <a:pPr/>
              <a:t>12/1/2026</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1DC81DF0-0BAD-4003-8A7E-39775513B59E}"/>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B83FC369-1874-4E45-AC8A-50861ACB66CD}"/>
              </a:ext>
            </a:extLst>
          </p:cNvPr>
          <p:cNvSpPr>
            <a:spLocks noGrp="1"/>
          </p:cNvSpPr>
          <p:nvPr>
            <p:ph type="sldNum" sz="quarter" idx="12"/>
          </p:nvPr>
        </p:nvSpPr>
        <p:spPr/>
        <p:txBody>
          <a:bodyPr/>
          <a:lstStyle/>
          <a:p>
            <a:fld id="{C29AE7D2-E3C8-4A77-9E10-07A8D0268D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999756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12/1/2026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54BE67A-3564-4FC6-B5DD-0414356AECA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4552AC90-BCAF-47C9-90D4-1C12B878F9C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BCF1D0F5-E08E-4DE5-805C-811420D3A2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DA48FAFE-19A9-405E-8173-25D6D88DEF14}"/>
              </a:ext>
            </a:extLst>
          </p:cNvPr>
          <p:cNvSpPr>
            <a:spLocks noGrp="1"/>
          </p:cNvSpPr>
          <p:nvPr>
            <p:ph type="dt" sz="half" idx="10"/>
          </p:nvPr>
        </p:nvSpPr>
        <p:spPr/>
        <p:txBody>
          <a:bodyPr/>
          <a:lstStyle/>
          <a:p>
            <a:fld id="{6BA29C42-402C-4507-861E-0880DA3EE89C}" type="datetimeFigureOut">
              <a:rPr lang="en-US" smtClean="0">
                <a:solidFill>
                  <a:prstClr val="black">
                    <a:tint val="75000"/>
                  </a:prstClr>
                </a:solidFill>
              </a:rPr>
              <a:pPr/>
              <a:t>12/1/2026</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47CDC521-B97D-4A7E-9FAC-D8E5F47711EE}"/>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01714F5C-7B0B-4AC8-BAEF-1C603E1E97A9}"/>
              </a:ext>
            </a:extLst>
          </p:cNvPr>
          <p:cNvSpPr>
            <a:spLocks noGrp="1"/>
          </p:cNvSpPr>
          <p:nvPr>
            <p:ph type="sldNum" sz="quarter" idx="12"/>
          </p:nvPr>
        </p:nvSpPr>
        <p:spPr/>
        <p:txBody>
          <a:bodyPr/>
          <a:lstStyle/>
          <a:p>
            <a:fld id="{C29AE7D2-E3C8-4A77-9E10-07A8D0268D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2550728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0115065-DFD4-4D51-ACE4-BB5655DC6B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DED48FE1-2980-4CD8-AB2B-B4DD79C1E24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469F9BB2-ED86-4C30-9B63-C13AA7E30A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A42CBBCD-9ED0-4975-B21B-339B0FB5B006}"/>
              </a:ext>
            </a:extLst>
          </p:cNvPr>
          <p:cNvSpPr>
            <a:spLocks noGrp="1"/>
          </p:cNvSpPr>
          <p:nvPr>
            <p:ph type="dt" sz="half" idx="10"/>
          </p:nvPr>
        </p:nvSpPr>
        <p:spPr/>
        <p:txBody>
          <a:bodyPr/>
          <a:lstStyle/>
          <a:p>
            <a:fld id="{6BA29C42-402C-4507-861E-0880DA3EE89C}" type="datetimeFigureOut">
              <a:rPr lang="en-US" smtClean="0">
                <a:solidFill>
                  <a:prstClr val="black">
                    <a:tint val="75000"/>
                  </a:prstClr>
                </a:solidFill>
              </a:rPr>
              <a:pPr/>
              <a:t>12/1/2026</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7058E434-E56B-4149-8113-1419AEF6AC3C}"/>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AB3D39B6-9A07-4C85-A049-8A76CD66C3B4}"/>
              </a:ext>
            </a:extLst>
          </p:cNvPr>
          <p:cNvSpPr>
            <a:spLocks noGrp="1"/>
          </p:cNvSpPr>
          <p:nvPr>
            <p:ph type="sldNum" sz="quarter" idx="12"/>
          </p:nvPr>
        </p:nvSpPr>
        <p:spPr/>
        <p:txBody>
          <a:bodyPr/>
          <a:lstStyle/>
          <a:p>
            <a:fld id="{C29AE7D2-E3C8-4A77-9E10-07A8D0268D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376976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08C82B5-ED9C-47AF-A267-3C4A76B05B6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7904A354-5262-4528-A70D-ED54B3019A8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F087835-53C6-4020-B1C6-CC2B5370F50B}"/>
              </a:ext>
            </a:extLst>
          </p:cNvPr>
          <p:cNvSpPr>
            <a:spLocks noGrp="1"/>
          </p:cNvSpPr>
          <p:nvPr>
            <p:ph type="dt" sz="half" idx="10"/>
          </p:nvPr>
        </p:nvSpPr>
        <p:spPr/>
        <p:txBody>
          <a:bodyPr/>
          <a:lstStyle/>
          <a:p>
            <a:fld id="{6BA29C42-402C-4507-861E-0880DA3EE89C}" type="datetimeFigureOut">
              <a:rPr lang="en-US" smtClean="0">
                <a:solidFill>
                  <a:prstClr val="black">
                    <a:tint val="75000"/>
                  </a:prstClr>
                </a:solidFill>
              </a:rPr>
              <a:pPr/>
              <a:t>12/1/2026</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073B9395-15B1-4B31-8052-EC1F754ABCC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ED72FEBE-EF04-4AAF-88CA-AC5412C55404}"/>
              </a:ext>
            </a:extLst>
          </p:cNvPr>
          <p:cNvSpPr>
            <a:spLocks noGrp="1"/>
          </p:cNvSpPr>
          <p:nvPr>
            <p:ph type="sldNum" sz="quarter" idx="12"/>
          </p:nvPr>
        </p:nvSpPr>
        <p:spPr/>
        <p:txBody>
          <a:bodyPr/>
          <a:lstStyle/>
          <a:p>
            <a:fld id="{C29AE7D2-E3C8-4A77-9E10-07A8D0268D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16203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35B3F61F-A83F-475C-A0A6-2954BF00693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CC5D378D-5443-481E-89B2-756616F52F04}"/>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753DD2F-75D4-4F40-B13B-04F49CAB2105}"/>
              </a:ext>
            </a:extLst>
          </p:cNvPr>
          <p:cNvSpPr>
            <a:spLocks noGrp="1"/>
          </p:cNvSpPr>
          <p:nvPr>
            <p:ph type="dt" sz="half" idx="10"/>
          </p:nvPr>
        </p:nvSpPr>
        <p:spPr/>
        <p:txBody>
          <a:bodyPr/>
          <a:lstStyle/>
          <a:p>
            <a:fld id="{6BA29C42-402C-4507-861E-0880DA3EE89C}" type="datetimeFigureOut">
              <a:rPr lang="en-US" smtClean="0">
                <a:solidFill>
                  <a:prstClr val="black">
                    <a:tint val="75000"/>
                  </a:prstClr>
                </a:solidFill>
              </a:rPr>
              <a:pPr/>
              <a:t>12/1/2026</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029A3E91-5645-4B8F-BBDA-62B59089C85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05FCB804-59BB-4643-9690-5394ACA4BF7A}"/>
              </a:ext>
            </a:extLst>
          </p:cNvPr>
          <p:cNvSpPr>
            <a:spLocks noGrp="1"/>
          </p:cNvSpPr>
          <p:nvPr>
            <p:ph type="sldNum" sz="quarter" idx="12"/>
          </p:nvPr>
        </p:nvSpPr>
        <p:spPr/>
        <p:txBody>
          <a:bodyPr/>
          <a:lstStyle/>
          <a:p>
            <a:fld id="{C29AE7D2-E3C8-4A77-9E10-07A8D0268D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908623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12/01/2026</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96060429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12/01/2026</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80852026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12/01/2026</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54052367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12/01/2026</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89551747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12/01/2026</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6525409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12/01/2026</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4837745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12/1/2026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12/01/2026</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14382845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12/01/2026</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78409598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12/01/2026</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69868002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12/01/2026</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65694254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12/01/2026</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18454676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1_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6710AB6F-DFD7-42CE-A324-49C29B75B8E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3429000"/>
            <a:ext cx="12192000" cy="3429000"/>
          </a:xfrm>
          <a:prstGeom prst="rect">
            <a:avLst/>
          </a:prstGeom>
        </p:spPr>
      </p:pic>
      <p:sp>
        <p:nvSpPr>
          <p:cNvPr id="25" name="矩形 24">
            <a:extLst>
              <a:ext uri="{FF2B5EF4-FFF2-40B4-BE49-F238E27FC236}">
                <a16:creationId xmlns:a16="http://schemas.microsoft.com/office/drawing/2014/main" xmlns="" id="{AE7060F8-B25A-4F13-8CEF-DCA8E70500DF}"/>
              </a:ext>
            </a:extLst>
          </p:cNvPr>
          <p:cNvSpPr/>
          <p:nvPr userDrawn="1"/>
        </p:nvSpPr>
        <p:spPr>
          <a:xfrm>
            <a:off x="469501" y="409575"/>
            <a:ext cx="11252999" cy="6038850"/>
          </a:xfrm>
          <a:prstGeom prst="rect">
            <a:avLst/>
          </a:prstGeom>
          <a:solidFill>
            <a:srgbClr val="EBF9D3"/>
          </a:solidFill>
          <a:ln w="28575">
            <a:solidFill>
              <a:srgbClr val="F1D06D"/>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a:extLst>
              <a:ext uri="{FF2B5EF4-FFF2-40B4-BE49-F238E27FC236}">
                <a16:creationId xmlns:a16="http://schemas.microsoft.com/office/drawing/2014/main" xmlns="" id="{2BF3D005-7D14-4A1C-909A-E1AEEE5FE78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88550" y="409575"/>
            <a:ext cx="11214899" cy="6038850"/>
          </a:xfrm>
          <a:prstGeom prst="rect">
            <a:avLst/>
          </a:prstGeom>
        </p:spPr>
      </p:pic>
    </p:spTree>
    <p:extLst>
      <p:ext uri="{BB962C8B-B14F-4D97-AF65-F5344CB8AC3E}">
        <p14:creationId xmlns:p14="http://schemas.microsoft.com/office/powerpoint/2010/main" val="26618101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grpSp>
        <p:nvGrpSpPr>
          <p:cNvPr id="23" name="组合 22">
            <a:extLst>
              <a:ext uri="{FF2B5EF4-FFF2-40B4-BE49-F238E27FC236}">
                <a16:creationId xmlns:a16="http://schemas.microsoft.com/office/drawing/2014/main" xmlns="" id="{77E116E1-E3A0-40A5-AFE0-B35E3C309107}"/>
              </a:ext>
            </a:extLst>
          </p:cNvPr>
          <p:cNvGrpSpPr/>
          <p:nvPr userDrawn="1"/>
        </p:nvGrpSpPr>
        <p:grpSpPr>
          <a:xfrm>
            <a:off x="1201474" y="1"/>
            <a:ext cx="9789052" cy="6858000"/>
            <a:chOff x="1201474" y="1"/>
            <a:chExt cx="9789052" cy="6858000"/>
          </a:xfrm>
        </p:grpSpPr>
        <p:pic>
          <p:nvPicPr>
            <p:cNvPr id="12" name="图片 11">
              <a:extLst>
                <a:ext uri="{FF2B5EF4-FFF2-40B4-BE49-F238E27FC236}">
                  <a16:creationId xmlns:a16="http://schemas.microsoft.com/office/drawing/2014/main" xmlns="" id="{60FFB785-4E7B-41AB-A97D-56C80FA022F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4949" b="14949"/>
            <a:stretch/>
          </p:blipFill>
          <p:spPr>
            <a:xfrm>
              <a:off x="1201474" y="1"/>
              <a:ext cx="9789052" cy="6858000"/>
            </a:xfrm>
            <a:prstGeom prst="rect">
              <a:avLst/>
            </a:prstGeom>
          </p:spPr>
        </p:pic>
        <p:pic>
          <p:nvPicPr>
            <p:cNvPr id="13" name="图片 12">
              <a:extLst>
                <a:ext uri="{FF2B5EF4-FFF2-40B4-BE49-F238E27FC236}">
                  <a16:creationId xmlns:a16="http://schemas.microsoft.com/office/drawing/2014/main" xmlns="" id="{29A4A5F4-3585-48E5-8E5D-9AF3FFADC39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11519" b="11519"/>
            <a:stretch/>
          </p:blipFill>
          <p:spPr>
            <a:xfrm>
              <a:off x="1640538" y="1"/>
              <a:ext cx="8910925" cy="6858000"/>
            </a:xfrm>
            <a:prstGeom prst="rect">
              <a:avLst/>
            </a:prstGeom>
            <a:effectLst>
              <a:outerShdw blurRad="50800" dist="38100" dir="8100000" algn="tr" rotWithShape="0">
                <a:prstClr val="black">
                  <a:alpha val="40000"/>
                </a:prstClr>
              </a:outerShdw>
            </a:effectLst>
          </p:spPr>
        </p:pic>
      </p:grpSp>
      <p:pic>
        <p:nvPicPr>
          <p:cNvPr id="19" name="图片 18">
            <a:extLst>
              <a:ext uri="{FF2B5EF4-FFF2-40B4-BE49-F238E27FC236}">
                <a16:creationId xmlns:a16="http://schemas.microsoft.com/office/drawing/2014/main" xmlns="" id="{7D15C078-A871-4191-B283-1C65C5D8AC44}"/>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3924890"/>
            <a:ext cx="3510116" cy="2933108"/>
          </a:xfrm>
          <a:prstGeom prst="rect">
            <a:avLst/>
          </a:prstGeom>
        </p:spPr>
      </p:pic>
      <p:pic>
        <p:nvPicPr>
          <p:cNvPr id="20" name="图片 19">
            <a:extLst>
              <a:ext uri="{FF2B5EF4-FFF2-40B4-BE49-F238E27FC236}">
                <a16:creationId xmlns:a16="http://schemas.microsoft.com/office/drawing/2014/main" xmlns="" id="{B1C889B2-0B42-4B6A-AC07-9BE697686B18}"/>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9334910" y="4533900"/>
            <a:ext cx="2857090" cy="2324100"/>
          </a:xfrm>
          <a:prstGeom prst="rect">
            <a:avLst/>
          </a:prstGeom>
        </p:spPr>
      </p:pic>
      <p:pic>
        <p:nvPicPr>
          <p:cNvPr id="22" name="图片 21">
            <a:extLst>
              <a:ext uri="{FF2B5EF4-FFF2-40B4-BE49-F238E27FC236}">
                <a16:creationId xmlns:a16="http://schemas.microsoft.com/office/drawing/2014/main" xmlns="" id="{B0058117-7868-47AD-87E5-29650C3D5555}"/>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1104900"/>
            <a:ext cx="12192000" cy="5753100"/>
          </a:xfrm>
          <a:prstGeom prst="rect">
            <a:avLst/>
          </a:prstGeom>
        </p:spPr>
      </p:pic>
    </p:spTree>
    <p:extLst>
      <p:ext uri="{BB962C8B-B14F-4D97-AF65-F5344CB8AC3E}">
        <p14:creationId xmlns:p14="http://schemas.microsoft.com/office/powerpoint/2010/main" val="26631622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0"/>
          </a:xfrm>
          <a:prstGeom prst="rect">
            <a:avLst/>
          </a:prstGeom>
          <a:ln/>
        </p:spPr>
        <p:txBody>
          <a:bodyPr/>
          <a:lstStyle>
            <a:lvl1pPr>
              <a:defRPr/>
            </a:lvl1pPr>
          </a:lstStyle>
          <a:p>
            <a:pPr defTabSz="1088421">
              <a:defRPr/>
            </a:pPr>
            <a:endParaRPr lang="en-US" sz="2150">
              <a:solidFill>
                <a:prstClr val="black"/>
              </a:solidFill>
            </a:endParaRPr>
          </a:p>
        </p:txBody>
      </p:sp>
      <p:sp>
        <p:nvSpPr>
          <p:cNvPr id="3" name="Rectangle 5"/>
          <p:cNvSpPr>
            <a:spLocks noGrp="1" noChangeArrowheads="1"/>
          </p:cNvSpPr>
          <p:nvPr>
            <p:ph type="ftr" sz="quarter" idx="11"/>
          </p:nvPr>
        </p:nvSpPr>
        <p:spPr>
          <a:xfrm>
            <a:off x="4165600" y="6245225"/>
            <a:ext cx="3860800" cy="476250"/>
          </a:xfrm>
          <a:prstGeom prst="rect">
            <a:avLst/>
          </a:prstGeom>
          <a:ln/>
        </p:spPr>
        <p:txBody>
          <a:bodyPr/>
          <a:lstStyle>
            <a:lvl1pPr>
              <a:defRPr/>
            </a:lvl1pPr>
          </a:lstStyle>
          <a:p>
            <a:pPr defTabSz="1088421">
              <a:defRPr/>
            </a:pPr>
            <a:endParaRPr lang="en-US" sz="2150">
              <a:solidFill>
                <a:prstClr val="black"/>
              </a:solidFill>
            </a:endParaRPr>
          </a:p>
        </p:txBody>
      </p:sp>
      <p:sp>
        <p:nvSpPr>
          <p:cNvPr id="4" name="Rectangle 6"/>
          <p:cNvSpPr>
            <a:spLocks noGrp="1" noChangeArrowheads="1"/>
          </p:cNvSpPr>
          <p:nvPr>
            <p:ph type="sldNum" sz="quarter" idx="12"/>
          </p:nvPr>
        </p:nvSpPr>
        <p:spPr>
          <a:xfrm>
            <a:off x="8737600" y="6245225"/>
            <a:ext cx="2844800" cy="476250"/>
          </a:xfrm>
          <a:prstGeom prst="rect">
            <a:avLst/>
          </a:prstGeom>
          <a:ln/>
        </p:spPr>
        <p:txBody>
          <a:bodyPr/>
          <a:lstStyle>
            <a:lvl1pPr>
              <a:defRPr/>
            </a:lvl1pPr>
          </a:lstStyle>
          <a:p>
            <a:pPr defTabSz="1088421"/>
            <a:fld id="{475E0F57-EEA1-4A8B-9311-4AD2064A14C0}" type="slidenum">
              <a:rPr lang="en-US" sz="2150" smtClean="0">
                <a:solidFill>
                  <a:prstClr val="black"/>
                </a:solidFill>
              </a:rPr>
              <a:pPr defTabSz="1088421"/>
              <a:t>‹#›</a:t>
            </a:fld>
            <a:endParaRPr lang="en-US" sz="2150">
              <a:solidFill>
                <a:prstClr val="black"/>
              </a:solidFill>
            </a:endParaRPr>
          </a:p>
        </p:txBody>
      </p:sp>
    </p:spTree>
    <p:extLst>
      <p:ext uri="{BB962C8B-B14F-4D97-AF65-F5344CB8AC3E}">
        <p14:creationId xmlns:p14="http://schemas.microsoft.com/office/powerpoint/2010/main" val="65800308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91902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pPr defTabSz="1088421"/>
            <a:fld id="{7FE5A9CD-1CA5-4BB6-ABF6-C3DB2F9C09D1}" type="datetimeFigureOut">
              <a:rPr lang="en-US" sz="2150" smtClean="0">
                <a:solidFill>
                  <a:prstClr val="black"/>
                </a:solidFill>
              </a:rPr>
              <a:pPr defTabSz="1088421"/>
              <a:t>12/1/2026</a:t>
            </a:fld>
            <a:endParaRPr lang="en-US" sz="2150">
              <a:solidFill>
                <a:prstClr val="black"/>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pPr defTabSz="1088421"/>
            <a:endParaRPr lang="en-US" sz="2150">
              <a:solidFill>
                <a:prstClr val="black"/>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pPr defTabSz="1088421"/>
            <a:fld id="{E9E3A461-C528-4C33-83FA-271D1850C3B5}" type="slidenum">
              <a:rPr lang="en-US" sz="2150" smtClean="0">
                <a:solidFill>
                  <a:prstClr val="black"/>
                </a:solidFill>
              </a:rPr>
              <a:pPr defTabSz="1088421"/>
              <a:t>‹#›</a:t>
            </a:fld>
            <a:endParaRPr lang="en-US" sz="2150">
              <a:solidFill>
                <a:prstClr val="black"/>
              </a:solidFill>
            </a:endParaRPr>
          </a:p>
        </p:txBody>
      </p:sp>
    </p:spTree>
    <p:extLst>
      <p:ext uri="{BB962C8B-B14F-4D97-AF65-F5344CB8AC3E}">
        <p14:creationId xmlns:p14="http://schemas.microsoft.com/office/powerpoint/2010/main" val="9187864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12/1/2026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799"/>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799"/>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09600" y="6245225"/>
            <a:ext cx="2844800" cy="476250"/>
          </a:xfrm>
          <a:prstGeom prst="rect">
            <a:avLst/>
          </a:prstGeom>
          <a:ln/>
        </p:spPr>
        <p:txBody>
          <a:bodyPr/>
          <a:lstStyle>
            <a:lvl1pPr>
              <a:defRPr/>
            </a:lvl1pPr>
          </a:lstStyle>
          <a:p>
            <a:pPr defTabSz="1088421">
              <a:defRPr/>
            </a:pPr>
            <a:endParaRPr lang="en-US" sz="2150">
              <a:solidFill>
                <a:prstClr val="black"/>
              </a:solidFill>
            </a:endParaRPr>
          </a:p>
        </p:txBody>
      </p:sp>
      <p:sp>
        <p:nvSpPr>
          <p:cNvPr id="6" name="Footer Placeholder 5"/>
          <p:cNvSpPr>
            <a:spLocks noGrp="1" noChangeArrowheads="1"/>
          </p:cNvSpPr>
          <p:nvPr>
            <p:ph type="ftr" sz="quarter" idx="11"/>
          </p:nvPr>
        </p:nvSpPr>
        <p:spPr>
          <a:xfrm>
            <a:off x="4165600" y="6245225"/>
            <a:ext cx="3860800" cy="476250"/>
          </a:xfrm>
          <a:prstGeom prst="rect">
            <a:avLst/>
          </a:prstGeom>
          <a:ln/>
        </p:spPr>
        <p:txBody>
          <a:bodyPr/>
          <a:lstStyle>
            <a:lvl1pPr>
              <a:defRPr/>
            </a:lvl1pPr>
          </a:lstStyle>
          <a:p>
            <a:pPr defTabSz="1088421">
              <a:defRPr/>
            </a:pPr>
            <a:endParaRPr lang="en-US" sz="2150">
              <a:solidFill>
                <a:prstClr val="black"/>
              </a:solidFill>
            </a:endParaRPr>
          </a:p>
        </p:txBody>
      </p:sp>
      <p:sp>
        <p:nvSpPr>
          <p:cNvPr id="7" name="Slide Number Placeholder 6"/>
          <p:cNvSpPr>
            <a:spLocks noGrp="1" noChangeArrowheads="1"/>
          </p:cNvSpPr>
          <p:nvPr>
            <p:ph type="sldNum" sz="quarter" idx="12"/>
          </p:nvPr>
        </p:nvSpPr>
        <p:spPr>
          <a:xfrm>
            <a:off x="8737600" y="6245225"/>
            <a:ext cx="2844800" cy="476250"/>
          </a:xfrm>
          <a:prstGeom prst="rect">
            <a:avLst/>
          </a:prstGeom>
          <a:ln/>
        </p:spPr>
        <p:txBody>
          <a:bodyPr/>
          <a:lstStyle>
            <a:lvl1pPr>
              <a:defRPr/>
            </a:lvl1pPr>
          </a:lstStyle>
          <a:p>
            <a:pPr defTabSz="1088421"/>
            <a:fld id="{F5777671-8709-4A63-837D-B723CF4BE6DA}" type="slidenum">
              <a:rPr lang="en-US" sz="2150" smtClean="0">
                <a:solidFill>
                  <a:prstClr val="black"/>
                </a:solidFill>
              </a:rPr>
              <a:pPr defTabSz="1088421"/>
              <a:t>‹#›</a:t>
            </a:fld>
            <a:endParaRPr lang="en-US" sz="2150">
              <a:solidFill>
                <a:prstClr val="black"/>
              </a:solidFill>
            </a:endParaRPr>
          </a:p>
        </p:txBody>
      </p:sp>
    </p:spTree>
    <p:extLst>
      <p:ext uri="{BB962C8B-B14F-4D97-AF65-F5344CB8AC3E}">
        <p14:creationId xmlns:p14="http://schemas.microsoft.com/office/powerpoint/2010/main" val="215476553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224775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301379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pPr defTabSz="1088421"/>
            <a:fld id="{7FE5A9CD-1CA5-4BB6-ABF6-C3DB2F9C09D1}" type="datetimeFigureOut">
              <a:rPr lang="en-US" sz="2150" smtClean="0">
                <a:solidFill>
                  <a:prstClr val="black"/>
                </a:solidFill>
              </a:rPr>
              <a:pPr defTabSz="1088421"/>
              <a:t>12/1/2026</a:t>
            </a:fld>
            <a:endParaRPr lang="en-US" sz="2150">
              <a:solidFill>
                <a:prstClr val="black"/>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pPr defTabSz="1088421"/>
            <a:endParaRPr lang="en-US" sz="2150">
              <a:solidFill>
                <a:prstClr val="black"/>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pPr defTabSz="1088421"/>
            <a:fld id="{E9E3A461-C528-4C33-83FA-271D1850C3B5}" type="slidenum">
              <a:rPr lang="en-US" sz="2150" smtClean="0">
                <a:solidFill>
                  <a:prstClr val="black"/>
                </a:solidFill>
              </a:rPr>
              <a:pPr defTabSz="1088421"/>
              <a:t>‹#›</a:t>
            </a:fld>
            <a:endParaRPr lang="en-US" sz="2150">
              <a:solidFill>
                <a:prstClr val="black"/>
              </a:solidFill>
            </a:endParaRPr>
          </a:p>
        </p:txBody>
      </p:sp>
    </p:spTree>
    <p:extLst>
      <p:ext uri="{BB962C8B-B14F-4D97-AF65-F5344CB8AC3E}">
        <p14:creationId xmlns:p14="http://schemas.microsoft.com/office/powerpoint/2010/main" val="150253548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799"/>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799"/>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09600" y="6245225"/>
            <a:ext cx="2844800" cy="476250"/>
          </a:xfrm>
          <a:prstGeom prst="rect">
            <a:avLst/>
          </a:prstGeom>
          <a:ln/>
        </p:spPr>
        <p:txBody>
          <a:bodyPr/>
          <a:lstStyle>
            <a:lvl1pPr>
              <a:defRPr/>
            </a:lvl1pPr>
          </a:lstStyle>
          <a:p>
            <a:pPr defTabSz="1088421">
              <a:defRPr/>
            </a:pPr>
            <a:endParaRPr lang="en-US" sz="2150">
              <a:solidFill>
                <a:prstClr val="black"/>
              </a:solidFill>
            </a:endParaRPr>
          </a:p>
        </p:txBody>
      </p:sp>
      <p:sp>
        <p:nvSpPr>
          <p:cNvPr id="6" name="Footer Placeholder 5"/>
          <p:cNvSpPr>
            <a:spLocks noGrp="1" noChangeArrowheads="1"/>
          </p:cNvSpPr>
          <p:nvPr>
            <p:ph type="ftr" sz="quarter" idx="11"/>
          </p:nvPr>
        </p:nvSpPr>
        <p:spPr>
          <a:xfrm>
            <a:off x="4165600" y="6245225"/>
            <a:ext cx="3860800" cy="476250"/>
          </a:xfrm>
          <a:prstGeom prst="rect">
            <a:avLst/>
          </a:prstGeom>
          <a:ln/>
        </p:spPr>
        <p:txBody>
          <a:bodyPr/>
          <a:lstStyle>
            <a:lvl1pPr>
              <a:defRPr/>
            </a:lvl1pPr>
          </a:lstStyle>
          <a:p>
            <a:pPr defTabSz="1088421">
              <a:defRPr/>
            </a:pPr>
            <a:endParaRPr lang="en-US" sz="2150">
              <a:solidFill>
                <a:prstClr val="black"/>
              </a:solidFill>
            </a:endParaRPr>
          </a:p>
        </p:txBody>
      </p:sp>
      <p:sp>
        <p:nvSpPr>
          <p:cNvPr id="7" name="Slide Number Placeholder 6"/>
          <p:cNvSpPr>
            <a:spLocks noGrp="1" noChangeArrowheads="1"/>
          </p:cNvSpPr>
          <p:nvPr>
            <p:ph type="sldNum" sz="quarter" idx="12"/>
          </p:nvPr>
        </p:nvSpPr>
        <p:spPr>
          <a:xfrm>
            <a:off x="8737600" y="6245225"/>
            <a:ext cx="2844800" cy="476250"/>
          </a:xfrm>
          <a:prstGeom prst="rect">
            <a:avLst/>
          </a:prstGeom>
          <a:ln/>
        </p:spPr>
        <p:txBody>
          <a:bodyPr/>
          <a:lstStyle>
            <a:lvl1pPr>
              <a:defRPr/>
            </a:lvl1pPr>
          </a:lstStyle>
          <a:p>
            <a:pPr defTabSz="1088421"/>
            <a:fld id="{F5777671-8709-4A63-837D-B723CF4BE6DA}" type="slidenum">
              <a:rPr lang="en-US" sz="2150" smtClean="0">
                <a:solidFill>
                  <a:prstClr val="black"/>
                </a:solidFill>
              </a:rPr>
              <a:pPr defTabSz="1088421"/>
              <a:t>‹#›</a:t>
            </a:fld>
            <a:endParaRPr lang="en-US" sz="2150">
              <a:solidFill>
                <a:prstClr val="black"/>
              </a:solidFill>
            </a:endParaRPr>
          </a:p>
        </p:txBody>
      </p:sp>
    </p:spTree>
    <p:extLst>
      <p:ext uri="{BB962C8B-B14F-4D97-AF65-F5344CB8AC3E}">
        <p14:creationId xmlns:p14="http://schemas.microsoft.com/office/powerpoint/2010/main" val="230477142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045896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488434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799"/>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799"/>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09600" y="6245225"/>
            <a:ext cx="2844800" cy="476250"/>
          </a:xfrm>
          <a:prstGeom prst="rect">
            <a:avLst/>
          </a:prstGeom>
          <a:ln/>
        </p:spPr>
        <p:txBody>
          <a:bodyPr/>
          <a:lstStyle>
            <a:lvl1pPr>
              <a:defRPr/>
            </a:lvl1pPr>
          </a:lstStyle>
          <a:p>
            <a:pPr defTabSz="1088421">
              <a:defRPr/>
            </a:pPr>
            <a:endParaRPr lang="en-US" sz="2150">
              <a:solidFill>
                <a:prstClr val="black"/>
              </a:solidFill>
            </a:endParaRPr>
          </a:p>
        </p:txBody>
      </p:sp>
      <p:sp>
        <p:nvSpPr>
          <p:cNvPr id="6" name="Footer Placeholder 5"/>
          <p:cNvSpPr>
            <a:spLocks noGrp="1" noChangeArrowheads="1"/>
          </p:cNvSpPr>
          <p:nvPr>
            <p:ph type="ftr" sz="quarter" idx="11"/>
          </p:nvPr>
        </p:nvSpPr>
        <p:spPr>
          <a:xfrm>
            <a:off x="4165600" y="6245225"/>
            <a:ext cx="3860800" cy="476250"/>
          </a:xfrm>
          <a:prstGeom prst="rect">
            <a:avLst/>
          </a:prstGeom>
          <a:ln/>
        </p:spPr>
        <p:txBody>
          <a:bodyPr/>
          <a:lstStyle>
            <a:lvl1pPr>
              <a:defRPr/>
            </a:lvl1pPr>
          </a:lstStyle>
          <a:p>
            <a:pPr defTabSz="1088421">
              <a:defRPr/>
            </a:pPr>
            <a:endParaRPr lang="en-US" sz="2150">
              <a:solidFill>
                <a:prstClr val="black"/>
              </a:solidFill>
            </a:endParaRPr>
          </a:p>
        </p:txBody>
      </p:sp>
      <p:sp>
        <p:nvSpPr>
          <p:cNvPr id="7" name="Slide Number Placeholder 6"/>
          <p:cNvSpPr>
            <a:spLocks noGrp="1" noChangeArrowheads="1"/>
          </p:cNvSpPr>
          <p:nvPr>
            <p:ph type="sldNum" sz="quarter" idx="12"/>
          </p:nvPr>
        </p:nvSpPr>
        <p:spPr>
          <a:xfrm>
            <a:off x="8737600" y="6245225"/>
            <a:ext cx="2844800" cy="476250"/>
          </a:xfrm>
          <a:prstGeom prst="rect">
            <a:avLst/>
          </a:prstGeom>
          <a:ln/>
        </p:spPr>
        <p:txBody>
          <a:bodyPr/>
          <a:lstStyle>
            <a:lvl1pPr>
              <a:defRPr/>
            </a:lvl1pPr>
          </a:lstStyle>
          <a:p>
            <a:pPr defTabSz="1088421"/>
            <a:fld id="{F5777671-8709-4A63-837D-B723CF4BE6DA}" type="slidenum">
              <a:rPr lang="en-US" sz="2150" smtClean="0">
                <a:solidFill>
                  <a:prstClr val="black"/>
                </a:solidFill>
              </a:rPr>
              <a:pPr defTabSz="1088421"/>
              <a:t>‹#›</a:t>
            </a:fld>
            <a:endParaRPr lang="en-US" sz="2150">
              <a:solidFill>
                <a:prstClr val="black"/>
              </a:solidFill>
            </a:endParaRPr>
          </a:p>
        </p:txBody>
      </p:sp>
    </p:spTree>
    <p:extLst>
      <p:ext uri="{BB962C8B-B14F-4D97-AF65-F5344CB8AC3E}">
        <p14:creationId xmlns:p14="http://schemas.microsoft.com/office/powerpoint/2010/main" val="420883059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84707570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41354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12/1/2026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44"/>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b="0"/>
            </a:lvl1pPr>
          </a:lstStyle>
          <a:p>
            <a:pPr>
              <a:defRPr/>
            </a:pPr>
            <a:endParaRPr lang="en-US"/>
          </a:p>
        </p:txBody>
      </p:sp>
      <p:sp>
        <p:nvSpPr>
          <p:cNvPr id="5" name="Footer Placeholder 4"/>
          <p:cNvSpPr>
            <a:spLocks noGrp="1"/>
          </p:cNvSpPr>
          <p:nvPr>
            <p:ph type="ftr" sz="quarter" idx="11"/>
          </p:nvPr>
        </p:nvSpPr>
        <p:spPr/>
        <p:txBody>
          <a:bodyPr/>
          <a:lstStyle>
            <a:lvl1pPr>
              <a:defRPr b="0"/>
            </a:lvl1pPr>
          </a:lstStyle>
          <a:p>
            <a:pPr>
              <a:defRPr/>
            </a:pPr>
            <a:endParaRPr lang="en-US"/>
          </a:p>
        </p:txBody>
      </p:sp>
      <p:sp>
        <p:nvSpPr>
          <p:cNvPr id="6" name="Slide Number Placeholder 5"/>
          <p:cNvSpPr>
            <a:spLocks noGrp="1"/>
          </p:cNvSpPr>
          <p:nvPr>
            <p:ph type="sldNum" sz="quarter" idx="12"/>
          </p:nvPr>
        </p:nvSpPr>
        <p:spPr/>
        <p:txBody>
          <a:bodyPr/>
          <a:lstStyle>
            <a:lvl1pPr>
              <a:defRPr b="0"/>
            </a:lvl1pPr>
          </a:lstStyle>
          <a:p>
            <a:pPr>
              <a:defRPr/>
            </a:pPr>
            <a:fld id="{4FCE717C-4959-4E59-8C75-A046002CFEC3}" type="slidenum">
              <a:rPr lang="en-US"/>
              <a:pPr>
                <a:defRPr/>
              </a:pPr>
              <a:t>‹#›</a:t>
            </a:fld>
            <a:endParaRPr lang="en-US"/>
          </a:p>
        </p:txBody>
      </p:sp>
    </p:spTree>
    <p:extLst>
      <p:ext uri="{BB962C8B-B14F-4D97-AF65-F5344CB8AC3E}">
        <p14:creationId xmlns:p14="http://schemas.microsoft.com/office/powerpoint/2010/main" val="2662956174"/>
      </p:ext>
    </p:extLst>
  </p:cSld>
  <p:clrMapOvr>
    <a:masterClrMapping/>
  </p:clrMapOvr>
  <p:transition>
    <p:wheel spokes="8"/>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0"/>
            </a:lvl1pPr>
          </a:lstStyle>
          <a:p>
            <a:pPr>
              <a:defRPr/>
            </a:pPr>
            <a:endParaRPr lang="en-US"/>
          </a:p>
        </p:txBody>
      </p:sp>
      <p:sp>
        <p:nvSpPr>
          <p:cNvPr id="5" name="Footer Placeholder 4"/>
          <p:cNvSpPr>
            <a:spLocks noGrp="1"/>
          </p:cNvSpPr>
          <p:nvPr>
            <p:ph type="ftr" sz="quarter" idx="11"/>
          </p:nvPr>
        </p:nvSpPr>
        <p:spPr/>
        <p:txBody>
          <a:bodyPr/>
          <a:lstStyle>
            <a:lvl1pPr>
              <a:defRPr b="0"/>
            </a:lvl1pPr>
          </a:lstStyle>
          <a:p>
            <a:pPr>
              <a:defRPr/>
            </a:pPr>
            <a:endParaRPr lang="en-US"/>
          </a:p>
        </p:txBody>
      </p:sp>
      <p:sp>
        <p:nvSpPr>
          <p:cNvPr id="6" name="Slide Number Placeholder 5"/>
          <p:cNvSpPr>
            <a:spLocks noGrp="1"/>
          </p:cNvSpPr>
          <p:nvPr>
            <p:ph type="sldNum" sz="quarter" idx="12"/>
          </p:nvPr>
        </p:nvSpPr>
        <p:spPr/>
        <p:txBody>
          <a:bodyPr/>
          <a:lstStyle>
            <a:lvl1pPr>
              <a:defRPr b="0"/>
            </a:lvl1pPr>
          </a:lstStyle>
          <a:p>
            <a:pPr>
              <a:defRPr/>
            </a:pPr>
            <a:fld id="{163CD0AB-BB32-4171-804B-31764D873E3A}" type="slidenum">
              <a:rPr lang="en-US"/>
              <a:pPr>
                <a:defRPr/>
              </a:pPr>
              <a:t>‹#›</a:t>
            </a:fld>
            <a:endParaRPr lang="en-US"/>
          </a:p>
        </p:txBody>
      </p:sp>
    </p:spTree>
    <p:extLst>
      <p:ext uri="{BB962C8B-B14F-4D97-AF65-F5344CB8AC3E}">
        <p14:creationId xmlns:p14="http://schemas.microsoft.com/office/powerpoint/2010/main" val="2375851634"/>
      </p:ext>
    </p:extLst>
  </p:cSld>
  <p:clrMapOvr>
    <a:masterClrMapping/>
  </p:clrMapOvr>
  <p:transition>
    <p:wheel spokes="8"/>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9"/>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b="0"/>
            </a:lvl1pPr>
          </a:lstStyle>
          <a:p>
            <a:pPr>
              <a:defRPr/>
            </a:pPr>
            <a:endParaRPr lang="en-US"/>
          </a:p>
        </p:txBody>
      </p:sp>
      <p:sp>
        <p:nvSpPr>
          <p:cNvPr id="5" name="Footer Placeholder 4"/>
          <p:cNvSpPr>
            <a:spLocks noGrp="1"/>
          </p:cNvSpPr>
          <p:nvPr>
            <p:ph type="ftr" sz="quarter" idx="11"/>
          </p:nvPr>
        </p:nvSpPr>
        <p:spPr/>
        <p:txBody>
          <a:bodyPr/>
          <a:lstStyle>
            <a:lvl1pPr>
              <a:defRPr b="0"/>
            </a:lvl1pPr>
          </a:lstStyle>
          <a:p>
            <a:pPr>
              <a:defRPr/>
            </a:pPr>
            <a:endParaRPr lang="en-US"/>
          </a:p>
        </p:txBody>
      </p:sp>
      <p:sp>
        <p:nvSpPr>
          <p:cNvPr id="6" name="Slide Number Placeholder 5"/>
          <p:cNvSpPr>
            <a:spLocks noGrp="1"/>
          </p:cNvSpPr>
          <p:nvPr>
            <p:ph type="sldNum" sz="quarter" idx="12"/>
          </p:nvPr>
        </p:nvSpPr>
        <p:spPr/>
        <p:txBody>
          <a:bodyPr/>
          <a:lstStyle>
            <a:lvl1pPr>
              <a:defRPr b="0"/>
            </a:lvl1pPr>
          </a:lstStyle>
          <a:p>
            <a:pPr>
              <a:defRPr/>
            </a:pPr>
            <a:fld id="{95F11E7F-F439-42D6-AD7B-AEFD96E7604F}" type="slidenum">
              <a:rPr lang="en-US"/>
              <a:pPr>
                <a:defRPr/>
              </a:pPr>
              <a:t>‹#›</a:t>
            </a:fld>
            <a:endParaRPr lang="en-US"/>
          </a:p>
        </p:txBody>
      </p:sp>
    </p:spTree>
    <p:extLst>
      <p:ext uri="{BB962C8B-B14F-4D97-AF65-F5344CB8AC3E}">
        <p14:creationId xmlns:p14="http://schemas.microsoft.com/office/powerpoint/2010/main" val="4251481815"/>
      </p:ext>
    </p:extLst>
  </p:cSld>
  <p:clrMapOvr>
    <a:masterClrMapping/>
  </p:clrMapOvr>
  <p:transition>
    <p:wheel spokes="8"/>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b="0"/>
            </a:lvl1pPr>
          </a:lstStyle>
          <a:p>
            <a:pPr>
              <a:defRPr/>
            </a:pPr>
            <a:endParaRPr lang="en-US"/>
          </a:p>
        </p:txBody>
      </p:sp>
      <p:sp>
        <p:nvSpPr>
          <p:cNvPr id="6" name="Footer Placeholder 4"/>
          <p:cNvSpPr>
            <a:spLocks noGrp="1"/>
          </p:cNvSpPr>
          <p:nvPr>
            <p:ph type="ftr" sz="quarter" idx="11"/>
          </p:nvPr>
        </p:nvSpPr>
        <p:spPr/>
        <p:txBody>
          <a:bodyPr/>
          <a:lstStyle>
            <a:lvl1pPr>
              <a:defRPr b="0"/>
            </a:lvl1pPr>
          </a:lstStyle>
          <a:p>
            <a:pPr>
              <a:defRPr/>
            </a:pPr>
            <a:endParaRPr lang="en-US"/>
          </a:p>
        </p:txBody>
      </p:sp>
      <p:sp>
        <p:nvSpPr>
          <p:cNvPr id="7" name="Slide Number Placeholder 5"/>
          <p:cNvSpPr>
            <a:spLocks noGrp="1"/>
          </p:cNvSpPr>
          <p:nvPr>
            <p:ph type="sldNum" sz="quarter" idx="12"/>
          </p:nvPr>
        </p:nvSpPr>
        <p:spPr/>
        <p:txBody>
          <a:bodyPr/>
          <a:lstStyle>
            <a:lvl1pPr>
              <a:defRPr b="0"/>
            </a:lvl1pPr>
          </a:lstStyle>
          <a:p>
            <a:pPr>
              <a:defRPr/>
            </a:pPr>
            <a:fld id="{7F798C9C-08F1-4FF5-BCD2-5EBAF40F0BEA}" type="slidenum">
              <a:rPr lang="en-US"/>
              <a:pPr>
                <a:defRPr/>
              </a:pPr>
              <a:t>‹#›</a:t>
            </a:fld>
            <a:endParaRPr lang="en-US"/>
          </a:p>
        </p:txBody>
      </p:sp>
    </p:spTree>
    <p:extLst>
      <p:ext uri="{BB962C8B-B14F-4D97-AF65-F5344CB8AC3E}">
        <p14:creationId xmlns:p14="http://schemas.microsoft.com/office/powerpoint/2010/main" val="865463479"/>
      </p:ext>
    </p:extLst>
  </p:cSld>
  <p:clrMapOvr>
    <a:masterClrMapping/>
  </p:clrMapOvr>
  <p:transition>
    <p:wheel spokes="8"/>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80"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8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b="0"/>
            </a:lvl1pPr>
          </a:lstStyle>
          <a:p>
            <a:pPr>
              <a:defRPr/>
            </a:pPr>
            <a:endParaRPr lang="en-US"/>
          </a:p>
        </p:txBody>
      </p:sp>
      <p:sp>
        <p:nvSpPr>
          <p:cNvPr id="8" name="Footer Placeholder 4"/>
          <p:cNvSpPr>
            <a:spLocks noGrp="1"/>
          </p:cNvSpPr>
          <p:nvPr>
            <p:ph type="ftr" sz="quarter" idx="11"/>
          </p:nvPr>
        </p:nvSpPr>
        <p:spPr/>
        <p:txBody>
          <a:bodyPr/>
          <a:lstStyle>
            <a:lvl1pPr>
              <a:defRPr b="0"/>
            </a:lvl1pPr>
          </a:lstStyle>
          <a:p>
            <a:pPr>
              <a:defRPr/>
            </a:pPr>
            <a:endParaRPr lang="en-US"/>
          </a:p>
        </p:txBody>
      </p:sp>
      <p:sp>
        <p:nvSpPr>
          <p:cNvPr id="9" name="Slide Number Placeholder 5"/>
          <p:cNvSpPr>
            <a:spLocks noGrp="1"/>
          </p:cNvSpPr>
          <p:nvPr>
            <p:ph type="sldNum" sz="quarter" idx="12"/>
          </p:nvPr>
        </p:nvSpPr>
        <p:spPr/>
        <p:txBody>
          <a:bodyPr/>
          <a:lstStyle>
            <a:lvl1pPr>
              <a:defRPr b="0"/>
            </a:lvl1pPr>
          </a:lstStyle>
          <a:p>
            <a:pPr>
              <a:defRPr/>
            </a:pPr>
            <a:fld id="{FBF6C203-0534-4142-ACAE-FF5C8AF87636}" type="slidenum">
              <a:rPr lang="en-US"/>
              <a:pPr>
                <a:defRPr/>
              </a:pPr>
              <a:t>‹#›</a:t>
            </a:fld>
            <a:endParaRPr lang="en-US"/>
          </a:p>
        </p:txBody>
      </p:sp>
    </p:spTree>
    <p:extLst>
      <p:ext uri="{BB962C8B-B14F-4D97-AF65-F5344CB8AC3E}">
        <p14:creationId xmlns:p14="http://schemas.microsoft.com/office/powerpoint/2010/main" val="672612985"/>
      </p:ext>
    </p:extLst>
  </p:cSld>
  <p:clrMapOvr>
    <a:masterClrMapping/>
  </p:clrMapOvr>
  <p:transition>
    <p:wheel spokes="8"/>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b="0"/>
            </a:lvl1pPr>
          </a:lstStyle>
          <a:p>
            <a:pPr>
              <a:defRPr/>
            </a:pPr>
            <a:endParaRPr lang="en-US"/>
          </a:p>
        </p:txBody>
      </p:sp>
      <p:sp>
        <p:nvSpPr>
          <p:cNvPr id="4" name="Footer Placeholder 4"/>
          <p:cNvSpPr>
            <a:spLocks noGrp="1"/>
          </p:cNvSpPr>
          <p:nvPr>
            <p:ph type="ftr" sz="quarter" idx="11"/>
          </p:nvPr>
        </p:nvSpPr>
        <p:spPr/>
        <p:txBody>
          <a:bodyPr/>
          <a:lstStyle>
            <a:lvl1pPr>
              <a:defRPr b="0"/>
            </a:lvl1pPr>
          </a:lstStyle>
          <a:p>
            <a:pPr>
              <a:defRPr/>
            </a:pPr>
            <a:endParaRPr lang="en-US"/>
          </a:p>
        </p:txBody>
      </p:sp>
      <p:sp>
        <p:nvSpPr>
          <p:cNvPr id="5" name="Slide Number Placeholder 5"/>
          <p:cNvSpPr>
            <a:spLocks noGrp="1"/>
          </p:cNvSpPr>
          <p:nvPr>
            <p:ph type="sldNum" sz="quarter" idx="12"/>
          </p:nvPr>
        </p:nvSpPr>
        <p:spPr/>
        <p:txBody>
          <a:bodyPr/>
          <a:lstStyle>
            <a:lvl1pPr>
              <a:defRPr b="0"/>
            </a:lvl1pPr>
          </a:lstStyle>
          <a:p>
            <a:pPr>
              <a:defRPr/>
            </a:pPr>
            <a:fld id="{0C6A1F39-36C7-4D38-8D29-5DB386AB64CB}" type="slidenum">
              <a:rPr lang="en-US"/>
              <a:pPr>
                <a:defRPr/>
              </a:pPr>
              <a:t>‹#›</a:t>
            </a:fld>
            <a:endParaRPr lang="en-US"/>
          </a:p>
        </p:txBody>
      </p:sp>
    </p:spTree>
    <p:extLst>
      <p:ext uri="{BB962C8B-B14F-4D97-AF65-F5344CB8AC3E}">
        <p14:creationId xmlns:p14="http://schemas.microsoft.com/office/powerpoint/2010/main" val="2902168982"/>
      </p:ext>
    </p:extLst>
  </p:cSld>
  <p:clrMapOvr>
    <a:masterClrMapping/>
  </p:clrMapOvr>
  <p:transition>
    <p:wheel spokes="8"/>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b="0"/>
            </a:lvl1pPr>
          </a:lstStyle>
          <a:p>
            <a:pPr>
              <a:defRPr/>
            </a:pPr>
            <a:endParaRPr lang="en-US"/>
          </a:p>
        </p:txBody>
      </p:sp>
      <p:sp>
        <p:nvSpPr>
          <p:cNvPr id="3" name="Footer Placeholder 4"/>
          <p:cNvSpPr>
            <a:spLocks noGrp="1"/>
          </p:cNvSpPr>
          <p:nvPr>
            <p:ph type="ftr" sz="quarter" idx="11"/>
          </p:nvPr>
        </p:nvSpPr>
        <p:spPr/>
        <p:txBody>
          <a:bodyPr/>
          <a:lstStyle>
            <a:lvl1pPr>
              <a:defRPr b="0"/>
            </a:lvl1pPr>
          </a:lstStyle>
          <a:p>
            <a:pPr>
              <a:defRPr/>
            </a:pPr>
            <a:endParaRPr lang="en-US"/>
          </a:p>
        </p:txBody>
      </p:sp>
      <p:sp>
        <p:nvSpPr>
          <p:cNvPr id="4" name="Slide Number Placeholder 5"/>
          <p:cNvSpPr>
            <a:spLocks noGrp="1"/>
          </p:cNvSpPr>
          <p:nvPr>
            <p:ph type="sldNum" sz="quarter" idx="12"/>
          </p:nvPr>
        </p:nvSpPr>
        <p:spPr/>
        <p:txBody>
          <a:bodyPr/>
          <a:lstStyle>
            <a:lvl1pPr>
              <a:defRPr b="0"/>
            </a:lvl1pPr>
          </a:lstStyle>
          <a:p>
            <a:pPr>
              <a:defRPr/>
            </a:pPr>
            <a:fld id="{906E6279-DF57-4B7C-854D-1C8E16A95618}" type="slidenum">
              <a:rPr lang="en-US"/>
              <a:pPr>
                <a:defRPr/>
              </a:pPr>
              <a:t>‹#›</a:t>
            </a:fld>
            <a:endParaRPr lang="en-US"/>
          </a:p>
        </p:txBody>
      </p:sp>
    </p:spTree>
    <p:extLst>
      <p:ext uri="{BB962C8B-B14F-4D97-AF65-F5344CB8AC3E}">
        <p14:creationId xmlns:p14="http://schemas.microsoft.com/office/powerpoint/2010/main" val="4173391626"/>
      </p:ext>
    </p:extLst>
  </p:cSld>
  <p:clrMapOvr>
    <a:masterClrMapping/>
  </p:clrMapOvr>
  <p:transition>
    <p:wheel spokes="8"/>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69"/>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b="0"/>
            </a:lvl1pPr>
          </a:lstStyle>
          <a:p>
            <a:pPr>
              <a:defRPr/>
            </a:pPr>
            <a:endParaRPr lang="en-US"/>
          </a:p>
        </p:txBody>
      </p:sp>
      <p:sp>
        <p:nvSpPr>
          <p:cNvPr id="6" name="Footer Placeholder 4"/>
          <p:cNvSpPr>
            <a:spLocks noGrp="1"/>
          </p:cNvSpPr>
          <p:nvPr>
            <p:ph type="ftr" sz="quarter" idx="11"/>
          </p:nvPr>
        </p:nvSpPr>
        <p:spPr/>
        <p:txBody>
          <a:bodyPr/>
          <a:lstStyle>
            <a:lvl1pPr>
              <a:defRPr b="0"/>
            </a:lvl1pPr>
          </a:lstStyle>
          <a:p>
            <a:pPr>
              <a:defRPr/>
            </a:pPr>
            <a:endParaRPr lang="en-US"/>
          </a:p>
        </p:txBody>
      </p:sp>
      <p:sp>
        <p:nvSpPr>
          <p:cNvPr id="7" name="Slide Number Placeholder 5"/>
          <p:cNvSpPr>
            <a:spLocks noGrp="1"/>
          </p:cNvSpPr>
          <p:nvPr>
            <p:ph type="sldNum" sz="quarter" idx="12"/>
          </p:nvPr>
        </p:nvSpPr>
        <p:spPr/>
        <p:txBody>
          <a:bodyPr/>
          <a:lstStyle>
            <a:lvl1pPr>
              <a:defRPr b="0"/>
            </a:lvl1pPr>
          </a:lstStyle>
          <a:p>
            <a:pPr>
              <a:defRPr/>
            </a:pPr>
            <a:fld id="{EC8E951B-52F4-4384-BCA5-DD2B785D58D8}" type="slidenum">
              <a:rPr lang="en-US"/>
              <a:pPr>
                <a:defRPr/>
              </a:pPr>
              <a:t>‹#›</a:t>
            </a:fld>
            <a:endParaRPr lang="en-US"/>
          </a:p>
        </p:txBody>
      </p:sp>
    </p:spTree>
    <p:extLst>
      <p:ext uri="{BB962C8B-B14F-4D97-AF65-F5344CB8AC3E}">
        <p14:creationId xmlns:p14="http://schemas.microsoft.com/office/powerpoint/2010/main" val="2039823160"/>
      </p:ext>
    </p:extLst>
  </p:cSld>
  <p:clrMapOvr>
    <a:masterClrMapping/>
  </p:clrMapOvr>
  <p:transition>
    <p:wheel spokes="8"/>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b="0"/>
            </a:lvl1pPr>
          </a:lstStyle>
          <a:p>
            <a:pPr>
              <a:defRPr/>
            </a:pPr>
            <a:endParaRPr lang="en-US"/>
          </a:p>
        </p:txBody>
      </p:sp>
      <p:sp>
        <p:nvSpPr>
          <p:cNvPr id="6" name="Footer Placeholder 4"/>
          <p:cNvSpPr>
            <a:spLocks noGrp="1"/>
          </p:cNvSpPr>
          <p:nvPr>
            <p:ph type="ftr" sz="quarter" idx="11"/>
          </p:nvPr>
        </p:nvSpPr>
        <p:spPr/>
        <p:txBody>
          <a:bodyPr/>
          <a:lstStyle>
            <a:lvl1pPr>
              <a:defRPr b="0"/>
            </a:lvl1pPr>
          </a:lstStyle>
          <a:p>
            <a:pPr>
              <a:defRPr/>
            </a:pPr>
            <a:endParaRPr lang="en-US"/>
          </a:p>
        </p:txBody>
      </p:sp>
      <p:sp>
        <p:nvSpPr>
          <p:cNvPr id="7" name="Slide Number Placeholder 5"/>
          <p:cNvSpPr>
            <a:spLocks noGrp="1"/>
          </p:cNvSpPr>
          <p:nvPr>
            <p:ph type="sldNum" sz="quarter" idx="12"/>
          </p:nvPr>
        </p:nvSpPr>
        <p:spPr/>
        <p:txBody>
          <a:bodyPr/>
          <a:lstStyle>
            <a:lvl1pPr>
              <a:defRPr b="0"/>
            </a:lvl1pPr>
          </a:lstStyle>
          <a:p>
            <a:pPr>
              <a:defRPr/>
            </a:pPr>
            <a:fld id="{0011B7BF-F9BF-4F8B-9AB0-4F45AD70B6E7}" type="slidenum">
              <a:rPr lang="en-US"/>
              <a:pPr>
                <a:defRPr/>
              </a:pPr>
              <a:t>‹#›</a:t>
            </a:fld>
            <a:endParaRPr lang="en-US"/>
          </a:p>
        </p:txBody>
      </p:sp>
    </p:spTree>
    <p:extLst>
      <p:ext uri="{BB962C8B-B14F-4D97-AF65-F5344CB8AC3E}">
        <p14:creationId xmlns:p14="http://schemas.microsoft.com/office/powerpoint/2010/main" val="4135342054"/>
      </p:ext>
    </p:extLst>
  </p:cSld>
  <p:clrMapOvr>
    <a:masterClrMapping/>
  </p:clrMapOvr>
  <p:transition>
    <p:wheel spokes="8"/>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0"/>
            </a:lvl1pPr>
          </a:lstStyle>
          <a:p>
            <a:pPr>
              <a:defRPr/>
            </a:pPr>
            <a:endParaRPr lang="en-US"/>
          </a:p>
        </p:txBody>
      </p:sp>
      <p:sp>
        <p:nvSpPr>
          <p:cNvPr id="5" name="Footer Placeholder 4"/>
          <p:cNvSpPr>
            <a:spLocks noGrp="1"/>
          </p:cNvSpPr>
          <p:nvPr>
            <p:ph type="ftr" sz="quarter" idx="11"/>
          </p:nvPr>
        </p:nvSpPr>
        <p:spPr/>
        <p:txBody>
          <a:bodyPr/>
          <a:lstStyle>
            <a:lvl1pPr>
              <a:defRPr b="0"/>
            </a:lvl1pPr>
          </a:lstStyle>
          <a:p>
            <a:pPr>
              <a:defRPr/>
            </a:pPr>
            <a:endParaRPr lang="en-US"/>
          </a:p>
        </p:txBody>
      </p:sp>
      <p:sp>
        <p:nvSpPr>
          <p:cNvPr id="6" name="Slide Number Placeholder 5"/>
          <p:cNvSpPr>
            <a:spLocks noGrp="1"/>
          </p:cNvSpPr>
          <p:nvPr>
            <p:ph type="sldNum" sz="quarter" idx="12"/>
          </p:nvPr>
        </p:nvSpPr>
        <p:spPr/>
        <p:txBody>
          <a:bodyPr/>
          <a:lstStyle>
            <a:lvl1pPr>
              <a:defRPr b="0"/>
            </a:lvl1pPr>
          </a:lstStyle>
          <a:p>
            <a:pPr>
              <a:defRPr/>
            </a:pPr>
            <a:fld id="{305669C3-809C-416B-A28C-F6F3805B9A35}" type="slidenum">
              <a:rPr lang="en-US"/>
              <a:pPr>
                <a:defRPr/>
              </a:pPr>
              <a:t>‹#›</a:t>
            </a:fld>
            <a:endParaRPr lang="en-US"/>
          </a:p>
        </p:txBody>
      </p:sp>
    </p:spTree>
    <p:extLst>
      <p:ext uri="{BB962C8B-B14F-4D97-AF65-F5344CB8AC3E}">
        <p14:creationId xmlns:p14="http://schemas.microsoft.com/office/powerpoint/2010/main" val="821608487"/>
      </p:ext>
    </p:extLst>
  </p:cSld>
  <p:clrMapOvr>
    <a:masterClrMapping/>
  </p:clrMapOvr>
  <p:transition>
    <p:wheel spokes="8"/>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48A87A34-81AB-432B-8DAE-1953F412C126}" type="datetimeFigureOut">
              <a:rPr lang="en-US" dirty="0"/>
              <a:pPr/>
              <a:t>12/1/2026</a:t>
            </a:fld>
            <a:endParaRPr lang="en-US" dirty="0"/>
          </a:p>
        </p:txBody>
      </p:sp>
      <p:sp>
        <p:nvSpPr>
          <p:cNvPr id="6" name="Footer Placeholder 5"/>
          <p:cNvSpPr>
            <a:spLocks noGrp="1"/>
          </p:cNvSpPr>
          <p:nvPr>
            <p:ph type="ftr" sz="quarter" idx="11"/>
          </p:nvPr>
        </p:nvSpPr>
        <p:spPr>
          <a:xfrm>
            <a:off x="1447382" y="318640"/>
            <a:ext cx="5541004" cy="320931"/>
          </a:xfrm>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57"/>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57"/>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0"/>
            </a:lvl1pPr>
          </a:lstStyle>
          <a:p>
            <a:pPr>
              <a:defRPr/>
            </a:pPr>
            <a:endParaRPr lang="en-US"/>
          </a:p>
        </p:txBody>
      </p:sp>
      <p:sp>
        <p:nvSpPr>
          <p:cNvPr id="5" name="Footer Placeholder 4"/>
          <p:cNvSpPr>
            <a:spLocks noGrp="1"/>
          </p:cNvSpPr>
          <p:nvPr>
            <p:ph type="ftr" sz="quarter" idx="11"/>
          </p:nvPr>
        </p:nvSpPr>
        <p:spPr/>
        <p:txBody>
          <a:bodyPr/>
          <a:lstStyle>
            <a:lvl1pPr>
              <a:defRPr b="0"/>
            </a:lvl1pPr>
          </a:lstStyle>
          <a:p>
            <a:pPr>
              <a:defRPr/>
            </a:pPr>
            <a:endParaRPr lang="en-US"/>
          </a:p>
        </p:txBody>
      </p:sp>
      <p:sp>
        <p:nvSpPr>
          <p:cNvPr id="6" name="Slide Number Placeholder 5"/>
          <p:cNvSpPr>
            <a:spLocks noGrp="1"/>
          </p:cNvSpPr>
          <p:nvPr>
            <p:ph type="sldNum" sz="quarter" idx="12"/>
          </p:nvPr>
        </p:nvSpPr>
        <p:spPr/>
        <p:txBody>
          <a:bodyPr/>
          <a:lstStyle>
            <a:lvl1pPr>
              <a:defRPr b="0"/>
            </a:lvl1pPr>
          </a:lstStyle>
          <a:p>
            <a:pPr>
              <a:defRPr/>
            </a:pPr>
            <a:fld id="{173BA744-95AD-4493-99F0-527CD2337079}" type="slidenum">
              <a:rPr lang="en-US"/>
              <a:pPr>
                <a:defRPr/>
              </a:pPr>
              <a:t>‹#›</a:t>
            </a:fld>
            <a:endParaRPr lang="en-US"/>
          </a:p>
        </p:txBody>
      </p:sp>
    </p:spTree>
    <p:extLst>
      <p:ext uri="{BB962C8B-B14F-4D97-AF65-F5344CB8AC3E}">
        <p14:creationId xmlns:p14="http://schemas.microsoft.com/office/powerpoint/2010/main" val="1157464903"/>
      </p:ext>
    </p:extLst>
  </p:cSld>
  <p:clrMapOvr>
    <a:masterClrMapping/>
  </p:clrMapOvr>
  <p:transition>
    <p:wheel spokes="8"/>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7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11.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6" Type="http://schemas.openxmlformats.org/officeDocument/2006/relationships/theme" Target="../theme/theme3.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4.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5" Type="http://schemas.openxmlformats.org/officeDocument/2006/relationships/image" Target="../media/image27.JPG"/><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70.xml"/><Relationship Id="rId7" Type="http://schemas.openxmlformats.org/officeDocument/2006/relationships/image" Target="../media/image30.emf"/><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image" Target="../media/image29.png"/><Relationship Id="rId5" Type="http://schemas.openxmlformats.org/officeDocument/2006/relationships/theme" Target="../theme/theme7.xml"/><Relationship Id="rId4" Type="http://schemas.openxmlformats.org/officeDocument/2006/relationships/slideLayout" Target="../slideLayouts/slideLayout71.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74.xml"/><Relationship Id="rId7" Type="http://schemas.openxmlformats.org/officeDocument/2006/relationships/image" Target="../media/image30.emf"/><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image" Target="../media/image29.png"/><Relationship Id="rId5" Type="http://schemas.openxmlformats.org/officeDocument/2006/relationships/theme" Target="../theme/theme8.xml"/><Relationship Id="rId4" Type="http://schemas.openxmlformats.org/officeDocument/2006/relationships/slideLayout" Target="../slideLayouts/slideLayout75.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78.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image" Target="../media/image30.emf"/><Relationship Id="rId5" Type="http://schemas.openxmlformats.org/officeDocument/2006/relationships/image" Target="../media/image29.png"/><Relationship Id="rId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8">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48A87A34-81AB-432B-8DAE-1953F412C126}" type="datetimeFigureOut">
              <a:rPr lang="en-US" dirty="0"/>
              <a:pPr/>
              <a:t>12/1/2026</a:t>
            </a:fld>
            <a:endParaRPr lang="en-US" dirty="0"/>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6D22F896-40B5-4ADD-8801-0D06FADFA095}" type="slidenum">
              <a:rPr lang="en-US" dirty="0"/>
              <a:pPr/>
              <a:t>‹#›</a:t>
            </a:fld>
            <a:endParaRPr lang="en-US" dirty="0"/>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46" r:id="rId12"/>
    <p:sldLayoutId id="2147483747" r:id="rId13"/>
    <p:sldLayoutId id="2147483748" r:id="rId14"/>
    <p:sldLayoutId id="2147483749" r:id="rId15"/>
    <p:sldLayoutId id="2147483751" r:id="rId16"/>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endParaRPr>
          </a:p>
        </p:txBody>
      </p:sp>
    </p:spTree>
    <p:extLst>
      <p:ext uri="{BB962C8B-B14F-4D97-AF65-F5344CB8AC3E}">
        <p14:creationId xmlns:p14="http://schemas.microsoft.com/office/powerpoint/2010/main" val="2970618451"/>
      </p:ext>
    </p:extLst>
  </p:cSld>
  <p:clrMap bg1="lt1" tx1="dk1" bg2="lt2" tx2="dk2" accent1="accent1" accent2="accent2" accent3="accent3" accent4="accent4" accent5="accent5" accent6="accent6" hlink="hlink" folHlink="folHlink"/>
  <p:sldLayoutIdLst>
    <p:sldLayoutId id="2147483730" r:id="rId1"/>
  </p:sldLayoutIdLst>
  <p:txStyles>
    <p:titleStyle>
      <a:lvl1pPr algn="ctr" defTabSz="1088421" rtl="0" eaLnBrk="1" latinLnBrk="0" hangingPunct="1">
        <a:spcBef>
          <a:spcPct val="0"/>
        </a:spcBef>
        <a:buNone/>
        <a:defRPr sz="5249" kern="1200">
          <a:solidFill>
            <a:schemeClr val="tx1"/>
          </a:solidFill>
          <a:latin typeface="+mj-lt"/>
          <a:ea typeface="+mj-ea"/>
          <a:cs typeface="+mj-cs"/>
        </a:defRPr>
      </a:lvl1pPr>
    </p:titleStyle>
    <p:bodyStyle>
      <a:lvl1pPr marL="408158" indent="-408158" algn="l" defTabSz="1088421" rtl="0" eaLnBrk="1" latinLnBrk="0" hangingPunct="1">
        <a:spcBef>
          <a:spcPct val="20000"/>
        </a:spcBef>
        <a:buFont typeface="Arial" pitchFamily="34" charset="0"/>
        <a:buChar char="•"/>
        <a:defRPr sz="3799" kern="1200">
          <a:solidFill>
            <a:schemeClr val="tx1"/>
          </a:solidFill>
          <a:latin typeface="+mn-lt"/>
          <a:ea typeface="+mn-ea"/>
          <a:cs typeface="+mn-cs"/>
        </a:defRPr>
      </a:lvl1pPr>
      <a:lvl2pPr marL="884342" indent="-340131" algn="l" defTabSz="1088421" rtl="0" eaLnBrk="1" latinLnBrk="0" hangingPunct="1">
        <a:spcBef>
          <a:spcPct val="20000"/>
        </a:spcBef>
        <a:buFont typeface="Arial" pitchFamily="34" charset="0"/>
        <a:buChar char="–"/>
        <a:defRPr sz="3349" kern="1200">
          <a:solidFill>
            <a:schemeClr val="tx1"/>
          </a:solidFill>
          <a:latin typeface="+mn-lt"/>
          <a:ea typeface="+mn-ea"/>
          <a:cs typeface="+mn-cs"/>
        </a:defRPr>
      </a:lvl2pPr>
      <a:lvl3pPr marL="1360526" indent="-272105" algn="l" defTabSz="1088421" rtl="0" eaLnBrk="1" latinLnBrk="0" hangingPunct="1">
        <a:spcBef>
          <a:spcPct val="20000"/>
        </a:spcBef>
        <a:buFont typeface="Arial" pitchFamily="34" charset="0"/>
        <a:buChar char="•"/>
        <a:defRPr sz="2849" kern="1200">
          <a:solidFill>
            <a:schemeClr val="tx1"/>
          </a:solidFill>
          <a:latin typeface="+mn-lt"/>
          <a:ea typeface="+mn-ea"/>
          <a:cs typeface="+mn-cs"/>
        </a:defRPr>
      </a:lvl3pPr>
      <a:lvl4pPr marL="1904737"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2448948"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2993158"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369"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1580"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5790"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en-US"/>
      </a:defPPr>
      <a:lvl1pPr marL="0" algn="l" defTabSz="1088421" rtl="0" eaLnBrk="1" latinLnBrk="0" hangingPunct="1">
        <a:defRPr sz="2150" kern="1200">
          <a:solidFill>
            <a:schemeClr val="tx1"/>
          </a:solidFill>
          <a:latin typeface="+mn-lt"/>
          <a:ea typeface="+mn-ea"/>
          <a:cs typeface="+mn-cs"/>
        </a:defRPr>
      </a:lvl1pPr>
      <a:lvl2pPr marL="544211" algn="l" defTabSz="1088421" rtl="0" eaLnBrk="1" latinLnBrk="0" hangingPunct="1">
        <a:defRPr sz="2150" kern="1200">
          <a:solidFill>
            <a:schemeClr val="tx1"/>
          </a:solidFill>
          <a:latin typeface="+mn-lt"/>
          <a:ea typeface="+mn-ea"/>
          <a:cs typeface="+mn-cs"/>
        </a:defRPr>
      </a:lvl2pPr>
      <a:lvl3pPr marL="1088421" algn="l" defTabSz="1088421" rtl="0" eaLnBrk="1" latinLnBrk="0" hangingPunct="1">
        <a:defRPr sz="2150" kern="1200">
          <a:solidFill>
            <a:schemeClr val="tx1"/>
          </a:solidFill>
          <a:latin typeface="+mn-lt"/>
          <a:ea typeface="+mn-ea"/>
          <a:cs typeface="+mn-cs"/>
        </a:defRPr>
      </a:lvl3pPr>
      <a:lvl4pPr marL="1632632" algn="l" defTabSz="1088421" rtl="0" eaLnBrk="1" latinLnBrk="0" hangingPunct="1">
        <a:defRPr sz="2150" kern="1200">
          <a:solidFill>
            <a:schemeClr val="tx1"/>
          </a:solidFill>
          <a:latin typeface="+mn-lt"/>
          <a:ea typeface="+mn-ea"/>
          <a:cs typeface="+mn-cs"/>
        </a:defRPr>
      </a:lvl4pPr>
      <a:lvl5pPr marL="2176843" algn="l" defTabSz="1088421" rtl="0" eaLnBrk="1" latinLnBrk="0" hangingPunct="1">
        <a:defRPr sz="2150" kern="1200">
          <a:solidFill>
            <a:schemeClr val="tx1"/>
          </a:solidFill>
          <a:latin typeface="+mn-lt"/>
          <a:ea typeface="+mn-ea"/>
          <a:cs typeface="+mn-cs"/>
        </a:defRPr>
      </a:lvl5pPr>
      <a:lvl6pPr marL="2721053" algn="l" defTabSz="1088421" rtl="0" eaLnBrk="1" latinLnBrk="0" hangingPunct="1">
        <a:defRPr sz="2150" kern="1200">
          <a:solidFill>
            <a:schemeClr val="tx1"/>
          </a:solidFill>
          <a:latin typeface="+mn-lt"/>
          <a:ea typeface="+mn-ea"/>
          <a:cs typeface="+mn-cs"/>
        </a:defRPr>
      </a:lvl6pPr>
      <a:lvl7pPr marL="3265264" algn="l" defTabSz="1088421" rtl="0" eaLnBrk="1" latinLnBrk="0" hangingPunct="1">
        <a:defRPr sz="2150" kern="1200">
          <a:solidFill>
            <a:schemeClr val="tx1"/>
          </a:solidFill>
          <a:latin typeface="+mn-lt"/>
          <a:ea typeface="+mn-ea"/>
          <a:cs typeface="+mn-cs"/>
        </a:defRPr>
      </a:lvl7pPr>
      <a:lvl8pPr marL="3809474" algn="l" defTabSz="1088421" rtl="0" eaLnBrk="1" latinLnBrk="0" hangingPunct="1">
        <a:defRPr sz="2150" kern="1200">
          <a:solidFill>
            <a:schemeClr val="tx1"/>
          </a:solidFill>
          <a:latin typeface="+mn-lt"/>
          <a:ea typeface="+mn-ea"/>
          <a:cs typeface="+mn-cs"/>
        </a:defRPr>
      </a:lvl8pPr>
      <a:lvl9pPr marL="4353685" algn="l" defTabSz="1088421" rtl="0" eaLnBrk="1" latinLnBrk="0" hangingPunct="1">
        <a:defRPr sz="215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7170"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171" name="Text Placeholder 2"/>
          <p:cNvSpPr>
            <a:spLocks noGrp="1"/>
          </p:cNvSpPr>
          <p:nvPr>
            <p:ph type="body" idx="1"/>
          </p:nvPr>
        </p:nvSpPr>
        <p:spPr bwMode="auto">
          <a:xfrm>
            <a:off x="609600" y="1600206"/>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65"/>
            <a:ext cx="2844800" cy="365125"/>
          </a:xfrm>
          <a:prstGeom prst="rect">
            <a:avLst/>
          </a:prstGeom>
        </p:spPr>
        <p:txBody>
          <a:bodyPr vert="horz" lIns="91440" tIns="45720" rIns="91440" bIns="45720" rtlCol="0" anchor="ctr"/>
          <a:lstStyle>
            <a:lvl1pPr algn="l" eaLnBrk="0" hangingPunct="0">
              <a:defRPr sz="1200" b="1">
                <a:solidFill>
                  <a:prstClr val="black">
                    <a:tint val="75000"/>
                  </a:prstClr>
                </a:solidFill>
                <a:latin typeface="Arial" charset="0"/>
                <a:cs typeface="+mn-cs"/>
              </a:defRPr>
            </a:lvl1pPr>
          </a:lstStyle>
          <a:p>
            <a:pPr defTabSz="914400" fontAlgn="base">
              <a:spcBef>
                <a:spcPct val="0"/>
              </a:spcBef>
              <a:spcAft>
                <a:spcPct val="0"/>
              </a:spcAft>
              <a:defRPr/>
            </a:pPr>
            <a:endParaRPr lang="en-US"/>
          </a:p>
        </p:txBody>
      </p:sp>
      <p:sp>
        <p:nvSpPr>
          <p:cNvPr id="5" name="Footer Placeholder 4"/>
          <p:cNvSpPr>
            <a:spLocks noGrp="1"/>
          </p:cNvSpPr>
          <p:nvPr>
            <p:ph type="ftr" sz="quarter" idx="3"/>
          </p:nvPr>
        </p:nvSpPr>
        <p:spPr>
          <a:xfrm>
            <a:off x="4165600" y="6356365"/>
            <a:ext cx="3860800" cy="365125"/>
          </a:xfrm>
          <a:prstGeom prst="rect">
            <a:avLst/>
          </a:prstGeom>
        </p:spPr>
        <p:txBody>
          <a:bodyPr vert="horz" lIns="91440" tIns="45720" rIns="91440" bIns="45720" rtlCol="0" anchor="ctr"/>
          <a:lstStyle>
            <a:lvl1pPr algn="ctr" eaLnBrk="0" hangingPunct="0">
              <a:defRPr sz="1200" b="1">
                <a:solidFill>
                  <a:prstClr val="black">
                    <a:tint val="75000"/>
                  </a:prstClr>
                </a:solidFill>
                <a:latin typeface="Arial" charset="0"/>
                <a:cs typeface="+mn-cs"/>
              </a:defRPr>
            </a:lvl1pPr>
          </a:lstStyle>
          <a:p>
            <a:pPr defTabSz="914400" fontAlgn="base">
              <a:spcBef>
                <a:spcPct val="0"/>
              </a:spcBef>
              <a:spcAft>
                <a:spcPct val="0"/>
              </a:spcAft>
              <a:defRPr/>
            </a:pPr>
            <a:endParaRPr lang="en-US"/>
          </a:p>
        </p:txBody>
      </p:sp>
      <p:sp>
        <p:nvSpPr>
          <p:cNvPr id="6" name="Slide Number Placeholder 5"/>
          <p:cNvSpPr>
            <a:spLocks noGrp="1"/>
          </p:cNvSpPr>
          <p:nvPr>
            <p:ph type="sldNum" sz="quarter" idx="4"/>
          </p:nvPr>
        </p:nvSpPr>
        <p:spPr>
          <a:xfrm>
            <a:off x="8737600" y="6356365"/>
            <a:ext cx="2844800" cy="365125"/>
          </a:xfrm>
          <a:prstGeom prst="rect">
            <a:avLst/>
          </a:prstGeom>
        </p:spPr>
        <p:txBody>
          <a:bodyPr vert="horz" lIns="91440" tIns="45720" rIns="91440" bIns="45720" rtlCol="0" anchor="ctr"/>
          <a:lstStyle>
            <a:lvl1pPr algn="r" eaLnBrk="0" hangingPunct="0">
              <a:defRPr sz="1200" b="1">
                <a:solidFill>
                  <a:prstClr val="black">
                    <a:tint val="75000"/>
                  </a:prstClr>
                </a:solidFill>
                <a:latin typeface="Arial" charset="0"/>
                <a:cs typeface="+mn-cs"/>
              </a:defRPr>
            </a:lvl1pPr>
          </a:lstStyle>
          <a:p>
            <a:pPr defTabSz="914400" fontAlgn="base">
              <a:spcBef>
                <a:spcPct val="0"/>
              </a:spcBef>
              <a:spcAft>
                <a:spcPct val="0"/>
              </a:spcAft>
              <a:defRPr/>
            </a:pPr>
            <a:fld id="{18DF19A4-D2B5-405C-82BD-C299CEF456E4}" type="slidenum">
              <a:rPr lang="en-US"/>
              <a:pPr defTabSz="914400" fontAlgn="base">
                <a:spcBef>
                  <a:spcPct val="0"/>
                </a:spcBef>
                <a:spcAft>
                  <a:spcPct val="0"/>
                </a:spcAft>
                <a:defRPr/>
              </a:pPr>
              <a:t>‹#›</a:t>
            </a:fld>
            <a:endParaRPr lang="en-US"/>
          </a:p>
        </p:txBody>
      </p:sp>
    </p:spTree>
    <p:extLst>
      <p:ext uri="{BB962C8B-B14F-4D97-AF65-F5344CB8AC3E}">
        <p14:creationId xmlns:p14="http://schemas.microsoft.com/office/powerpoint/2010/main" val="4121747707"/>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Lst>
  <p:transition>
    <p:wheel spokes="8"/>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defTabSz="914400"/>
            <a:fld id="{1D8BD707-D9CF-40AE-B4C6-C98DA3205C09}" type="datetimeFigureOut">
              <a:rPr lang="en-US" smtClean="0">
                <a:solidFill>
                  <a:prstClr val="black">
                    <a:tint val="75000"/>
                  </a:prstClr>
                </a:solidFill>
              </a:rPr>
              <a:pPr defTabSz="914400"/>
              <a:t>12/1/2026</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defTabSz="914400"/>
            <a:fld id="{B6F15528-21DE-4FAA-801E-634DDDAF4B2B}"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25911088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D1D3BADC-D1F4-4DC1-852B-2012506F6467}" type="datetimeFigureOut">
              <a:rPr lang="zh-CN" altLang="en-US" smtClean="0">
                <a:solidFill>
                  <a:prstClr val="black">
                    <a:tint val="75000"/>
                  </a:prstClr>
                </a:solidFill>
              </a:rPr>
              <a:pPr defTabSz="914400"/>
              <a:t>2026/1/12</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30091F8E-547F-4A88-AEEE-B65970F2C043}" type="slidenum">
              <a:rPr lang="zh-CN" altLang="en-US" smtClean="0">
                <a:solidFill>
                  <a:prstClr val="black">
                    <a:tint val="75000"/>
                  </a:prstClr>
                </a:solidFill>
              </a:rPr>
              <a:pPr defTabSz="914400"/>
              <a:t>‹#›</a:t>
            </a:fld>
            <a:endParaRPr lang="zh-CN" altLang="en-US">
              <a:solidFill>
                <a:prstClr val="black">
                  <a:tint val="75000"/>
                </a:prstClr>
              </a:solidFill>
            </a:endParaRPr>
          </a:p>
        </p:txBody>
      </p:sp>
    </p:spTree>
    <p:extLst>
      <p:ext uri="{BB962C8B-B14F-4D97-AF65-F5344CB8AC3E}">
        <p14:creationId xmlns:p14="http://schemas.microsoft.com/office/powerpoint/2010/main" val="203064767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756" r:id="rId15"/>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387D4F15-FF9F-4254-BA24-4FB0C5FD2FE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4399DDD8-80F6-428D-9DF9-4E8DB82370D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ECC29C4-D38D-4EC6-A1AE-8756990A38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6BA29C42-402C-4507-861E-0880DA3EE89C}" type="datetimeFigureOut">
              <a:rPr lang="en-US" smtClean="0">
                <a:solidFill>
                  <a:prstClr val="black">
                    <a:tint val="75000"/>
                  </a:prstClr>
                </a:solidFill>
              </a:rPr>
              <a:pPr defTabSz="914400"/>
              <a:t>12/1/2026</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B9D267AE-0D73-4273-911C-A9683CFDFE7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84869B35-F98A-467A-B934-EB7D3822C0D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C29AE7D2-E3C8-4A77-9E10-07A8D0268D59}"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3527222944"/>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defRPr/>
            </a:pPr>
            <a:fld id="{08ED132D-452A-49E5-B8CD-EA0C46A12A5F}" type="datetimeFigureOut">
              <a:rPr lang="vi-VN" smtClean="0">
                <a:solidFill>
                  <a:prstClr val="black">
                    <a:tint val="75000"/>
                  </a:prstClr>
                </a:solidFill>
              </a:rPr>
              <a:pPr defTabSz="914400">
                <a:defRPr/>
              </a:pPr>
              <a:t>12/01/2026</a:t>
            </a:fld>
            <a:endParaRPr lang="vi-VN">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defRPr/>
            </a:pPr>
            <a:endParaRPr lang="vi-VN">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defRPr/>
            </a:pPr>
            <a:fld id="{9CB03046-9975-4CD1-8163-35C299AA0868}" type="slidenum">
              <a:rPr lang="vi-VN" smtClean="0">
                <a:solidFill>
                  <a:prstClr val="black">
                    <a:tint val="75000"/>
                  </a:prstClr>
                </a:solidFill>
              </a:rPr>
              <a:pPr defTabSz="914400">
                <a:defRPr/>
              </a:pPr>
              <a:t>‹#›</a:t>
            </a:fld>
            <a:endParaRPr lang="vi-VN">
              <a:solidFill>
                <a:prstClr val="black">
                  <a:tint val="75000"/>
                </a:prstClr>
              </a:solidFill>
            </a:endParaRPr>
          </a:p>
        </p:txBody>
      </p:sp>
    </p:spTree>
    <p:extLst>
      <p:ext uri="{BB962C8B-B14F-4D97-AF65-F5344CB8AC3E}">
        <p14:creationId xmlns:p14="http://schemas.microsoft.com/office/powerpoint/2010/main" val="1303176757"/>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52" r:id="rId12"/>
    <p:sldLayoutId id="214748375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endParaRPr>
          </a:p>
        </p:txBody>
      </p:sp>
    </p:spTree>
    <p:extLst>
      <p:ext uri="{BB962C8B-B14F-4D97-AF65-F5344CB8AC3E}">
        <p14:creationId xmlns:p14="http://schemas.microsoft.com/office/powerpoint/2010/main" val="3453847654"/>
      </p:ext>
    </p:extLst>
  </p:cSld>
  <p:clrMap bg1="lt1" tx1="dk1" bg2="lt2" tx2="dk2" accent1="accent1" accent2="accent2" accent3="accent3" accent4="accent4" accent5="accent5" accent6="accent6" hlink="hlink" folHlink="folHlink"/>
  <p:sldLayoutIdLst>
    <p:sldLayoutId id="2147483712" r:id="rId1"/>
  </p:sldLayoutIdLst>
  <p:txStyles>
    <p:titleStyle>
      <a:lvl1pPr algn="ctr" defTabSz="1088421" rtl="0" eaLnBrk="1" latinLnBrk="0" hangingPunct="1">
        <a:spcBef>
          <a:spcPct val="0"/>
        </a:spcBef>
        <a:buNone/>
        <a:defRPr sz="5249" kern="1200">
          <a:solidFill>
            <a:schemeClr val="tx1"/>
          </a:solidFill>
          <a:latin typeface="+mj-lt"/>
          <a:ea typeface="+mj-ea"/>
          <a:cs typeface="+mj-cs"/>
        </a:defRPr>
      </a:lvl1pPr>
    </p:titleStyle>
    <p:bodyStyle>
      <a:lvl1pPr marL="408158" indent="-408158" algn="l" defTabSz="1088421" rtl="0" eaLnBrk="1" latinLnBrk="0" hangingPunct="1">
        <a:spcBef>
          <a:spcPct val="20000"/>
        </a:spcBef>
        <a:buFont typeface="Arial" pitchFamily="34" charset="0"/>
        <a:buChar char="•"/>
        <a:defRPr sz="3799" kern="1200">
          <a:solidFill>
            <a:schemeClr val="tx1"/>
          </a:solidFill>
          <a:latin typeface="+mn-lt"/>
          <a:ea typeface="+mn-ea"/>
          <a:cs typeface="+mn-cs"/>
        </a:defRPr>
      </a:lvl1pPr>
      <a:lvl2pPr marL="884342" indent="-340131" algn="l" defTabSz="1088421" rtl="0" eaLnBrk="1" latinLnBrk="0" hangingPunct="1">
        <a:spcBef>
          <a:spcPct val="20000"/>
        </a:spcBef>
        <a:buFont typeface="Arial" pitchFamily="34" charset="0"/>
        <a:buChar char="–"/>
        <a:defRPr sz="3349" kern="1200">
          <a:solidFill>
            <a:schemeClr val="tx1"/>
          </a:solidFill>
          <a:latin typeface="+mn-lt"/>
          <a:ea typeface="+mn-ea"/>
          <a:cs typeface="+mn-cs"/>
        </a:defRPr>
      </a:lvl2pPr>
      <a:lvl3pPr marL="1360526" indent="-272105" algn="l" defTabSz="1088421" rtl="0" eaLnBrk="1" latinLnBrk="0" hangingPunct="1">
        <a:spcBef>
          <a:spcPct val="20000"/>
        </a:spcBef>
        <a:buFont typeface="Arial" pitchFamily="34" charset="0"/>
        <a:buChar char="•"/>
        <a:defRPr sz="2849" kern="1200">
          <a:solidFill>
            <a:schemeClr val="tx1"/>
          </a:solidFill>
          <a:latin typeface="+mn-lt"/>
          <a:ea typeface="+mn-ea"/>
          <a:cs typeface="+mn-cs"/>
        </a:defRPr>
      </a:lvl3pPr>
      <a:lvl4pPr marL="1904737"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2448948"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2993158"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369"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1580"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5790"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en-US"/>
      </a:defPPr>
      <a:lvl1pPr marL="0" algn="l" defTabSz="1088421" rtl="0" eaLnBrk="1" latinLnBrk="0" hangingPunct="1">
        <a:defRPr sz="2150" kern="1200">
          <a:solidFill>
            <a:schemeClr val="tx1"/>
          </a:solidFill>
          <a:latin typeface="+mn-lt"/>
          <a:ea typeface="+mn-ea"/>
          <a:cs typeface="+mn-cs"/>
        </a:defRPr>
      </a:lvl1pPr>
      <a:lvl2pPr marL="544211" algn="l" defTabSz="1088421" rtl="0" eaLnBrk="1" latinLnBrk="0" hangingPunct="1">
        <a:defRPr sz="2150" kern="1200">
          <a:solidFill>
            <a:schemeClr val="tx1"/>
          </a:solidFill>
          <a:latin typeface="+mn-lt"/>
          <a:ea typeface="+mn-ea"/>
          <a:cs typeface="+mn-cs"/>
        </a:defRPr>
      </a:lvl2pPr>
      <a:lvl3pPr marL="1088421" algn="l" defTabSz="1088421" rtl="0" eaLnBrk="1" latinLnBrk="0" hangingPunct="1">
        <a:defRPr sz="2150" kern="1200">
          <a:solidFill>
            <a:schemeClr val="tx1"/>
          </a:solidFill>
          <a:latin typeface="+mn-lt"/>
          <a:ea typeface="+mn-ea"/>
          <a:cs typeface="+mn-cs"/>
        </a:defRPr>
      </a:lvl3pPr>
      <a:lvl4pPr marL="1632632" algn="l" defTabSz="1088421" rtl="0" eaLnBrk="1" latinLnBrk="0" hangingPunct="1">
        <a:defRPr sz="2150" kern="1200">
          <a:solidFill>
            <a:schemeClr val="tx1"/>
          </a:solidFill>
          <a:latin typeface="+mn-lt"/>
          <a:ea typeface="+mn-ea"/>
          <a:cs typeface="+mn-cs"/>
        </a:defRPr>
      </a:lvl4pPr>
      <a:lvl5pPr marL="2176843" algn="l" defTabSz="1088421" rtl="0" eaLnBrk="1" latinLnBrk="0" hangingPunct="1">
        <a:defRPr sz="2150" kern="1200">
          <a:solidFill>
            <a:schemeClr val="tx1"/>
          </a:solidFill>
          <a:latin typeface="+mn-lt"/>
          <a:ea typeface="+mn-ea"/>
          <a:cs typeface="+mn-cs"/>
        </a:defRPr>
      </a:lvl5pPr>
      <a:lvl6pPr marL="2721053" algn="l" defTabSz="1088421" rtl="0" eaLnBrk="1" latinLnBrk="0" hangingPunct="1">
        <a:defRPr sz="2150" kern="1200">
          <a:solidFill>
            <a:schemeClr val="tx1"/>
          </a:solidFill>
          <a:latin typeface="+mn-lt"/>
          <a:ea typeface="+mn-ea"/>
          <a:cs typeface="+mn-cs"/>
        </a:defRPr>
      </a:lvl6pPr>
      <a:lvl7pPr marL="3265264" algn="l" defTabSz="1088421" rtl="0" eaLnBrk="1" latinLnBrk="0" hangingPunct="1">
        <a:defRPr sz="2150" kern="1200">
          <a:solidFill>
            <a:schemeClr val="tx1"/>
          </a:solidFill>
          <a:latin typeface="+mn-lt"/>
          <a:ea typeface="+mn-ea"/>
          <a:cs typeface="+mn-cs"/>
        </a:defRPr>
      </a:lvl7pPr>
      <a:lvl8pPr marL="3809474" algn="l" defTabSz="1088421" rtl="0" eaLnBrk="1" latinLnBrk="0" hangingPunct="1">
        <a:defRPr sz="2150" kern="1200">
          <a:solidFill>
            <a:schemeClr val="tx1"/>
          </a:solidFill>
          <a:latin typeface="+mn-lt"/>
          <a:ea typeface="+mn-ea"/>
          <a:cs typeface="+mn-cs"/>
        </a:defRPr>
      </a:lvl8pPr>
      <a:lvl9pPr marL="4353685" algn="l" defTabSz="1088421" rtl="0" eaLnBrk="1" latinLnBrk="0" hangingPunct="1">
        <a:defRPr sz="21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endParaRPr>
          </a:p>
        </p:txBody>
      </p:sp>
      <p:sp>
        <p:nvSpPr>
          <p:cNvPr id="4" name="TextBox 3"/>
          <p:cNvSpPr txBox="1"/>
          <p:nvPr userDrawn="1"/>
        </p:nvSpPr>
        <p:spPr>
          <a:xfrm>
            <a:off x="3959827" y="228600"/>
            <a:ext cx="5477782" cy="630814"/>
          </a:xfrm>
          <a:prstGeom prst="rect">
            <a:avLst/>
          </a:prstGeom>
          <a:noFill/>
        </p:spPr>
        <p:txBody>
          <a:bodyPr wrap="none" rtlCol="0">
            <a:spAutoFit/>
          </a:bodyPr>
          <a:lstStyle/>
          <a:p>
            <a:pPr algn="ctr" defTabSz="1088421"/>
            <a:r>
              <a:rPr lang="vi-VN" sz="3499">
                <a:solidFill>
                  <a:prstClr val="white"/>
                </a:solidFill>
                <a:latin typeface="AvantGarde-Demi" pitchFamily="18" charset="0"/>
                <a:ea typeface="AvantGarde-Demi" pitchFamily="18" charset="0"/>
                <a:cs typeface="AvantGarde-Demi" pitchFamily="18" charset="0"/>
              </a:rPr>
              <a:t>NGƯỜI LÁI ĐÒ SÔNG ĐÀ </a:t>
            </a:r>
            <a:endParaRPr lang="en-US" sz="3499">
              <a:solidFill>
                <a:prstClr val="white"/>
              </a:solidFill>
              <a:latin typeface="AvantGarde-Demi" pitchFamily="18" charset="0"/>
              <a:ea typeface="AvantGarde-Demi" pitchFamily="18" charset="0"/>
              <a:cs typeface="AvantGarde-Demi" pitchFamily="18" charset="0"/>
            </a:endParaRPr>
          </a:p>
        </p:txBody>
      </p:sp>
      <p:sp>
        <p:nvSpPr>
          <p:cNvPr id="5" name="TextBox 4"/>
          <p:cNvSpPr txBox="1"/>
          <p:nvPr userDrawn="1"/>
        </p:nvSpPr>
        <p:spPr>
          <a:xfrm>
            <a:off x="1735348" y="228600"/>
            <a:ext cx="1160639" cy="605294"/>
          </a:xfrm>
          <a:prstGeom prst="rect">
            <a:avLst/>
          </a:prstGeom>
          <a:noFill/>
        </p:spPr>
        <p:txBody>
          <a:bodyPr wrap="none" rtlCol="0">
            <a:spAutoFit/>
          </a:bodyPr>
          <a:lstStyle/>
          <a:p>
            <a:pPr algn="ctr" defTabSz="1088421">
              <a:spcBef>
                <a:spcPts val="400"/>
              </a:spcBef>
            </a:pPr>
            <a:r>
              <a:rPr lang="en-US" sz="1500" b="1">
                <a:solidFill>
                  <a:prstClr val="white"/>
                </a:solidFill>
                <a:latin typeface="AvantGarde-Demi" pitchFamily="18" charset="0"/>
                <a:ea typeface="AvantGarde-Demi" pitchFamily="18" charset="0"/>
                <a:cs typeface="AvantGarde-Demi" pitchFamily="18" charset="0"/>
              </a:rPr>
              <a:t>VĂN HỌC</a:t>
            </a:r>
          </a:p>
          <a:p>
            <a:pPr algn="ctr" defTabSz="1088421">
              <a:spcBef>
                <a:spcPts val="400"/>
              </a:spcBef>
            </a:pPr>
            <a:r>
              <a:rPr lang="en-US" sz="1500" b="1">
                <a:solidFill>
                  <a:prstClr val="white"/>
                </a:solidFill>
                <a:latin typeface="AvantGarde-Demi" pitchFamily="18" charset="0"/>
                <a:ea typeface="AvantGarde-Demi" pitchFamily="18" charset="0"/>
                <a:cs typeface="AvantGarde-Demi" pitchFamily="18" charset="0"/>
              </a:rPr>
              <a:t>VIỆT NAM</a:t>
            </a:r>
          </a:p>
        </p:txBody>
      </p:sp>
      <p:sp>
        <p:nvSpPr>
          <p:cNvPr id="6" name="TextBox 5"/>
          <p:cNvSpPr txBox="1"/>
          <p:nvPr userDrawn="1"/>
        </p:nvSpPr>
        <p:spPr>
          <a:xfrm>
            <a:off x="1073992" y="167445"/>
            <a:ext cx="570990" cy="412934"/>
          </a:xfrm>
          <a:prstGeom prst="rect">
            <a:avLst/>
          </a:prstGeom>
          <a:noFill/>
        </p:spPr>
        <p:txBody>
          <a:bodyPr wrap="none" rtlCol="0">
            <a:spAutoFit/>
          </a:bodyPr>
          <a:lstStyle/>
          <a:p>
            <a:pPr algn="ctr" defTabSz="1088421">
              <a:lnSpc>
                <a:spcPts val="2500"/>
              </a:lnSpc>
            </a:pPr>
            <a:r>
              <a:rPr lang="en-US" sz="1600">
                <a:solidFill>
                  <a:prstClr val="white"/>
                </a:solidFill>
                <a:latin typeface="AvantGarde-Demi" pitchFamily="18" charset="0"/>
                <a:ea typeface="AvantGarde-Demi" pitchFamily="18" charset="0"/>
                <a:cs typeface="AvantGarde-Demi" pitchFamily="18" charset="0"/>
              </a:rPr>
              <a:t>LỚP</a:t>
            </a:r>
          </a:p>
        </p:txBody>
      </p:sp>
      <p:sp>
        <p:nvSpPr>
          <p:cNvPr id="7" name="Rectangle 6"/>
          <p:cNvSpPr/>
          <p:nvPr userDrawn="1"/>
        </p:nvSpPr>
        <p:spPr>
          <a:xfrm>
            <a:off x="1119388" y="397520"/>
            <a:ext cx="530915" cy="507703"/>
          </a:xfrm>
          <a:prstGeom prst="rect">
            <a:avLst/>
          </a:prstGeom>
        </p:spPr>
        <p:txBody>
          <a:bodyPr wrap="none">
            <a:spAutoFit/>
          </a:bodyPr>
          <a:lstStyle/>
          <a:p>
            <a:pPr defTabSz="1088421"/>
            <a:r>
              <a:rPr lang="en-US" sz="2699">
                <a:solidFill>
                  <a:prstClr val="white"/>
                </a:solidFill>
                <a:latin typeface="AvantGarde-Demi" pitchFamily="18" charset="0"/>
                <a:ea typeface="AvantGarde-Demi" pitchFamily="18" charset="0"/>
                <a:cs typeface="AvantGarde-Demi" pitchFamily="18" charset="0"/>
              </a:rPr>
              <a:t>12</a:t>
            </a:r>
            <a:endParaRPr lang="en-US" sz="2400">
              <a:solidFill>
                <a:prstClr val="black"/>
              </a:solidFill>
            </a:endParaRPr>
          </a:p>
        </p:txBody>
      </p:sp>
      <p:pic>
        <p:nvPicPr>
          <p:cNvPr id="3" name="Picture 2"/>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556" y="6667524"/>
            <a:ext cx="12188888" cy="190476"/>
          </a:xfrm>
          <a:prstGeom prst="rect">
            <a:avLst/>
          </a:prstGeom>
        </p:spPr>
      </p:pic>
      <p:pic>
        <p:nvPicPr>
          <p:cNvPr id="11" name="Picture 3"/>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8316" y="-16363"/>
            <a:ext cx="12172890" cy="7180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userDrawn="1"/>
        </p:nvSpPr>
        <p:spPr>
          <a:xfrm>
            <a:off x="993248" y="71569"/>
            <a:ext cx="606256" cy="412934"/>
          </a:xfrm>
          <a:prstGeom prst="rect">
            <a:avLst/>
          </a:prstGeom>
          <a:noFill/>
        </p:spPr>
        <p:txBody>
          <a:bodyPr wrap="none" rtlCol="0">
            <a:spAutoFit/>
          </a:bodyPr>
          <a:lstStyle/>
          <a:p>
            <a:pPr algn="ctr" defTabSz="1088421">
              <a:lnSpc>
                <a:spcPts val="2500"/>
              </a:lnSpc>
            </a:pPr>
            <a:r>
              <a:rPr lang="en-US" sz="1600" b="1">
                <a:solidFill>
                  <a:prstClr val="white"/>
                </a:solidFill>
                <a:latin typeface="AvantGarde-Demi" pitchFamily="18" charset="0"/>
                <a:ea typeface="AvantGarde-Demi" pitchFamily="18" charset="0"/>
                <a:cs typeface="AvantGarde-Demi" pitchFamily="18" charset="0"/>
              </a:rPr>
              <a:t>LỚP</a:t>
            </a:r>
          </a:p>
        </p:txBody>
      </p:sp>
      <p:sp>
        <p:nvSpPr>
          <p:cNvPr id="13" name="Rectangle 12"/>
          <p:cNvSpPr/>
          <p:nvPr userDrawn="1"/>
        </p:nvSpPr>
        <p:spPr>
          <a:xfrm>
            <a:off x="1067081" y="266700"/>
            <a:ext cx="511807" cy="507703"/>
          </a:xfrm>
          <a:prstGeom prst="rect">
            <a:avLst/>
          </a:prstGeom>
        </p:spPr>
        <p:txBody>
          <a:bodyPr wrap="none">
            <a:spAutoFit/>
          </a:bodyPr>
          <a:lstStyle/>
          <a:p>
            <a:pPr defTabSz="1088421"/>
            <a:r>
              <a:rPr lang="en-US" sz="2699" b="1" dirty="0">
                <a:solidFill>
                  <a:prstClr val="white"/>
                </a:solidFill>
                <a:latin typeface="AvantGarde-Demi" pitchFamily="18" charset="0"/>
                <a:ea typeface="AvantGarde-Demi" pitchFamily="18" charset="0"/>
                <a:cs typeface="AvantGarde-Demi" pitchFamily="18" charset="0"/>
              </a:rPr>
              <a:t>11</a:t>
            </a:r>
            <a:endParaRPr lang="en-US" sz="2400" b="1" dirty="0">
              <a:solidFill>
                <a:prstClr val="black"/>
              </a:solidFill>
            </a:endParaRPr>
          </a:p>
        </p:txBody>
      </p:sp>
      <p:sp>
        <p:nvSpPr>
          <p:cNvPr id="14" name="Rectangle 13"/>
          <p:cNvSpPr/>
          <p:nvPr userDrawn="1"/>
        </p:nvSpPr>
        <p:spPr>
          <a:xfrm>
            <a:off x="1638880" y="190500"/>
            <a:ext cx="1104756" cy="461665"/>
          </a:xfrm>
          <a:prstGeom prst="rect">
            <a:avLst/>
          </a:prstGeom>
        </p:spPr>
        <p:txBody>
          <a:bodyPr wrap="square">
            <a:spAutoFit/>
          </a:bodyPr>
          <a:lstStyle/>
          <a:p>
            <a:pPr algn="ctr" defTabSz="1088421"/>
            <a:r>
              <a:rPr lang="en-US" sz="1200" b="1">
                <a:solidFill>
                  <a:prstClr val="white"/>
                </a:solidFill>
                <a:latin typeface="AvantGarde-Demi" pitchFamily="18" charset="0"/>
                <a:ea typeface="AvantGarde-Demi" pitchFamily="18" charset="0"/>
                <a:cs typeface="AvantGarde-Demi" pitchFamily="18" charset="0"/>
              </a:rPr>
              <a:t>VĂN HỌC</a:t>
            </a:r>
          </a:p>
          <a:p>
            <a:pPr algn="ctr" defTabSz="1088421"/>
            <a:r>
              <a:rPr lang="en-US" sz="1200" b="1">
                <a:solidFill>
                  <a:prstClr val="white"/>
                </a:solidFill>
                <a:latin typeface="AvantGarde-Demi" pitchFamily="18" charset="0"/>
                <a:ea typeface="AvantGarde-Demi" pitchFamily="18" charset="0"/>
                <a:cs typeface="AvantGarde-Demi" pitchFamily="18" charset="0"/>
              </a:rPr>
              <a:t>VIỆT NAM</a:t>
            </a:r>
          </a:p>
        </p:txBody>
      </p:sp>
      <p:sp>
        <p:nvSpPr>
          <p:cNvPr id="15" name="TextBox 14"/>
          <p:cNvSpPr txBox="1"/>
          <p:nvPr userDrawn="1"/>
        </p:nvSpPr>
        <p:spPr>
          <a:xfrm>
            <a:off x="2736586" y="87099"/>
            <a:ext cx="639920" cy="682238"/>
          </a:xfrm>
          <a:prstGeom prst="rect">
            <a:avLst/>
          </a:prstGeom>
          <a:noFill/>
        </p:spPr>
        <p:txBody>
          <a:bodyPr wrap="none" rtlCol="0">
            <a:spAutoFit/>
          </a:bodyPr>
          <a:lstStyle/>
          <a:p>
            <a:pPr algn="ctr" defTabSz="1088421">
              <a:lnSpc>
                <a:spcPts val="2250"/>
              </a:lnSpc>
            </a:pPr>
            <a:r>
              <a:rPr lang="en-US" sz="1600" b="1" dirty="0" err="1">
                <a:solidFill>
                  <a:prstClr val="white"/>
                </a:solidFill>
                <a:latin typeface="AvantGarde-Demi" pitchFamily="18" charset="0"/>
                <a:ea typeface="AvantGarde-Demi" pitchFamily="18" charset="0"/>
                <a:cs typeface="AvantGarde-Demi" pitchFamily="18" charset="0"/>
              </a:rPr>
              <a:t>Phần</a:t>
            </a:r>
            <a:endParaRPr lang="en-US" sz="1600" b="1" dirty="0">
              <a:solidFill>
                <a:prstClr val="white"/>
              </a:solidFill>
              <a:latin typeface="AvantGarde-Demi" pitchFamily="18" charset="0"/>
              <a:ea typeface="AvantGarde-Demi" pitchFamily="18" charset="0"/>
              <a:cs typeface="AvantGarde-Demi" pitchFamily="18" charset="0"/>
            </a:endParaRPr>
          </a:p>
          <a:p>
            <a:pPr algn="ctr" defTabSz="1088421">
              <a:lnSpc>
                <a:spcPts val="2250"/>
              </a:lnSpc>
            </a:pPr>
            <a:r>
              <a:rPr lang="en-US" sz="2200" b="1" dirty="0">
                <a:solidFill>
                  <a:prstClr val="white"/>
                </a:solidFill>
                <a:latin typeface="AvantGarde-Demi" pitchFamily="18" charset="0"/>
                <a:ea typeface="AvantGarde-Demi" pitchFamily="18" charset="0"/>
                <a:cs typeface="AvantGarde-Demi" pitchFamily="18" charset="0"/>
              </a:rPr>
              <a:t>1/2</a:t>
            </a:r>
          </a:p>
        </p:txBody>
      </p:sp>
      <p:sp>
        <p:nvSpPr>
          <p:cNvPr id="16" name="TextBox 15"/>
          <p:cNvSpPr txBox="1"/>
          <p:nvPr userDrawn="1"/>
        </p:nvSpPr>
        <p:spPr>
          <a:xfrm>
            <a:off x="3787804" y="123736"/>
            <a:ext cx="7281032" cy="646203"/>
          </a:xfrm>
          <a:prstGeom prst="rect">
            <a:avLst/>
          </a:prstGeom>
          <a:noFill/>
        </p:spPr>
        <p:txBody>
          <a:bodyPr wrap="none" rtlCol="0">
            <a:spAutoFit/>
          </a:bodyPr>
          <a:lstStyle/>
          <a:p>
            <a:pPr algn="ctr" defTabSz="1088421"/>
            <a:r>
              <a:rPr lang="en-US" sz="3599" b="1" dirty="0">
                <a:solidFill>
                  <a:prstClr val="white"/>
                </a:solidFill>
                <a:latin typeface="AvantGarde-Demi" pitchFamily="18" charset="0"/>
                <a:ea typeface="AvantGarde-Demi" pitchFamily="18" charset="0"/>
                <a:cs typeface="AvantGarde-Demi" pitchFamily="18" charset="0"/>
              </a:rPr>
              <a:t>BÀI CA NGẮN ĐI TRÊN BÃI CÁT</a:t>
            </a:r>
          </a:p>
        </p:txBody>
      </p:sp>
    </p:spTree>
    <p:extLst>
      <p:ext uri="{BB962C8B-B14F-4D97-AF65-F5344CB8AC3E}">
        <p14:creationId xmlns:p14="http://schemas.microsoft.com/office/powerpoint/2010/main" val="1112518855"/>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Lst>
  <p:txStyles>
    <p:titleStyle>
      <a:lvl1pPr algn="ctr" defTabSz="1088421" rtl="0" eaLnBrk="1" latinLnBrk="0" hangingPunct="1">
        <a:spcBef>
          <a:spcPct val="0"/>
        </a:spcBef>
        <a:buNone/>
        <a:defRPr sz="5249" kern="1200">
          <a:solidFill>
            <a:schemeClr val="tx1"/>
          </a:solidFill>
          <a:latin typeface="+mj-lt"/>
          <a:ea typeface="+mj-ea"/>
          <a:cs typeface="+mj-cs"/>
        </a:defRPr>
      </a:lvl1pPr>
    </p:titleStyle>
    <p:bodyStyle>
      <a:lvl1pPr marL="408158" indent="-408158" algn="l" defTabSz="1088421" rtl="0" eaLnBrk="1" latinLnBrk="0" hangingPunct="1">
        <a:spcBef>
          <a:spcPct val="20000"/>
        </a:spcBef>
        <a:buFont typeface="Arial" pitchFamily="34" charset="0"/>
        <a:buChar char="•"/>
        <a:defRPr sz="3799" kern="1200">
          <a:solidFill>
            <a:schemeClr val="tx1"/>
          </a:solidFill>
          <a:latin typeface="+mn-lt"/>
          <a:ea typeface="+mn-ea"/>
          <a:cs typeface="+mn-cs"/>
        </a:defRPr>
      </a:lvl1pPr>
      <a:lvl2pPr marL="884342" indent="-340131" algn="l" defTabSz="1088421" rtl="0" eaLnBrk="1" latinLnBrk="0" hangingPunct="1">
        <a:spcBef>
          <a:spcPct val="20000"/>
        </a:spcBef>
        <a:buFont typeface="Arial" pitchFamily="34" charset="0"/>
        <a:buChar char="–"/>
        <a:defRPr sz="3349" kern="1200">
          <a:solidFill>
            <a:schemeClr val="tx1"/>
          </a:solidFill>
          <a:latin typeface="+mn-lt"/>
          <a:ea typeface="+mn-ea"/>
          <a:cs typeface="+mn-cs"/>
        </a:defRPr>
      </a:lvl2pPr>
      <a:lvl3pPr marL="1360526" indent="-272105" algn="l" defTabSz="1088421" rtl="0" eaLnBrk="1" latinLnBrk="0" hangingPunct="1">
        <a:spcBef>
          <a:spcPct val="20000"/>
        </a:spcBef>
        <a:buFont typeface="Arial" pitchFamily="34" charset="0"/>
        <a:buChar char="•"/>
        <a:defRPr sz="2849" kern="1200">
          <a:solidFill>
            <a:schemeClr val="tx1"/>
          </a:solidFill>
          <a:latin typeface="+mn-lt"/>
          <a:ea typeface="+mn-ea"/>
          <a:cs typeface="+mn-cs"/>
        </a:defRPr>
      </a:lvl3pPr>
      <a:lvl4pPr marL="1904737"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2448948"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2993158"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369"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1580"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5790"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en-US"/>
      </a:defPPr>
      <a:lvl1pPr marL="0" algn="l" defTabSz="1088421" rtl="0" eaLnBrk="1" latinLnBrk="0" hangingPunct="1">
        <a:defRPr sz="2150" kern="1200">
          <a:solidFill>
            <a:schemeClr val="tx1"/>
          </a:solidFill>
          <a:latin typeface="+mn-lt"/>
          <a:ea typeface="+mn-ea"/>
          <a:cs typeface="+mn-cs"/>
        </a:defRPr>
      </a:lvl1pPr>
      <a:lvl2pPr marL="544211" algn="l" defTabSz="1088421" rtl="0" eaLnBrk="1" latinLnBrk="0" hangingPunct="1">
        <a:defRPr sz="2150" kern="1200">
          <a:solidFill>
            <a:schemeClr val="tx1"/>
          </a:solidFill>
          <a:latin typeface="+mn-lt"/>
          <a:ea typeface="+mn-ea"/>
          <a:cs typeface="+mn-cs"/>
        </a:defRPr>
      </a:lvl2pPr>
      <a:lvl3pPr marL="1088421" algn="l" defTabSz="1088421" rtl="0" eaLnBrk="1" latinLnBrk="0" hangingPunct="1">
        <a:defRPr sz="2150" kern="1200">
          <a:solidFill>
            <a:schemeClr val="tx1"/>
          </a:solidFill>
          <a:latin typeface="+mn-lt"/>
          <a:ea typeface="+mn-ea"/>
          <a:cs typeface="+mn-cs"/>
        </a:defRPr>
      </a:lvl3pPr>
      <a:lvl4pPr marL="1632632" algn="l" defTabSz="1088421" rtl="0" eaLnBrk="1" latinLnBrk="0" hangingPunct="1">
        <a:defRPr sz="2150" kern="1200">
          <a:solidFill>
            <a:schemeClr val="tx1"/>
          </a:solidFill>
          <a:latin typeface="+mn-lt"/>
          <a:ea typeface="+mn-ea"/>
          <a:cs typeface="+mn-cs"/>
        </a:defRPr>
      </a:lvl4pPr>
      <a:lvl5pPr marL="2176843" algn="l" defTabSz="1088421" rtl="0" eaLnBrk="1" latinLnBrk="0" hangingPunct="1">
        <a:defRPr sz="2150" kern="1200">
          <a:solidFill>
            <a:schemeClr val="tx1"/>
          </a:solidFill>
          <a:latin typeface="+mn-lt"/>
          <a:ea typeface="+mn-ea"/>
          <a:cs typeface="+mn-cs"/>
        </a:defRPr>
      </a:lvl5pPr>
      <a:lvl6pPr marL="2721053" algn="l" defTabSz="1088421" rtl="0" eaLnBrk="1" latinLnBrk="0" hangingPunct="1">
        <a:defRPr sz="2150" kern="1200">
          <a:solidFill>
            <a:schemeClr val="tx1"/>
          </a:solidFill>
          <a:latin typeface="+mn-lt"/>
          <a:ea typeface="+mn-ea"/>
          <a:cs typeface="+mn-cs"/>
        </a:defRPr>
      </a:lvl6pPr>
      <a:lvl7pPr marL="3265264" algn="l" defTabSz="1088421" rtl="0" eaLnBrk="1" latinLnBrk="0" hangingPunct="1">
        <a:defRPr sz="2150" kern="1200">
          <a:solidFill>
            <a:schemeClr val="tx1"/>
          </a:solidFill>
          <a:latin typeface="+mn-lt"/>
          <a:ea typeface="+mn-ea"/>
          <a:cs typeface="+mn-cs"/>
        </a:defRPr>
      </a:lvl7pPr>
      <a:lvl8pPr marL="3809474" algn="l" defTabSz="1088421" rtl="0" eaLnBrk="1" latinLnBrk="0" hangingPunct="1">
        <a:defRPr sz="2150" kern="1200">
          <a:solidFill>
            <a:schemeClr val="tx1"/>
          </a:solidFill>
          <a:latin typeface="+mn-lt"/>
          <a:ea typeface="+mn-ea"/>
          <a:cs typeface="+mn-cs"/>
        </a:defRPr>
      </a:lvl8pPr>
      <a:lvl9pPr marL="4353685" algn="l" defTabSz="1088421" rtl="0" eaLnBrk="1" latinLnBrk="0" hangingPunct="1">
        <a:defRPr sz="21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endParaRPr>
          </a:p>
        </p:txBody>
      </p:sp>
      <p:sp>
        <p:nvSpPr>
          <p:cNvPr id="4" name="TextBox 3"/>
          <p:cNvSpPr txBox="1"/>
          <p:nvPr userDrawn="1"/>
        </p:nvSpPr>
        <p:spPr>
          <a:xfrm>
            <a:off x="3959827" y="228600"/>
            <a:ext cx="5477782" cy="630814"/>
          </a:xfrm>
          <a:prstGeom prst="rect">
            <a:avLst/>
          </a:prstGeom>
          <a:noFill/>
        </p:spPr>
        <p:txBody>
          <a:bodyPr wrap="none" rtlCol="0">
            <a:spAutoFit/>
          </a:bodyPr>
          <a:lstStyle/>
          <a:p>
            <a:pPr algn="ctr" defTabSz="1088421"/>
            <a:r>
              <a:rPr lang="vi-VN" sz="3499">
                <a:solidFill>
                  <a:prstClr val="white"/>
                </a:solidFill>
                <a:latin typeface="AvantGarde-Demi" pitchFamily="18" charset="0"/>
                <a:ea typeface="AvantGarde-Demi" pitchFamily="18" charset="0"/>
                <a:cs typeface="AvantGarde-Demi" pitchFamily="18" charset="0"/>
              </a:rPr>
              <a:t>NGƯỜI LÁI ĐÒ SÔNG ĐÀ </a:t>
            </a:r>
            <a:endParaRPr lang="en-US" sz="3499">
              <a:solidFill>
                <a:prstClr val="white"/>
              </a:solidFill>
              <a:latin typeface="AvantGarde-Demi" pitchFamily="18" charset="0"/>
              <a:ea typeface="AvantGarde-Demi" pitchFamily="18" charset="0"/>
              <a:cs typeface="AvantGarde-Demi" pitchFamily="18" charset="0"/>
            </a:endParaRPr>
          </a:p>
        </p:txBody>
      </p:sp>
      <p:sp>
        <p:nvSpPr>
          <p:cNvPr id="5" name="TextBox 4"/>
          <p:cNvSpPr txBox="1"/>
          <p:nvPr userDrawn="1"/>
        </p:nvSpPr>
        <p:spPr>
          <a:xfrm>
            <a:off x="1735348" y="228600"/>
            <a:ext cx="1160639" cy="605294"/>
          </a:xfrm>
          <a:prstGeom prst="rect">
            <a:avLst/>
          </a:prstGeom>
          <a:noFill/>
        </p:spPr>
        <p:txBody>
          <a:bodyPr wrap="none" rtlCol="0">
            <a:spAutoFit/>
          </a:bodyPr>
          <a:lstStyle/>
          <a:p>
            <a:pPr algn="ctr" defTabSz="1088421">
              <a:spcBef>
                <a:spcPts val="400"/>
              </a:spcBef>
            </a:pPr>
            <a:r>
              <a:rPr lang="en-US" sz="1500" b="1">
                <a:solidFill>
                  <a:prstClr val="white"/>
                </a:solidFill>
                <a:latin typeface="AvantGarde-Demi" pitchFamily="18" charset="0"/>
                <a:ea typeface="AvantGarde-Demi" pitchFamily="18" charset="0"/>
                <a:cs typeface="AvantGarde-Demi" pitchFamily="18" charset="0"/>
              </a:rPr>
              <a:t>VĂN HỌC</a:t>
            </a:r>
          </a:p>
          <a:p>
            <a:pPr algn="ctr" defTabSz="1088421">
              <a:spcBef>
                <a:spcPts val="400"/>
              </a:spcBef>
            </a:pPr>
            <a:r>
              <a:rPr lang="en-US" sz="1500" b="1">
                <a:solidFill>
                  <a:prstClr val="white"/>
                </a:solidFill>
                <a:latin typeface="AvantGarde-Demi" pitchFamily="18" charset="0"/>
                <a:ea typeface="AvantGarde-Demi" pitchFamily="18" charset="0"/>
                <a:cs typeface="AvantGarde-Demi" pitchFamily="18" charset="0"/>
              </a:rPr>
              <a:t>VIỆT NAM</a:t>
            </a:r>
          </a:p>
        </p:txBody>
      </p:sp>
      <p:sp>
        <p:nvSpPr>
          <p:cNvPr id="6" name="TextBox 5"/>
          <p:cNvSpPr txBox="1"/>
          <p:nvPr userDrawn="1"/>
        </p:nvSpPr>
        <p:spPr>
          <a:xfrm>
            <a:off x="1073992" y="167445"/>
            <a:ext cx="570990" cy="412934"/>
          </a:xfrm>
          <a:prstGeom prst="rect">
            <a:avLst/>
          </a:prstGeom>
          <a:noFill/>
        </p:spPr>
        <p:txBody>
          <a:bodyPr wrap="none" rtlCol="0">
            <a:spAutoFit/>
          </a:bodyPr>
          <a:lstStyle/>
          <a:p>
            <a:pPr algn="ctr" defTabSz="1088421">
              <a:lnSpc>
                <a:spcPts val="2500"/>
              </a:lnSpc>
            </a:pPr>
            <a:r>
              <a:rPr lang="en-US" sz="1600">
                <a:solidFill>
                  <a:prstClr val="white"/>
                </a:solidFill>
                <a:latin typeface="AvantGarde-Demi" pitchFamily="18" charset="0"/>
                <a:ea typeface="AvantGarde-Demi" pitchFamily="18" charset="0"/>
                <a:cs typeface="AvantGarde-Demi" pitchFamily="18" charset="0"/>
              </a:rPr>
              <a:t>LỚP</a:t>
            </a:r>
          </a:p>
        </p:txBody>
      </p:sp>
      <p:sp>
        <p:nvSpPr>
          <p:cNvPr id="7" name="Rectangle 6"/>
          <p:cNvSpPr/>
          <p:nvPr userDrawn="1"/>
        </p:nvSpPr>
        <p:spPr>
          <a:xfrm>
            <a:off x="1119388" y="397520"/>
            <a:ext cx="530915" cy="507703"/>
          </a:xfrm>
          <a:prstGeom prst="rect">
            <a:avLst/>
          </a:prstGeom>
        </p:spPr>
        <p:txBody>
          <a:bodyPr wrap="none">
            <a:spAutoFit/>
          </a:bodyPr>
          <a:lstStyle/>
          <a:p>
            <a:pPr defTabSz="1088421"/>
            <a:r>
              <a:rPr lang="en-US" sz="2699">
                <a:solidFill>
                  <a:prstClr val="white"/>
                </a:solidFill>
                <a:latin typeface="AvantGarde-Demi" pitchFamily="18" charset="0"/>
                <a:ea typeface="AvantGarde-Demi" pitchFamily="18" charset="0"/>
                <a:cs typeface="AvantGarde-Demi" pitchFamily="18" charset="0"/>
              </a:rPr>
              <a:t>12</a:t>
            </a:r>
            <a:endParaRPr lang="en-US" sz="2400">
              <a:solidFill>
                <a:prstClr val="black"/>
              </a:solidFill>
            </a:endParaRPr>
          </a:p>
        </p:txBody>
      </p:sp>
      <p:pic>
        <p:nvPicPr>
          <p:cNvPr id="3" name="Picture 2"/>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556" y="6667524"/>
            <a:ext cx="12188888" cy="190476"/>
          </a:xfrm>
          <a:prstGeom prst="rect">
            <a:avLst/>
          </a:prstGeom>
        </p:spPr>
      </p:pic>
      <p:pic>
        <p:nvPicPr>
          <p:cNvPr id="11" name="Picture 3"/>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8316" y="-16363"/>
            <a:ext cx="12172890" cy="7180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userDrawn="1"/>
        </p:nvSpPr>
        <p:spPr>
          <a:xfrm>
            <a:off x="993248" y="71569"/>
            <a:ext cx="606256" cy="412934"/>
          </a:xfrm>
          <a:prstGeom prst="rect">
            <a:avLst/>
          </a:prstGeom>
          <a:noFill/>
        </p:spPr>
        <p:txBody>
          <a:bodyPr wrap="none" rtlCol="0">
            <a:spAutoFit/>
          </a:bodyPr>
          <a:lstStyle/>
          <a:p>
            <a:pPr algn="ctr" defTabSz="1088421">
              <a:lnSpc>
                <a:spcPts val="2500"/>
              </a:lnSpc>
            </a:pPr>
            <a:r>
              <a:rPr lang="en-US" sz="1600" b="1">
                <a:solidFill>
                  <a:prstClr val="white"/>
                </a:solidFill>
                <a:latin typeface="AvantGarde-Demi" pitchFamily="18" charset="0"/>
                <a:ea typeface="AvantGarde-Demi" pitchFamily="18" charset="0"/>
                <a:cs typeface="AvantGarde-Demi" pitchFamily="18" charset="0"/>
              </a:rPr>
              <a:t>LỚP</a:t>
            </a:r>
          </a:p>
        </p:txBody>
      </p:sp>
      <p:sp>
        <p:nvSpPr>
          <p:cNvPr id="13" name="Rectangle 12"/>
          <p:cNvSpPr/>
          <p:nvPr userDrawn="1"/>
        </p:nvSpPr>
        <p:spPr>
          <a:xfrm>
            <a:off x="1067081" y="266700"/>
            <a:ext cx="511807" cy="507703"/>
          </a:xfrm>
          <a:prstGeom prst="rect">
            <a:avLst/>
          </a:prstGeom>
        </p:spPr>
        <p:txBody>
          <a:bodyPr wrap="none">
            <a:spAutoFit/>
          </a:bodyPr>
          <a:lstStyle/>
          <a:p>
            <a:pPr defTabSz="1088421"/>
            <a:r>
              <a:rPr lang="en-US" sz="2699" b="1" dirty="0">
                <a:solidFill>
                  <a:prstClr val="white"/>
                </a:solidFill>
                <a:latin typeface="AvantGarde-Demi" pitchFamily="18" charset="0"/>
                <a:ea typeface="AvantGarde-Demi" pitchFamily="18" charset="0"/>
                <a:cs typeface="AvantGarde-Demi" pitchFamily="18" charset="0"/>
              </a:rPr>
              <a:t>11</a:t>
            </a:r>
            <a:endParaRPr lang="en-US" sz="2400" b="1" dirty="0">
              <a:solidFill>
                <a:prstClr val="black"/>
              </a:solidFill>
            </a:endParaRPr>
          </a:p>
        </p:txBody>
      </p:sp>
      <p:sp>
        <p:nvSpPr>
          <p:cNvPr id="14" name="Rectangle 13"/>
          <p:cNvSpPr/>
          <p:nvPr userDrawn="1"/>
        </p:nvSpPr>
        <p:spPr>
          <a:xfrm>
            <a:off x="1638880" y="190500"/>
            <a:ext cx="1104756" cy="461665"/>
          </a:xfrm>
          <a:prstGeom prst="rect">
            <a:avLst/>
          </a:prstGeom>
        </p:spPr>
        <p:txBody>
          <a:bodyPr wrap="square">
            <a:spAutoFit/>
          </a:bodyPr>
          <a:lstStyle/>
          <a:p>
            <a:pPr algn="ctr" defTabSz="1088421"/>
            <a:r>
              <a:rPr lang="en-US" sz="1200" b="1">
                <a:solidFill>
                  <a:prstClr val="white"/>
                </a:solidFill>
                <a:latin typeface="AvantGarde-Demi" pitchFamily="18" charset="0"/>
                <a:ea typeface="AvantGarde-Demi" pitchFamily="18" charset="0"/>
                <a:cs typeface="AvantGarde-Demi" pitchFamily="18" charset="0"/>
              </a:rPr>
              <a:t>VĂN HỌC</a:t>
            </a:r>
          </a:p>
          <a:p>
            <a:pPr algn="ctr" defTabSz="1088421"/>
            <a:r>
              <a:rPr lang="en-US" sz="1200" b="1">
                <a:solidFill>
                  <a:prstClr val="white"/>
                </a:solidFill>
                <a:latin typeface="AvantGarde-Demi" pitchFamily="18" charset="0"/>
                <a:ea typeface="AvantGarde-Demi" pitchFamily="18" charset="0"/>
                <a:cs typeface="AvantGarde-Demi" pitchFamily="18" charset="0"/>
              </a:rPr>
              <a:t>VIỆT NAM</a:t>
            </a:r>
          </a:p>
        </p:txBody>
      </p:sp>
      <p:sp>
        <p:nvSpPr>
          <p:cNvPr id="15" name="TextBox 14"/>
          <p:cNvSpPr txBox="1"/>
          <p:nvPr userDrawn="1"/>
        </p:nvSpPr>
        <p:spPr>
          <a:xfrm>
            <a:off x="2736586" y="87099"/>
            <a:ext cx="639920" cy="682238"/>
          </a:xfrm>
          <a:prstGeom prst="rect">
            <a:avLst/>
          </a:prstGeom>
          <a:noFill/>
        </p:spPr>
        <p:txBody>
          <a:bodyPr wrap="none" rtlCol="0">
            <a:spAutoFit/>
          </a:bodyPr>
          <a:lstStyle/>
          <a:p>
            <a:pPr algn="ctr" defTabSz="1088421">
              <a:lnSpc>
                <a:spcPts val="2250"/>
              </a:lnSpc>
            </a:pPr>
            <a:r>
              <a:rPr lang="en-US" sz="1600" b="1" dirty="0" err="1">
                <a:solidFill>
                  <a:prstClr val="white"/>
                </a:solidFill>
                <a:latin typeface="AvantGarde-Demi" pitchFamily="18" charset="0"/>
                <a:ea typeface="AvantGarde-Demi" pitchFamily="18" charset="0"/>
                <a:cs typeface="AvantGarde-Demi" pitchFamily="18" charset="0"/>
              </a:rPr>
              <a:t>Phần</a:t>
            </a:r>
            <a:endParaRPr lang="en-US" sz="1600" b="1" dirty="0">
              <a:solidFill>
                <a:prstClr val="white"/>
              </a:solidFill>
              <a:latin typeface="AvantGarde-Demi" pitchFamily="18" charset="0"/>
              <a:ea typeface="AvantGarde-Demi" pitchFamily="18" charset="0"/>
              <a:cs typeface="AvantGarde-Demi" pitchFamily="18" charset="0"/>
            </a:endParaRPr>
          </a:p>
          <a:p>
            <a:pPr algn="ctr" defTabSz="1088421">
              <a:lnSpc>
                <a:spcPts val="2250"/>
              </a:lnSpc>
            </a:pPr>
            <a:r>
              <a:rPr lang="en-US" sz="2200" b="1" dirty="0">
                <a:solidFill>
                  <a:prstClr val="white"/>
                </a:solidFill>
                <a:latin typeface="AvantGarde-Demi" pitchFamily="18" charset="0"/>
                <a:ea typeface="AvantGarde-Demi" pitchFamily="18" charset="0"/>
                <a:cs typeface="AvantGarde-Demi" pitchFamily="18" charset="0"/>
              </a:rPr>
              <a:t>1/2</a:t>
            </a:r>
          </a:p>
        </p:txBody>
      </p:sp>
      <p:sp>
        <p:nvSpPr>
          <p:cNvPr id="16" name="TextBox 15"/>
          <p:cNvSpPr txBox="1"/>
          <p:nvPr userDrawn="1"/>
        </p:nvSpPr>
        <p:spPr>
          <a:xfrm>
            <a:off x="3787804" y="123736"/>
            <a:ext cx="7281032" cy="646203"/>
          </a:xfrm>
          <a:prstGeom prst="rect">
            <a:avLst/>
          </a:prstGeom>
          <a:noFill/>
        </p:spPr>
        <p:txBody>
          <a:bodyPr wrap="none" rtlCol="0">
            <a:spAutoFit/>
          </a:bodyPr>
          <a:lstStyle/>
          <a:p>
            <a:pPr algn="ctr" defTabSz="1088421"/>
            <a:r>
              <a:rPr lang="en-US" sz="3599" b="1" dirty="0">
                <a:solidFill>
                  <a:prstClr val="white"/>
                </a:solidFill>
                <a:latin typeface="AvantGarde-Demi" pitchFamily="18" charset="0"/>
                <a:ea typeface="AvantGarde-Demi" pitchFamily="18" charset="0"/>
                <a:cs typeface="AvantGarde-Demi" pitchFamily="18" charset="0"/>
              </a:rPr>
              <a:t>BÀI CA NGẮN ĐI TRÊN BÃI CÁT</a:t>
            </a:r>
          </a:p>
        </p:txBody>
      </p:sp>
    </p:spTree>
    <p:extLst>
      <p:ext uri="{BB962C8B-B14F-4D97-AF65-F5344CB8AC3E}">
        <p14:creationId xmlns:p14="http://schemas.microsoft.com/office/powerpoint/2010/main" val="3014247273"/>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Lst>
  <p:txStyles>
    <p:titleStyle>
      <a:lvl1pPr algn="ctr" defTabSz="1088421" rtl="0" eaLnBrk="1" latinLnBrk="0" hangingPunct="1">
        <a:spcBef>
          <a:spcPct val="0"/>
        </a:spcBef>
        <a:buNone/>
        <a:defRPr sz="5249" kern="1200">
          <a:solidFill>
            <a:schemeClr val="tx1"/>
          </a:solidFill>
          <a:latin typeface="+mj-lt"/>
          <a:ea typeface="+mj-ea"/>
          <a:cs typeface="+mj-cs"/>
        </a:defRPr>
      </a:lvl1pPr>
    </p:titleStyle>
    <p:bodyStyle>
      <a:lvl1pPr marL="408158" indent="-408158" algn="l" defTabSz="1088421" rtl="0" eaLnBrk="1" latinLnBrk="0" hangingPunct="1">
        <a:spcBef>
          <a:spcPct val="20000"/>
        </a:spcBef>
        <a:buFont typeface="Arial" pitchFamily="34" charset="0"/>
        <a:buChar char="•"/>
        <a:defRPr sz="3799" kern="1200">
          <a:solidFill>
            <a:schemeClr val="tx1"/>
          </a:solidFill>
          <a:latin typeface="+mn-lt"/>
          <a:ea typeface="+mn-ea"/>
          <a:cs typeface="+mn-cs"/>
        </a:defRPr>
      </a:lvl1pPr>
      <a:lvl2pPr marL="884342" indent="-340131" algn="l" defTabSz="1088421" rtl="0" eaLnBrk="1" latinLnBrk="0" hangingPunct="1">
        <a:spcBef>
          <a:spcPct val="20000"/>
        </a:spcBef>
        <a:buFont typeface="Arial" pitchFamily="34" charset="0"/>
        <a:buChar char="–"/>
        <a:defRPr sz="3349" kern="1200">
          <a:solidFill>
            <a:schemeClr val="tx1"/>
          </a:solidFill>
          <a:latin typeface="+mn-lt"/>
          <a:ea typeface="+mn-ea"/>
          <a:cs typeface="+mn-cs"/>
        </a:defRPr>
      </a:lvl2pPr>
      <a:lvl3pPr marL="1360526" indent="-272105" algn="l" defTabSz="1088421" rtl="0" eaLnBrk="1" latinLnBrk="0" hangingPunct="1">
        <a:spcBef>
          <a:spcPct val="20000"/>
        </a:spcBef>
        <a:buFont typeface="Arial" pitchFamily="34" charset="0"/>
        <a:buChar char="•"/>
        <a:defRPr sz="2849" kern="1200">
          <a:solidFill>
            <a:schemeClr val="tx1"/>
          </a:solidFill>
          <a:latin typeface="+mn-lt"/>
          <a:ea typeface="+mn-ea"/>
          <a:cs typeface="+mn-cs"/>
        </a:defRPr>
      </a:lvl3pPr>
      <a:lvl4pPr marL="1904737"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2448948"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2993158"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369"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1580"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5790"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en-US"/>
      </a:defPPr>
      <a:lvl1pPr marL="0" algn="l" defTabSz="1088421" rtl="0" eaLnBrk="1" latinLnBrk="0" hangingPunct="1">
        <a:defRPr sz="2150" kern="1200">
          <a:solidFill>
            <a:schemeClr val="tx1"/>
          </a:solidFill>
          <a:latin typeface="+mn-lt"/>
          <a:ea typeface="+mn-ea"/>
          <a:cs typeface="+mn-cs"/>
        </a:defRPr>
      </a:lvl1pPr>
      <a:lvl2pPr marL="544211" algn="l" defTabSz="1088421" rtl="0" eaLnBrk="1" latinLnBrk="0" hangingPunct="1">
        <a:defRPr sz="2150" kern="1200">
          <a:solidFill>
            <a:schemeClr val="tx1"/>
          </a:solidFill>
          <a:latin typeface="+mn-lt"/>
          <a:ea typeface="+mn-ea"/>
          <a:cs typeface="+mn-cs"/>
        </a:defRPr>
      </a:lvl2pPr>
      <a:lvl3pPr marL="1088421" algn="l" defTabSz="1088421" rtl="0" eaLnBrk="1" latinLnBrk="0" hangingPunct="1">
        <a:defRPr sz="2150" kern="1200">
          <a:solidFill>
            <a:schemeClr val="tx1"/>
          </a:solidFill>
          <a:latin typeface="+mn-lt"/>
          <a:ea typeface="+mn-ea"/>
          <a:cs typeface="+mn-cs"/>
        </a:defRPr>
      </a:lvl3pPr>
      <a:lvl4pPr marL="1632632" algn="l" defTabSz="1088421" rtl="0" eaLnBrk="1" latinLnBrk="0" hangingPunct="1">
        <a:defRPr sz="2150" kern="1200">
          <a:solidFill>
            <a:schemeClr val="tx1"/>
          </a:solidFill>
          <a:latin typeface="+mn-lt"/>
          <a:ea typeface="+mn-ea"/>
          <a:cs typeface="+mn-cs"/>
        </a:defRPr>
      </a:lvl4pPr>
      <a:lvl5pPr marL="2176843" algn="l" defTabSz="1088421" rtl="0" eaLnBrk="1" latinLnBrk="0" hangingPunct="1">
        <a:defRPr sz="2150" kern="1200">
          <a:solidFill>
            <a:schemeClr val="tx1"/>
          </a:solidFill>
          <a:latin typeface="+mn-lt"/>
          <a:ea typeface="+mn-ea"/>
          <a:cs typeface="+mn-cs"/>
        </a:defRPr>
      </a:lvl5pPr>
      <a:lvl6pPr marL="2721053" algn="l" defTabSz="1088421" rtl="0" eaLnBrk="1" latinLnBrk="0" hangingPunct="1">
        <a:defRPr sz="2150" kern="1200">
          <a:solidFill>
            <a:schemeClr val="tx1"/>
          </a:solidFill>
          <a:latin typeface="+mn-lt"/>
          <a:ea typeface="+mn-ea"/>
          <a:cs typeface="+mn-cs"/>
        </a:defRPr>
      </a:lvl6pPr>
      <a:lvl7pPr marL="3265264" algn="l" defTabSz="1088421" rtl="0" eaLnBrk="1" latinLnBrk="0" hangingPunct="1">
        <a:defRPr sz="2150" kern="1200">
          <a:solidFill>
            <a:schemeClr val="tx1"/>
          </a:solidFill>
          <a:latin typeface="+mn-lt"/>
          <a:ea typeface="+mn-ea"/>
          <a:cs typeface="+mn-cs"/>
        </a:defRPr>
      </a:lvl7pPr>
      <a:lvl8pPr marL="3809474" algn="l" defTabSz="1088421" rtl="0" eaLnBrk="1" latinLnBrk="0" hangingPunct="1">
        <a:defRPr sz="2150" kern="1200">
          <a:solidFill>
            <a:schemeClr val="tx1"/>
          </a:solidFill>
          <a:latin typeface="+mn-lt"/>
          <a:ea typeface="+mn-ea"/>
          <a:cs typeface="+mn-cs"/>
        </a:defRPr>
      </a:lvl8pPr>
      <a:lvl9pPr marL="4353685" algn="l" defTabSz="1088421" rtl="0" eaLnBrk="1" latinLnBrk="0" hangingPunct="1">
        <a:defRPr sz="21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endParaRPr>
          </a:p>
        </p:txBody>
      </p:sp>
      <p:sp>
        <p:nvSpPr>
          <p:cNvPr id="4" name="TextBox 3"/>
          <p:cNvSpPr txBox="1"/>
          <p:nvPr userDrawn="1"/>
        </p:nvSpPr>
        <p:spPr>
          <a:xfrm>
            <a:off x="3959827" y="228600"/>
            <a:ext cx="5477782" cy="630814"/>
          </a:xfrm>
          <a:prstGeom prst="rect">
            <a:avLst/>
          </a:prstGeom>
          <a:noFill/>
        </p:spPr>
        <p:txBody>
          <a:bodyPr wrap="none" rtlCol="0">
            <a:spAutoFit/>
          </a:bodyPr>
          <a:lstStyle/>
          <a:p>
            <a:pPr algn="ctr" defTabSz="1088421"/>
            <a:r>
              <a:rPr lang="vi-VN" sz="3499">
                <a:solidFill>
                  <a:prstClr val="white"/>
                </a:solidFill>
                <a:latin typeface="AvantGarde-Demi" pitchFamily="18" charset="0"/>
                <a:ea typeface="AvantGarde-Demi" pitchFamily="18" charset="0"/>
                <a:cs typeface="AvantGarde-Demi" pitchFamily="18" charset="0"/>
              </a:rPr>
              <a:t>NGƯỜI LÁI ĐÒ SÔNG ĐÀ </a:t>
            </a:r>
            <a:endParaRPr lang="en-US" sz="3499">
              <a:solidFill>
                <a:prstClr val="white"/>
              </a:solidFill>
              <a:latin typeface="AvantGarde-Demi" pitchFamily="18" charset="0"/>
              <a:ea typeface="AvantGarde-Demi" pitchFamily="18" charset="0"/>
              <a:cs typeface="AvantGarde-Demi" pitchFamily="18" charset="0"/>
            </a:endParaRPr>
          </a:p>
        </p:txBody>
      </p:sp>
      <p:sp>
        <p:nvSpPr>
          <p:cNvPr id="5" name="TextBox 4"/>
          <p:cNvSpPr txBox="1"/>
          <p:nvPr userDrawn="1"/>
        </p:nvSpPr>
        <p:spPr>
          <a:xfrm>
            <a:off x="1735348" y="228600"/>
            <a:ext cx="1160639" cy="605294"/>
          </a:xfrm>
          <a:prstGeom prst="rect">
            <a:avLst/>
          </a:prstGeom>
          <a:noFill/>
        </p:spPr>
        <p:txBody>
          <a:bodyPr wrap="none" rtlCol="0">
            <a:spAutoFit/>
          </a:bodyPr>
          <a:lstStyle/>
          <a:p>
            <a:pPr algn="ctr" defTabSz="1088421">
              <a:spcBef>
                <a:spcPts val="400"/>
              </a:spcBef>
            </a:pPr>
            <a:r>
              <a:rPr lang="en-US" sz="1500" b="1">
                <a:solidFill>
                  <a:prstClr val="white"/>
                </a:solidFill>
                <a:latin typeface="AvantGarde-Demi" pitchFamily="18" charset="0"/>
                <a:ea typeface="AvantGarde-Demi" pitchFamily="18" charset="0"/>
                <a:cs typeface="AvantGarde-Demi" pitchFamily="18" charset="0"/>
              </a:rPr>
              <a:t>VĂN HỌC</a:t>
            </a:r>
          </a:p>
          <a:p>
            <a:pPr algn="ctr" defTabSz="1088421">
              <a:spcBef>
                <a:spcPts val="400"/>
              </a:spcBef>
            </a:pPr>
            <a:r>
              <a:rPr lang="en-US" sz="1500" b="1">
                <a:solidFill>
                  <a:prstClr val="white"/>
                </a:solidFill>
                <a:latin typeface="AvantGarde-Demi" pitchFamily="18" charset="0"/>
                <a:ea typeface="AvantGarde-Demi" pitchFamily="18" charset="0"/>
                <a:cs typeface="AvantGarde-Demi" pitchFamily="18" charset="0"/>
              </a:rPr>
              <a:t>VIỆT NAM</a:t>
            </a:r>
          </a:p>
        </p:txBody>
      </p:sp>
      <p:sp>
        <p:nvSpPr>
          <p:cNvPr id="6" name="TextBox 5"/>
          <p:cNvSpPr txBox="1"/>
          <p:nvPr userDrawn="1"/>
        </p:nvSpPr>
        <p:spPr>
          <a:xfrm>
            <a:off x="1073992" y="167445"/>
            <a:ext cx="570990" cy="412934"/>
          </a:xfrm>
          <a:prstGeom prst="rect">
            <a:avLst/>
          </a:prstGeom>
          <a:noFill/>
        </p:spPr>
        <p:txBody>
          <a:bodyPr wrap="none" rtlCol="0">
            <a:spAutoFit/>
          </a:bodyPr>
          <a:lstStyle/>
          <a:p>
            <a:pPr algn="ctr" defTabSz="1088421">
              <a:lnSpc>
                <a:spcPts val="2500"/>
              </a:lnSpc>
            </a:pPr>
            <a:r>
              <a:rPr lang="en-US" sz="1600">
                <a:solidFill>
                  <a:prstClr val="white"/>
                </a:solidFill>
                <a:latin typeface="AvantGarde-Demi" pitchFamily="18" charset="0"/>
                <a:ea typeface="AvantGarde-Demi" pitchFamily="18" charset="0"/>
                <a:cs typeface="AvantGarde-Demi" pitchFamily="18" charset="0"/>
              </a:rPr>
              <a:t>LỚP</a:t>
            </a:r>
          </a:p>
        </p:txBody>
      </p:sp>
      <p:sp>
        <p:nvSpPr>
          <p:cNvPr id="7" name="Rectangle 6"/>
          <p:cNvSpPr/>
          <p:nvPr userDrawn="1"/>
        </p:nvSpPr>
        <p:spPr>
          <a:xfrm>
            <a:off x="1119388" y="397520"/>
            <a:ext cx="530915" cy="507703"/>
          </a:xfrm>
          <a:prstGeom prst="rect">
            <a:avLst/>
          </a:prstGeom>
        </p:spPr>
        <p:txBody>
          <a:bodyPr wrap="none">
            <a:spAutoFit/>
          </a:bodyPr>
          <a:lstStyle/>
          <a:p>
            <a:pPr defTabSz="1088421"/>
            <a:r>
              <a:rPr lang="en-US" sz="2699">
                <a:solidFill>
                  <a:prstClr val="white"/>
                </a:solidFill>
                <a:latin typeface="AvantGarde-Demi" pitchFamily="18" charset="0"/>
                <a:ea typeface="AvantGarde-Demi" pitchFamily="18" charset="0"/>
                <a:cs typeface="AvantGarde-Demi" pitchFamily="18" charset="0"/>
              </a:rPr>
              <a:t>12</a:t>
            </a:r>
            <a:endParaRPr lang="en-US" sz="2400">
              <a:solidFill>
                <a:prstClr val="black"/>
              </a:solidFill>
            </a:endParaRPr>
          </a:p>
        </p:txBody>
      </p:sp>
      <p:pic>
        <p:nvPicPr>
          <p:cNvPr id="3" name="Picture 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556" y="6667524"/>
            <a:ext cx="12188888" cy="190476"/>
          </a:xfrm>
          <a:prstGeom prst="rect">
            <a:avLst/>
          </a:prstGeom>
        </p:spPr>
      </p:pic>
      <p:pic>
        <p:nvPicPr>
          <p:cNvPr id="11" name="Picture 3"/>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8316" y="-16363"/>
            <a:ext cx="12172890" cy="7180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userDrawn="1"/>
        </p:nvSpPr>
        <p:spPr>
          <a:xfrm>
            <a:off x="993248" y="71569"/>
            <a:ext cx="606256" cy="412934"/>
          </a:xfrm>
          <a:prstGeom prst="rect">
            <a:avLst/>
          </a:prstGeom>
          <a:noFill/>
        </p:spPr>
        <p:txBody>
          <a:bodyPr wrap="none" rtlCol="0">
            <a:spAutoFit/>
          </a:bodyPr>
          <a:lstStyle/>
          <a:p>
            <a:pPr algn="ctr" defTabSz="1088421">
              <a:lnSpc>
                <a:spcPts val="2500"/>
              </a:lnSpc>
            </a:pPr>
            <a:r>
              <a:rPr lang="en-US" sz="1600" b="1">
                <a:solidFill>
                  <a:prstClr val="white"/>
                </a:solidFill>
                <a:latin typeface="AvantGarde-Demi" pitchFamily="18" charset="0"/>
                <a:ea typeface="AvantGarde-Demi" pitchFamily="18" charset="0"/>
                <a:cs typeface="AvantGarde-Demi" pitchFamily="18" charset="0"/>
              </a:rPr>
              <a:t>LỚP</a:t>
            </a:r>
          </a:p>
        </p:txBody>
      </p:sp>
      <p:sp>
        <p:nvSpPr>
          <p:cNvPr id="13" name="Rectangle 12"/>
          <p:cNvSpPr/>
          <p:nvPr userDrawn="1"/>
        </p:nvSpPr>
        <p:spPr>
          <a:xfrm>
            <a:off x="1067081" y="266700"/>
            <a:ext cx="511807" cy="507703"/>
          </a:xfrm>
          <a:prstGeom prst="rect">
            <a:avLst/>
          </a:prstGeom>
        </p:spPr>
        <p:txBody>
          <a:bodyPr wrap="none">
            <a:spAutoFit/>
          </a:bodyPr>
          <a:lstStyle/>
          <a:p>
            <a:pPr defTabSz="1088421"/>
            <a:r>
              <a:rPr lang="en-US" sz="2699" b="1" dirty="0">
                <a:solidFill>
                  <a:prstClr val="white"/>
                </a:solidFill>
                <a:latin typeface="AvantGarde-Demi" pitchFamily="18" charset="0"/>
                <a:ea typeface="AvantGarde-Demi" pitchFamily="18" charset="0"/>
                <a:cs typeface="AvantGarde-Demi" pitchFamily="18" charset="0"/>
              </a:rPr>
              <a:t>11</a:t>
            </a:r>
            <a:endParaRPr lang="en-US" sz="2400" b="1" dirty="0">
              <a:solidFill>
                <a:prstClr val="black"/>
              </a:solidFill>
            </a:endParaRPr>
          </a:p>
        </p:txBody>
      </p:sp>
      <p:sp>
        <p:nvSpPr>
          <p:cNvPr id="14" name="Rectangle 13"/>
          <p:cNvSpPr/>
          <p:nvPr userDrawn="1"/>
        </p:nvSpPr>
        <p:spPr>
          <a:xfrm>
            <a:off x="1638880" y="190500"/>
            <a:ext cx="1104756" cy="461665"/>
          </a:xfrm>
          <a:prstGeom prst="rect">
            <a:avLst/>
          </a:prstGeom>
        </p:spPr>
        <p:txBody>
          <a:bodyPr wrap="square">
            <a:spAutoFit/>
          </a:bodyPr>
          <a:lstStyle/>
          <a:p>
            <a:pPr algn="ctr" defTabSz="1088421"/>
            <a:r>
              <a:rPr lang="en-US" sz="1200" b="1">
                <a:solidFill>
                  <a:prstClr val="white"/>
                </a:solidFill>
                <a:latin typeface="AvantGarde-Demi" pitchFamily="18" charset="0"/>
                <a:ea typeface="AvantGarde-Demi" pitchFamily="18" charset="0"/>
                <a:cs typeface="AvantGarde-Demi" pitchFamily="18" charset="0"/>
              </a:rPr>
              <a:t>VĂN HỌC</a:t>
            </a:r>
          </a:p>
          <a:p>
            <a:pPr algn="ctr" defTabSz="1088421"/>
            <a:r>
              <a:rPr lang="en-US" sz="1200" b="1">
                <a:solidFill>
                  <a:prstClr val="white"/>
                </a:solidFill>
                <a:latin typeface="AvantGarde-Demi" pitchFamily="18" charset="0"/>
                <a:ea typeface="AvantGarde-Demi" pitchFamily="18" charset="0"/>
                <a:cs typeface="AvantGarde-Demi" pitchFamily="18" charset="0"/>
              </a:rPr>
              <a:t>VIỆT NAM</a:t>
            </a:r>
          </a:p>
        </p:txBody>
      </p:sp>
      <p:sp>
        <p:nvSpPr>
          <p:cNvPr id="15" name="TextBox 14"/>
          <p:cNvSpPr txBox="1"/>
          <p:nvPr userDrawn="1"/>
        </p:nvSpPr>
        <p:spPr>
          <a:xfrm>
            <a:off x="2736586" y="87099"/>
            <a:ext cx="639920" cy="682238"/>
          </a:xfrm>
          <a:prstGeom prst="rect">
            <a:avLst/>
          </a:prstGeom>
          <a:noFill/>
        </p:spPr>
        <p:txBody>
          <a:bodyPr wrap="none" rtlCol="0">
            <a:spAutoFit/>
          </a:bodyPr>
          <a:lstStyle/>
          <a:p>
            <a:pPr algn="ctr" defTabSz="1088421">
              <a:lnSpc>
                <a:spcPts val="2250"/>
              </a:lnSpc>
            </a:pPr>
            <a:r>
              <a:rPr lang="en-US" sz="1600" b="1" dirty="0" err="1">
                <a:solidFill>
                  <a:prstClr val="white"/>
                </a:solidFill>
                <a:latin typeface="AvantGarde-Demi" pitchFamily="18" charset="0"/>
                <a:ea typeface="AvantGarde-Demi" pitchFamily="18" charset="0"/>
                <a:cs typeface="AvantGarde-Demi" pitchFamily="18" charset="0"/>
              </a:rPr>
              <a:t>Phần</a:t>
            </a:r>
            <a:endParaRPr lang="en-US" sz="1600" b="1" dirty="0">
              <a:solidFill>
                <a:prstClr val="white"/>
              </a:solidFill>
              <a:latin typeface="AvantGarde-Demi" pitchFamily="18" charset="0"/>
              <a:ea typeface="AvantGarde-Demi" pitchFamily="18" charset="0"/>
              <a:cs typeface="AvantGarde-Demi" pitchFamily="18" charset="0"/>
            </a:endParaRPr>
          </a:p>
          <a:p>
            <a:pPr algn="ctr" defTabSz="1088421">
              <a:lnSpc>
                <a:spcPts val="2250"/>
              </a:lnSpc>
            </a:pPr>
            <a:r>
              <a:rPr lang="en-US" sz="2200" b="1" dirty="0">
                <a:solidFill>
                  <a:prstClr val="white"/>
                </a:solidFill>
                <a:latin typeface="AvantGarde-Demi" pitchFamily="18" charset="0"/>
                <a:ea typeface="AvantGarde-Demi" pitchFamily="18" charset="0"/>
                <a:cs typeface="AvantGarde-Demi" pitchFamily="18" charset="0"/>
              </a:rPr>
              <a:t>1/2</a:t>
            </a:r>
          </a:p>
        </p:txBody>
      </p:sp>
      <p:sp>
        <p:nvSpPr>
          <p:cNvPr id="16" name="TextBox 15"/>
          <p:cNvSpPr txBox="1"/>
          <p:nvPr userDrawn="1"/>
        </p:nvSpPr>
        <p:spPr>
          <a:xfrm>
            <a:off x="3787804" y="123736"/>
            <a:ext cx="7281032" cy="646203"/>
          </a:xfrm>
          <a:prstGeom prst="rect">
            <a:avLst/>
          </a:prstGeom>
          <a:noFill/>
        </p:spPr>
        <p:txBody>
          <a:bodyPr wrap="none" rtlCol="0">
            <a:spAutoFit/>
          </a:bodyPr>
          <a:lstStyle/>
          <a:p>
            <a:pPr algn="ctr" defTabSz="1088421"/>
            <a:r>
              <a:rPr lang="en-US" sz="3599" b="1" dirty="0">
                <a:solidFill>
                  <a:prstClr val="white"/>
                </a:solidFill>
                <a:latin typeface="AvantGarde-Demi" pitchFamily="18" charset="0"/>
                <a:ea typeface="AvantGarde-Demi" pitchFamily="18" charset="0"/>
                <a:cs typeface="AvantGarde-Demi" pitchFamily="18" charset="0"/>
              </a:rPr>
              <a:t>BÀI CA NGẮN ĐI TRÊN BÃI CÁT</a:t>
            </a:r>
          </a:p>
        </p:txBody>
      </p:sp>
    </p:spTree>
    <p:extLst>
      <p:ext uri="{BB962C8B-B14F-4D97-AF65-F5344CB8AC3E}">
        <p14:creationId xmlns:p14="http://schemas.microsoft.com/office/powerpoint/2010/main" val="2383039115"/>
      </p:ext>
    </p:extLst>
  </p:cSld>
  <p:clrMap bg1="lt1" tx1="dk1" bg2="lt2" tx2="dk2" accent1="accent1" accent2="accent2" accent3="accent3" accent4="accent4" accent5="accent5" accent6="accent6" hlink="hlink" folHlink="folHlink"/>
  <p:sldLayoutIdLst>
    <p:sldLayoutId id="2147483725" r:id="rId1"/>
    <p:sldLayoutId id="2147483727" r:id="rId2"/>
    <p:sldLayoutId id="2147483728" r:id="rId3"/>
  </p:sldLayoutIdLst>
  <p:txStyles>
    <p:titleStyle>
      <a:lvl1pPr algn="ctr" defTabSz="1088421" rtl="0" eaLnBrk="1" latinLnBrk="0" hangingPunct="1">
        <a:spcBef>
          <a:spcPct val="0"/>
        </a:spcBef>
        <a:buNone/>
        <a:defRPr sz="5249" kern="1200">
          <a:solidFill>
            <a:schemeClr val="tx1"/>
          </a:solidFill>
          <a:latin typeface="+mj-lt"/>
          <a:ea typeface="+mj-ea"/>
          <a:cs typeface="+mj-cs"/>
        </a:defRPr>
      </a:lvl1pPr>
    </p:titleStyle>
    <p:bodyStyle>
      <a:lvl1pPr marL="408158" indent="-408158" algn="l" defTabSz="1088421" rtl="0" eaLnBrk="1" latinLnBrk="0" hangingPunct="1">
        <a:spcBef>
          <a:spcPct val="20000"/>
        </a:spcBef>
        <a:buFont typeface="Arial" pitchFamily="34" charset="0"/>
        <a:buChar char="•"/>
        <a:defRPr sz="3799" kern="1200">
          <a:solidFill>
            <a:schemeClr val="tx1"/>
          </a:solidFill>
          <a:latin typeface="+mn-lt"/>
          <a:ea typeface="+mn-ea"/>
          <a:cs typeface="+mn-cs"/>
        </a:defRPr>
      </a:lvl1pPr>
      <a:lvl2pPr marL="884342" indent="-340131" algn="l" defTabSz="1088421" rtl="0" eaLnBrk="1" latinLnBrk="0" hangingPunct="1">
        <a:spcBef>
          <a:spcPct val="20000"/>
        </a:spcBef>
        <a:buFont typeface="Arial" pitchFamily="34" charset="0"/>
        <a:buChar char="–"/>
        <a:defRPr sz="3349" kern="1200">
          <a:solidFill>
            <a:schemeClr val="tx1"/>
          </a:solidFill>
          <a:latin typeface="+mn-lt"/>
          <a:ea typeface="+mn-ea"/>
          <a:cs typeface="+mn-cs"/>
        </a:defRPr>
      </a:lvl2pPr>
      <a:lvl3pPr marL="1360526" indent="-272105" algn="l" defTabSz="1088421" rtl="0" eaLnBrk="1" latinLnBrk="0" hangingPunct="1">
        <a:spcBef>
          <a:spcPct val="20000"/>
        </a:spcBef>
        <a:buFont typeface="Arial" pitchFamily="34" charset="0"/>
        <a:buChar char="•"/>
        <a:defRPr sz="2849" kern="1200">
          <a:solidFill>
            <a:schemeClr val="tx1"/>
          </a:solidFill>
          <a:latin typeface="+mn-lt"/>
          <a:ea typeface="+mn-ea"/>
          <a:cs typeface="+mn-cs"/>
        </a:defRPr>
      </a:lvl3pPr>
      <a:lvl4pPr marL="1904737"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2448948"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2993158"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369"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1580"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5790"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en-US"/>
      </a:defPPr>
      <a:lvl1pPr marL="0" algn="l" defTabSz="1088421" rtl="0" eaLnBrk="1" latinLnBrk="0" hangingPunct="1">
        <a:defRPr sz="2150" kern="1200">
          <a:solidFill>
            <a:schemeClr val="tx1"/>
          </a:solidFill>
          <a:latin typeface="+mn-lt"/>
          <a:ea typeface="+mn-ea"/>
          <a:cs typeface="+mn-cs"/>
        </a:defRPr>
      </a:lvl1pPr>
      <a:lvl2pPr marL="544211" algn="l" defTabSz="1088421" rtl="0" eaLnBrk="1" latinLnBrk="0" hangingPunct="1">
        <a:defRPr sz="2150" kern="1200">
          <a:solidFill>
            <a:schemeClr val="tx1"/>
          </a:solidFill>
          <a:latin typeface="+mn-lt"/>
          <a:ea typeface="+mn-ea"/>
          <a:cs typeface="+mn-cs"/>
        </a:defRPr>
      </a:lvl2pPr>
      <a:lvl3pPr marL="1088421" algn="l" defTabSz="1088421" rtl="0" eaLnBrk="1" latinLnBrk="0" hangingPunct="1">
        <a:defRPr sz="2150" kern="1200">
          <a:solidFill>
            <a:schemeClr val="tx1"/>
          </a:solidFill>
          <a:latin typeface="+mn-lt"/>
          <a:ea typeface="+mn-ea"/>
          <a:cs typeface="+mn-cs"/>
        </a:defRPr>
      </a:lvl3pPr>
      <a:lvl4pPr marL="1632632" algn="l" defTabSz="1088421" rtl="0" eaLnBrk="1" latinLnBrk="0" hangingPunct="1">
        <a:defRPr sz="2150" kern="1200">
          <a:solidFill>
            <a:schemeClr val="tx1"/>
          </a:solidFill>
          <a:latin typeface="+mn-lt"/>
          <a:ea typeface="+mn-ea"/>
          <a:cs typeface="+mn-cs"/>
        </a:defRPr>
      </a:lvl4pPr>
      <a:lvl5pPr marL="2176843" algn="l" defTabSz="1088421" rtl="0" eaLnBrk="1" latinLnBrk="0" hangingPunct="1">
        <a:defRPr sz="2150" kern="1200">
          <a:solidFill>
            <a:schemeClr val="tx1"/>
          </a:solidFill>
          <a:latin typeface="+mn-lt"/>
          <a:ea typeface="+mn-ea"/>
          <a:cs typeface="+mn-cs"/>
        </a:defRPr>
      </a:lvl5pPr>
      <a:lvl6pPr marL="2721053" algn="l" defTabSz="1088421" rtl="0" eaLnBrk="1" latinLnBrk="0" hangingPunct="1">
        <a:defRPr sz="2150" kern="1200">
          <a:solidFill>
            <a:schemeClr val="tx1"/>
          </a:solidFill>
          <a:latin typeface="+mn-lt"/>
          <a:ea typeface="+mn-ea"/>
          <a:cs typeface="+mn-cs"/>
        </a:defRPr>
      </a:lvl6pPr>
      <a:lvl7pPr marL="3265264" algn="l" defTabSz="1088421" rtl="0" eaLnBrk="1" latinLnBrk="0" hangingPunct="1">
        <a:defRPr sz="2150" kern="1200">
          <a:solidFill>
            <a:schemeClr val="tx1"/>
          </a:solidFill>
          <a:latin typeface="+mn-lt"/>
          <a:ea typeface="+mn-ea"/>
          <a:cs typeface="+mn-cs"/>
        </a:defRPr>
      </a:lvl7pPr>
      <a:lvl8pPr marL="3809474" algn="l" defTabSz="1088421" rtl="0" eaLnBrk="1" latinLnBrk="0" hangingPunct="1">
        <a:defRPr sz="2150" kern="1200">
          <a:solidFill>
            <a:schemeClr val="tx1"/>
          </a:solidFill>
          <a:latin typeface="+mn-lt"/>
          <a:ea typeface="+mn-ea"/>
          <a:cs typeface="+mn-cs"/>
        </a:defRPr>
      </a:lvl8pPr>
      <a:lvl9pPr marL="4353685" algn="l" defTabSz="1088421" rtl="0" eaLnBrk="1" latinLnBrk="0" hangingPunct="1">
        <a:defRPr sz="21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5" Type="http://schemas.openxmlformats.org/officeDocument/2006/relationships/image" Target="../media/image49.emf"/><Relationship Id="rId4" Type="http://schemas.openxmlformats.org/officeDocument/2006/relationships/image" Target="../media/image4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slideLayout" Target="../slideLayouts/slideLayout15.xml"/><Relationship Id="rId1" Type="http://schemas.openxmlformats.org/officeDocument/2006/relationships/tags" Target="../tags/tag1.xml"/><Relationship Id="rId4" Type="http://schemas.openxmlformats.org/officeDocument/2006/relationships/image" Target="../media/image51.png"/></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slideLayout" Target="../slideLayouts/slideLayout15.xml"/><Relationship Id="rId1" Type="http://schemas.openxmlformats.org/officeDocument/2006/relationships/tags" Target="../tags/tag2.xml"/><Relationship Id="rId4" Type="http://schemas.openxmlformats.org/officeDocument/2006/relationships/image" Target="../media/image51.png"/></Relationships>
</file>

<file path=ppt/slides/_rels/slide18.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 Target="slide64.xml"/><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hyperlink" Target="file:///C:\Users\DELL\Desktop\Trang%20sach%20em%20yeu%202.mp4" TargetMode="External"/><Relationship Id="rId5" Type="http://schemas.openxmlformats.org/officeDocument/2006/relationships/hyperlink" Target="video.mp4" TargetMode="External"/><Relationship Id="rId4" Type="http://schemas.openxmlformats.org/officeDocument/2006/relationships/slide" Target="slide1.xml"/></Relationships>
</file>

<file path=ppt/slides/_rels/slide20.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5" Type="http://schemas.openxmlformats.org/officeDocument/2006/relationships/image" Target="../media/image49.emf"/><Relationship Id="rId4" Type="http://schemas.openxmlformats.org/officeDocument/2006/relationships/image" Target="../media/image48.png"/></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5" Type="http://schemas.openxmlformats.org/officeDocument/2006/relationships/image" Target="../media/image49.emf"/><Relationship Id="rId4" Type="http://schemas.openxmlformats.org/officeDocument/2006/relationships/image" Target="../media/image48.png"/></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5" Type="http://schemas.openxmlformats.org/officeDocument/2006/relationships/image" Target="../media/image49.emf"/><Relationship Id="rId4" Type="http://schemas.openxmlformats.org/officeDocument/2006/relationships/image" Target="../media/image48.png"/></Relationships>
</file>

<file path=ppt/slides/_rels/slide24.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3.png"/><Relationship Id="rId7" Type="http://schemas.openxmlformats.org/officeDocument/2006/relationships/image" Target="../media/image49.emf"/><Relationship Id="rId2" Type="http://schemas.openxmlformats.org/officeDocument/2006/relationships/image" Target="../media/image52.jpeg"/><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 Id="rId9" Type="http://schemas.microsoft.com/office/2007/relationships/hdphoto" Target="../media/hdphoto2.wdp"/></Relationships>
</file>

<file path=ppt/slides/_rels/slide2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6.xml"/><Relationship Id="rId5" Type="http://schemas.openxmlformats.org/officeDocument/2006/relationships/image" Target="../media/image58.png"/><Relationship Id="rId4" Type="http://schemas.openxmlformats.org/officeDocument/2006/relationships/image" Target="../media/image57.png"/></Relationships>
</file>

<file path=ppt/slides/_rels/slide26.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slide" Target="slide30.xml"/><Relationship Id="rId18" Type="http://schemas.openxmlformats.org/officeDocument/2006/relationships/slide" Target="slide7.xml"/><Relationship Id="rId26" Type="http://schemas.openxmlformats.org/officeDocument/2006/relationships/image" Target="../media/image65.png"/><Relationship Id="rId3" Type="http://schemas.openxmlformats.org/officeDocument/2006/relationships/slideLayout" Target="../slideLayouts/slideLayout43.xml"/><Relationship Id="rId21" Type="http://schemas.openxmlformats.org/officeDocument/2006/relationships/slide" Target="slide28.xml"/><Relationship Id="rId7" Type="http://schemas.microsoft.com/office/2007/relationships/hdphoto" Target="../media/hdphoto3.wdp"/><Relationship Id="rId12" Type="http://schemas.openxmlformats.org/officeDocument/2006/relationships/slide" Target="slide31.xml"/><Relationship Id="rId17" Type="http://schemas.openxmlformats.org/officeDocument/2006/relationships/slide" Target="slide12.xml"/><Relationship Id="rId25" Type="http://schemas.openxmlformats.org/officeDocument/2006/relationships/image" Target="../media/image64.png"/><Relationship Id="rId2" Type="http://schemas.openxmlformats.org/officeDocument/2006/relationships/audio" Target="../media/media1.mp3"/><Relationship Id="rId16" Type="http://schemas.openxmlformats.org/officeDocument/2006/relationships/slide" Target="slide26.xml"/><Relationship Id="rId20" Type="http://schemas.openxmlformats.org/officeDocument/2006/relationships/slide" Target="slide21.xml"/><Relationship Id="rId1" Type="http://schemas.microsoft.com/office/2007/relationships/media" Target="../media/media1.mp3"/><Relationship Id="rId6" Type="http://schemas.openxmlformats.org/officeDocument/2006/relationships/image" Target="../media/image59.png"/><Relationship Id="rId11" Type="http://schemas.openxmlformats.org/officeDocument/2006/relationships/slide" Target="slide27.xml"/><Relationship Id="rId24" Type="http://schemas.openxmlformats.org/officeDocument/2006/relationships/image" Target="../media/image63.png"/><Relationship Id="rId5" Type="http://schemas.openxmlformats.org/officeDocument/2006/relationships/audio" Target="../media/audio2.wav"/><Relationship Id="rId15" Type="http://schemas.openxmlformats.org/officeDocument/2006/relationships/slide" Target="slide18.xml"/><Relationship Id="rId23" Type="http://schemas.openxmlformats.org/officeDocument/2006/relationships/image" Target="../media/image62.png"/><Relationship Id="rId28" Type="http://schemas.openxmlformats.org/officeDocument/2006/relationships/image" Target="../media/image67.png"/><Relationship Id="rId10" Type="http://schemas.openxmlformats.org/officeDocument/2006/relationships/image" Target="../media/image62.svg"/><Relationship Id="rId19" Type="http://schemas.openxmlformats.org/officeDocument/2006/relationships/slide" Target="slide20.xml"/><Relationship Id="rId4" Type="http://schemas.openxmlformats.org/officeDocument/2006/relationships/audio" Target="../media/audio1.wav"/><Relationship Id="rId9" Type="http://schemas.openxmlformats.org/officeDocument/2006/relationships/image" Target="../media/image61.png"/><Relationship Id="rId14" Type="http://schemas.openxmlformats.org/officeDocument/2006/relationships/slide" Target="slide29.xml"/><Relationship Id="rId22" Type="http://schemas.openxmlformats.org/officeDocument/2006/relationships/slide" Target="slide22.xml"/><Relationship Id="rId27" Type="http://schemas.openxmlformats.org/officeDocument/2006/relationships/image" Target="../media/image66.png"/></Relationships>
</file>

<file path=ppt/slides/_rels/slide27.xml.rels><?xml version="1.0" encoding="UTF-8" standalone="yes"?>
<Relationships xmlns="http://schemas.openxmlformats.org/package/2006/relationships"><Relationship Id="rId8" Type="http://schemas.openxmlformats.org/officeDocument/2006/relationships/slide" Target="slide26.xml"/><Relationship Id="rId3" Type="http://schemas.openxmlformats.org/officeDocument/2006/relationships/audio" Target="../media/audio4.wav"/><Relationship Id="rId7" Type="http://schemas.openxmlformats.org/officeDocument/2006/relationships/image" Target="../media/image70.png"/><Relationship Id="rId2" Type="http://schemas.openxmlformats.org/officeDocument/2006/relationships/audio" Target="../media/audio3.wav"/><Relationship Id="rId1" Type="http://schemas.openxmlformats.org/officeDocument/2006/relationships/slideLayout" Target="../slideLayouts/slideLayout54.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audio" Target="../media/audio5.wav"/><Relationship Id="rId9" Type="http://schemas.openxmlformats.org/officeDocument/2006/relationships/image" Target="../media/image71.png"/></Relationships>
</file>

<file path=ppt/slides/_rels/slide28.xml.rels><?xml version="1.0" encoding="UTF-8" standalone="yes"?>
<Relationships xmlns="http://schemas.openxmlformats.org/package/2006/relationships"><Relationship Id="rId8" Type="http://schemas.openxmlformats.org/officeDocument/2006/relationships/slide" Target="slide26.xml"/><Relationship Id="rId3" Type="http://schemas.openxmlformats.org/officeDocument/2006/relationships/audio" Target="../media/audio4.wav"/><Relationship Id="rId7" Type="http://schemas.openxmlformats.org/officeDocument/2006/relationships/image" Target="../media/image70.png"/><Relationship Id="rId2" Type="http://schemas.openxmlformats.org/officeDocument/2006/relationships/audio" Target="../media/audio3.wav"/><Relationship Id="rId1" Type="http://schemas.openxmlformats.org/officeDocument/2006/relationships/slideLayout" Target="../slideLayouts/slideLayout54.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audio" Target="../media/audio5.wav"/><Relationship Id="rId9" Type="http://schemas.openxmlformats.org/officeDocument/2006/relationships/image" Target="../media/image71.png"/></Relationships>
</file>

<file path=ppt/slides/_rels/slide29.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audio" Target="../media/audio4.wav"/><Relationship Id="rId7" Type="http://schemas.openxmlformats.org/officeDocument/2006/relationships/slide" Target="slide26.xml"/><Relationship Id="rId2" Type="http://schemas.openxmlformats.org/officeDocument/2006/relationships/audio" Target="../media/audio3.wav"/><Relationship Id="rId1" Type="http://schemas.openxmlformats.org/officeDocument/2006/relationships/slideLayout" Target="../slideLayouts/slideLayout54.xml"/><Relationship Id="rId6" Type="http://schemas.openxmlformats.org/officeDocument/2006/relationships/image" Target="../media/image70.png"/><Relationship Id="rId5" Type="http://schemas.openxmlformats.org/officeDocument/2006/relationships/image" Target="../media/image68.png"/><Relationship Id="rId4" Type="http://schemas.openxmlformats.org/officeDocument/2006/relationships/audio" Target="../media/audio5.wav"/></Relationships>
</file>

<file path=ppt/slides/_rels/slide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30.xml"/><Relationship Id="rId5" Type="http://schemas.openxmlformats.org/officeDocument/2006/relationships/image" Target="../media/image35.png"/><Relationship Id="rId4" Type="http://schemas.openxmlformats.org/officeDocument/2006/relationships/image" Target="../media/image34.png"/></Relationships>
</file>

<file path=ppt/slides/_rels/slide30.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audio" Target="../media/audio4.wav"/><Relationship Id="rId7" Type="http://schemas.openxmlformats.org/officeDocument/2006/relationships/slide" Target="slide26.xml"/><Relationship Id="rId2" Type="http://schemas.openxmlformats.org/officeDocument/2006/relationships/audio" Target="../media/audio3.wav"/><Relationship Id="rId1" Type="http://schemas.openxmlformats.org/officeDocument/2006/relationships/slideLayout" Target="../slideLayouts/slideLayout54.xml"/><Relationship Id="rId6" Type="http://schemas.openxmlformats.org/officeDocument/2006/relationships/image" Target="../media/image70.png"/><Relationship Id="rId5" Type="http://schemas.openxmlformats.org/officeDocument/2006/relationships/image" Target="../media/image68.png"/><Relationship Id="rId4" Type="http://schemas.openxmlformats.org/officeDocument/2006/relationships/audio" Target="../media/audio5.wav"/></Relationships>
</file>

<file path=ppt/slides/_rels/slide31.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audio" Target="../media/audio4.wav"/><Relationship Id="rId7" Type="http://schemas.openxmlformats.org/officeDocument/2006/relationships/slide" Target="slide26.xml"/><Relationship Id="rId2" Type="http://schemas.openxmlformats.org/officeDocument/2006/relationships/audio" Target="../media/audio3.wav"/><Relationship Id="rId1" Type="http://schemas.openxmlformats.org/officeDocument/2006/relationships/slideLayout" Target="../slideLayouts/slideLayout54.xml"/><Relationship Id="rId6" Type="http://schemas.openxmlformats.org/officeDocument/2006/relationships/image" Target="../media/image70.png"/><Relationship Id="rId5" Type="http://schemas.openxmlformats.org/officeDocument/2006/relationships/image" Target="../media/image68.png"/><Relationship Id="rId4" Type="http://schemas.openxmlformats.org/officeDocument/2006/relationships/audio" Target="../media/audio5.wav"/></Relationships>
</file>

<file path=ppt/slides/_rels/slide3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66.xml"/><Relationship Id="rId4" Type="http://schemas.openxmlformats.org/officeDocument/2006/relationships/image" Target="../media/image57.png"/></Relationships>
</file>

<file path=ppt/slides/_rels/slide3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65.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3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7.png"/><Relationship Id="rId7" Type="http://schemas.openxmlformats.org/officeDocument/2006/relationships/image" Target="../media/image54.png"/><Relationship Id="rId2" Type="http://schemas.openxmlformats.org/officeDocument/2006/relationships/image" Target="../media/image46.png"/><Relationship Id="rId1" Type="http://schemas.openxmlformats.org/officeDocument/2006/relationships/slideLayout" Target="../slideLayouts/slideLayout55.xml"/><Relationship Id="rId6" Type="http://schemas.openxmlformats.org/officeDocument/2006/relationships/image" Target="../media/image77.jpg"/><Relationship Id="rId5" Type="http://schemas.openxmlformats.org/officeDocument/2006/relationships/image" Target="../media/image49.emf"/><Relationship Id="rId4" Type="http://schemas.openxmlformats.org/officeDocument/2006/relationships/image" Target="../media/image48.png"/></Relationships>
</file>

<file path=ppt/slides/_rels/slide3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55.xml"/><Relationship Id="rId6" Type="http://schemas.openxmlformats.org/officeDocument/2006/relationships/image" Target="../media/image48.png"/><Relationship Id="rId5" Type="http://schemas.openxmlformats.org/officeDocument/2006/relationships/image" Target="../media/image78.png"/><Relationship Id="rId4" Type="http://schemas.openxmlformats.org/officeDocument/2006/relationships/image" Target="../media/image49.emf"/></Relationships>
</file>

<file path=ppt/slides/_rels/slide36.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9.emf"/><Relationship Id="rId7" Type="http://schemas.openxmlformats.org/officeDocument/2006/relationships/image" Target="../media/image46.png"/><Relationship Id="rId2" Type="http://schemas.openxmlformats.org/officeDocument/2006/relationships/image" Target="../media/image48.png"/><Relationship Id="rId1" Type="http://schemas.openxmlformats.org/officeDocument/2006/relationships/slideLayout" Target="../slideLayouts/slideLayout55.xml"/><Relationship Id="rId6" Type="http://schemas.microsoft.com/office/2007/relationships/hdphoto" Target="../media/hdphoto2.wdp"/><Relationship Id="rId5" Type="http://schemas.openxmlformats.org/officeDocument/2006/relationships/image" Target="../media/image54.png"/><Relationship Id="rId4" Type="http://schemas.openxmlformats.org/officeDocument/2006/relationships/image" Target="../media/image78.png"/><Relationship Id="rId9" Type="http://schemas.openxmlformats.org/officeDocument/2006/relationships/image" Target="../media/image79.png"/></Relationships>
</file>

<file path=ppt/slides/_rels/slide37.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6.xml"/><Relationship Id="rId1" Type="http://schemas.openxmlformats.org/officeDocument/2006/relationships/slideLayout" Target="../slideLayouts/slideLayout79.xml"/></Relationships>
</file>

<file path=ppt/slides/_rels/slide3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7.xml"/><Relationship Id="rId1" Type="http://schemas.openxmlformats.org/officeDocument/2006/relationships/slideLayout" Target="../slideLayouts/slideLayout79.xml"/></Relationships>
</file>

<file path=ppt/slides/_rels/slide4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8.xml"/><Relationship Id="rId1" Type="http://schemas.openxmlformats.org/officeDocument/2006/relationships/slideLayout" Target="../slideLayouts/slideLayout79.xml"/></Relationships>
</file>

<file path=ppt/slides/_rels/slide4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9.xml"/><Relationship Id="rId1" Type="http://schemas.openxmlformats.org/officeDocument/2006/relationships/slideLayout" Target="../slideLayouts/slideLayout79.xml"/></Relationships>
</file>

<file path=ppt/slides/_rels/slide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2.png"/><Relationship Id="rId1" Type="http://schemas.openxmlformats.org/officeDocument/2006/relationships/slideLayout" Target="../slideLayouts/slideLayout30.xml"/></Relationships>
</file>

<file path=ppt/slides/_rels/slide5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83.emf"/><Relationship Id="rId1" Type="http://schemas.openxmlformats.org/officeDocument/2006/relationships/slideLayout" Target="../slideLayouts/slideLayout30.xml"/></Relationships>
</file>

<file path=ppt/slides/_rels/slide52.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30.xml"/></Relationships>
</file>

<file path=ppt/slides/_rels/slide53.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30.xml"/></Relationships>
</file>

<file path=ppt/slides/_rels/slide5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5" Type="http://schemas.openxmlformats.org/officeDocument/2006/relationships/image" Target="../media/image49.emf"/><Relationship Id="rId4" Type="http://schemas.openxmlformats.org/officeDocument/2006/relationships/image" Target="../media/image48.png"/></Relationships>
</file>

<file path=ppt/slides/_rels/slide5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5" Type="http://schemas.openxmlformats.org/officeDocument/2006/relationships/image" Target="../media/image49.emf"/><Relationship Id="rId4" Type="http://schemas.openxmlformats.org/officeDocument/2006/relationships/image" Target="../media/image48.png"/></Relationships>
</file>

<file path=ppt/slides/_rels/slide5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5" Type="http://schemas.openxmlformats.org/officeDocument/2006/relationships/image" Target="../media/image49.emf"/><Relationship Id="rId4" Type="http://schemas.openxmlformats.org/officeDocument/2006/relationships/image" Target="../media/image48.png"/></Relationships>
</file>

<file path=ppt/slides/_rels/slide5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3.emf"/><Relationship Id="rId1" Type="http://schemas.openxmlformats.org/officeDocument/2006/relationships/slideLayout" Target="../slideLayouts/slideLayout30.xml"/></Relationships>
</file>

<file path=ppt/slides/_rels/slide5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3.emf"/><Relationship Id="rId1" Type="http://schemas.openxmlformats.org/officeDocument/2006/relationships/slideLayout" Target="../slideLayouts/slideLayout30.xml"/></Relationships>
</file>

<file path=ppt/slides/_rels/slide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3.jpeg"/><Relationship Id="rId1" Type="http://schemas.openxmlformats.org/officeDocument/2006/relationships/slideLayout" Target="../slideLayouts/slideLayout30.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61.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6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66.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69.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81.xml"/></Relationships>
</file>

<file path=ppt/slides/_rels/slide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jpe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9.xml.rels><?xml version="1.0" encoding="UTF-8" standalone="yes"?>
<Relationships xmlns="http://schemas.openxmlformats.org/package/2006/relationships"><Relationship Id="rId3" Type="http://schemas.openxmlformats.org/officeDocument/2006/relationships/slide" Target="slide64.xml"/><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slide" Target="slid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WordArt 3"/>
          <p:cNvSpPr>
            <a:spLocks noChangeArrowheads="1" noChangeShapeType="1" noTextEdit="1"/>
          </p:cNvSpPr>
          <p:nvPr/>
        </p:nvSpPr>
        <p:spPr bwMode="auto">
          <a:xfrm>
            <a:off x="2057400" y="457200"/>
            <a:ext cx="8001000" cy="7848600"/>
          </a:xfrm>
          <a:prstGeom prst="rect">
            <a:avLst/>
          </a:prstGeom>
        </p:spPr>
        <p:txBody>
          <a:bodyPr spcFirstLastPara="1" wrap="none" lIns="91438" tIns="45719" rIns="91438" bIns="45719" fromWordArt="1">
            <a:prstTxWarp prst="textButton">
              <a:avLst>
                <a:gd name="adj" fmla="val 10672926"/>
              </a:avLst>
            </a:prstTxWarp>
          </a:bodyPr>
          <a:lstStyle/>
          <a:p>
            <a:pPr algn="ctr">
              <a:defRPr/>
            </a:pPr>
            <a:r>
              <a:rPr lang="en-US" sz="4000" b="1" kern="10" dirty="0" err="1">
                <a:ln w="28575">
                  <a:solidFill>
                    <a:srgbClr val="FF0000"/>
                  </a:solidFill>
                  <a:round/>
                  <a:headEnd/>
                  <a:tailEnd/>
                </a:ln>
                <a:solidFill>
                  <a:srgbClr val="33CCCC"/>
                </a:solidFill>
                <a:latin typeface="Times New Roman" panose="02020603050405020304" pitchFamily="18" charset="0"/>
                <a:cs typeface="Times New Roman" panose="02020603050405020304" pitchFamily="18" charset="0"/>
              </a:rPr>
              <a:t>Nhiệt</a:t>
            </a:r>
            <a:r>
              <a:rPr lang="en-US" sz="4000" b="1" kern="10" dirty="0">
                <a:ln w="28575">
                  <a:solidFill>
                    <a:srgbClr val="FF0000"/>
                  </a:solidFill>
                  <a:round/>
                  <a:headEnd/>
                  <a:tailEnd/>
                </a:ln>
                <a:solidFill>
                  <a:srgbClr val="33CCCC"/>
                </a:solidFill>
                <a:latin typeface="Times New Roman" panose="02020603050405020304" pitchFamily="18" charset="0"/>
                <a:cs typeface="Times New Roman" panose="02020603050405020304" pitchFamily="18" charset="0"/>
              </a:rPr>
              <a:t> </a:t>
            </a:r>
            <a:r>
              <a:rPr lang="en-US" sz="4000" b="1" kern="10" dirty="0" err="1">
                <a:ln w="28575">
                  <a:solidFill>
                    <a:srgbClr val="FF0000"/>
                  </a:solidFill>
                  <a:round/>
                  <a:headEnd/>
                  <a:tailEnd/>
                </a:ln>
                <a:solidFill>
                  <a:srgbClr val="33CCCC"/>
                </a:solidFill>
                <a:latin typeface="Times New Roman" panose="02020603050405020304" pitchFamily="18" charset="0"/>
                <a:cs typeface="Times New Roman" panose="02020603050405020304" pitchFamily="18" charset="0"/>
              </a:rPr>
              <a:t>liệt</a:t>
            </a:r>
            <a:r>
              <a:rPr lang="en-US" sz="4000" b="1" kern="10" dirty="0">
                <a:ln w="28575">
                  <a:solidFill>
                    <a:srgbClr val="FF0000"/>
                  </a:solidFill>
                  <a:round/>
                  <a:headEnd/>
                  <a:tailEnd/>
                </a:ln>
                <a:solidFill>
                  <a:srgbClr val="33CCCC"/>
                </a:solidFill>
                <a:latin typeface="Times New Roman" panose="02020603050405020304" pitchFamily="18" charset="0"/>
                <a:cs typeface="Times New Roman" panose="02020603050405020304" pitchFamily="18" charset="0"/>
              </a:rPr>
              <a:t> </a:t>
            </a:r>
            <a:r>
              <a:rPr lang="en-US" sz="4000" b="1" kern="10" dirty="0" err="1">
                <a:ln w="28575">
                  <a:solidFill>
                    <a:srgbClr val="FF0000"/>
                  </a:solidFill>
                  <a:round/>
                  <a:headEnd/>
                  <a:tailEnd/>
                </a:ln>
                <a:solidFill>
                  <a:srgbClr val="33CCCC"/>
                </a:solidFill>
                <a:latin typeface="Times New Roman" panose="02020603050405020304" pitchFamily="18" charset="0"/>
                <a:cs typeface="Times New Roman" panose="02020603050405020304" pitchFamily="18" charset="0"/>
              </a:rPr>
              <a:t>chào</a:t>
            </a:r>
            <a:r>
              <a:rPr lang="en-US" sz="4000" b="1" kern="10" dirty="0">
                <a:ln w="28575">
                  <a:solidFill>
                    <a:srgbClr val="FF0000"/>
                  </a:solidFill>
                  <a:round/>
                  <a:headEnd/>
                  <a:tailEnd/>
                </a:ln>
                <a:solidFill>
                  <a:srgbClr val="33CCCC"/>
                </a:solidFill>
                <a:latin typeface="Times New Roman" panose="02020603050405020304" pitchFamily="18" charset="0"/>
                <a:cs typeface="Times New Roman" panose="02020603050405020304" pitchFamily="18" charset="0"/>
              </a:rPr>
              <a:t> </a:t>
            </a:r>
            <a:r>
              <a:rPr lang="en-US" sz="4000" b="1" kern="10" dirty="0" err="1">
                <a:ln w="28575">
                  <a:solidFill>
                    <a:srgbClr val="FF0000"/>
                  </a:solidFill>
                  <a:round/>
                  <a:headEnd/>
                  <a:tailEnd/>
                </a:ln>
                <a:solidFill>
                  <a:srgbClr val="33CCCC"/>
                </a:solidFill>
                <a:latin typeface="Times New Roman" panose="02020603050405020304" pitchFamily="18" charset="0"/>
                <a:cs typeface="Times New Roman" panose="02020603050405020304" pitchFamily="18" charset="0"/>
              </a:rPr>
              <a:t>mừng</a:t>
            </a:r>
            <a:r>
              <a:rPr lang="en-US" sz="4000" b="1" kern="10" dirty="0">
                <a:ln w="28575">
                  <a:solidFill>
                    <a:srgbClr val="FF0000"/>
                  </a:solidFill>
                  <a:round/>
                  <a:headEnd/>
                  <a:tailEnd/>
                </a:ln>
                <a:solidFill>
                  <a:srgbClr val="33CCCC"/>
                </a:solidFill>
                <a:latin typeface="Times New Roman" panose="02020603050405020304" pitchFamily="18" charset="0"/>
                <a:cs typeface="Times New Roman" panose="02020603050405020304" pitchFamily="18" charset="0"/>
              </a:rPr>
              <a:t> </a:t>
            </a:r>
            <a:r>
              <a:rPr lang="en-US" sz="4000" b="1" kern="10" dirty="0" err="1">
                <a:ln w="28575">
                  <a:solidFill>
                    <a:srgbClr val="FF0000"/>
                  </a:solidFill>
                  <a:round/>
                  <a:headEnd/>
                  <a:tailEnd/>
                </a:ln>
                <a:solidFill>
                  <a:srgbClr val="33CCCC"/>
                </a:solidFill>
                <a:latin typeface="Times New Roman" panose="02020603050405020304" pitchFamily="18" charset="0"/>
                <a:cs typeface="Times New Roman" panose="02020603050405020304" pitchFamily="18" charset="0"/>
              </a:rPr>
              <a:t>quý</a:t>
            </a:r>
            <a:r>
              <a:rPr lang="en-US" sz="4000" b="1" kern="10" dirty="0">
                <a:ln w="28575">
                  <a:solidFill>
                    <a:srgbClr val="FF0000"/>
                  </a:solidFill>
                  <a:round/>
                  <a:headEnd/>
                  <a:tailEnd/>
                </a:ln>
                <a:solidFill>
                  <a:srgbClr val="33CCCC"/>
                </a:solidFill>
                <a:latin typeface="Times New Roman" panose="02020603050405020304" pitchFamily="18" charset="0"/>
                <a:cs typeface="Times New Roman" panose="02020603050405020304" pitchFamily="18" charset="0"/>
              </a:rPr>
              <a:t> </a:t>
            </a:r>
            <a:r>
              <a:rPr lang="en-US" sz="4000" b="1" kern="10" dirty="0" err="1">
                <a:ln w="28575">
                  <a:solidFill>
                    <a:srgbClr val="FF0000"/>
                  </a:solidFill>
                  <a:round/>
                  <a:headEnd/>
                  <a:tailEnd/>
                </a:ln>
                <a:solidFill>
                  <a:srgbClr val="33CCCC"/>
                </a:solidFill>
                <a:latin typeface="Times New Roman" panose="02020603050405020304" pitchFamily="18" charset="0"/>
                <a:cs typeface="Times New Roman" panose="02020603050405020304" pitchFamily="18" charset="0"/>
              </a:rPr>
              <a:t>thầy</a:t>
            </a:r>
            <a:r>
              <a:rPr lang="en-US" sz="4000" b="1" kern="10" dirty="0">
                <a:ln w="28575">
                  <a:solidFill>
                    <a:srgbClr val="FF0000"/>
                  </a:solidFill>
                  <a:round/>
                  <a:headEnd/>
                  <a:tailEnd/>
                </a:ln>
                <a:solidFill>
                  <a:srgbClr val="33CCCC"/>
                </a:solidFill>
                <a:latin typeface="Times New Roman" panose="02020603050405020304" pitchFamily="18" charset="0"/>
                <a:cs typeface="Times New Roman" panose="02020603050405020304" pitchFamily="18" charset="0"/>
              </a:rPr>
              <a:t> </a:t>
            </a:r>
            <a:r>
              <a:rPr lang="en-US" sz="4000" b="1" kern="10" dirty="0" err="1">
                <a:ln w="28575">
                  <a:solidFill>
                    <a:srgbClr val="FF0000"/>
                  </a:solidFill>
                  <a:round/>
                  <a:headEnd/>
                  <a:tailEnd/>
                </a:ln>
                <a:solidFill>
                  <a:srgbClr val="33CCCC"/>
                </a:solidFill>
                <a:latin typeface="Times New Roman" panose="02020603050405020304" pitchFamily="18" charset="0"/>
                <a:cs typeface="Times New Roman" panose="02020603050405020304" pitchFamily="18" charset="0"/>
              </a:rPr>
              <a:t>cô</a:t>
            </a:r>
            <a:r>
              <a:rPr lang="en-US" sz="4000" b="1" kern="10" dirty="0">
                <a:ln w="28575">
                  <a:solidFill>
                    <a:srgbClr val="FF0000"/>
                  </a:solidFill>
                  <a:round/>
                  <a:headEnd/>
                  <a:tailEnd/>
                </a:ln>
                <a:solidFill>
                  <a:srgbClr val="33CCCC"/>
                </a:solidFill>
                <a:latin typeface="Times New Roman" panose="02020603050405020304" pitchFamily="18" charset="0"/>
                <a:cs typeface="Times New Roman" panose="02020603050405020304" pitchFamily="18" charset="0"/>
              </a:rPr>
              <a:t> </a:t>
            </a:r>
            <a:r>
              <a:rPr lang="en-US" sz="4000" b="1" kern="10" dirty="0" err="1">
                <a:ln w="28575">
                  <a:solidFill>
                    <a:srgbClr val="FF0000"/>
                  </a:solidFill>
                  <a:round/>
                  <a:headEnd/>
                  <a:tailEnd/>
                </a:ln>
                <a:solidFill>
                  <a:srgbClr val="33CCCC"/>
                </a:solidFill>
                <a:latin typeface="Times New Roman" panose="02020603050405020304" pitchFamily="18" charset="0"/>
                <a:cs typeface="Times New Roman" panose="02020603050405020304" pitchFamily="18" charset="0"/>
              </a:rPr>
              <a:t>dự</a:t>
            </a:r>
            <a:r>
              <a:rPr lang="en-US" sz="4000" b="1" kern="10" dirty="0">
                <a:ln w="28575">
                  <a:solidFill>
                    <a:srgbClr val="FF0000"/>
                  </a:solidFill>
                  <a:round/>
                  <a:headEnd/>
                  <a:tailEnd/>
                </a:ln>
                <a:solidFill>
                  <a:srgbClr val="33CCCC"/>
                </a:solidFill>
                <a:latin typeface="Times New Roman" panose="02020603050405020304" pitchFamily="18" charset="0"/>
                <a:cs typeface="Times New Roman" panose="02020603050405020304" pitchFamily="18" charset="0"/>
              </a:rPr>
              <a:t> </a:t>
            </a:r>
            <a:r>
              <a:rPr lang="en-US" sz="4000" b="1" kern="10" dirty="0" err="1">
                <a:ln w="28575">
                  <a:solidFill>
                    <a:srgbClr val="FF0000"/>
                  </a:solidFill>
                  <a:round/>
                  <a:headEnd/>
                  <a:tailEnd/>
                </a:ln>
                <a:solidFill>
                  <a:srgbClr val="33CCCC"/>
                </a:solidFill>
                <a:latin typeface="Times New Roman" panose="02020603050405020304" pitchFamily="18" charset="0"/>
                <a:cs typeface="Times New Roman" panose="02020603050405020304" pitchFamily="18" charset="0"/>
              </a:rPr>
              <a:t>giờ</a:t>
            </a:r>
            <a:r>
              <a:rPr lang="en-US" sz="4000" b="1" kern="10" dirty="0">
                <a:ln w="28575">
                  <a:solidFill>
                    <a:srgbClr val="FF0000"/>
                  </a:solidFill>
                  <a:round/>
                  <a:headEnd/>
                  <a:tailEnd/>
                </a:ln>
                <a:solidFill>
                  <a:srgbClr val="33CCCC"/>
                </a:solidFill>
                <a:latin typeface="Times New Roman" panose="02020603050405020304" pitchFamily="18" charset="0"/>
                <a:cs typeface="Times New Roman" panose="02020603050405020304" pitchFamily="18" charset="0"/>
              </a:rPr>
              <a:t> </a:t>
            </a:r>
            <a:endParaRPr lang="en-US" sz="4000" b="1" kern="10" dirty="0">
              <a:ln w="28575">
                <a:solidFill>
                  <a:srgbClr val="FF0000"/>
                </a:solidFill>
                <a:round/>
                <a:headEnd/>
                <a:tailEnd/>
              </a:ln>
              <a:solidFill>
                <a:srgbClr val="33CCCC"/>
              </a:solidFill>
              <a:latin typeface=".VnTimeH"/>
            </a:endParaRPr>
          </a:p>
        </p:txBody>
      </p:sp>
      <p:sp>
        <p:nvSpPr>
          <p:cNvPr id="2051" name="WordArt 9"/>
          <p:cNvSpPr>
            <a:spLocks noChangeArrowheads="1" noChangeShapeType="1" noTextEdit="1"/>
          </p:cNvSpPr>
          <p:nvPr/>
        </p:nvSpPr>
        <p:spPr bwMode="auto">
          <a:xfrm>
            <a:off x="2743200" y="1316765"/>
            <a:ext cx="5867400" cy="2185392"/>
          </a:xfrm>
          <a:prstGeom prst="rect">
            <a:avLst/>
          </a:prstGeom>
        </p:spPr>
        <p:txBody>
          <a:bodyPr wrap="none" lIns="91438" tIns="45719" rIns="91438" bIns="45719" fromWordArt="1">
            <a:prstTxWarp prst="textCascadeUp">
              <a:avLst>
                <a:gd name="adj" fmla="val 68968"/>
              </a:avLst>
            </a:prstTxWarp>
            <a:scene3d>
              <a:camera prst="legacyPerspectiveFront">
                <a:rot lat="20519961" lon="1080000" rev="0"/>
              </a:camera>
              <a:lightRig rig="legacyHarsh2" dir="b"/>
            </a:scene3d>
            <a:sp3d extrusionH="430200" prstMaterial="legacyMatte">
              <a:extrusionClr>
                <a:srgbClr val="FF6600"/>
              </a:extrusionClr>
            </a:sp3d>
          </a:bodyPr>
          <a:lstStyle/>
          <a:p>
            <a:pPr algn="ctr"/>
            <a:endParaRPr lang="en-US" sz="3600" b="1" kern="10" dirty="0">
              <a:ln w="9525">
                <a:round/>
                <a:headEnd/>
                <a:tailEnd/>
              </a:ln>
              <a:gradFill rotWithShape="1">
                <a:gsLst>
                  <a:gs pos="0">
                    <a:srgbClr val="FFE701"/>
                  </a:gs>
                  <a:gs pos="100000">
                    <a:srgbClr val="FE3E02"/>
                  </a:gs>
                </a:gsLst>
                <a:lin ang="5400000" scaled="1"/>
              </a:gradFill>
              <a:latin typeface="Times New Roman"/>
              <a:cs typeface="Times New Roman"/>
            </a:endParaRPr>
          </a:p>
        </p:txBody>
      </p:sp>
      <p:pic>
        <p:nvPicPr>
          <p:cNvPr id="2052" name="Picture 10" descr="B3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8300" y="4572000"/>
            <a:ext cx="91440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4" name="Text Box 13"/>
          <p:cNvSpPr txBox="1">
            <a:spLocks noChangeArrowheads="1"/>
          </p:cNvSpPr>
          <p:nvPr/>
        </p:nvSpPr>
        <p:spPr bwMode="auto">
          <a:xfrm>
            <a:off x="2159563" y="4977081"/>
            <a:ext cx="7680853" cy="1077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8" tIns="45719" rIns="91438" bIns="45719">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sz="3200" b="1" dirty="0">
                <a:solidFill>
                  <a:srgbClr val="FF0000"/>
                </a:solidFill>
                <a:latin typeface="Times New Roman" pitchFamily="18" charset="0"/>
                <a:cs typeface="Times New Roman" pitchFamily="18" charset="0"/>
              </a:rPr>
              <a:t>         TRƯỜNG THPT SỐ 3 AN NHƠN     </a:t>
            </a:r>
            <a:r>
              <a:rPr lang="en-US" sz="3200" b="1" dirty="0">
                <a:solidFill>
                  <a:srgbClr val="00B0F0"/>
                </a:solidFill>
                <a:latin typeface="Times New Roman" pitchFamily="18" charset="0"/>
                <a:cs typeface="Times New Roman" pitchFamily="18" charset="0"/>
              </a:rPr>
              <a:t>                      GV: TRẦN DIỆP OANH</a:t>
            </a:r>
          </a:p>
        </p:txBody>
      </p:sp>
    </p:spTree>
    <p:extLst>
      <p:ext uri="{BB962C8B-B14F-4D97-AF65-F5344CB8AC3E}">
        <p14:creationId xmlns:p14="http://schemas.microsoft.com/office/powerpoint/2010/main" val="3423582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mph" presetSubtype="0" repeatCount="indefinite" fill="hold" grpId="0" nodeType="clickEffect">
                                  <p:stCondLst>
                                    <p:cond delay="0"/>
                                  </p:stCondLst>
                                  <p:childTnLst>
                                    <p:animClr clrSpc="hsl" dir="cw">
                                      <p:cBhvr override="childStyle">
                                        <p:cTn id="6" dur="500" fill="hold"/>
                                        <p:tgtEl>
                                          <p:spTgt spid="50179">
                                            <p:bg/>
                                          </p:spTgt>
                                        </p:tgtEl>
                                        <p:attrNameLst>
                                          <p:attrName>style.color</p:attrName>
                                        </p:attrNameLst>
                                      </p:cBhvr>
                                      <p:by>
                                        <p:hsl h="-7200000" s="0" l="0"/>
                                      </p:by>
                                    </p:animClr>
                                    <p:animClr clrSpc="hsl" dir="cw">
                                      <p:cBhvr>
                                        <p:cTn id="7" dur="500" fill="hold"/>
                                        <p:tgtEl>
                                          <p:spTgt spid="50179">
                                            <p:bg/>
                                          </p:spTgt>
                                        </p:tgtEl>
                                        <p:attrNameLst>
                                          <p:attrName>fillcolor</p:attrName>
                                        </p:attrNameLst>
                                      </p:cBhvr>
                                      <p:by>
                                        <p:hsl h="-7200000" s="0" l="0"/>
                                      </p:by>
                                    </p:animClr>
                                    <p:animClr clrSpc="hsl" dir="cw">
                                      <p:cBhvr>
                                        <p:cTn id="8" dur="500" fill="hold"/>
                                        <p:tgtEl>
                                          <p:spTgt spid="50179">
                                            <p:bg/>
                                          </p:spTgt>
                                        </p:tgtEl>
                                        <p:attrNameLst>
                                          <p:attrName>stroke.color</p:attrName>
                                        </p:attrNameLst>
                                      </p:cBhvr>
                                      <p:by>
                                        <p:hsl h="-7200000" s="0" l="0"/>
                                      </p:by>
                                    </p:animClr>
                                    <p:set>
                                      <p:cBhvr>
                                        <p:cTn id="9" dur="500" fill="hold"/>
                                        <p:tgtEl>
                                          <p:spTgt spid="50179">
                                            <p:bg/>
                                          </p:spTgt>
                                        </p:tgtEl>
                                        <p:attrNameLst>
                                          <p:attrName>fill.type</p:attrName>
                                        </p:attrNameLst>
                                      </p:cBhvr>
                                      <p:to>
                                        <p:strVal val="solid"/>
                                      </p:to>
                                    </p:set>
                                  </p:childTnLst>
                                </p:cTn>
                              </p:par>
                              <p:par>
                                <p:cTn id="10" presetID="22" presetClass="emph" presetSubtype="0" repeatCount="indefinite" fill="hold" grpId="0" nodeType="withEffect">
                                  <p:stCondLst>
                                    <p:cond delay="0"/>
                                  </p:stCondLst>
                                  <p:iterate type="lt">
                                    <p:tmPct val="0"/>
                                  </p:iterate>
                                  <p:childTnLst>
                                    <p:animClr clrSpc="hsl" dir="cw">
                                      <p:cBhvr override="childStyle">
                                        <p:cTn id="11" dur="500" fill="hold"/>
                                        <p:tgtEl>
                                          <p:spTgt spid="50179">
                                            <p:txEl>
                                              <p:pRg st="0" end="0"/>
                                            </p:txEl>
                                          </p:spTgt>
                                        </p:tgtEl>
                                        <p:attrNameLst>
                                          <p:attrName>style.color</p:attrName>
                                        </p:attrNameLst>
                                      </p:cBhvr>
                                      <p:by>
                                        <p:hsl h="-7200000" s="0" l="0"/>
                                      </p:by>
                                    </p:animClr>
                                    <p:animClr clrSpc="hsl" dir="cw">
                                      <p:cBhvr>
                                        <p:cTn id="12" dur="500" fill="hold"/>
                                        <p:tgtEl>
                                          <p:spTgt spid="50179">
                                            <p:txEl>
                                              <p:pRg st="0" end="0"/>
                                            </p:txEl>
                                          </p:spTgt>
                                        </p:tgtEl>
                                        <p:attrNameLst>
                                          <p:attrName>fillcolor</p:attrName>
                                        </p:attrNameLst>
                                      </p:cBhvr>
                                      <p:by>
                                        <p:hsl h="-7200000" s="0" l="0"/>
                                      </p:by>
                                    </p:animClr>
                                    <p:animClr clrSpc="hsl" dir="cw">
                                      <p:cBhvr>
                                        <p:cTn id="13" dur="500" fill="hold"/>
                                        <p:tgtEl>
                                          <p:spTgt spid="50179">
                                            <p:txEl>
                                              <p:pRg st="0" end="0"/>
                                            </p:txEl>
                                          </p:spTgt>
                                        </p:tgtEl>
                                        <p:attrNameLst>
                                          <p:attrName>stroke.color</p:attrName>
                                        </p:attrNameLst>
                                      </p:cBhvr>
                                      <p:by>
                                        <p:hsl h="-7200000" s="0" l="0"/>
                                      </p:by>
                                    </p:animClr>
                                    <p:set>
                                      <p:cBhvr>
                                        <p:cTn id="14" dur="500" fill="hold"/>
                                        <p:tgtEl>
                                          <p:spTgt spid="50179">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9" grpId="0" build="allAtOnce"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2" name="Rectangle 1"/>
          <p:cNvSpPr/>
          <p:nvPr/>
        </p:nvSpPr>
        <p:spPr>
          <a:xfrm>
            <a:off x="2280401" y="3862018"/>
            <a:ext cx="7742825" cy="831959"/>
          </a:xfrm>
          <a:prstGeom prst="rect">
            <a:avLst/>
          </a:prstGeom>
        </p:spPr>
        <p:txBody>
          <a:bodyPr wrap="none">
            <a:spAutoFit/>
          </a:bodyPr>
          <a:lstStyle/>
          <a:p>
            <a:pPr lvl="0" defTabSz="914400">
              <a:lnSpc>
                <a:spcPct val="120000"/>
              </a:lnSpc>
              <a:spcBef>
                <a:spcPts val="1000"/>
              </a:spcBef>
              <a:buClr>
                <a:srgbClr val="B71E42"/>
              </a:buClr>
              <a:buSzPct val="100000"/>
            </a:pPr>
            <a:r>
              <a:rPr lang="en-US" sz="4400" b="1">
                <a:latin typeface="#9Slide07 SVNNexa Rust Slab Bla" panose="020B0606040200020203" pitchFamily="34" charset="0"/>
              </a:rPr>
              <a:t>I. TRI THỨC NGỮ VĂN</a:t>
            </a:r>
            <a:endParaRPr lang="en-GB" sz="4400">
              <a:latin typeface="#9Slide07 SVNNexa Rust Slab Bla" panose="020B0606040200020203" pitchFamily="34" charset="0"/>
            </a:endParaRPr>
          </a:p>
        </p:txBody>
      </p:sp>
      <p:sp>
        <p:nvSpPr>
          <p:cNvPr id="3" name="Rectangle 2"/>
          <p:cNvSpPr/>
          <p:nvPr/>
        </p:nvSpPr>
        <p:spPr>
          <a:xfrm>
            <a:off x="2921603" y="4926150"/>
            <a:ext cx="6460423" cy="739048"/>
          </a:xfrm>
          <a:prstGeom prst="rect">
            <a:avLst/>
          </a:prstGeom>
        </p:spPr>
        <p:txBody>
          <a:bodyPr wrap="none">
            <a:spAutoFit/>
          </a:bodyPr>
          <a:lstStyle/>
          <a:p>
            <a:pPr marR="91440">
              <a:lnSpc>
                <a:spcPct val="130000"/>
              </a:lnSpc>
              <a:spcAft>
                <a:spcPts val="0"/>
              </a:spcAft>
            </a:pPr>
            <a:r>
              <a:rPr lang="en-US" sz="3600" b="1">
                <a:latin typeface="#9Slide07 SVNNexa Rust Slab Bla" panose="020B0606040200020203" pitchFamily="34" charset="0"/>
                <a:ea typeface="Calibri" panose="020F0502020204030204" pitchFamily="34" charset="0"/>
              </a:rPr>
              <a:t>1. Truyện truyền kì</a:t>
            </a:r>
            <a:endParaRPr lang="en-GB" sz="3600">
              <a:effectLst/>
              <a:latin typeface="#9Slide07 SVNNexa Rust Slab Bla" panose="020B0606040200020203" pitchFamily="34" charset="0"/>
              <a:ea typeface="Calibri" panose="020F0502020204030204" pitchFamily="34" charset="0"/>
            </a:endParaRPr>
          </a:p>
        </p:txBody>
      </p:sp>
      <p:pic>
        <p:nvPicPr>
          <p:cNvPr id="4" name="Picture 3"/>
          <p:cNvPicPr>
            <a:picLocks noChangeAspect="1"/>
          </p:cNvPicPr>
          <p:nvPr/>
        </p:nvPicPr>
        <p:blipFill>
          <a:blip r:embed="rId3"/>
          <a:stretch>
            <a:fillRect/>
          </a:stretch>
        </p:blipFill>
        <p:spPr>
          <a:xfrm>
            <a:off x="1723644" y="2495005"/>
            <a:ext cx="8763000" cy="3621769"/>
          </a:xfrm>
          <a:prstGeom prst="rect">
            <a:avLst/>
          </a:prstGeom>
        </p:spPr>
      </p:pic>
    </p:spTree>
    <p:extLst>
      <p:ext uri="{BB962C8B-B14F-4D97-AF65-F5344CB8AC3E}">
        <p14:creationId xmlns:p14="http://schemas.microsoft.com/office/powerpoint/2010/main" val="33332291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sp>
        <p:nvSpPr>
          <p:cNvPr id="29" name="TextBox 28">
            <a:extLst>
              <a:ext uri="{FF2B5EF4-FFF2-40B4-BE49-F238E27FC236}">
                <a16:creationId xmlns:a16="http://schemas.microsoft.com/office/drawing/2014/main" xmlns="" id="{767E810E-5235-DDAF-7933-AA00A1E40010}"/>
              </a:ext>
            </a:extLst>
          </p:cNvPr>
          <p:cNvSpPr txBox="1"/>
          <p:nvPr/>
        </p:nvSpPr>
        <p:spPr>
          <a:xfrm>
            <a:off x="226032" y="623598"/>
            <a:ext cx="6096000" cy="615549"/>
          </a:xfrm>
          <a:prstGeom prst="rect">
            <a:avLst/>
          </a:prstGeom>
          <a:noFill/>
        </p:spPr>
        <p:txBody>
          <a:bodyPr wrap="square" lIns="121917" tIns="60958" rIns="121917" bIns="60958">
            <a:spAutoFit/>
          </a:bodyPr>
          <a:lstStyle/>
          <a:p>
            <a:r>
              <a:rPr lang="en-US" sz="3200" b="1" dirty="0">
                <a:latin typeface="Times New Roman" pitchFamily="18" charset="0"/>
                <a:ea typeface="Times New Roman" pitchFamily="18" charset="0"/>
                <a:cs typeface="Times New Roman" pitchFamily="18" charset="0"/>
              </a:rPr>
              <a:t>1. </a:t>
            </a:r>
            <a:r>
              <a:rPr lang="en-US" sz="3200" b="1" dirty="0" err="1">
                <a:latin typeface="Times New Roman" pitchFamily="18" charset="0"/>
                <a:ea typeface="Times New Roman" pitchFamily="18" charset="0"/>
                <a:cs typeface="Times New Roman" pitchFamily="18" charset="0"/>
              </a:rPr>
              <a:t>Truyện</a:t>
            </a:r>
            <a:r>
              <a:rPr lang="en-US" sz="3200" b="1" dirty="0">
                <a:latin typeface="Times New Roman" pitchFamily="18" charset="0"/>
                <a:ea typeface="Times New Roman" pitchFamily="18" charset="0"/>
                <a:cs typeface="Times New Roman" pitchFamily="18" charset="0"/>
              </a:rPr>
              <a:t> </a:t>
            </a:r>
            <a:r>
              <a:rPr lang="en-US" sz="3200" b="1" dirty="0" err="1">
                <a:latin typeface="Times New Roman" pitchFamily="18" charset="0"/>
                <a:ea typeface="Times New Roman" pitchFamily="18" charset="0"/>
                <a:cs typeface="Times New Roman" pitchFamily="18" charset="0"/>
              </a:rPr>
              <a:t>truyền</a:t>
            </a:r>
            <a:r>
              <a:rPr lang="en-US" sz="3200" b="1" dirty="0">
                <a:latin typeface="Times New Roman" pitchFamily="18" charset="0"/>
                <a:ea typeface="Times New Roman" pitchFamily="18" charset="0"/>
                <a:cs typeface="Times New Roman" pitchFamily="18" charset="0"/>
              </a:rPr>
              <a:t> </a:t>
            </a:r>
            <a:r>
              <a:rPr lang="en-US" sz="3200" b="1" dirty="0" err="1">
                <a:latin typeface="Times New Roman" pitchFamily="18" charset="0"/>
                <a:ea typeface="Times New Roman" pitchFamily="18" charset="0"/>
                <a:cs typeface="Times New Roman" pitchFamily="18" charset="0"/>
              </a:rPr>
              <a:t>kì</a:t>
            </a:r>
            <a:endParaRPr lang="en-US" sz="3200" dirty="0">
              <a:latin typeface="Times New Roman" pitchFamily="18" charset="0"/>
              <a:cs typeface="Times New Roman" pitchFamily="18" charset="0"/>
            </a:endParaRPr>
          </a:p>
        </p:txBody>
      </p:sp>
      <p:sp>
        <p:nvSpPr>
          <p:cNvPr id="34" name="TextBox 33">
            <a:extLst>
              <a:ext uri="{FF2B5EF4-FFF2-40B4-BE49-F238E27FC236}">
                <a16:creationId xmlns:a16="http://schemas.microsoft.com/office/drawing/2014/main" xmlns="" id="{A996A304-8CF8-42CA-722A-A03169F8884D}"/>
              </a:ext>
            </a:extLst>
          </p:cNvPr>
          <p:cNvSpPr txBox="1"/>
          <p:nvPr/>
        </p:nvSpPr>
        <p:spPr>
          <a:xfrm>
            <a:off x="496389" y="1239147"/>
            <a:ext cx="10855234" cy="3077762"/>
          </a:xfrm>
          <a:prstGeom prst="rect">
            <a:avLst/>
          </a:prstGeom>
          <a:noFill/>
        </p:spPr>
        <p:txBody>
          <a:bodyPr wrap="square" lIns="121917" tIns="60958" rIns="121917" bIns="60958">
            <a:spAutoFit/>
          </a:bodyPr>
          <a:lstStyle/>
          <a:p>
            <a:pPr algn="just"/>
            <a:r>
              <a:rPr lang="en-US" sz="3200" dirty="0">
                <a:latin typeface="Times New Roman" pitchFamily="18" charset="0"/>
                <a:cs typeface="Times New Roman" pitchFamily="18" charset="0"/>
              </a:rPr>
              <a:t>-</a:t>
            </a:r>
            <a:r>
              <a:rPr lang="en-US" sz="3200" dirty="0" err="1">
                <a:latin typeface="Times New Roman" pitchFamily="18" charset="0"/>
                <a:cs typeface="Times New Roman" pitchFamily="18" charset="0"/>
              </a:rPr>
              <a:t>Một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thể</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loại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văn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xuôi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tự</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sự</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cỡ</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nhỏ</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thời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trung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đại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có</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nguồn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gốc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từ</a:t>
            </a:r>
            <a:r>
              <a:rPr lang="en-US" sz="3200" dirty="0">
                <a:latin typeface="Times New Roman" pitchFamily="18" charset="0"/>
                <a:cs typeface="Times New Roman" pitchFamily="18" charset="0"/>
              </a:rPr>
              <a:t> Trung Quốc, </a:t>
            </a:r>
            <a:r>
              <a:rPr lang="en-US" sz="3200" dirty="0" err="1">
                <a:latin typeface="Times New Roman" pitchFamily="18" charset="0"/>
                <a:cs typeface="Times New Roman" pitchFamily="18" charset="0"/>
              </a:rPr>
              <a:t>thường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phản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ánh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hiện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thực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bằng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yếu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tố</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kì</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ảo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Nhiều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truyện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gần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với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truyện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dân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gian</a:t>
            </a:r>
            <a:r>
              <a:rPr lang="en-US" sz="3200" dirty="0">
                <a:latin typeface="Times New Roman" pitchFamily="18" charset="0"/>
                <a:cs typeface="Times New Roman" pitchFamily="18" charset="0"/>
              </a:rPr>
              <a:t>.</a:t>
            </a:r>
          </a:p>
          <a:p>
            <a:pPr algn="just"/>
            <a:r>
              <a:rPr lang="en-US" sz="3200" dirty="0">
                <a:latin typeface="Times New Roman" pitchFamily="18" charset="0"/>
                <a:cs typeface="Times New Roman" pitchFamily="18" charset="0"/>
              </a:rPr>
              <a:t>-Ở </a:t>
            </a:r>
            <a:r>
              <a:rPr lang="en-US" sz="3200" dirty="0" err="1">
                <a:latin typeface="Times New Roman" pitchFamily="18" charset="0"/>
                <a:cs typeface="Times New Roman" pitchFamily="18" charset="0"/>
              </a:rPr>
              <a:t>Việt</a:t>
            </a:r>
            <a:r>
              <a:rPr lang="en-US" sz="3200" dirty="0">
                <a:latin typeface="Times New Roman" pitchFamily="18" charset="0"/>
                <a:cs typeface="Times New Roman" pitchFamily="18" charset="0"/>
              </a:rPr>
              <a:t> Nam, </a:t>
            </a:r>
            <a:r>
              <a:rPr lang="en-US" sz="3200" dirty="0" err="1">
                <a:latin typeface="Times New Roman" pitchFamily="18" charset="0"/>
                <a:cs typeface="Times New Roman" pitchFamily="18" charset="0"/>
              </a:rPr>
              <a:t>truyện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truyền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kì</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được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viết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bằng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chữ</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Hán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phát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triển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mạnh</a:t>
            </a:r>
            <a:r>
              <a:rPr lang="en-US" sz="3200" dirty="0">
                <a:latin typeface="Times New Roman" pitchFamily="18" charset="0"/>
                <a:cs typeface="Times New Roman" pitchFamily="18" charset="0"/>
              </a:rPr>
              <a:t> XVI – XVII, </a:t>
            </a:r>
            <a:r>
              <a:rPr lang="en-US" sz="3200" dirty="0" err="1">
                <a:latin typeface="Times New Roman" pitchFamily="18" charset="0"/>
                <a:cs typeface="Times New Roman" pitchFamily="18" charset="0"/>
              </a:rPr>
              <a:t>tiêu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biểu</a:t>
            </a:r>
            <a:r>
              <a:rPr lang="en-US" sz="3200" dirty="0">
                <a:latin typeface="Times New Roman" pitchFamily="18" charset="0"/>
                <a:cs typeface="Times New Roman" pitchFamily="18" charset="0"/>
              </a:rPr>
              <a:t> là </a:t>
            </a:r>
            <a:r>
              <a:rPr lang="en-US" sz="3200" i="1" dirty="0" err="1">
                <a:latin typeface="Times New Roman" pitchFamily="18" charset="0"/>
                <a:cs typeface="Times New Roman" pitchFamily="18" charset="0"/>
              </a:rPr>
              <a:t>Truyền</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kì</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mạn</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lục</a:t>
            </a:r>
            <a:r>
              <a:rPr lang="en-US" sz="3200" i="1" dirty="0">
                <a:latin typeface="Times New Roman" pitchFamily="18" charset="0"/>
                <a:cs typeface="Times New Roman" pitchFamily="18" charset="0"/>
              </a:rPr>
              <a:t> </a:t>
            </a:r>
            <a:r>
              <a:rPr lang="en-US" sz="3200" dirty="0" err="1">
                <a:latin typeface="Times New Roman" pitchFamily="18" charset="0"/>
                <a:cs typeface="Times New Roman" pitchFamily="18" charset="0"/>
              </a:rPr>
              <a:t>của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Nguyễn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Dữ</a:t>
            </a:r>
            <a:r>
              <a:rPr lang="en-US" sz="3200" dirty="0">
                <a:latin typeface="Times New Roman" pitchFamily="18" charset="0"/>
                <a:cs typeface="Times New Roman" pitchFamily="18" charset="0"/>
              </a:rPr>
              <a:t>.</a:t>
            </a:r>
          </a:p>
        </p:txBody>
      </p:sp>
    </p:spTree>
    <p:extLst>
      <p:ext uri="{BB962C8B-B14F-4D97-AF65-F5344CB8AC3E}">
        <p14:creationId xmlns:p14="http://schemas.microsoft.com/office/powerpoint/2010/main" val="338223854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9">
                                            <p:txEl>
                                              <p:pRg st="0" end="0"/>
                                            </p:txEl>
                                          </p:spTgt>
                                        </p:tgtEl>
                                        <p:attrNameLst>
                                          <p:attrName>style.visibility</p:attrName>
                                        </p:attrNameLst>
                                      </p:cBhvr>
                                      <p:to>
                                        <p:strVal val="visible"/>
                                      </p:to>
                                    </p:set>
                                    <p:anim calcmode="lin" valueType="num">
                                      <p:cBhvr additive="base">
                                        <p:cTn id="7" dur="500" fill="hold"/>
                                        <p:tgtEl>
                                          <p:spTgt spid="2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4">
                                            <p:txEl>
                                              <p:pRg st="0" end="0"/>
                                            </p:txEl>
                                          </p:spTgt>
                                        </p:tgtEl>
                                        <p:attrNameLst>
                                          <p:attrName>style.visibility</p:attrName>
                                        </p:attrNameLst>
                                      </p:cBhvr>
                                      <p:to>
                                        <p:strVal val="visible"/>
                                      </p:to>
                                    </p:set>
                                    <p:animEffect transition="in" filter="barn(inVertical)">
                                      <p:cBhvr>
                                        <p:cTn id="13" dur="500"/>
                                        <p:tgtEl>
                                          <p:spTgt spid="34">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4">
                                            <p:txEl>
                                              <p:pRg st="1" end="1"/>
                                            </p:txEl>
                                          </p:spTgt>
                                        </p:tgtEl>
                                        <p:attrNameLst>
                                          <p:attrName>style.visibility</p:attrName>
                                        </p:attrNameLst>
                                      </p:cBhvr>
                                      <p:to>
                                        <p:strVal val="visible"/>
                                      </p:to>
                                    </p:set>
                                    <p:animEffect transition="in" filter="barn(inVertical)">
                                      <p:cBhvr>
                                        <p:cTn id="18" dur="500"/>
                                        <p:tgtEl>
                                          <p:spTgt spid="3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7135" y="-243717"/>
            <a:ext cx="12192000" cy="612648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2990481" y="251292"/>
            <a:ext cx="6322565" cy="584775"/>
          </a:xfrm>
          <a:prstGeom prst="rect">
            <a:avLst/>
          </a:prstGeom>
        </p:spPr>
        <p:txBody>
          <a:bodyPr wrap="none">
            <a:spAutoFit/>
          </a:bodyPr>
          <a:lstStyle/>
          <a:p>
            <a:r>
              <a:rPr lang="pt-BR" sz="3200" b="1">
                <a:latin typeface="Times New Roman" panose="02020603050405020304" pitchFamily="18" charset="0"/>
                <a:ea typeface="Times New Roman" panose="02020603050405020304" pitchFamily="18" charset="0"/>
              </a:rPr>
              <a:t>Phiếu học tập 01(Chuẩn bị ở nhà)</a:t>
            </a:r>
            <a:endParaRPr lang="en-GB" sz="3200"/>
          </a:p>
        </p:txBody>
      </p:sp>
      <p:sp>
        <p:nvSpPr>
          <p:cNvPr id="6" name="Rectangle 5"/>
          <p:cNvSpPr/>
          <p:nvPr/>
        </p:nvSpPr>
        <p:spPr>
          <a:xfrm>
            <a:off x="2521132" y="880562"/>
            <a:ext cx="7837714" cy="1077218"/>
          </a:xfrm>
          <a:prstGeom prst="rect">
            <a:avLst/>
          </a:prstGeom>
        </p:spPr>
        <p:txBody>
          <a:bodyPr wrap="square">
            <a:spAutoFit/>
          </a:bodyPr>
          <a:lstStyle/>
          <a:p>
            <a:pPr algn="ctr">
              <a:spcAft>
                <a:spcPts val="0"/>
              </a:spcAft>
            </a:pPr>
            <a:r>
              <a:rPr lang="pt-BR" sz="3200" b="1">
                <a:latin typeface="Times New Roman" panose="02020603050405020304" pitchFamily="18" charset="0"/>
                <a:ea typeface="Times New Roman" panose="02020603050405020304" pitchFamily="18" charset="0"/>
              </a:rPr>
              <a:t>2. Tìm hiểu đặc điểm truyện truyền kì</a:t>
            </a:r>
            <a:endParaRPr lang="en-GB" sz="3200">
              <a:latin typeface="Times New Roman" panose="02020603050405020304" pitchFamily="18" charset="0"/>
              <a:ea typeface="Calibri" panose="020F0502020204030204" pitchFamily="34" charset="0"/>
            </a:endParaRPr>
          </a:p>
          <a:p>
            <a:pPr algn="ctr">
              <a:spcAft>
                <a:spcPts val="0"/>
              </a:spcAft>
            </a:pPr>
            <a:r>
              <a:rPr lang="pt-BR" sz="3200" b="1">
                <a:solidFill>
                  <a:srgbClr val="0D0D0D"/>
                </a:solidFill>
                <a:latin typeface="Times New Roman" panose="02020603050405020304" pitchFamily="18" charset="0"/>
                <a:ea typeface="Times New Roman" panose="02020603050405020304" pitchFamily="18" charset="0"/>
              </a:rPr>
              <a:t>Hoàn thành bảng sau</a:t>
            </a:r>
            <a:endParaRPr lang="en-GB" sz="3200">
              <a:effectLst/>
              <a:latin typeface="Times New Roman" panose="02020603050405020304" pitchFamily="18" charset="0"/>
              <a:ea typeface="Calibri" panose="020F0502020204030204" pitchFamily="34" charset="0"/>
            </a:endParaRPr>
          </a:p>
        </p:txBody>
      </p:sp>
      <p:graphicFrame>
        <p:nvGraphicFramePr>
          <p:cNvPr id="7" name="Table 6"/>
          <p:cNvGraphicFramePr>
            <a:graphicFrameLocks noGrp="1"/>
          </p:cNvGraphicFramePr>
          <p:nvPr>
            <p:extLst>
              <p:ext uri="{D42A27DB-BD31-4B8C-83A1-F6EECF244321}">
                <p14:modId xmlns:p14="http://schemas.microsoft.com/office/powerpoint/2010/main" val="695504492"/>
              </p:ext>
            </p:extLst>
          </p:nvPr>
        </p:nvGraphicFramePr>
        <p:xfrm>
          <a:off x="1064701" y="2080890"/>
          <a:ext cx="10286922" cy="3984876"/>
        </p:xfrm>
        <a:graphic>
          <a:graphicData uri="http://schemas.openxmlformats.org/drawingml/2006/table">
            <a:tbl>
              <a:tblPr firstRow="1" firstCol="1" bandRow="1">
                <a:effectLst>
                  <a:outerShdw blurRad="50800" dist="38100" algn="l" rotWithShape="0">
                    <a:prstClr val="black">
                      <a:alpha val="40000"/>
                    </a:prstClr>
                  </a:outerShdw>
                </a:effectLst>
              </a:tblPr>
              <a:tblGrid>
                <a:gridCol w="1521577">
                  <a:extLst>
                    <a:ext uri="{9D8B030D-6E8A-4147-A177-3AD203B41FA5}">
                      <a16:colId xmlns:a16="http://schemas.microsoft.com/office/drawing/2014/main" xmlns="" val="20000"/>
                    </a:ext>
                  </a:extLst>
                </a:gridCol>
                <a:gridCol w="6548324">
                  <a:extLst>
                    <a:ext uri="{9D8B030D-6E8A-4147-A177-3AD203B41FA5}">
                      <a16:colId xmlns:a16="http://schemas.microsoft.com/office/drawing/2014/main" xmlns="" val="20001"/>
                    </a:ext>
                  </a:extLst>
                </a:gridCol>
                <a:gridCol w="2217021">
                  <a:extLst>
                    <a:ext uri="{9D8B030D-6E8A-4147-A177-3AD203B41FA5}">
                      <a16:colId xmlns:a16="http://schemas.microsoft.com/office/drawing/2014/main" xmlns="" val="20002"/>
                    </a:ext>
                  </a:extLst>
                </a:gridCol>
              </a:tblGrid>
              <a:tr h="664146">
                <a:tc>
                  <a:txBody>
                    <a:bodyPr/>
                    <a:lstStyle/>
                    <a:p>
                      <a:pPr>
                        <a:lnSpc>
                          <a:spcPct val="130000"/>
                        </a:lnSpc>
                        <a:spcAft>
                          <a:spcPts val="0"/>
                        </a:spcAft>
                      </a:pPr>
                      <a:r>
                        <a:rPr lang="pt-BR" sz="2800" b="1">
                          <a:solidFill>
                            <a:srgbClr val="0D0D0D"/>
                          </a:solidFill>
                          <a:effectLst/>
                          <a:latin typeface="Times New Roman" panose="02020603050405020304" pitchFamily="18" charset="0"/>
                          <a:ea typeface="Times New Roman" panose="02020603050405020304" pitchFamily="18" charset="0"/>
                        </a:rPr>
                        <a:t>STT</a:t>
                      </a:r>
                      <a:endParaRPr lang="en-GB" sz="28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pt-BR" sz="2800" b="1">
                          <a:solidFill>
                            <a:srgbClr val="0D0D0D"/>
                          </a:solidFill>
                          <a:effectLst/>
                          <a:latin typeface="Times New Roman" panose="02020603050405020304" pitchFamily="18" charset="0"/>
                          <a:ea typeface="Times New Roman" panose="02020603050405020304" pitchFamily="18" charset="0"/>
                        </a:rPr>
                        <a:t>Đặc điểm</a:t>
                      </a:r>
                      <a:endParaRPr lang="en-GB" sz="28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pt-BR" sz="2800" b="1">
                          <a:solidFill>
                            <a:srgbClr val="0D0D0D"/>
                          </a:solidFill>
                          <a:effectLst/>
                          <a:latin typeface="Times New Roman" panose="02020603050405020304" pitchFamily="18" charset="0"/>
                          <a:ea typeface="Times New Roman" panose="02020603050405020304" pitchFamily="18" charset="0"/>
                        </a:rPr>
                        <a:t>Trả lời</a:t>
                      </a:r>
                      <a:endParaRPr lang="en-GB" sz="28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664146">
                <a:tc>
                  <a:txBody>
                    <a:bodyPr/>
                    <a:lstStyle/>
                    <a:p>
                      <a:pPr algn="ctr">
                        <a:lnSpc>
                          <a:spcPct val="130000"/>
                        </a:lnSpc>
                        <a:spcAft>
                          <a:spcPts val="0"/>
                        </a:spcAft>
                      </a:pPr>
                      <a:r>
                        <a:rPr lang="pt-BR" sz="2800">
                          <a:solidFill>
                            <a:srgbClr val="262626"/>
                          </a:solidFill>
                          <a:effectLst/>
                          <a:latin typeface="Times New Roman" panose="02020603050405020304" pitchFamily="18" charset="0"/>
                          <a:ea typeface="Calibri" panose="020F0502020204030204" pitchFamily="34" charset="0"/>
                        </a:rPr>
                        <a:t>1</a:t>
                      </a:r>
                      <a:endParaRPr lang="en-GB" sz="28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0"/>
                        </a:spcAft>
                      </a:pPr>
                      <a:r>
                        <a:rPr lang="en-GB" sz="2800">
                          <a:solidFill>
                            <a:schemeClr val="tx1"/>
                          </a:solidFill>
                          <a:effectLst/>
                          <a:latin typeface="Times New Roman" panose="02020603050405020304" pitchFamily="18" charset="0"/>
                          <a:ea typeface="Calibri" panose="020F0502020204030204" pitchFamily="34" charset="0"/>
                        </a:rPr>
                        <a:t>Đề</a:t>
                      </a:r>
                      <a:r>
                        <a:rPr lang="en-GB" sz="2800" baseline="0">
                          <a:solidFill>
                            <a:schemeClr val="tx1"/>
                          </a:solidFill>
                          <a:effectLst/>
                          <a:latin typeface="Times New Roman" panose="02020603050405020304" pitchFamily="18" charset="0"/>
                          <a:ea typeface="Calibri" panose="020F0502020204030204" pitchFamily="34" charset="0"/>
                        </a:rPr>
                        <a:t> tài</a:t>
                      </a:r>
                      <a:endParaRPr lang="en-GB" sz="2800">
                        <a:solidFill>
                          <a:schemeClr val="tx1"/>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pt-BR" sz="2800">
                          <a:solidFill>
                            <a:srgbClr val="262626"/>
                          </a:solidFill>
                          <a:effectLst/>
                          <a:latin typeface="Times New Roman" panose="02020603050405020304" pitchFamily="18" charset="0"/>
                          <a:ea typeface="Calibri" panose="020F0502020204030204" pitchFamily="34" charset="0"/>
                        </a:rPr>
                        <a:t>....................</a:t>
                      </a:r>
                      <a:endParaRPr lang="en-GB" sz="28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664146">
                <a:tc>
                  <a:txBody>
                    <a:bodyPr/>
                    <a:lstStyle/>
                    <a:p>
                      <a:pPr algn="ctr">
                        <a:lnSpc>
                          <a:spcPct val="130000"/>
                        </a:lnSpc>
                        <a:spcAft>
                          <a:spcPts val="0"/>
                        </a:spcAft>
                      </a:pPr>
                      <a:r>
                        <a:rPr lang="pt-BR" sz="2800">
                          <a:solidFill>
                            <a:srgbClr val="262626"/>
                          </a:solidFill>
                          <a:effectLst/>
                          <a:latin typeface="Times New Roman" panose="02020603050405020304" pitchFamily="18" charset="0"/>
                          <a:ea typeface="Calibri" panose="020F0502020204030204" pitchFamily="34" charset="0"/>
                        </a:rPr>
                        <a:t>2</a:t>
                      </a:r>
                      <a:endParaRPr lang="en-GB" sz="28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0"/>
                        </a:spcAft>
                      </a:pPr>
                      <a:r>
                        <a:rPr lang="en-GB" sz="2800" baseline="0">
                          <a:effectLst/>
                          <a:latin typeface="Times New Roman" panose="02020603050405020304" pitchFamily="18" charset="0"/>
                          <a:ea typeface="Calibri" panose="020F0502020204030204" pitchFamily="34" charset="0"/>
                        </a:rPr>
                        <a:t>Cốt truyện</a:t>
                      </a:r>
                      <a:endParaRPr lang="en-GB" sz="28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pt-BR" sz="2800">
                          <a:solidFill>
                            <a:srgbClr val="262626"/>
                          </a:solidFill>
                          <a:effectLst/>
                          <a:latin typeface="Times New Roman" panose="02020603050405020304" pitchFamily="18" charset="0"/>
                          <a:ea typeface="Calibri" panose="020F0502020204030204" pitchFamily="34" charset="0"/>
                        </a:rPr>
                        <a:t>....................</a:t>
                      </a:r>
                      <a:endParaRPr lang="en-GB" sz="28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664146">
                <a:tc>
                  <a:txBody>
                    <a:bodyPr/>
                    <a:lstStyle/>
                    <a:p>
                      <a:pPr algn="ctr">
                        <a:lnSpc>
                          <a:spcPct val="130000"/>
                        </a:lnSpc>
                        <a:spcAft>
                          <a:spcPts val="0"/>
                        </a:spcAft>
                      </a:pPr>
                      <a:r>
                        <a:rPr lang="pt-BR" sz="2800">
                          <a:solidFill>
                            <a:srgbClr val="262626"/>
                          </a:solidFill>
                          <a:effectLst/>
                          <a:latin typeface="Times New Roman" panose="02020603050405020304" pitchFamily="18" charset="0"/>
                          <a:ea typeface="Calibri" panose="020F0502020204030204" pitchFamily="34" charset="0"/>
                        </a:rPr>
                        <a:t>3</a:t>
                      </a:r>
                      <a:endParaRPr lang="en-GB" sz="28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0"/>
                        </a:spcAft>
                      </a:pPr>
                      <a:r>
                        <a:rPr lang="pt-BR" sz="2800">
                          <a:solidFill>
                            <a:schemeClr val="tx1"/>
                          </a:solidFill>
                          <a:effectLst/>
                          <a:latin typeface="Times New Roman" panose="02020603050405020304" pitchFamily="18" charset="0"/>
                          <a:ea typeface="Calibri" panose="020F0502020204030204" pitchFamily="34" charset="0"/>
                        </a:rPr>
                        <a:t>Nhân vật </a:t>
                      </a:r>
                      <a:endParaRPr lang="en-GB" sz="2800">
                        <a:solidFill>
                          <a:schemeClr val="tx1"/>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pt-BR" sz="2800">
                          <a:solidFill>
                            <a:srgbClr val="262626"/>
                          </a:solidFill>
                          <a:effectLst/>
                          <a:latin typeface="Times New Roman" panose="02020603050405020304" pitchFamily="18" charset="0"/>
                          <a:ea typeface="Calibri" panose="020F0502020204030204" pitchFamily="34" charset="0"/>
                        </a:rPr>
                        <a:t>....................</a:t>
                      </a:r>
                      <a:endParaRPr lang="en-GB" sz="28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r h="664146">
                <a:tc>
                  <a:txBody>
                    <a:bodyPr/>
                    <a:lstStyle/>
                    <a:p>
                      <a:pPr algn="ctr">
                        <a:lnSpc>
                          <a:spcPct val="130000"/>
                        </a:lnSpc>
                        <a:spcAft>
                          <a:spcPts val="0"/>
                        </a:spcAft>
                      </a:pPr>
                      <a:r>
                        <a:rPr lang="pt-BR" sz="2800">
                          <a:solidFill>
                            <a:srgbClr val="262626"/>
                          </a:solidFill>
                          <a:effectLst/>
                          <a:latin typeface="Times New Roman" panose="02020603050405020304" pitchFamily="18" charset="0"/>
                          <a:ea typeface="Calibri" panose="020F0502020204030204" pitchFamily="34" charset="0"/>
                        </a:rPr>
                        <a:t>4</a:t>
                      </a:r>
                      <a:endParaRPr lang="en-GB" sz="28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0"/>
                        </a:spcAft>
                      </a:pPr>
                      <a:r>
                        <a:rPr lang="en-GB" sz="2800">
                          <a:effectLst/>
                          <a:latin typeface="Times New Roman" panose="02020603050405020304" pitchFamily="18" charset="0"/>
                          <a:ea typeface="Calibri" panose="020F0502020204030204" pitchFamily="34" charset="0"/>
                        </a:rPr>
                        <a:t>Không</a:t>
                      </a:r>
                      <a:r>
                        <a:rPr lang="en-GB" sz="2800" baseline="0">
                          <a:effectLst/>
                          <a:latin typeface="Times New Roman" panose="02020603050405020304" pitchFamily="18" charset="0"/>
                          <a:ea typeface="Calibri" panose="020F0502020204030204" pitchFamily="34" charset="0"/>
                        </a:rPr>
                        <a:t> gian, thời gian</a:t>
                      </a:r>
                      <a:endParaRPr lang="en-GB" sz="28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pt-BR" sz="2800">
                          <a:solidFill>
                            <a:srgbClr val="262626"/>
                          </a:solidFill>
                          <a:effectLst/>
                          <a:latin typeface="Times New Roman" panose="02020603050405020304" pitchFamily="18" charset="0"/>
                          <a:ea typeface="Calibri" panose="020F0502020204030204" pitchFamily="34" charset="0"/>
                        </a:rPr>
                        <a:t>....................</a:t>
                      </a:r>
                      <a:endParaRPr lang="en-GB" sz="28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4"/>
                  </a:ext>
                </a:extLst>
              </a:tr>
              <a:tr h="664146">
                <a:tc>
                  <a:txBody>
                    <a:bodyPr/>
                    <a:lstStyle/>
                    <a:p>
                      <a:pPr algn="ctr">
                        <a:lnSpc>
                          <a:spcPct val="130000"/>
                        </a:lnSpc>
                        <a:spcAft>
                          <a:spcPts val="0"/>
                        </a:spcAft>
                      </a:pPr>
                      <a:r>
                        <a:rPr lang="pt-BR" sz="2800">
                          <a:solidFill>
                            <a:srgbClr val="262626"/>
                          </a:solidFill>
                          <a:effectLst/>
                          <a:latin typeface="Times New Roman" panose="02020603050405020304" pitchFamily="18" charset="0"/>
                          <a:ea typeface="Calibri" panose="020F0502020204030204" pitchFamily="34" charset="0"/>
                        </a:rPr>
                        <a:t>5</a:t>
                      </a:r>
                      <a:endParaRPr lang="en-GB" sz="28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0"/>
                        </a:spcAft>
                      </a:pPr>
                      <a:r>
                        <a:rPr lang="en-GB" sz="2800">
                          <a:effectLst/>
                          <a:latin typeface="Times New Roman" panose="02020603050405020304" pitchFamily="18" charset="0"/>
                          <a:ea typeface="Calibri" panose="020F0502020204030204" pitchFamily="34" charset="0"/>
                        </a:rPr>
                        <a:t>Vai trò</a:t>
                      </a:r>
                      <a:r>
                        <a:rPr lang="en-GB" sz="2800" baseline="0">
                          <a:effectLst/>
                          <a:latin typeface="Times New Roman" panose="02020603050405020304" pitchFamily="18" charset="0"/>
                          <a:ea typeface="Calibri" panose="020F0502020204030204" pitchFamily="34" charset="0"/>
                        </a:rPr>
                        <a:t> của yếu tố kì ảo</a:t>
                      </a:r>
                      <a:endParaRPr lang="en-GB" sz="28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pt-BR" sz="2800">
                          <a:solidFill>
                            <a:srgbClr val="262626"/>
                          </a:solidFill>
                          <a:effectLst/>
                          <a:latin typeface="Times New Roman" panose="02020603050405020304" pitchFamily="18" charset="0"/>
                          <a:ea typeface="Calibri" panose="020F0502020204030204" pitchFamily="34" charset="0"/>
                        </a:rPr>
                        <a:t> </a:t>
                      </a:r>
                      <a:endParaRPr lang="en-GB" sz="28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5"/>
                  </a:ext>
                </a:extLst>
              </a:tr>
            </a:tbl>
          </a:graphicData>
        </a:graphic>
      </p:graphicFrame>
      <p:grpSp>
        <p:nvGrpSpPr>
          <p:cNvPr id="8" name="组合 1"/>
          <p:cNvGrpSpPr>
            <a:grpSpLocks/>
          </p:cNvGrpSpPr>
          <p:nvPr/>
        </p:nvGrpSpPr>
        <p:grpSpPr bwMode="auto">
          <a:xfrm rot="5239797">
            <a:off x="233319" y="-550397"/>
            <a:ext cx="2108200" cy="2590800"/>
            <a:chOff x="3668724" y="1507724"/>
            <a:chExt cx="4868459" cy="5272906"/>
          </a:xfrm>
        </p:grpSpPr>
        <p:pic>
          <p:nvPicPr>
            <p:cNvPr id="9" name="图片 14"/>
            <p:cNvPicPr>
              <a:picLocks noChangeAspect="1"/>
            </p:cNvPicPr>
            <p:nvPr/>
          </p:nvPicPr>
          <p:blipFill>
            <a:blip r:embed="rId2" cstate="print">
              <a:extLst>
                <a:ext uri="{28A0092B-C50C-407E-A947-70E740481C1C}">
                  <a14:useLocalDpi xmlns:a14="http://schemas.microsoft.com/office/drawing/2010/main" val="0"/>
                </a:ext>
              </a:extLst>
            </a:blip>
            <a:srcRect l="39716" b="12071"/>
            <a:stretch>
              <a:fillRect/>
            </a:stretch>
          </p:blipFill>
          <p:spPr bwMode="auto">
            <a:xfrm>
              <a:off x="4684848" y="1507724"/>
              <a:ext cx="3852335" cy="5272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15"/>
            <p:cNvPicPr>
              <a:picLocks noChangeAspect="1"/>
            </p:cNvPicPr>
            <p:nvPr/>
          </p:nvPicPr>
          <p:blipFill>
            <a:blip r:embed="rId3" cstate="print">
              <a:extLst>
                <a:ext uri="{28A0092B-C50C-407E-A947-70E740481C1C}">
                  <a14:useLocalDpi xmlns:a14="http://schemas.microsoft.com/office/drawing/2010/main" val="0"/>
                </a:ext>
              </a:extLst>
            </a:blip>
            <a:srcRect l="-1305" t="49103" r="84631" b="25987"/>
            <a:stretch>
              <a:fillRect/>
            </a:stretch>
          </p:blipFill>
          <p:spPr bwMode="auto">
            <a:xfrm>
              <a:off x="3784838" y="4756223"/>
              <a:ext cx="1065321" cy="1493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16"/>
            <p:cNvPicPr>
              <a:picLocks noChangeAspect="1"/>
            </p:cNvPicPr>
            <p:nvPr/>
          </p:nvPicPr>
          <p:blipFill>
            <a:blip r:embed="rId3" cstate="print">
              <a:extLst>
                <a:ext uri="{28A0092B-C50C-407E-A947-70E740481C1C}">
                  <a14:useLocalDpi xmlns:a14="http://schemas.microsoft.com/office/drawing/2010/main" val="0"/>
                </a:ext>
              </a:extLst>
            </a:blip>
            <a:srcRect l="-1305" t="49103" r="84631" b="25987"/>
            <a:stretch>
              <a:fillRect/>
            </a:stretch>
          </p:blipFill>
          <p:spPr bwMode="auto">
            <a:xfrm>
              <a:off x="3668724" y="5158181"/>
              <a:ext cx="1065321" cy="1493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2" name="图片 6"/>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9900000">
            <a:off x="9862626" y="-124858"/>
            <a:ext cx="2510367" cy="168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图片 23"/>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17809" y="964769"/>
            <a:ext cx="665692" cy="560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图片 23"/>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89607" y="526871"/>
            <a:ext cx="665692" cy="560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38248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12648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aphicFrame>
        <p:nvGraphicFramePr>
          <p:cNvPr id="3" name="Table 2"/>
          <p:cNvGraphicFramePr>
            <a:graphicFrameLocks noGrp="1"/>
          </p:cNvGraphicFramePr>
          <p:nvPr>
            <p:extLst>
              <p:ext uri="{D42A27DB-BD31-4B8C-83A1-F6EECF244321}">
                <p14:modId xmlns:p14="http://schemas.microsoft.com/office/powerpoint/2010/main" val="2530891151"/>
              </p:ext>
            </p:extLst>
          </p:nvPr>
        </p:nvGraphicFramePr>
        <p:xfrm>
          <a:off x="465908" y="478031"/>
          <a:ext cx="11260183" cy="4636582"/>
        </p:xfrm>
        <a:graphic>
          <a:graphicData uri="http://schemas.openxmlformats.org/drawingml/2006/table">
            <a:tbl>
              <a:tblPr firstRow="1" firstCol="1" bandRow="1">
                <a:effectLst>
                  <a:outerShdw blurRad="50800" dist="38100" algn="l" rotWithShape="0">
                    <a:prstClr val="black">
                      <a:alpha val="40000"/>
                    </a:prstClr>
                  </a:outerShdw>
                </a:effectLst>
              </a:tblPr>
              <a:tblGrid>
                <a:gridCol w="1698172">
                  <a:extLst>
                    <a:ext uri="{9D8B030D-6E8A-4147-A177-3AD203B41FA5}">
                      <a16:colId xmlns:a16="http://schemas.microsoft.com/office/drawing/2014/main" xmlns="" val="20000"/>
                    </a:ext>
                  </a:extLst>
                </a:gridCol>
                <a:gridCol w="9562011">
                  <a:extLst>
                    <a:ext uri="{9D8B030D-6E8A-4147-A177-3AD203B41FA5}">
                      <a16:colId xmlns:a16="http://schemas.microsoft.com/office/drawing/2014/main" xmlns="" val="20001"/>
                    </a:ext>
                  </a:extLst>
                </a:gridCol>
              </a:tblGrid>
              <a:tr h="384118">
                <a:tc>
                  <a:txBody>
                    <a:bodyPr/>
                    <a:lstStyle/>
                    <a:p>
                      <a:pPr algn="just">
                        <a:lnSpc>
                          <a:spcPct val="120000"/>
                        </a:lnSpc>
                        <a:spcAft>
                          <a:spcPts val="0"/>
                        </a:spcAft>
                      </a:pPr>
                      <a:r>
                        <a:rPr lang="en-GB" sz="2400" b="1">
                          <a:effectLst/>
                          <a:latin typeface="Times New Roman" panose="02020603050405020304" pitchFamily="18" charset="0"/>
                          <a:ea typeface="Calibri" panose="020F0502020204030204" pitchFamily="34" charset="0"/>
                        </a:rPr>
                        <a:t>Đề</a:t>
                      </a:r>
                      <a:r>
                        <a:rPr lang="en-GB" sz="2400" b="1" baseline="0">
                          <a:effectLst/>
                          <a:latin typeface="Times New Roman" panose="02020603050405020304" pitchFamily="18" charset="0"/>
                          <a:ea typeface="Calibri" panose="020F0502020204030204" pitchFamily="34" charset="0"/>
                        </a:rPr>
                        <a:t> tài</a:t>
                      </a:r>
                      <a:endParaRPr lang="en-GB" sz="2400" b="1">
                        <a:effectLst/>
                        <a:latin typeface="Times New Roman" panose="02020603050405020304" pitchFamily="18" charset="0"/>
                        <a:ea typeface="Calibri" panose="020F0502020204030204" pitchFamily="34" charset="0"/>
                      </a:endParaRPr>
                    </a:p>
                  </a:txBody>
                  <a:tcPr marL="48344" marR="483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just" defTabSz="914400" rtl="0" eaLnBrk="1" fontAlgn="auto" latinLnBrk="0" hangingPunct="1">
                        <a:lnSpc>
                          <a:spcPct val="120000"/>
                        </a:lnSpc>
                        <a:spcBef>
                          <a:spcPts val="0"/>
                        </a:spcBef>
                        <a:spcAft>
                          <a:spcPts val="0"/>
                        </a:spcAft>
                        <a:buClrTx/>
                        <a:buSzTx/>
                        <a:buFontTx/>
                        <a:buNone/>
                        <a:tabLst/>
                        <a:defRPr/>
                      </a:pPr>
                      <a:r>
                        <a:rPr lang="en-US" sz="2400">
                          <a:latin typeface="Times New Roman" pitchFamily="18" charset="0"/>
                          <a:cs typeface="Times New Roman" pitchFamily="18" charset="0"/>
                        </a:rPr>
                        <a:t>-</a:t>
                      </a:r>
                      <a:r>
                        <a:rPr lang="en-US" sz="2400">
                          <a:latin typeface="Times New Roman" pitchFamily="18" charset="0"/>
                          <a:ea typeface="Times New Roman" pitchFamily="18" charset="0"/>
                          <a:cs typeface="Times New Roman" pitchFamily="18" charset="0"/>
                        </a:rPr>
                        <a:t>Thế giới con người và thế giới thánh thần, ma, quỷ có sự tương giao</a:t>
                      </a:r>
                      <a:endParaRPr lang="en-US" sz="2400">
                        <a:latin typeface="Times New Roman" pitchFamily="18" charset="0"/>
                        <a:cs typeface="Times New Roman" pitchFamily="18" charset="0"/>
                      </a:endParaRPr>
                    </a:p>
                  </a:txBody>
                  <a:tcPr marL="48344" marR="483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824744">
                <a:tc>
                  <a:txBody>
                    <a:bodyPr/>
                    <a:lstStyle/>
                    <a:p>
                      <a:pPr algn="just">
                        <a:lnSpc>
                          <a:spcPct val="120000"/>
                        </a:lnSpc>
                        <a:spcAft>
                          <a:spcPts val="0"/>
                        </a:spcAft>
                      </a:pPr>
                      <a:r>
                        <a:rPr lang="en-GB" sz="2400" b="1" baseline="0">
                          <a:effectLst/>
                          <a:latin typeface="Times New Roman" panose="02020603050405020304" pitchFamily="18" charset="0"/>
                          <a:ea typeface="Calibri" panose="020F0502020204030204" pitchFamily="34" charset="0"/>
                        </a:rPr>
                        <a:t>Cốt truyện</a:t>
                      </a:r>
                      <a:endParaRPr lang="en-GB" sz="2400" b="1">
                        <a:effectLst/>
                        <a:latin typeface="Times New Roman" panose="02020603050405020304" pitchFamily="18" charset="0"/>
                        <a:ea typeface="Calibri" panose="020F0502020204030204" pitchFamily="34" charset="0"/>
                      </a:endParaRPr>
                    </a:p>
                  </a:txBody>
                  <a:tcPr marL="48344" marR="483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91440" indent="0" algn="just" defTabSz="914400" rtl="0" eaLnBrk="1" fontAlgn="auto" latinLnBrk="0" hangingPunct="1">
                        <a:lnSpc>
                          <a:spcPct val="120000"/>
                        </a:lnSpc>
                        <a:spcBef>
                          <a:spcPts val="0"/>
                        </a:spcBef>
                        <a:spcAft>
                          <a:spcPts val="0"/>
                        </a:spcAft>
                        <a:buClrTx/>
                        <a:buSzTx/>
                        <a:buFontTx/>
                        <a:buNone/>
                        <a:tabLst/>
                        <a:defRPr/>
                      </a:pPr>
                      <a:r>
                        <a:rPr lang="en-US" sz="2400">
                          <a:effectLst/>
                          <a:latin typeface="Times New Roman" panose="02020603050405020304" pitchFamily="18" charset="0"/>
                          <a:ea typeface="Calibri" panose="020F0502020204030204" pitchFamily="34" charset="0"/>
                        </a:rPr>
                        <a:t>-</a:t>
                      </a:r>
                      <a:r>
                        <a:rPr lang="vi-VN" sz="2400">
                          <a:effectLst/>
                          <a:latin typeface="Times New Roman" panose="02020603050405020304" pitchFamily="18" charset="0"/>
                          <a:ea typeface="Calibri" panose="020F0502020204030204" pitchFamily="34" charset="0"/>
                        </a:rPr>
                        <a:t>Thường theo m</a:t>
                      </a:r>
                      <a:r>
                        <a:rPr lang="en-US" sz="2400">
                          <a:effectLst/>
                          <a:latin typeface="Times New Roman" panose="02020603050405020304" pitchFamily="18" charset="0"/>
                          <a:ea typeface="Calibri" panose="020F0502020204030204" pitchFamily="34" charset="0"/>
                        </a:rPr>
                        <a:t>ô</a:t>
                      </a:r>
                      <a:r>
                        <a:rPr lang="vi-VN" sz="2400">
                          <a:effectLst/>
                          <a:latin typeface="Times New Roman" panose="02020603050405020304" pitchFamily="18" charset="0"/>
                          <a:ea typeface="Calibri" panose="020F0502020204030204" pitchFamily="34" charset="0"/>
                        </a:rPr>
                        <a:t>tip người hóa thần, người chết sống lại,...; cũng có khi là sự vay mượn hoặc phỏng theo cốt truyện dân gian.</a:t>
                      </a:r>
                      <a:endParaRPr lang="en-GB" sz="2400">
                        <a:effectLst/>
                        <a:latin typeface="Times New Roman" panose="02020603050405020304" pitchFamily="18" charset="0"/>
                        <a:ea typeface="Calibri" panose="020F0502020204030204" pitchFamily="34" charset="0"/>
                      </a:endParaRPr>
                    </a:p>
                  </a:txBody>
                  <a:tcPr marL="48344" marR="483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363120">
                <a:tc>
                  <a:txBody>
                    <a:bodyPr/>
                    <a:lstStyle/>
                    <a:p>
                      <a:pPr algn="just">
                        <a:lnSpc>
                          <a:spcPct val="120000"/>
                        </a:lnSpc>
                        <a:spcAft>
                          <a:spcPts val="0"/>
                        </a:spcAft>
                      </a:pPr>
                      <a:r>
                        <a:rPr lang="pt-BR" sz="2400" b="1">
                          <a:solidFill>
                            <a:srgbClr val="0D0D0D"/>
                          </a:solidFill>
                          <a:effectLst/>
                          <a:latin typeface="Times New Roman" panose="02020603050405020304" pitchFamily="18" charset="0"/>
                          <a:ea typeface="Calibri" panose="020F0502020204030204" pitchFamily="34" charset="0"/>
                        </a:rPr>
                        <a:t>Nhân vật </a:t>
                      </a:r>
                      <a:endParaRPr lang="en-GB" sz="2400" b="1">
                        <a:effectLst/>
                        <a:latin typeface="Times New Roman" panose="02020603050405020304" pitchFamily="18" charset="0"/>
                        <a:ea typeface="Calibri" panose="020F0502020204030204" pitchFamily="34" charset="0"/>
                      </a:endParaRPr>
                    </a:p>
                  </a:txBody>
                  <a:tcPr marL="48344" marR="483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91440" indent="0" algn="just" defTabSz="914400" rtl="0" eaLnBrk="1" fontAlgn="auto" latinLnBrk="0" hangingPunct="1">
                        <a:lnSpc>
                          <a:spcPct val="120000"/>
                        </a:lnSpc>
                        <a:spcBef>
                          <a:spcPts val="0"/>
                        </a:spcBef>
                        <a:spcAft>
                          <a:spcPts val="0"/>
                        </a:spcAft>
                        <a:buClrTx/>
                        <a:buSzTx/>
                        <a:buFontTx/>
                        <a:buNone/>
                        <a:tabLst/>
                        <a:defRPr/>
                      </a:pPr>
                      <a:r>
                        <a:rPr lang="en-US" sz="2400">
                          <a:effectLst/>
                          <a:latin typeface="Times New Roman" pitchFamily="18" charset="0"/>
                          <a:ea typeface="Times New Roman" pitchFamily="18" charset="0"/>
                          <a:cs typeface="Times New Roman" pitchFamily="18" charset="0"/>
                        </a:rPr>
                        <a:t>-Nhân vật có thể là con người hay thần linh, ma, quỷ,... </a:t>
                      </a:r>
                      <a:endParaRPr lang="en-US" sz="2400">
                        <a:latin typeface="Times New Roman" pitchFamily="18" charset="0"/>
                        <a:ea typeface="Calibri" panose="020F0502020204030204" pitchFamily="34" charset="0"/>
                        <a:cs typeface="Times New Roman" pitchFamily="18" charset="0"/>
                      </a:endParaRPr>
                    </a:p>
                  </a:txBody>
                  <a:tcPr marL="48344" marR="483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603531">
                <a:tc>
                  <a:txBody>
                    <a:bodyPr/>
                    <a:lstStyle/>
                    <a:p>
                      <a:pPr algn="just">
                        <a:lnSpc>
                          <a:spcPct val="120000"/>
                        </a:lnSpc>
                        <a:spcAft>
                          <a:spcPts val="0"/>
                        </a:spcAft>
                      </a:pPr>
                      <a:r>
                        <a:rPr lang="pt-BR" sz="2400" b="1">
                          <a:solidFill>
                            <a:srgbClr val="0D0D0D"/>
                          </a:solidFill>
                          <a:effectLst/>
                          <a:latin typeface="Times New Roman" panose="02020603050405020304" pitchFamily="18" charset="0"/>
                          <a:ea typeface="Calibri" panose="020F0502020204030204" pitchFamily="34" charset="0"/>
                        </a:rPr>
                        <a:t>Không</a:t>
                      </a:r>
                      <a:r>
                        <a:rPr lang="pt-BR" sz="2400" b="1" baseline="0">
                          <a:solidFill>
                            <a:srgbClr val="0D0D0D"/>
                          </a:solidFill>
                          <a:effectLst/>
                          <a:latin typeface="Times New Roman" panose="02020603050405020304" pitchFamily="18" charset="0"/>
                          <a:ea typeface="Calibri" panose="020F0502020204030204" pitchFamily="34" charset="0"/>
                        </a:rPr>
                        <a:t> gian, thời gian</a:t>
                      </a:r>
                      <a:endParaRPr lang="en-GB" sz="2400" b="1">
                        <a:effectLst/>
                        <a:latin typeface="Times New Roman" panose="02020603050405020304" pitchFamily="18" charset="0"/>
                        <a:ea typeface="Calibri" panose="020F0502020204030204" pitchFamily="34" charset="0"/>
                      </a:endParaRPr>
                    </a:p>
                  </a:txBody>
                  <a:tcPr marL="48344" marR="483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91440" algn="just">
                        <a:lnSpc>
                          <a:spcPct val="120000"/>
                        </a:lnSpc>
                        <a:spcAft>
                          <a:spcPts val="0"/>
                        </a:spcAft>
                      </a:pPr>
                      <a:r>
                        <a:rPr lang="en-GB" sz="2400">
                          <a:effectLst/>
                          <a:latin typeface="Times New Roman" panose="02020603050405020304" pitchFamily="18" charset="0"/>
                          <a:ea typeface="Calibri" panose="020F0502020204030204" pitchFamily="34" charset="0"/>
                        </a:rPr>
                        <a:t>-Không gian: các cõi (âm ti, thủy phủ,…) </a:t>
                      </a:r>
                    </a:p>
                    <a:p>
                      <a:pPr marR="91440" algn="just">
                        <a:lnSpc>
                          <a:spcPct val="120000"/>
                        </a:lnSpc>
                        <a:spcAft>
                          <a:spcPts val="0"/>
                        </a:spcAft>
                      </a:pPr>
                      <a:r>
                        <a:rPr lang="en-GB" sz="2400">
                          <a:effectLst/>
                          <a:latin typeface="Times New Roman" panose="02020603050405020304" pitchFamily="18" charset="0"/>
                          <a:ea typeface="Calibri" panose="020F0502020204030204" pitchFamily="34" charset="0"/>
                        </a:rPr>
                        <a:t>-Thời gian: có sự khác biệt giữa các cõi</a:t>
                      </a:r>
                    </a:p>
                  </a:txBody>
                  <a:tcPr marL="48344" marR="483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r h="911787">
                <a:tc>
                  <a:txBody>
                    <a:bodyPr/>
                    <a:lstStyle/>
                    <a:p>
                      <a:pPr marL="0" marR="0" indent="0" algn="just" defTabSz="914400" rtl="0" eaLnBrk="1" fontAlgn="auto" latinLnBrk="0" hangingPunct="1">
                        <a:lnSpc>
                          <a:spcPct val="120000"/>
                        </a:lnSpc>
                        <a:spcBef>
                          <a:spcPts val="0"/>
                        </a:spcBef>
                        <a:spcAft>
                          <a:spcPts val="0"/>
                        </a:spcAft>
                        <a:buClrTx/>
                        <a:buSzTx/>
                        <a:buFontTx/>
                        <a:buNone/>
                        <a:tabLst/>
                        <a:defRPr/>
                      </a:pPr>
                      <a:r>
                        <a:rPr lang="pt-BR" sz="2400" b="1">
                          <a:solidFill>
                            <a:srgbClr val="0D0D0D"/>
                          </a:solidFill>
                          <a:effectLst/>
                          <a:latin typeface="Times New Roman" panose="02020603050405020304" pitchFamily="18" charset="0"/>
                          <a:ea typeface="Calibri" panose="020F0502020204030204" pitchFamily="34" charset="0"/>
                        </a:rPr>
                        <a:t>Yếu tố kì ảo</a:t>
                      </a:r>
                      <a:endParaRPr lang="en-GB" sz="2400" b="1">
                        <a:effectLst/>
                        <a:latin typeface="Times New Roman" panose="02020603050405020304" pitchFamily="18" charset="0"/>
                        <a:ea typeface="Calibri" panose="020F0502020204030204" pitchFamily="34" charset="0"/>
                      </a:endParaRPr>
                    </a:p>
                  </a:txBody>
                  <a:tcPr marL="48344" marR="483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91440" algn="just">
                        <a:lnSpc>
                          <a:spcPct val="120000"/>
                        </a:lnSpc>
                        <a:spcAft>
                          <a:spcPts val="0"/>
                        </a:spcAft>
                      </a:pPr>
                      <a:r>
                        <a:rPr lang="en-US" sz="2400">
                          <a:effectLst/>
                          <a:latin typeface="Times New Roman" panose="02020603050405020304" pitchFamily="18" charset="0"/>
                          <a:ea typeface="Calibri" panose="020F0502020204030204" pitchFamily="34" charset="0"/>
                        </a:rPr>
                        <a:t>-</a:t>
                      </a:r>
                      <a:r>
                        <a:rPr lang="vi-VN" sz="2400">
                          <a:effectLst/>
                          <a:latin typeface="Times New Roman" panose="02020603050405020304" pitchFamily="18" charset="0"/>
                          <a:ea typeface="Calibri" panose="020F0502020204030204" pitchFamily="34" charset="0"/>
                        </a:rPr>
                        <a:t>Truyện truyền kì thường sử dụng yếu tố kì ảo tạo nên những biến đổi bất ngờ và hợp lí hoá những điều ngẫu nhiên, bất bình thường trong cốt </a:t>
                      </a:r>
                      <a:r>
                        <a:rPr lang="en-US" sz="2400">
                          <a:effectLst/>
                          <a:latin typeface="Times New Roman" panose="02020603050405020304" pitchFamily="18" charset="0"/>
                          <a:ea typeface="Calibri" panose="020F0502020204030204" pitchFamily="34" charset="0"/>
                        </a:rPr>
                        <a:t>truyện.</a:t>
                      </a:r>
                    </a:p>
                    <a:p>
                      <a:pPr marR="91440" algn="just">
                        <a:lnSpc>
                          <a:spcPct val="120000"/>
                        </a:lnSpc>
                        <a:spcAft>
                          <a:spcPts val="0"/>
                        </a:spcAft>
                      </a:pPr>
                      <a:r>
                        <a:rPr lang="vi-VN" sz="2400">
                          <a:effectLst/>
                          <a:latin typeface="Times New Roman" panose="02020603050405020304" pitchFamily="18" charset="0"/>
                          <a:ea typeface="Calibri" panose="020F0502020204030204" pitchFamily="34" charset="0"/>
                        </a:rPr>
                        <a:t>- Khiến câu chuyện thêm hấp dẫn, thú vị</a:t>
                      </a:r>
                      <a:r>
                        <a:rPr lang="en-US" sz="2400">
                          <a:effectLst/>
                          <a:latin typeface="Times New Roman" panose="02020603050405020304" pitchFamily="18" charset="0"/>
                          <a:ea typeface="Calibri" panose="020F0502020204030204" pitchFamily="34" charset="0"/>
                        </a:rPr>
                        <a:t>; </a:t>
                      </a:r>
                      <a:r>
                        <a:rPr lang="vi-VN" sz="2400">
                          <a:effectLst/>
                          <a:latin typeface="Times New Roman" panose="02020603050405020304" pitchFamily="18" charset="0"/>
                          <a:ea typeface="Calibri" panose="020F0502020204030204" pitchFamily="34" charset="0"/>
                        </a:rPr>
                        <a:t>phản ánh hiện thực và bộc lộ thái độ của người viết.</a:t>
                      </a:r>
                    </a:p>
                    <a:p>
                      <a:pPr marR="91440" algn="just">
                        <a:lnSpc>
                          <a:spcPct val="120000"/>
                        </a:lnSpc>
                        <a:spcAft>
                          <a:spcPts val="0"/>
                        </a:spcAft>
                      </a:pPr>
                      <a:endParaRPr lang="en-GB" sz="2400">
                        <a:effectLst/>
                        <a:latin typeface="Times New Roman" panose="02020603050405020304" pitchFamily="18" charset="0"/>
                        <a:ea typeface="Calibri" panose="020F0502020204030204" pitchFamily="34" charset="0"/>
                      </a:endParaRPr>
                    </a:p>
                  </a:txBody>
                  <a:tcPr marL="48344" marR="483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4"/>
                  </a:ext>
                </a:extLst>
              </a:tr>
            </a:tbl>
          </a:graphicData>
        </a:graphic>
      </p:graphicFrame>
    </p:spTree>
    <p:extLst>
      <p:ext uri="{BB962C8B-B14F-4D97-AF65-F5344CB8AC3E}">
        <p14:creationId xmlns:p14="http://schemas.microsoft.com/office/powerpoint/2010/main" val="2313893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sp>
        <p:nvSpPr>
          <p:cNvPr id="29" name="TextBox 28">
            <a:extLst>
              <a:ext uri="{FF2B5EF4-FFF2-40B4-BE49-F238E27FC236}">
                <a16:creationId xmlns:a16="http://schemas.microsoft.com/office/drawing/2014/main" xmlns="" id="{767E810E-5235-DDAF-7933-AA00A1E40010}"/>
              </a:ext>
            </a:extLst>
          </p:cNvPr>
          <p:cNvSpPr txBox="1"/>
          <p:nvPr/>
        </p:nvSpPr>
        <p:spPr>
          <a:xfrm>
            <a:off x="226031" y="623597"/>
            <a:ext cx="11678292" cy="492438"/>
          </a:xfrm>
          <a:prstGeom prst="rect">
            <a:avLst/>
          </a:prstGeom>
          <a:noFill/>
        </p:spPr>
        <p:txBody>
          <a:bodyPr wrap="square" lIns="121917" tIns="60958" rIns="121917" bIns="60958">
            <a:spAutoFit/>
          </a:bodyPr>
          <a:lstStyle/>
          <a:p>
            <a:r>
              <a:rPr lang="en-US" sz="2400" b="1" dirty="0">
                <a:latin typeface="Times New Roman" pitchFamily="18" charset="0"/>
                <a:ea typeface="Times New Roman" pitchFamily="18" charset="0"/>
                <a:cs typeface="Times New Roman" pitchFamily="18" charset="0"/>
              </a:rPr>
              <a:t>3. </a:t>
            </a:r>
            <a:r>
              <a:rPr lang="en-US" sz="2400" b="1" dirty="0" err="1">
                <a:latin typeface="Times New Roman" pitchFamily="18" charset="0"/>
                <a:ea typeface="Times New Roman" pitchFamily="18" charset="0"/>
                <a:cs typeface="Times New Roman" pitchFamily="18" charset="0"/>
              </a:rPr>
              <a:t>Yếu</a:t>
            </a:r>
            <a:r>
              <a:rPr lang="en-US" sz="2400" b="1" dirty="0">
                <a:latin typeface="Times New Roman" pitchFamily="18" charset="0"/>
                <a:ea typeface="Times New Roman" pitchFamily="18" charset="0"/>
                <a:cs typeface="Times New Roman" pitchFamily="18" charset="0"/>
              </a:rPr>
              <a:t> </a:t>
            </a:r>
            <a:r>
              <a:rPr lang="en-US" sz="2400" b="1" dirty="0" err="1">
                <a:latin typeface="Times New Roman" pitchFamily="18" charset="0"/>
                <a:ea typeface="Times New Roman" pitchFamily="18" charset="0"/>
                <a:cs typeface="Times New Roman" pitchFamily="18" charset="0"/>
              </a:rPr>
              <a:t>tố</a:t>
            </a:r>
            <a:r>
              <a:rPr lang="en-US" sz="2400" b="1" dirty="0">
                <a:latin typeface="Times New Roman" pitchFamily="18" charset="0"/>
                <a:ea typeface="Times New Roman" pitchFamily="18" charset="0"/>
                <a:cs typeface="Times New Roman" pitchFamily="18" charset="0"/>
              </a:rPr>
              <a:t> </a:t>
            </a:r>
            <a:r>
              <a:rPr lang="en-US" sz="2400" b="1" dirty="0" err="1">
                <a:latin typeface="Times New Roman" pitchFamily="18" charset="0"/>
                <a:ea typeface="Times New Roman" pitchFamily="18" charset="0"/>
                <a:cs typeface="Times New Roman" pitchFamily="18" charset="0"/>
              </a:rPr>
              <a:t>kì</a:t>
            </a:r>
            <a:r>
              <a:rPr lang="en-US" sz="2400" b="1" dirty="0">
                <a:latin typeface="Times New Roman" pitchFamily="18" charset="0"/>
                <a:ea typeface="Times New Roman" pitchFamily="18" charset="0"/>
                <a:cs typeface="Times New Roman" pitchFamily="18" charset="0"/>
              </a:rPr>
              <a:t> </a:t>
            </a:r>
            <a:r>
              <a:rPr lang="en-US" sz="2400" b="1" dirty="0" err="1">
                <a:latin typeface="Times New Roman" pitchFamily="18" charset="0"/>
                <a:ea typeface="Times New Roman" pitchFamily="18" charset="0"/>
                <a:cs typeface="Times New Roman" pitchFamily="18" charset="0"/>
              </a:rPr>
              <a:t>ảo</a:t>
            </a:r>
            <a:r>
              <a:rPr lang="en-US" sz="2400" b="1" dirty="0">
                <a:latin typeface="Times New Roman" pitchFamily="18" charset="0"/>
                <a:ea typeface="Times New Roman" pitchFamily="18" charset="0"/>
                <a:cs typeface="Times New Roman" pitchFamily="18" charset="0"/>
              </a:rPr>
              <a:t> </a:t>
            </a:r>
            <a:r>
              <a:rPr lang="en-US" sz="2400" b="1" dirty="0" err="1">
                <a:latin typeface="Times New Roman" pitchFamily="18" charset="0"/>
                <a:ea typeface="Times New Roman" pitchFamily="18" charset="0"/>
                <a:cs typeface="Times New Roman" pitchFamily="18" charset="0"/>
              </a:rPr>
              <a:t>trong</a:t>
            </a:r>
            <a:r>
              <a:rPr lang="en-US" sz="2400" b="1" dirty="0">
                <a:latin typeface="Times New Roman" pitchFamily="18" charset="0"/>
                <a:ea typeface="Times New Roman" pitchFamily="18" charset="0"/>
                <a:cs typeface="Times New Roman" pitchFamily="18" charset="0"/>
              </a:rPr>
              <a:t> </a:t>
            </a:r>
            <a:r>
              <a:rPr lang="en-US" sz="2400" b="1" dirty="0" err="1">
                <a:latin typeface="Times New Roman" pitchFamily="18" charset="0"/>
                <a:ea typeface="Times New Roman" pitchFamily="18" charset="0"/>
                <a:cs typeface="Times New Roman" pitchFamily="18" charset="0"/>
              </a:rPr>
              <a:t>truyện</a:t>
            </a:r>
            <a:r>
              <a:rPr lang="en-US" sz="2400" b="1" dirty="0">
                <a:latin typeface="Times New Roman" pitchFamily="18" charset="0"/>
                <a:ea typeface="Times New Roman" pitchFamily="18" charset="0"/>
                <a:cs typeface="Times New Roman" pitchFamily="18" charset="0"/>
              </a:rPr>
              <a:t> </a:t>
            </a:r>
            <a:r>
              <a:rPr lang="en-US" sz="2400" b="1" dirty="0" err="1">
                <a:latin typeface="Times New Roman" pitchFamily="18" charset="0"/>
                <a:ea typeface="Times New Roman" pitchFamily="18" charset="0"/>
                <a:cs typeface="Times New Roman" pitchFamily="18" charset="0"/>
              </a:rPr>
              <a:t>truyền</a:t>
            </a:r>
            <a:r>
              <a:rPr lang="en-US" sz="2400" b="1" dirty="0">
                <a:latin typeface="Times New Roman" pitchFamily="18" charset="0"/>
                <a:ea typeface="Times New Roman" pitchFamily="18" charset="0"/>
                <a:cs typeface="Times New Roman" pitchFamily="18" charset="0"/>
              </a:rPr>
              <a:t> </a:t>
            </a:r>
            <a:r>
              <a:rPr lang="en-US" sz="2400" b="1" dirty="0" err="1">
                <a:latin typeface="Times New Roman" pitchFamily="18" charset="0"/>
                <a:ea typeface="Times New Roman" pitchFamily="18" charset="0"/>
                <a:cs typeface="Times New Roman" pitchFamily="18" charset="0"/>
              </a:rPr>
              <a:t>kì</a:t>
            </a:r>
            <a:r>
              <a:rPr lang="en-US" sz="2400" b="1" dirty="0">
                <a:latin typeface="Times New Roman" pitchFamily="18" charset="0"/>
                <a:ea typeface="Times New Roman" pitchFamily="18" charset="0"/>
                <a:cs typeface="Times New Roman" pitchFamily="18" charset="0"/>
              </a:rPr>
              <a:t> </a:t>
            </a:r>
            <a:r>
              <a:rPr lang="en-US" sz="2400" b="1" dirty="0" err="1">
                <a:latin typeface="Times New Roman" pitchFamily="18" charset="0"/>
                <a:ea typeface="Times New Roman" pitchFamily="18" charset="0"/>
                <a:cs typeface="Times New Roman" pitchFamily="18" charset="0"/>
              </a:rPr>
              <a:t>và</a:t>
            </a:r>
            <a:r>
              <a:rPr lang="en-US" sz="2400" b="1" dirty="0">
                <a:latin typeface="Times New Roman" pitchFamily="18" charset="0"/>
                <a:ea typeface="Times New Roman" pitchFamily="18" charset="0"/>
                <a:cs typeface="Times New Roman" pitchFamily="18" charset="0"/>
              </a:rPr>
              <a:t> </a:t>
            </a:r>
            <a:r>
              <a:rPr lang="en-US" sz="2400" b="1" dirty="0" err="1">
                <a:latin typeface="Times New Roman" pitchFamily="18" charset="0"/>
                <a:ea typeface="Times New Roman" pitchFamily="18" charset="0"/>
                <a:cs typeface="Times New Roman" pitchFamily="18" charset="0"/>
              </a:rPr>
              <a:t>truyện</a:t>
            </a:r>
            <a:r>
              <a:rPr lang="en-US" sz="2400" b="1" dirty="0">
                <a:latin typeface="Times New Roman" pitchFamily="18" charset="0"/>
                <a:ea typeface="Times New Roman" pitchFamily="18" charset="0"/>
                <a:cs typeface="Times New Roman" pitchFamily="18" charset="0"/>
              </a:rPr>
              <a:t> </a:t>
            </a:r>
            <a:r>
              <a:rPr lang="en-US" sz="2400" b="1" dirty="0" err="1">
                <a:latin typeface="Times New Roman" pitchFamily="18" charset="0"/>
                <a:ea typeface="Times New Roman" pitchFamily="18" charset="0"/>
                <a:cs typeface="Times New Roman" pitchFamily="18" charset="0"/>
              </a:rPr>
              <a:t>dân</a:t>
            </a:r>
            <a:r>
              <a:rPr lang="en-US" sz="2400" b="1" dirty="0">
                <a:latin typeface="Times New Roman" pitchFamily="18" charset="0"/>
                <a:ea typeface="Times New Roman" pitchFamily="18" charset="0"/>
                <a:cs typeface="Times New Roman" pitchFamily="18" charset="0"/>
              </a:rPr>
              <a:t> </a:t>
            </a:r>
            <a:r>
              <a:rPr lang="en-US" sz="2400" b="1" dirty="0" err="1">
                <a:latin typeface="Times New Roman" pitchFamily="18" charset="0"/>
                <a:ea typeface="Times New Roman" pitchFamily="18" charset="0"/>
                <a:cs typeface="Times New Roman" pitchFamily="18" charset="0"/>
              </a:rPr>
              <a:t>gian</a:t>
            </a:r>
            <a:r>
              <a:rPr lang="en-US" sz="2400" b="1" dirty="0">
                <a:latin typeface="Times New Roman" pitchFamily="18" charset="0"/>
                <a:ea typeface="Times New Roman" pitchFamily="18" charset="0"/>
                <a:cs typeface="Times New Roman" pitchFamily="18" charset="0"/>
              </a:rPr>
              <a:t> </a:t>
            </a:r>
            <a:endParaRPr lang="en-US" sz="2400" dirty="0">
              <a:latin typeface="Times New Roman" pitchFamily="18" charset="0"/>
              <a:cs typeface="Times New Roman" pitchFamily="18" charset="0"/>
            </a:endParaRPr>
          </a:p>
        </p:txBody>
      </p:sp>
      <p:graphicFrame>
        <p:nvGraphicFramePr>
          <p:cNvPr id="2" name="Table 1">
            <a:extLst>
              <a:ext uri="{FF2B5EF4-FFF2-40B4-BE49-F238E27FC236}">
                <a16:creationId xmlns:a16="http://schemas.microsoft.com/office/drawing/2014/main" xmlns="" id="{95815C82-7432-70E0-AC26-163952A6E86A}"/>
              </a:ext>
            </a:extLst>
          </p:cNvPr>
          <p:cNvGraphicFramePr>
            <a:graphicFrameLocks noGrp="1"/>
          </p:cNvGraphicFramePr>
          <p:nvPr>
            <p:extLst>
              <p:ext uri="{D42A27DB-BD31-4B8C-83A1-F6EECF244321}">
                <p14:modId xmlns:p14="http://schemas.microsoft.com/office/powerpoint/2010/main" val="3232929634"/>
              </p:ext>
            </p:extLst>
          </p:nvPr>
        </p:nvGraphicFramePr>
        <p:xfrm>
          <a:off x="552995" y="1162266"/>
          <a:ext cx="11088211" cy="4485481"/>
        </p:xfrm>
        <a:graphic>
          <a:graphicData uri="http://schemas.openxmlformats.org/drawingml/2006/table">
            <a:tbl>
              <a:tblPr firstRow="1" bandRow="1">
                <a:tableStyleId>{5940675A-B579-460E-94D1-54222C63F5DA}</a:tableStyleId>
              </a:tblPr>
              <a:tblGrid>
                <a:gridCol w="1329156">
                  <a:extLst>
                    <a:ext uri="{9D8B030D-6E8A-4147-A177-3AD203B41FA5}">
                      <a16:colId xmlns:a16="http://schemas.microsoft.com/office/drawing/2014/main" xmlns="" val="3681021704"/>
                    </a:ext>
                  </a:extLst>
                </a:gridCol>
                <a:gridCol w="5297160">
                  <a:extLst>
                    <a:ext uri="{9D8B030D-6E8A-4147-A177-3AD203B41FA5}">
                      <a16:colId xmlns:a16="http://schemas.microsoft.com/office/drawing/2014/main" xmlns="" val="2322633176"/>
                    </a:ext>
                  </a:extLst>
                </a:gridCol>
                <a:gridCol w="4461895">
                  <a:extLst>
                    <a:ext uri="{9D8B030D-6E8A-4147-A177-3AD203B41FA5}">
                      <a16:colId xmlns:a16="http://schemas.microsoft.com/office/drawing/2014/main" xmlns="" val="2530183363"/>
                    </a:ext>
                  </a:extLst>
                </a:gridCol>
              </a:tblGrid>
              <a:tr h="584041">
                <a:tc>
                  <a:txBody>
                    <a:bodyPr/>
                    <a:lstStyle/>
                    <a:p>
                      <a:pPr algn="just">
                        <a:lnSpc>
                          <a:spcPct val="150000"/>
                        </a:lnSpc>
                      </a:pPr>
                      <a:endParaRPr lang="en-US" sz="1600" b="1" dirty="0">
                        <a:latin typeface="Comfortaa" pitchFamily="2" charset="0"/>
                      </a:endParaRPr>
                    </a:p>
                  </a:txBody>
                  <a:tcPr marL="121920" marR="121920" marT="60960" marB="60960"/>
                </a:tc>
                <a:tc>
                  <a:txBody>
                    <a:bodyPr/>
                    <a:lstStyle/>
                    <a:p>
                      <a:pPr algn="ctr">
                        <a:lnSpc>
                          <a:spcPct val="100000"/>
                        </a:lnSpc>
                      </a:pPr>
                      <a:r>
                        <a:rPr lang="en-US" sz="2400" b="1" dirty="0" err="1">
                          <a:latin typeface="Times New Roman" pitchFamily="18" charset="0"/>
                          <a:cs typeface="Times New Roman" pitchFamily="18" charset="0"/>
                        </a:rPr>
                        <a:t>Truyện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truyền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kì</a:t>
                      </a:r>
                      <a:endParaRPr lang="en-US" sz="2400" b="1" dirty="0">
                        <a:latin typeface="Times New Roman" pitchFamily="18" charset="0"/>
                        <a:cs typeface="Times New Roman" pitchFamily="18" charset="0"/>
                      </a:endParaRPr>
                    </a:p>
                  </a:txBody>
                  <a:tcPr marL="121920" marR="121920" marT="60960" marB="60960"/>
                </a:tc>
                <a:tc>
                  <a:txBody>
                    <a:bodyPr/>
                    <a:lstStyle/>
                    <a:p>
                      <a:pPr algn="ctr">
                        <a:lnSpc>
                          <a:spcPct val="100000"/>
                        </a:lnSpc>
                      </a:pPr>
                      <a:r>
                        <a:rPr lang="en-US" sz="2400" b="1" dirty="0" err="1">
                          <a:latin typeface="Times New Roman" pitchFamily="18" charset="0"/>
                          <a:cs typeface="Times New Roman" pitchFamily="18" charset="0"/>
                        </a:rPr>
                        <a:t>Truyện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dân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gian</a:t>
                      </a:r>
                      <a:endParaRPr lang="en-US" sz="2400" b="1" dirty="0">
                        <a:latin typeface="Times New Roman" pitchFamily="18" charset="0"/>
                        <a:cs typeface="Times New Roman" pitchFamily="18" charset="0"/>
                      </a:endParaRPr>
                    </a:p>
                  </a:txBody>
                  <a:tcPr marL="121920" marR="121920" marT="60960" marB="60960"/>
                </a:tc>
                <a:extLst>
                  <a:ext uri="{0D108BD9-81ED-4DB2-BD59-A6C34878D82A}">
                    <a16:rowId xmlns:a16="http://schemas.microsoft.com/office/drawing/2014/main" xmlns="" val="1620443355"/>
                  </a:ext>
                </a:extLst>
              </a:tr>
              <a:tr h="1603477">
                <a:tc>
                  <a:txBody>
                    <a:bodyPr/>
                    <a:lstStyle/>
                    <a:p>
                      <a:pPr algn="ctr">
                        <a:lnSpc>
                          <a:spcPct val="150000"/>
                        </a:lnSpc>
                      </a:pPr>
                      <a:r>
                        <a:rPr lang="en-US" sz="2400" b="1" dirty="0" err="1">
                          <a:latin typeface="Times New Roman" pitchFamily="18" charset="0"/>
                          <a:cs typeface="Times New Roman" pitchFamily="18" charset="0"/>
                        </a:rPr>
                        <a:t>Cách</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thức</a:t>
                      </a:r>
                      <a:r>
                        <a:rPr lang="en-US" sz="2400" b="1" dirty="0">
                          <a:latin typeface="Times New Roman" pitchFamily="18" charset="0"/>
                          <a:cs typeface="Times New Roman" pitchFamily="18" charset="0"/>
                        </a:rPr>
                        <a:t> </a:t>
                      </a:r>
                    </a:p>
                  </a:txBody>
                  <a:tcPr marL="121920" marR="121920" marT="60960" marB="60960" anchor="ctr"/>
                </a:tc>
                <a:tc>
                  <a:txBody>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2400" b="1" dirty="0" err="1">
                          <a:latin typeface="Times New Roman" pitchFamily="18" charset="0"/>
                          <a:cs typeface="Times New Roman" pitchFamily="18" charset="0"/>
                        </a:rPr>
                        <a:t>Phương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tiện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để</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phản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ánh</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hiện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thực</a:t>
                      </a:r>
                      <a:r>
                        <a:rPr lang="en-US" sz="2400" b="1" dirty="0">
                          <a:latin typeface="Times New Roman" pitchFamily="18" charset="0"/>
                          <a:cs typeface="Times New Roman" pitchFamily="18" charset="0"/>
                        </a:rPr>
                        <a:t> (</a:t>
                      </a:r>
                      <a:r>
                        <a:rPr lang="en-US" sz="2400" b="0" i="0" u="none" strike="noStrike" cap="none" dirty="0" err="1">
                          <a:solidFill>
                            <a:schemeClr val="tx1"/>
                          </a:solidFill>
                          <a:effectLst/>
                          <a:latin typeface="Times New Roman" pitchFamily="18" charset="0"/>
                          <a:ea typeface="+mn-ea"/>
                          <a:cs typeface="Times New Roman" pitchFamily="18" charset="0"/>
                          <a:sym typeface="Arial"/>
                        </a:rPr>
                        <a:t>những</a:t>
                      </a:r>
                      <a:r>
                        <a:rPr lang="en-US" sz="2400" b="0" i="0" u="none" strike="noStrike" cap="none" dirty="0">
                          <a:solidFill>
                            <a:schemeClr val="tx1"/>
                          </a:solidFill>
                          <a:effectLst/>
                          <a:latin typeface="Times New Roman" pitchFamily="18" charset="0"/>
                          <a:ea typeface="+mn-ea"/>
                          <a:cs typeface="Times New Roman" pitchFamily="18" charset="0"/>
                          <a:sym typeface="Arial"/>
                        </a:rPr>
                        <a:t> </a:t>
                      </a:r>
                      <a:r>
                        <a:rPr lang="en-US" sz="2400" b="0" i="0" u="none" strike="noStrike" cap="none" dirty="0" err="1">
                          <a:solidFill>
                            <a:schemeClr val="tx1"/>
                          </a:solidFill>
                          <a:effectLst/>
                          <a:latin typeface="Times New Roman" pitchFamily="18" charset="0"/>
                          <a:ea typeface="+mn-ea"/>
                          <a:cs typeface="Times New Roman" pitchFamily="18" charset="0"/>
                          <a:sym typeface="Arial"/>
                        </a:rPr>
                        <a:t>vấn</a:t>
                      </a:r>
                      <a:r>
                        <a:rPr lang="en-US" sz="2400" b="0" i="0" u="none" strike="noStrike" cap="none" dirty="0">
                          <a:solidFill>
                            <a:schemeClr val="tx1"/>
                          </a:solidFill>
                          <a:effectLst/>
                          <a:latin typeface="Times New Roman" pitchFamily="18" charset="0"/>
                          <a:ea typeface="+mn-ea"/>
                          <a:cs typeface="Times New Roman" pitchFamily="18" charset="0"/>
                          <a:sym typeface="Arial"/>
                        </a:rPr>
                        <a:t> </a:t>
                      </a:r>
                      <a:r>
                        <a:rPr lang="en-US" sz="2400" b="0" i="0" u="none" strike="noStrike" cap="none" dirty="0" err="1">
                          <a:solidFill>
                            <a:schemeClr val="tx1"/>
                          </a:solidFill>
                          <a:effectLst/>
                          <a:latin typeface="Times New Roman" pitchFamily="18" charset="0"/>
                          <a:ea typeface="+mn-ea"/>
                          <a:cs typeface="Times New Roman" pitchFamily="18" charset="0"/>
                          <a:sym typeface="Arial"/>
                        </a:rPr>
                        <a:t>đề</a:t>
                      </a:r>
                      <a:r>
                        <a:rPr lang="en-US" sz="2400" b="0" i="0" u="none" strike="noStrike" cap="none" dirty="0">
                          <a:solidFill>
                            <a:schemeClr val="tx1"/>
                          </a:solidFill>
                          <a:effectLst/>
                          <a:latin typeface="Times New Roman" pitchFamily="18" charset="0"/>
                          <a:ea typeface="+mn-ea"/>
                          <a:cs typeface="Times New Roman" pitchFamily="18" charset="0"/>
                          <a:sym typeface="Arial"/>
                        </a:rPr>
                        <a:t> </a:t>
                      </a:r>
                      <a:r>
                        <a:rPr lang="en-US" sz="2400" b="0" i="0" u="none" strike="noStrike" cap="none" dirty="0" err="1">
                          <a:solidFill>
                            <a:schemeClr val="tx1"/>
                          </a:solidFill>
                          <a:effectLst/>
                          <a:latin typeface="Times New Roman" pitchFamily="18" charset="0"/>
                          <a:ea typeface="+mn-ea"/>
                          <a:cs typeface="Times New Roman" pitchFamily="18" charset="0"/>
                          <a:sym typeface="Arial"/>
                        </a:rPr>
                        <a:t>cốt</a:t>
                      </a:r>
                      <a:r>
                        <a:rPr lang="en-US" sz="2400" b="0" i="0" u="none" strike="noStrike" cap="none" dirty="0">
                          <a:solidFill>
                            <a:schemeClr val="tx1"/>
                          </a:solidFill>
                          <a:effectLst/>
                          <a:latin typeface="Times New Roman" pitchFamily="18" charset="0"/>
                          <a:ea typeface="+mn-ea"/>
                          <a:cs typeface="Times New Roman" pitchFamily="18" charset="0"/>
                          <a:sym typeface="Arial"/>
                        </a:rPr>
                        <a:t> </a:t>
                      </a:r>
                      <a:r>
                        <a:rPr lang="en-US" sz="2400" b="0" i="0" u="none" strike="noStrike" cap="none" dirty="0" err="1">
                          <a:solidFill>
                            <a:schemeClr val="tx1"/>
                          </a:solidFill>
                          <a:effectLst/>
                          <a:latin typeface="Times New Roman" pitchFamily="18" charset="0"/>
                          <a:ea typeface="+mn-ea"/>
                          <a:cs typeface="Times New Roman" pitchFamily="18" charset="0"/>
                          <a:sym typeface="Arial"/>
                        </a:rPr>
                        <a:t>lõi</a:t>
                      </a:r>
                      <a:r>
                        <a:rPr lang="en-US" sz="2400" b="0" i="0" u="none" strike="noStrike" cap="none" dirty="0">
                          <a:solidFill>
                            <a:schemeClr val="tx1"/>
                          </a:solidFill>
                          <a:effectLst/>
                          <a:latin typeface="Times New Roman" pitchFamily="18" charset="0"/>
                          <a:ea typeface="+mn-ea"/>
                          <a:cs typeface="Times New Roman" pitchFamily="18" charset="0"/>
                          <a:sym typeface="Arial"/>
                        </a:rPr>
                        <a:t> </a:t>
                      </a:r>
                      <a:r>
                        <a:rPr lang="en-US" sz="2400" b="0" i="0" u="none" strike="noStrike" cap="none" dirty="0" err="1">
                          <a:solidFill>
                            <a:schemeClr val="tx1"/>
                          </a:solidFill>
                          <a:effectLst/>
                          <a:latin typeface="Times New Roman" pitchFamily="18" charset="0"/>
                          <a:ea typeface="+mn-ea"/>
                          <a:cs typeface="Times New Roman" pitchFamily="18" charset="0"/>
                          <a:sym typeface="Arial"/>
                        </a:rPr>
                        <a:t>của</a:t>
                      </a:r>
                      <a:r>
                        <a:rPr lang="en-US" sz="2400" b="0" i="0" u="none" strike="noStrike" cap="none" dirty="0">
                          <a:solidFill>
                            <a:schemeClr val="tx1"/>
                          </a:solidFill>
                          <a:effectLst/>
                          <a:latin typeface="Times New Roman" pitchFamily="18" charset="0"/>
                          <a:ea typeface="+mn-ea"/>
                          <a:cs typeface="Times New Roman" pitchFamily="18" charset="0"/>
                          <a:sym typeface="Arial"/>
                        </a:rPr>
                        <a:t> </a:t>
                      </a:r>
                      <a:r>
                        <a:rPr lang="en-US" sz="2400" b="0" i="0" u="none" strike="noStrike" cap="none" dirty="0" err="1">
                          <a:solidFill>
                            <a:schemeClr val="tx1"/>
                          </a:solidFill>
                          <a:effectLst/>
                          <a:latin typeface="Times New Roman" pitchFamily="18" charset="0"/>
                          <a:ea typeface="+mn-ea"/>
                          <a:cs typeface="Times New Roman" pitchFamily="18" charset="0"/>
                          <a:sym typeface="Arial"/>
                        </a:rPr>
                        <a:t>hiện</a:t>
                      </a:r>
                      <a:r>
                        <a:rPr lang="en-US" sz="2400" b="0" i="0" u="none" strike="noStrike" cap="none" dirty="0">
                          <a:solidFill>
                            <a:schemeClr val="tx1"/>
                          </a:solidFill>
                          <a:effectLst/>
                          <a:latin typeface="Times New Roman" pitchFamily="18" charset="0"/>
                          <a:ea typeface="+mn-ea"/>
                          <a:cs typeface="Times New Roman" pitchFamily="18" charset="0"/>
                          <a:sym typeface="Arial"/>
                        </a:rPr>
                        <a:t> </a:t>
                      </a:r>
                      <a:r>
                        <a:rPr lang="en-US" sz="2400" b="0" i="0" u="none" strike="noStrike" cap="none" dirty="0" err="1">
                          <a:solidFill>
                            <a:schemeClr val="tx1"/>
                          </a:solidFill>
                          <a:effectLst/>
                          <a:latin typeface="Times New Roman" pitchFamily="18" charset="0"/>
                          <a:ea typeface="+mn-ea"/>
                          <a:cs typeface="Times New Roman" pitchFamily="18" charset="0"/>
                          <a:sym typeface="Arial"/>
                        </a:rPr>
                        <a:t>thực</a:t>
                      </a:r>
                      <a:r>
                        <a:rPr lang="en-US" sz="2400" b="0" i="0" u="none" strike="noStrike" cap="none" dirty="0">
                          <a:solidFill>
                            <a:schemeClr val="tx1"/>
                          </a:solidFill>
                          <a:effectLst/>
                          <a:latin typeface="Times New Roman" pitchFamily="18" charset="0"/>
                          <a:ea typeface="+mn-ea"/>
                          <a:cs typeface="Times New Roman" pitchFamily="18" charset="0"/>
                          <a:sym typeface="Arial"/>
                        </a:rPr>
                        <a:t> </a:t>
                      </a:r>
                      <a:r>
                        <a:rPr lang="en-US" sz="2400" b="0" i="0" u="none" strike="noStrike" cap="none" dirty="0" err="1">
                          <a:solidFill>
                            <a:schemeClr val="tx1"/>
                          </a:solidFill>
                          <a:effectLst/>
                          <a:latin typeface="Times New Roman" pitchFamily="18" charset="0"/>
                          <a:ea typeface="+mn-ea"/>
                          <a:cs typeface="Times New Roman" pitchFamily="18" charset="0"/>
                          <a:sym typeface="Arial"/>
                        </a:rPr>
                        <a:t>cũng</a:t>
                      </a:r>
                      <a:r>
                        <a:rPr lang="en-US" sz="2400" b="0" i="0" u="none" strike="noStrike" cap="none" dirty="0">
                          <a:solidFill>
                            <a:schemeClr val="tx1"/>
                          </a:solidFill>
                          <a:effectLst/>
                          <a:latin typeface="Times New Roman" pitchFamily="18" charset="0"/>
                          <a:ea typeface="+mn-ea"/>
                          <a:cs typeface="Times New Roman" pitchFamily="18" charset="0"/>
                          <a:sym typeface="Arial"/>
                        </a:rPr>
                        <a:t> </a:t>
                      </a:r>
                      <a:r>
                        <a:rPr lang="en-US" sz="2400" b="0" i="0" u="none" strike="noStrike" cap="none" dirty="0" err="1">
                          <a:solidFill>
                            <a:schemeClr val="tx1"/>
                          </a:solidFill>
                          <a:effectLst/>
                          <a:latin typeface="Times New Roman" pitchFamily="18" charset="0"/>
                          <a:ea typeface="+mn-ea"/>
                          <a:cs typeface="Times New Roman" pitchFamily="18" charset="0"/>
                          <a:sym typeface="Arial"/>
                        </a:rPr>
                        <a:t>như</a:t>
                      </a:r>
                      <a:r>
                        <a:rPr lang="en-US" sz="2400" b="0" i="0" u="none" strike="noStrike" cap="none" dirty="0">
                          <a:solidFill>
                            <a:schemeClr val="tx1"/>
                          </a:solidFill>
                          <a:effectLst/>
                          <a:latin typeface="Times New Roman" pitchFamily="18" charset="0"/>
                          <a:ea typeface="+mn-ea"/>
                          <a:cs typeface="Times New Roman" pitchFamily="18" charset="0"/>
                          <a:sym typeface="Arial"/>
                        </a:rPr>
                        <a:t> </a:t>
                      </a:r>
                      <a:r>
                        <a:rPr lang="en-US" sz="2400" b="0" i="0" u="none" strike="noStrike" cap="none" dirty="0" err="1">
                          <a:solidFill>
                            <a:schemeClr val="tx1"/>
                          </a:solidFill>
                          <a:effectLst/>
                          <a:latin typeface="Times New Roman" pitchFamily="18" charset="0"/>
                          <a:ea typeface="+mn-ea"/>
                          <a:cs typeface="Times New Roman" pitchFamily="18" charset="0"/>
                          <a:sym typeface="Arial"/>
                        </a:rPr>
                        <a:t>những</a:t>
                      </a:r>
                      <a:r>
                        <a:rPr lang="en-US" sz="2400" b="0" i="0" u="none" strike="noStrike" cap="none" dirty="0">
                          <a:solidFill>
                            <a:schemeClr val="tx1"/>
                          </a:solidFill>
                          <a:effectLst/>
                          <a:latin typeface="Times New Roman" pitchFamily="18" charset="0"/>
                          <a:ea typeface="+mn-ea"/>
                          <a:cs typeface="Times New Roman" pitchFamily="18" charset="0"/>
                          <a:sym typeface="Arial"/>
                        </a:rPr>
                        <a:t> </a:t>
                      </a:r>
                      <a:r>
                        <a:rPr lang="en-US" sz="2400" b="0" i="0" u="none" strike="noStrike" cap="none" dirty="0" err="1">
                          <a:solidFill>
                            <a:schemeClr val="tx1"/>
                          </a:solidFill>
                          <a:effectLst/>
                          <a:latin typeface="Times New Roman" pitchFamily="18" charset="0"/>
                          <a:ea typeface="+mn-ea"/>
                          <a:cs typeface="Times New Roman" pitchFamily="18" charset="0"/>
                          <a:sym typeface="Arial"/>
                        </a:rPr>
                        <a:t>quan</a:t>
                      </a:r>
                      <a:r>
                        <a:rPr lang="en-US" sz="2400" b="0" i="0" u="none" strike="noStrike" cap="none" dirty="0">
                          <a:solidFill>
                            <a:schemeClr val="tx1"/>
                          </a:solidFill>
                          <a:effectLst/>
                          <a:latin typeface="Times New Roman" pitchFamily="18" charset="0"/>
                          <a:ea typeface="+mn-ea"/>
                          <a:cs typeface="Times New Roman" pitchFamily="18" charset="0"/>
                          <a:sym typeface="Arial"/>
                        </a:rPr>
                        <a:t> </a:t>
                      </a:r>
                      <a:r>
                        <a:rPr lang="en-US" sz="2400" b="0" i="0" u="none" strike="noStrike" cap="none" dirty="0" err="1">
                          <a:solidFill>
                            <a:schemeClr val="tx1"/>
                          </a:solidFill>
                          <a:effectLst/>
                          <a:latin typeface="Times New Roman" pitchFamily="18" charset="0"/>
                          <a:ea typeface="+mn-ea"/>
                          <a:cs typeface="Times New Roman" pitchFamily="18" charset="0"/>
                          <a:sym typeface="Arial"/>
                        </a:rPr>
                        <a:t>niệm</a:t>
                      </a:r>
                      <a:r>
                        <a:rPr lang="en-US" sz="2400" b="0" i="0" u="none" strike="noStrike" cap="none" dirty="0">
                          <a:solidFill>
                            <a:schemeClr val="tx1"/>
                          </a:solidFill>
                          <a:effectLst/>
                          <a:latin typeface="Times New Roman" pitchFamily="18" charset="0"/>
                          <a:ea typeface="+mn-ea"/>
                          <a:cs typeface="Times New Roman" pitchFamily="18" charset="0"/>
                          <a:sym typeface="Arial"/>
                        </a:rPr>
                        <a:t> </a:t>
                      </a:r>
                      <a:r>
                        <a:rPr lang="en-US" sz="2400" b="0" i="0" u="none" strike="noStrike" cap="none" dirty="0" err="1">
                          <a:solidFill>
                            <a:schemeClr val="tx1"/>
                          </a:solidFill>
                          <a:effectLst/>
                          <a:latin typeface="Times New Roman" pitchFamily="18" charset="0"/>
                          <a:ea typeface="+mn-ea"/>
                          <a:cs typeface="Times New Roman" pitchFamily="18" charset="0"/>
                          <a:sym typeface="Arial"/>
                        </a:rPr>
                        <a:t>và</a:t>
                      </a:r>
                      <a:r>
                        <a:rPr lang="en-US" sz="2400" b="0" i="0" u="none" strike="noStrike" cap="none" dirty="0">
                          <a:solidFill>
                            <a:schemeClr val="tx1"/>
                          </a:solidFill>
                          <a:effectLst/>
                          <a:latin typeface="Times New Roman" pitchFamily="18" charset="0"/>
                          <a:ea typeface="+mn-ea"/>
                          <a:cs typeface="Times New Roman" pitchFamily="18" charset="0"/>
                          <a:sym typeface="Arial"/>
                        </a:rPr>
                        <a:t> </a:t>
                      </a:r>
                      <a:r>
                        <a:rPr lang="en-US" sz="2400" b="0" i="0" u="none" strike="noStrike" cap="none" dirty="0" err="1">
                          <a:solidFill>
                            <a:schemeClr val="tx1"/>
                          </a:solidFill>
                          <a:effectLst/>
                          <a:latin typeface="Times New Roman" pitchFamily="18" charset="0"/>
                          <a:ea typeface="+mn-ea"/>
                          <a:cs typeface="Times New Roman" pitchFamily="18" charset="0"/>
                          <a:sym typeface="Arial"/>
                        </a:rPr>
                        <a:t>thái</a:t>
                      </a:r>
                      <a:r>
                        <a:rPr lang="en-US" sz="2400" b="0" i="0" u="none" strike="noStrike" cap="none" dirty="0">
                          <a:solidFill>
                            <a:schemeClr val="tx1"/>
                          </a:solidFill>
                          <a:effectLst/>
                          <a:latin typeface="Times New Roman" pitchFamily="18" charset="0"/>
                          <a:ea typeface="+mn-ea"/>
                          <a:cs typeface="Times New Roman" pitchFamily="18" charset="0"/>
                          <a:sym typeface="Arial"/>
                        </a:rPr>
                        <a:t> </a:t>
                      </a:r>
                      <a:r>
                        <a:rPr lang="en-US" sz="2400" b="0" i="0" u="none" strike="noStrike" cap="none" dirty="0" err="1">
                          <a:solidFill>
                            <a:schemeClr val="tx1"/>
                          </a:solidFill>
                          <a:effectLst/>
                          <a:latin typeface="Times New Roman" pitchFamily="18" charset="0"/>
                          <a:ea typeface="+mn-ea"/>
                          <a:cs typeface="Times New Roman" pitchFamily="18" charset="0"/>
                          <a:sym typeface="Arial"/>
                        </a:rPr>
                        <a:t>độ</a:t>
                      </a:r>
                      <a:r>
                        <a:rPr lang="en-US" sz="2400" b="0" i="0" u="none" strike="noStrike" cap="none" dirty="0">
                          <a:solidFill>
                            <a:schemeClr val="tx1"/>
                          </a:solidFill>
                          <a:effectLst/>
                          <a:latin typeface="Times New Roman" pitchFamily="18" charset="0"/>
                          <a:ea typeface="+mn-ea"/>
                          <a:cs typeface="Times New Roman" pitchFamily="18" charset="0"/>
                          <a:sym typeface="Arial"/>
                        </a:rPr>
                        <a:t> </a:t>
                      </a:r>
                      <a:r>
                        <a:rPr lang="en-US" sz="2400" b="0" i="0" u="none" strike="noStrike" cap="none" dirty="0" err="1">
                          <a:solidFill>
                            <a:schemeClr val="tx1"/>
                          </a:solidFill>
                          <a:effectLst/>
                          <a:latin typeface="Times New Roman" pitchFamily="18" charset="0"/>
                          <a:ea typeface="+mn-ea"/>
                          <a:cs typeface="Times New Roman" pitchFamily="18" charset="0"/>
                          <a:sym typeface="Arial"/>
                        </a:rPr>
                        <a:t>của</a:t>
                      </a:r>
                      <a:r>
                        <a:rPr lang="en-US" sz="2400" b="0" i="0" u="none" strike="noStrike" cap="none" dirty="0">
                          <a:solidFill>
                            <a:schemeClr val="tx1"/>
                          </a:solidFill>
                          <a:effectLst/>
                          <a:latin typeface="Times New Roman" pitchFamily="18" charset="0"/>
                          <a:ea typeface="+mn-ea"/>
                          <a:cs typeface="Times New Roman" pitchFamily="18" charset="0"/>
                          <a:sym typeface="Arial"/>
                        </a:rPr>
                        <a:t> </a:t>
                      </a:r>
                      <a:r>
                        <a:rPr lang="en-US" sz="2400" b="0" i="0" u="none" strike="noStrike" cap="none" dirty="0" err="1">
                          <a:solidFill>
                            <a:schemeClr val="tx1"/>
                          </a:solidFill>
                          <a:effectLst/>
                          <a:latin typeface="Times New Roman" pitchFamily="18" charset="0"/>
                          <a:ea typeface="+mn-ea"/>
                          <a:cs typeface="Times New Roman" pitchFamily="18" charset="0"/>
                          <a:sym typeface="Arial"/>
                        </a:rPr>
                        <a:t>tác</a:t>
                      </a:r>
                      <a:r>
                        <a:rPr lang="en-US" sz="2400" b="0" i="0" u="none" strike="noStrike" cap="none" dirty="0">
                          <a:solidFill>
                            <a:schemeClr val="tx1"/>
                          </a:solidFill>
                          <a:effectLst/>
                          <a:latin typeface="Times New Roman" pitchFamily="18" charset="0"/>
                          <a:ea typeface="+mn-ea"/>
                          <a:cs typeface="Times New Roman" pitchFamily="18" charset="0"/>
                          <a:sym typeface="Arial"/>
                        </a:rPr>
                        <a:t> </a:t>
                      </a:r>
                      <a:r>
                        <a:rPr lang="en-US" sz="2400" b="0" i="0" u="none" strike="noStrike" cap="none" dirty="0" err="1">
                          <a:solidFill>
                            <a:schemeClr val="tx1"/>
                          </a:solidFill>
                          <a:effectLst/>
                          <a:latin typeface="Times New Roman" pitchFamily="18" charset="0"/>
                          <a:ea typeface="+mn-ea"/>
                          <a:cs typeface="Times New Roman" pitchFamily="18" charset="0"/>
                          <a:sym typeface="Arial"/>
                        </a:rPr>
                        <a:t>giả</a:t>
                      </a:r>
                      <a:r>
                        <a:rPr lang="en-US" sz="2400" b="0" i="0" u="none" strike="noStrike" cap="none" dirty="0">
                          <a:solidFill>
                            <a:schemeClr val="tx1"/>
                          </a:solidFill>
                          <a:effectLst/>
                          <a:latin typeface="Times New Roman" pitchFamily="18" charset="0"/>
                          <a:ea typeface="+mn-ea"/>
                          <a:cs typeface="Times New Roman" pitchFamily="18" charset="0"/>
                          <a:sym typeface="Arial"/>
                        </a:rPr>
                        <a:t> </a:t>
                      </a:r>
                      <a:r>
                        <a:rPr lang="en-US" sz="2400" b="0" i="0" u="none" strike="noStrike" cap="none" dirty="0" err="1">
                          <a:solidFill>
                            <a:schemeClr val="tx1"/>
                          </a:solidFill>
                          <a:effectLst/>
                          <a:latin typeface="Times New Roman" pitchFamily="18" charset="0"/>
                          <a:ea typeface="+mn-ea"/>
                          <a:cs typeface="Times New Roman" pitchFamily="18" charset="0"/>
                          <a:sym typeface="Arial"/>
                        </a:rPr>
                        <a:t>đối</a:t>
                      </a:r>
                      <a:r>
                        <a:rPr lang="en-US" sz="2400" b="0" i="0" u="none" strike="noStrike" cap="none" dirty="0">
                          <a:solidFill>
                            <a:schemeClr val="tx1"/>
                          </a:solidFill>
                          <a:effectLst/>
                          <a:latin typeface="Times New Roman" pitchFamily="18" charset="0"/>
                          <a:ea typeface="+mn-ea"/>
                          <a:cs typeface="Times New Roman" pitchFamily="18" charset="0"/>
                          <a:sym typeface="Arial"/>
                        </a:rPr>
                        <a:t> </a:t>
                      </a:r>
                      <a:r>
                        <a:rPr lang="en-US" sz="2400" b="0" i="0" u="none" strike="noStrike" cap="none" dirty="0" err="1">
                          <a:solidFill>
                            <a:schemeClr val="tx1"/>
                          </a:solidFill>
                          <a:effectLst/>
                          <a:latin typeface="Times New Roman" pitchFamily="18" charset="0"/>
                          <a:ea typeface="+mn-ea"/>
                          <a:cs typeface="Times New Roman" pitchFamily="18" charset="0"/>
                          <a:sym typeface="Arial"/>
                        </a:rPr>
                        <a:t>với</a:t>
                      </a:r>
                      <a:r>
                        <a:rPr lang="en-US" sz="2400" b="0" i="0" u="none" strike="noStrike" cap="none" dirty="0">
                          <a:solidFill>
                            <a:schemeClr val="tx1"/>
                          </a:solidFill>
                          <a:effectLst/>
                          <a:latin typeface="Times New Roman" pitchFamily="18" charset="0"/>
                          <a:ea typeface="+mn-ea"/>
                          <a:cs typeface="Times New Roman" pitchFamily="18" charset="0"/>
                          <a:sym typeface="Arial"/>
                        </a:rPr>
                        <a:t> </a:t>
                      </a:r>
                      <a:r>
                        <a:rPr lang="en-US" sz="2400" b="0" i="0" u="none" strike="noStrike" cap="none" dirty="0" err="1">
                          <a:solidFill>
                            <a:schemeClr val="tx1"/>
                          </a:solidFill>
                          <a:effectLst/>
                          <a:latin typeface="Times New Roman" pitchFamily="18" charset="0"/>
                          <a:ea typeface="+mn-ea"/>
                          <a:cs typeface="Times New Roman" pitchFamily="18" charset="0"/>
                          <a:sym typeface="Arial"/>
                        </a:rPr>
                        <a:t>đời</a:t>
                      </a:r>
                      <a:r>
                        <a:rPr lang="en-US" sz="2400" b="0" i="0" u="none" strike="noStrike" cap="none" dirty="0">
                          <a:solidFill>
                            <a:schemeClr val="tx1"/>
                          </a:solidFill>
                          <a:effectLst/>
                          <a:latin typeface="Times New Roman" pitchFamily="18" charset="0"/>
                          <a:ea typeface="+mn-ea"/>
                          <a:cs typeface="Times New Roman" pitchFamily="18" charset="0"/>
                          <a:sym typeface="Arial"/>
                        </a:rPr>
                        <a:t> </a:t>
                      </a:r>
                      <a:r>
                        <a:rPr lang="en-US" sz="2400" b="0" i="0" u="none" strike="noStrike" cap="none" dirty="0" err="1">
                          <a:solidFill>
                            <a:schemeClr val="tx1"/>
                          </a:solidFill>
                          <a:effectLst/>
                          <a:latin typeface="Times New Roman" pitchFamily="18" charset="0"/>
                          <a:ea typeface="+mn-ea"/>
                          <a:cs typeface="Times New Roman" pitchFamily="18" charset="0"/>
                          <a:sym typeface="Arial"/>
                        </a:rPr>
                        <a:t>sống</a:t>
                      </a:r>
                      <a:r>
                        <a:rPr lang="en-US" sz="2400" b="0" i="0" u="none" strike="noStrike" cap="none" dirty="0">
                          <a:solidFill>
                            <a:schemeClr val="tx1"/>
                          </a:solidFill>
                          <a:effectLst/>
                          <a:latin typeface="Times New Roman" pitchFamily="18" charset="0"/>
                          <a:ea typeface="+mn-ea"/>
                          <a:cs typeface="Times New Roman" pitchFamily="18" charset="0"/>
                          <a:sym typeface="Arial"/>
                        </a:rPr>
                        <a:t> </a:t>
                      </a:r>
                      <a:r>
                        <a:rPr lang="en-US" sz="2400" b="0" i="0" u="none" strike="noStrike" cap="none" dirty="0" err="1">
                          <a:solidFill>
                            <a:schemeClr val="tx1"/>
                          </a:solidFill>
                          <a:effectLst/>
                          <a:latin typeface="Times New Roman" pitchFamily="18" charset="0"/>
                          <a:ea typeface="+mn-ea"/>
                          <a:cs typeface="Times New Roman" pitchFamily="18" charset="0"/>
                          <a:sym typeface="Arial"/>
                        </a:rPr>
                        <a:t>đương</a:t>
                      </a:r>
                      <a:r>
                        <a:rPr lang="en-US" sz="2400" b="0" i="0" u="none" strike="noStrike" cap="none" dirty="0">
                          <a:solidFill>
                            <a:schemeClr val="tx1"/>
                          </a:solidFill>
                          <a:effectLst/>
                          <a:latin typeface="Times New Roman" pitchFamily="18" charset="0"/>
                          <a:ea typeface="+mn-ea"/>
                          <a:cs typeface="Times New Roman" pitchFamily="18" charset="0"/>
                          <a:sym typeface="Arial"/>
                        </a:rPr>
                        <a:t> </a:t>
                      </a:r>
                      <a:r>
                        <a:rPr lang="en-US" sz="2400" b="0" i="0" u="none" strike="noStrike" cap="none" dirty="0" err="1">
                          <a:solidFill>
                            <a:schemeClr val="tx1"/>
                          </a:solidFill>
                          <a:effectLst/>
                          <a:latin typeface="Times New Roman" pitchFamily="18" charset="0"/>
                          <a:ea typeface="+mn-ea"/>
                          <a:cs typeface="Times New Roman" pitchFamily="18" charset="0"/>
                          <a:sym typeface="Arial"/>
                        </a:rPr>
                        <a:t>thời</a:t>
                      </a:r>
                      <a:r>
                        <a:rPr lang="en-US" sz="2400" b="0" i="0" u="none" strike="noStrike" cap="none" dirty="0">
                          <a:solidFill>
                            <a:schemeClr val="tx1"/>
                          </a:solidFill>
                          <a:effectLst/>
                          <a:latin typeface="Times New Roman" pitchFamily="18" charset="0"/>
                          <a:ea typeface="+mn-ea"/>
                          <a:cs typeface="Times New Roman" pitchFamily="18" charset="0"/>
                          <a:sym typeface="Arial"/>
                        </a:rPr>
                        <a:t> </a:t>
                      </a:r>
                      <a:r>
                        <a:rPr lang="en-US" sz="2400" b="0" i="0" u="none" strike="noStrike" cap="none" dirty="0" err="1">
                          <a:solidFill>
                            <a:schemeClr val="tx1"/>
                          </a:solidFill>
                          <a:effectLst/>
                          <a:latin typeface="Times New Roman" pitchFamily="18" charset="0"/>
                          <a:ea typeface="+mn-ea"/>
                          <a:cs typeface="Times New Roman" pitchFamily="18" charset="0"/>
                          <a:sym typeface="Arial"/>
                        </a:rPr>
                        <a:t>được</a:t>
                      </a:r>
                      <a:r>
                        <a:rPr lang="en-US" sz="2400" b="0" i="0" u="none" strike="noStrike" cap="none" dirty="0">
                          <a:solidFill>
                            <a:schemeClr val="tx1"/>
                          </a:solidFill>
                          <a:effectLst/>
                          <a:latin typeface="Times New Roman" pitchFamily="18" charset="0"/>
                          <a:ea typeface="+mn-ea"/>
                          <a:cs typeface="Times New Roman" pitchFamily="18" charset="0"/>
                          <a:sym typeface="Arial"/>
                        </a:rPr>
                        <a:t> </a:t>
                      </a:r>
                      <a:r>
                        <a:rPr lang="en-US" sz="2400" b="0" i="0" u="none" strike="noStrike" cap="none" dirty="0" err="1">
                          <a:solidFill>
                            <a:schemeClr val="tx1"/>
                          </a:solidFill>
                          <a:effectLst/>
                          <a:latin typeface="Times New Roman" pitchFamily="18" charset="0"/>
                          <a:ea typeface="+mn-ea"/>
                          <a:cs typeface="Times New Roman" pitchFamily="18" charset="0"/>
                          <a:sym typeface="Arial"/>
                        </a:rPr>
                        <a:t>thể</a:t>
                      </a:r>
                      <a:r>
                        <a:rPr lang="en-US" sz="2400" b="0" i="0" u="none" strike="noStrike" cap="none" dirty="0">
                          <a:solidFill>
                            <a:schemeClr val="tx1"/>
                          </a:solidFill>
                          <a:effectLst/>
                          <a:latin typeface="Times New Roman" pitchFamily="18" charset="0"/>
                          <a:ea typeface="+mn-ea"/>
                          <a:cs typeface="Times New Roman" pitchFamily="18" charset="0"/>
                          <a:sym typeface="Arial"/>
                        </a:rPr>
                        <a:t> </a:t>
                      </a:r>
                      <a:r>
                        <a:rPr lang="en-US" sz="2400" b="0" i="0" u="none" strike="noStrike" cap="none" dirty="0" err="1">
                          <a:solidFill>
                            <a:schemeClr val="tx1"/>
                          </a:solidFill>
                          <a:effectLst/>
                          <a:latin typeface="Times New Roman" pitchFamily="18" charset="0"/>
                          <a:ea typeface="+mn-ea"/>
                          <a:cs typeface="Times New Roman" pitchFamily="18" charset="0"/>
                          <a:sym typeface="Arial"/>
                        </a:rPr>
                        <a:t>hiện</a:t>
                      </a:r>
                      <a:r>
                        <a:rPr lang="en-US" sz="2400" b="0" i="0" u="none" strike="noStrike" cap="none" dirty="0">
                          <a:solidFill>
                            <a:schemeClr val="tx1"/>
                          </a:solidFill>
                          <a:effectLst/>
                          <a:latin typeface="Times New Roman" pitchFamily="18" charset="0"/>
                          <a:ea typeface="+mn-ea"/>
                          <a:cs typeface="Times New Roman" pitchFamily="18" charset="0"/>
                          <a:sym typeface="Arial"/>
                        </a:rPr>
                        <a:t> qua </a:t>
                      </a:r>
                      <a:r>
                        <a:rPr lang="en-US" sz="2400" b="0" i="0" u="none" strike="noStrike" cap="none" dirty="0" err="1">
                          <a:solidFill>
                            <a:schemeClr val="tx1"/>
                          </a:solidFill>
                          <a:effectLst/>
                          <a:latin typeface="Times New Roman" pitchFamily="18" charset="0"/>
                          <a:ea typeface="+mn-ea"/>
                          <a:cs typeface="Times New Roman" pitchFamily="18" charset="0"/>
                          <a:sym typeface="Arial"/>
                        </a:rPr>
                        <a:t>các</a:t>
                      </a:r>
                      <a:r>
                        <a:rPr lang="en-US" sz="2400" b="0" i="0" u="none" strike="noStrike" cap="none" dirty="0">
                          <a:solidFill>
                            <a:schemeClr val="tx1"/>
                          </a:solidFill>
                          <a:effectLst/>
                          <a:latin typeface="Times New Roman" pitchFamily="18" charset="0"/>
                          <a:ea typeface="+mn-ea"/>
                          <a:cs typeface="Times New Roman" pitchFamily="18" charset="0"/>
                          <a:sym typeface="Arial"/>
                        </a:rPr>
                        <a:t> chi tiết </a:t>
                      </a:r>
                      <a:r>
                        <a:rPr lang="en-US" sz="2400" b="0" i="0" u="none" strike="noStrike" cap="none" dirty="0" err="1">
                          <a:solidFill>
                            <a:schemeClr val="tx1"/>
                          </a:solidFill>
                          <a:effectLst/>
                          <a:latin typeface="Times New Roman" pitchFamily="18" charset="0"/>
                          <a:ea typeface="+mn-ea"/>
                          <a:cs typeface="Times New Roman" pitchFamily="18" charset="0"/>
                          <a:sym typeface="Arial"/>
                        </a:rPr>
                        <a:t>kì</a:t>
                      </a:r>
                      <a:r>
                        <a:rPr lang="en-US" sz="2400" b="0" i="0" u="none" strike="noStrike" cap="none" dirty="0">
                          <a:solidFill>
                            <a:schemeClr val="tx1"/>
                          </a:solidFill>
                          <a:effectLst/>
                          <a:latin typeface="Times New Roman" pitchFamily="18" charset="0"/>
                          <a:ea typeface="+mn-ea"/>
                          <a:cs typeface="Times New Roman" pitchFamily="18" charset="0"/>
                          <a:sym typeface="Arial"/>
                        </a:rPr>
                        <a:t> </a:t>
                      </a:r>
                      <a:r>
                        <a:rPr lang="en-US" sz="2400" b="0" i="0" u="none" strike="noStrike" cap="none" dirty="0" err="1">
                          <a:solidFill>
                            <a:schemeClr val="tx1"/>
                          </a:solidFill>
                          <a:effectLst/>
                          <a:latin typeface="Times New Roman" pitchFamily="18" charset="0"/>
                          <a:ea typeface="+mn-ea"/>
                          <a:cs typeface="Times New Roman" pitchFamily="18" charset="0"/>
                          <a:sym typeface="Arial"/>
                        </a:rPr>
                        <a:t>ảo</a:t>
                      </a:r>
                      <a:r>
                        <a:rPr lang="en-US" sz="2400" b="0" i="0" u="none" strike="noStrike" cap="none" dirty="0">
                          <a:solidFill>
                            <a:schemeClr val="tx1"/>
                          </a:solidFill>
                          <a:effectLst/>
                          <a:latin typeface="Times New Roman" pitchFamily="18" charset="0"/>
                          <a:ea typeface="+mn-ea"/>
                          <a:cs typeface="Times New Roman" pitchFamily="18" charset="0"/>
                          <a:sym typeface="Arial"/>
                        </a:rPr>
                        <a:t>) </a:t>
                      </a:r>
                    </a:p>
                  </a:txBody>
                  <a:tcPr marL="121920" marR="121920" marT="60960" marB="60960"/>
                </a:tc>
                <a:tc>
                  <a:txBody>
                    <a:bodyPr/>
                    <a:lstStyle/>
                    <a:p>
                      <a:pPr algn="just">
                        <a:lnSpc>
                          <a:spcPct val="100000"/>
                        </a:lnSpc>
                      </a:pPr>
                      <a:r>
                        <a:rPr lang="en-US" sz="2400" b="1" i="0" u="none" strike="noStrike" cap="none" dirty="0" err="1">
                          <a:solidFill>
                            <a:schemeClr val="tx1"/>
                          </a:solidFill>
                          <a:effectLst/>
                          <a:latin typeface="Times New Roman" pitchFamily="18" charset="0"/>
                          <a:ea typeface="+mn-ea"/>
                          <a:cs typeface="Times New Roman" pitchFamily="18" charset="0"/>
                          <a:sym typeface="Arial"/>
                        </a:rPr>
                        <a:t>Đặc</a:t>
                      </a:r>
                      <a:r>
                        <a:rPr lang="en-US" sz="2400" b="1" i="0" u="none" strike="noStrike" cap="none" dirty="0">
                          <a:solidFill>
                            <a:schemeClr val="tx1"/>
                          </a:solidFill>
                          <a:effectLst/>
                          <a:latin typeface="Times New Roman" pitchFamily="18" charset="0"/>
                          <a:ea typeface="+mn-ea"/>
                          <a:cs typeface="Times New Roman" pitchFamily="18" charset="0"/>
                          <a:sym typeface="Arial"/>
                        </a:rPr>
                        <a:t> </a:t>
                      </a:r>
                      <a:r>
                        <a:rPr lang="en-US" sz="2400" b="1" i="0" u="none" strike="noStrike" cap="none" dirty="0" err="1">
                          <a:solidFill>
                            <a:schemeClr val="tx1"/>
                          </a:solidFill>
                          <a:effectLst/>
                          <a:latin typeface="Times New Roman" pitchFamily="18" charset="0"/>
                          <a:ea typeface="+mn-ea"/>
                          <a:cs typeface="Times New Roman" pitchFamily="18" charset="0"/>
                          <a:sym typeface="Arial"/>
                        </a:rPr>
                        <a:t>trưng</a:t>
                      </a:r>
                      <a:r>
                        <a:rPr lang="en-US" sz="2400" b="1" i="0" u="none" strike="noStrike" cap="none" dirty="0">
                          <a:solidFill>
                            <a:schemeClr val="tx1"/>
                          </a:solidFill>
                          <a:effectLst/>
                          <a:latin typeface="Times New Roman" pitchFamily="18" charset="0"/>
                          <a:ea typeface="+mn-ea"/>
                          <a:cs typeface="Times New Roman" pitchFamily="18" charset="0"/>
                          <a:sym typeface="Arial"/>
                        </a:rPr>
                        <a:t> </a:t>
                      </a:r>
                      <a:r>
                        <a:rPr lang="en-US" sz="2400" b="1" i="0" u="none" strike="noStrike" cap="none" dirty="0" err="1">
                          <a:solidFill>
                            <a:schemeClr val="tx1"/>
                          </a:solidFill>
                          <a:effectLst/>
                          <a:latin typeface="Times New Roman" pitchFamily="18" charset="0"/>
                          <a:ea typeface="+mn-ea"/>
                          <a:cs typeface="Times New Roman" pitchFamily="18" charset="0"/>
                          <a:sym typeface="Arial"/>
                        </a:rPr>
                        <a:t>tiêu</a:t>
                      </a:r>
                      <a:r>
                        <a:rPr lang="en-US" sz="2400" b="1" i="0" u="none" strike="noStrike" cap="none" dirty="0">
                          <a:solidFill>
                            <a:schemeClr val="tx1"/>
                          </a:solidFill>
                          <a:effectLst/>
                          <a:latin typeface="Times New Roman" pitchFamily="18" charset="0"/>
                          <a:ea typeface="+mn-ea"/>
                          <a:cs typeface="Times New Roman" pitchFamily="18" charset="0"/>
                          <a:sym typeface="Arial"/>
                        </a:rPr>
                        <a:t> </a:t>
                      </a:r>
                      <a:r>
                        <a:rPr lang="en-US" sz="2400" b="1" i="0" u="none" strike="noStrike" cap="none" dirty="0" err="1">
                          <a:solidFill>
                            <a:schemeClr val="tx1"/>
                          </a:solidFill>
                          <a:effectLst/>
                          <a:latin typeface="Times New Roman" pitchFamily="18" charset="0"/>
                          <a:ea typeface="+mn-ea"/>
                          <a:cs typeface="Times New Roman" pitchFamily="18" charset="0"/>
                          <a:sym typeface="Arial"/>
                        </a:rPr>
                        <a:t>biểu</a:t>
                      </a:r>
                      <a:r>
                        <a:rPr lang="en-US" sz="2400" b="1" i="0" u="none" strike="noStrike" cap="none" dirty="0">
                          <a:solidFill>
                            <a:schemeClr val="tx1"/>
                          </a:solidFill>
                          <a:effectLst/>
                          <a:latin typeface="Times New Roman" pitchFamily="18" charset="0"/>
                          <a:ea typeface="+mn-ea"/>
                          <a:cs typeface="Times New Roman" pitchFamily="18" charset="0"/>
                          <a:sym typeface="Arial"/>
                        </a:rPr>
                        <a:t> </a:t>
                      </a:r>
                      <a:r>
                        <a:rPr lang="en-US" sz="2400" b="1" i="0" u="none" strike="noStrike" cap="none" dirty="0" err="1">
                          <a:solidFill>
                            <a:schemeClr val="tx1"/>
                          </a:solidFill>
                          <a:effectLst/>
                          <a:latin typeface="Times New Roman" pitchFamily="18" charset="0"/>
                          <a:ea typeface="+mn-ea"/>
                          <a:cs typeface="Times New Roman" pitchFamily="18" charset="0"/>
                          <a:sym typeface="Arial"/>
                        </a:rPr>
                        <a:t>của</a:t>
                      </a:r>
                      <a:r>
                        <a:rPr lang="en-US" sz="2400" b="1" i="0" u="none" strike="noStrike" cap="none" dirty="0">
                          <a:solidFill>
                            <a:schemeClr val="tx1"/>
                          </a:solidFill>
                          <a:effectLst/>
                          <a:latin typeface="Times New Roman" pitchFamily="18" charset="0"/>
                          <a:ea typeface="+mn-ea"/>
                          <a:cs typeface="Times New Roman" pitchFamily="18" charset="0"/>
                          <a:sym typeface="Arial"/>
                        </a:rPr>
                        <a:t> </a:t>
                      </a:r>
                      <a:r>
                        <a:rPr lang="en-US" sz="2400" b="1" i="0" u="none" strike="noStrike" cap="none" dirty="0" err="1">
                          <a:solidFill>
                            <a:schemeClr val="tx1"/>
                          </a:solidFill>
                          <a:effectLst/>
                          <a:latin typeface="Times New Roman" pitchFamily="18" charset="0"/>
                          <a:ea typeface="+mn-ea"/>
                          <a:cs typeface="Times New Roman" pitchFamily="18" charset="0"/>
                          <a:sym typeface="Arial"/>
                        </a:rPr>
                        <a:t>truyện</a:t>
                      </a:r>
                      <a:r>
                        <a:rPr lang="en-US" sz="2400" b="0" i="0" u="none" strike="noStrike" cap="none" dirty="0">
                          <a:solidFill>
                            <a:schemeClr val="tx1"/>
                          </a:solidFill>
                          <a:effectLst/>
                          <a:latin typeface="Times New Roman" pitchFamily="18" charset="0"/>
                          <a:ea typeface="+mn-ea"/>
                          <a:cs typeface="Times New Roman" pitchFamily="18" charset="0"/>
                          <a:sym typeface="Arial"/>
                        </a:rPr>
                        <a:t>, </a:t>
                      </a:r>
                      <a:r>
                        <a:rPr lang="en-US" sz="2400" b="0" i="0" u="none" strike="noStrike" cap="none" dirty="0" err="1">
                          <a:solidFill>
                            <a:schemeClr val="tx1"/>
                          </a:solidFill>
                          <a:effectLst/>
                          <a:latin typeface="Times New Roman" pitchFamily="18" charset="0"/>
                          <a:ea typeface="+mn-ea"/>
                          <a:cs typeface="Times New Roman" pitchFamily="18" charset="0"/>
                          <a:sym typeface="Arial"/>
                        </a:rPr>
                        <a:t>thể</a:t>
                      </a:r>
                      <a:r>
                        <a:rPr lang="en-US" sz="2400" b="0" i="0" u="none" strike="noStrike" cap="none" dirty="0">
                          <a:solidFill>
                            <a:schemeClr val="tx1"/>
                          </a:solidFill>
                          <a:effectLst/>
                          <a:latin typeface="Times New Roman" pitchFamily="18" charset="0"/>
                          <a:ea typeface="+mn-ea"/>
                          <a:cs typeface="Times New Roman" pitchFamily="18" charset="0"/>
                          <a:sym typeface="Arial"/>
                        </a:rPr>
                        <a:t> </a:t>
                      </a:r>
                      <a:r>
                        <a:rPr lang="en-US" sz="2400" b="0" i="0" u="none" strike="noStrike" cap="none" dirty="0" err="1">
                          <a:solidFill>
                            <a:schemeClr val="tx1"/>
                          </a:solidFill>
                          <a:effectLst/>
                          <a:latin typeface="Times New Roman" pitchFamily="18" charset="0"/>
                          <a:ea typeface="+mn-ea"/>
                          <a:cs typeface="Times New Roman" pitchFamily="18" charset="0"/>
                          <a:sym typeface="Arial"/>
                        </a:rPr>
                        <a:t>hiện</a:t>
                      </a:r>
                      <a:r>
                        <a:rPr lang="en-US" sz="2400" b="0" i="0" u="none" strike="noStrike" cap="none" dirty="0">
                          <a:solidFill>
                            <a:schemeClr val="tx1"/>
                          </a:solidFill>
                          <a:effectLst/>
                          <a:latin typeface="Times New Roman" pitchFamily="18" charset="0"/>
                          <a:ea typeface="+mn-ea"/>
                          <a:cs typeface="Times New Roman" pitchFamily="18" charset="0"/>
                          <a:sym typeface="Arial"/>
                        </a:rPr>
                        <a:t> </a:t>
                      </a:r>
                      <a:r>
                        <a:rPr lang="en-US" sz="2400" b="0" i="0" u="none" strike="noStrike" cap="none" dirty="0" err="1">
                          <a:solidFill>
                            <a:schemeClr val="tx1"/>
                          </a:solidFill>
                          <a:effectLst/>
                          <a:latin typeface="Times New Roman" pitchFamily="18" charset="0"/>
                          <a:ea typeface="+mn-ea"/>
                          <a:cs typeface="Times New Roman" pitchFamily="18" charset="0"/>
                          <a:sym typeface="Arial"/>
                        </a:rPr>
                        <a:t>quan</a:t>
                      </a:r>
                      <a:r>
                        <a:rPr lang="en-US" sz="2400" b="0" i="0" u="none" strike="noStrike" cap="none" dirty="0">
                          <a:solidFill>
                            <a:schemeClr val="tx1"/>
                          </a:solidFill>
                          <a:effectLst/>
                          <a:latin typeface="Times New Roman" pitchFamily="18" charset="0"/>
                          <a:ea typeface="+mn-ea"/>
                          <a:cs typeface="Times New Roman" pitchFamily="18" charset="0"/>
                          <a:sym typeface="Arial"/>
                        </a:rPr>
                        <a:t> </a:t>
                      </a:r>
                      <a:r>
                        <a:rPr lang="en-US" sz="2400" b="0" i="0" u="none" strike="noStrike" cap="none" dirty="0" err="1">
                          <a:solidFill>
                            <a:schemeClr val="tx1"/>
                          </a:solidFill>
                          <a:effectLst/>
                          <a:latin typeface="Times New Roman" pitchFamily="18" charset="0"/>
                          <a:ea typeface="+mn-ea"/>
                          <a:cs typeface="Times New Roman" pitchFamily="18" charset="0"/>
                          <a:sym typeface="Arial"/>
                        </a:rPr>
                        <a:t>niệm</a:t>
                      </a:r>
                      <a:r>
                        <a:rPr lang="en-US" sz="2400" b="0" i="0" u="none" strike="noStrike" cap="none" dirty="0">
                          <a:solidFill>
                            <a:schemeClr val="tx1"/>
                          </a:solidFill>
                          <a:effectLst/>
                          <a:latin typeface="Times New Roman" pitchFamily="18" charset="0"/>
                          <a:ea typeface="+mn-ea"/>
                          <a:cs typeface="Times New Roman" pitchFamily="18" charset="0"/>
                          <a:sym typeface="Arial"/>
                        </a:rPr>
                        <a:t> </a:t>
                      </a:r>
                      <a:r>
                        <a:rPr lang="en-US" sz="2400" b="0" i="0" u="none" strike="noStrike" cap="none" dirty="0" err="1">
                          <a:solidFill>
                            <a:schemeClr val="tx1"/>
                          </a:solidFill>
                          <a:effectLst/>
                          <a:latin typeface="Times New Roman" pitchFamily="18" charset="0"/>
                          <a:ea typeface="+mn-ea"/>
                          <a:cs typeface="Times New Roman" pitchFamily="18" charset="0"/>
                          <a:sym typeface="Arial"/>
                        </a:rPr>
                        <a:t>về</a:t>
                      </a:r>
                      <a:r>
                        <a:rPr lang="en-US" sz="2400" b="0" i="0" u="none" strike="noStrike" cap="none" dirty="0">
                          <a:solidFill>
                            <a:schemeClr val="tx1"/>
                          </a:solidFill>
                          <a:effectLst/>
                          <a:latin typeface="Times New Roman" pitchFamily="18" charset="0"/>
                          <a:ea typeface="+mn-ea"/>
                          <a:cs typeface="Times New Roman" pitchFamily="18" charset="0"/>
                          <a:sym typeface="Arial"/>
                        </a:rPr>
                        <a:t> </a:t>
                      </a:r>
                      <a:r>
                        <a:rPr lang="en-US" sz="2400" b="0" i="0" u="none" strike="noStrike" cap="none" dirty="0" err="1">
                          <a:solidFill>
                            <a:schemeClr val="tx1"/>
                          </a:solidFill>
                          <a:effectLst/>
                          <a:latin typeface="Times New Roman" pitchFamily="18" charset="0"/>
                          <a:ea typeface="+mn-ea"/>
                          <a:cs typeface="Times New Roman" pitchFamily="18" charset="0"/>
                          <a:sym typeface="Arial"/>
                        </a:rPr>
                        <a:t>thế</a:t>
                      </a:r>
                      <a:r>
                        <a:rPr lang="en-US" sz="2400" b="0" i="0" u="none" strike="noStrike" cap="none" dirty="0">
                          <a:solidFill>
                            <a:schemeClr val="tx1"/>
                          </a:solidFill>
                          <a:effectLst/>
                          <a:latin typeface="Times New Roman" pitchFamily="18" charset="0"/>
                          <a:ea typeface="+mn-ea"/>
                          <a:cs typeface="Times New Roman" pitchFamily="18" charset="0"/>
                          <a:sym typeface="Arial"/>
                        </a:rPr>
                        <a:t> </a:t>
                      </a:r>
                      <a:r>
                        <a:rPr lang="en-US" sz="2400" b="0" i="0" u="none" strike="noStrike" cap="none" dirty="0" err="1">
                          <a:solidFill>
                            <a:schemeClr val="tx1"/>
                          </a:solidFill>
                          <a:effectLst/>
                          <a:latin typeface="Times New Roman" pitchFamily="18" charset="0"/>
                          <a:ea typeface="+mn-ea"/>
                          <a:cs typeface="Times New Roman" pitchFamily="18" charset="0"/>
                          <a:sym typeface="Arial"/>
                        </a:rPr>
                        <a:t>giới</a:t>
                      </a:r>
                      <a:r>
                        <a:rPr lang="en-US" sz="2400" b="0" i="0" u="none" strike="noStrike" cap="none" dirty="0">
                          <a:solidFill>
                            <a:schemeClr val="tx1"/>
                          </a:solidFill>
                          <a:effectLst/>
                          <a:latin typeface="Times New Roman" pitchFamily="18" charset="0"/>
                          <a:ea typeface="+mn-ea"/>
                          <a:cs typeface="Times New Roman" pitchFamily="18" charset="0"/>
                          <a:sym typeface="Arial"/>
                        </a:rPr>
                        <a:t> </a:t>
                      </a:r>
                      <a:r>
                        <a:rPr lang="en-US" sz="2400" b="0" i="0" u="none" strike="noStrike" cap="none" dirty="0" err="1">
                          <a:solidFill>
                            <a:schemeClr val="tx1"/>
                          </a:solidFill>
                          <a:effectLst/>
                          <a:latin typeface="Times New Roman" pitchFamily="18" charset="0"/>
                          <a:ea typeface="+mn-ea"/>
                          <a:cs typeface="Times New Roman" pitchFamily="18" charset="0"/>
                          <a:sym typeface="Arial"/>
                        </a:rPr>
                        <a:t>siêu</a:t>
                      </a:r>
                      <a:r>
                        <a:rPr lang="en-US" sz="2400" b="0" i="0" u="none" strike="noStrike" cap="none" dirty="0">
                          <a:solidFill>
                            <a:schemeClr val="tx1"/>
                          </a:solidFill>
                          <a:effectLst/>
                          <a:latin typeface="Times New Roman" pitchFamily="18" charset="0"/>
                          <a:ea typeface="+mn-ea"/>
                          <a:cs typeface="Times New Roman" pitchFamily="18" charset="0"/>
                          <a:sym typeface="Arial"/>
                        </a:rPr>
                        <a:t> </a:t>
                      </a:r>
                      <a:r>
                        <a:rPr lang="en-US" sz="2400" b="0" i="0" u="none" strike="noStrike" cap="none" err="1">
                          <a:solidFill>
                            <a:schemeClr val="tx1"/>
                          </a:solidFill>
                          <a:effectLst/>
                          <a:latin typeface="Times New Roman" pitchFamily="18" charset="0"/>
                          <a:ea typeface="+mn-ea"/>
                          <a:cs typeface="Times New Roman" pitchFamily="18" charset="0"/>
                          <a:sym typeface="Arial"/>
                        </a:rPr>
                        <a:t>nhiên</a:t>
                      </a:r>
                      <a:r>
                        <a:rPr lang="en-US" sz="2400" b="0" i="0" u="none" strike="noStrike" cap="none">
                          <a:solidFill>
                            <a:schemeClr val="tx1"/>
                          </a:solidFill>
                          <a:effectLst/>
                          <a:latin typeface="Times New Roman" pitchFamily="18" charset="0"/>
                          <a:ea typeface="+mn-ea"/>
                          <a:cs typeface="Times New Roman" pitchFamily="18" charset="0"/>
                          <a:sym typeface="Arial"/>
                        </a:rPr>
                        <a:t> hoặc</a:t>
                      </a:r>
                      <a:r>
                        <a:rPr lang="en-US" sz="2400" b="0" i="0" u="none" strike="noStrike" cap="none" baseline="0">
                          <a:solidFill>
                            <a:schemeClr val="tx1"/>
                          </a:solidFill>
                          <a:effectLst/>
                          <a:latin typeface="Times New Roman" pitchFamily="18" charset="0"/>
                          <a:ea typeface="+mn-ea"/>
                          <a:cs typeface="Times New Roman" pitchFamily="18" charset="0"/>
                          <a:sym typeface="Arial"/>
                        </a:rPr>
                        <a:t> niềm tin vào công lí</a:t>
                      </a:r>
                      <a:endParaRPr lang="en-US" sz="2400" b="1" dirty="0">
                        <a:latin typeface="Times New Roman" pitchFamily="18" charset="0"/>
                        <a:cs typeface="Times New Roman" pitchFamily="18" charset="0"/>
                      </a:endParaRPr>
                    </a:p>
                  </a:txBody>
                  <a:tcPr marL="121920" marR="121920" marT="60960" marB="60960"/>
                </a:tc>
                <a:extLst>
                  <a:ext uri="{0D108BD9-81ED-4DB2-BD59-A6C34878D82A}">
                    <a16:rowId xmlns:a16="http://schemas.microsoft.com/office/drawing/2014/main" xmlns="" val="356445255"/>
                  </a:ext>
                </a:extLst>
              </a:tr>
              <a:tr h="1827312">
                <a:tc>
                  <a:txBody>
                    <a:bodyPr/>
                    <a:lstStyle/>
                    <a:p>
                      <a:pPr algn="ctr">
                        <a:lnSpc>
                          <a:spcPct val="150000"/>
                        </a:lnSpc>
                      </a:pPr>
                      <a:r>
                        <a:rPr lang="en-US" sz="2400" b="1" dirty="0" err="1">
                          <a:latin typeface="Times New Roman" pitchFamily="18" charset="0"/>
                          <a:cs typeface="Times New Roman" pitchFamily="18" charset="0"/>
                        </a:rPr>
                        <a:t>Mục</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đích</a:t>
                      </a:r>
                      <a:endParaRPr lang="en-US" sz="2400" b="1" dirty="0">
                        <a:latin typeface="Times New Roman" pitchFamily="18" charset="0"/>
                        <a:cs typeface="Times New Roman" pitchFamily="18" charset="0"/>
                      </a:endParaRPr>
                    </a:p>
                  </a:txBody>
                  <a:tcPr marL="121920" marR="121920" marT="60960" marB="60960" anchor="ctr"/>
                </a:tc>
                <a:tc>
                  <a:txBody>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2400" b="0" i="0" u="none" strike="noStrike" cap="none" dirty="0" err="1">
                          <a:solidFill>
                            <a:schemeClr val="tx1"/>
                          </a:solidFill>
                          <a:effectLst/>
                          <a:latin typeface="Times New Roman" pitchFamily="18" charset="0"/>
                          <a:ea typeface="+mn-ea"/>
                          <a:cs typeface="Times New Roman" pitchFamily="18" charset="0"/>
                          <a:sym typeface="Arial"/>
                        </a:rPr>
                        <a:t>Phương</a:t>
                      </a:r>
                      <a:r>
                        <a:rPr lang="en-US" sz="2400" b="0" i="0" u="none" strike="noStrike" cap="none" dirty="0">
                          <a:solidFill>
                            <a:schemeClr val="tx1"/>
                          </a:solidFill>
                          <a:effectLst/>
                          <a:latin typeface="Times New Roman" pitchFamily="18" charset="0"/>
                          <a:ea typeface="+mn-ea"/>
                          <a:cs typeface="Times New Roman" pitchFamily="18" charset="0"/>
                          <a:sym typeface="Arial"/>
                        </a:rPr>
                        <a:t> </a:t>
                      </a:r>
                      <a:r>
                        <a:rPr lang="en-US" sz="2400" b="0" i="0" u="none" strike="noStrike" cap="none" dirty="0" err="1">
                          <a:solidFill>
                            <a:schemeClr val="tx1"/>
                          </a:solidFill>
                          <a:effectLst/>
                          <a:latin typeface="Times New Roman" pitchFamily="18" charset="0"/>
                          <a:ea typeface="+mn-ea"/>
                          <a:cs typeface="Times New Roman" pitchFamily="18" charset="0"/>
                          <a:sym typeface="Arial"/>
                        </a:rPr>
                        <a:t>tiện</a:t>
                      </a:r>
                      <a:r>
                        <a:rPr lang="en-US" sz="2400" b="0" i="0" u="none" strike="noStrike" cap="none" dirty="0">
                          <a:solidFill>
                            <a:schemeClr val="tx1"/>
                          </a:solidFill>
                          <a:effectLst/>
                          <a:latin typeface="Times New Roman" pitchFamily="18" charset="0"/>
                          <a:ea typeface="+mn-ea"/>
                          <a:cs typeface="Times New Roman" pitchFamily="18" charset="0"/>
                          <a:sym typeface="Arial"/>
                        </a:rPr>
                        <a:t> </a:t>
                      </a:r>
                      <a:r>
                        <a:rPr lang="en-US" sz="2400" b="0" i="0" u="none" strike="noStrike" cap="none" dirty="0" err="1">
                          <a:solidFill>
                            <a:schemeClr val="tx1"/>
                          </a:solidFill>
                          <a:effectLst/>
                          <a:latin typeface="Times New Roman" pitchFamily="18" charset="0"/>
                          <a:ea typeface="+mn-ea"/>
                          <a:cs typeface="Times New Roman" pitchFamily="18" charset="0"/>
                          <a:sym typeface="Arial"/>
                        </a:rPr>
                        <a:t>nghệ</a:t>
                      </a:r>
                      <a:r>
                        <a:rPr lang="en-US" sz="2400" b="0" i="0" u="none" strike="noStrike" cap="none" dirty="0">
                          <a:solidFill>
                            <a:schemeClr val="tx1"/>
                          </a:solidFill>
                          <a:effectLst/>
                          <a:latin typeface="Times New Roman" pitchFamily="18" charset="0"/>
                          <a:ea typeface="+mn-ea"/>
                          <a:cs typeface="Times New Roman" pitchFamily="18" charset="0"/>
                          <a:sym typeface="Arial"/>
                        </a:rPr>
                        <a:t> </a:t>
                      </a:r>
                      <a:r>
                        <a:rPr lang="en-US" sz="2400" b="0" i="0" u="none" strike="noStrike" cap="none" dirty="0" err="1">
                          <a:solidFill>
                            <a:schemeClr val="tx1"/>
                          </a:solidFill>
                          <a:effectLst/>
                          <a:latin typeface="Times New Roman" pitchFamily="18" charset="0"/>
                          <a:ea typeface="+mn-ea"/>
                          <a:cs typeface="Times New Roman" pitchFamily="18" charset="0"/>
                          <a:sym typeface="Arial"/>
                        </a:rPr>
                        <a:t>thuật</a:t>
                      </a:r>
                      <a:r>
                        <a:rPr lang="en-US" sz="2400" b="0" i="0" u="none" strike="noStrike" cap="none" dirty="0">
                          <a:solidFill>
                            <a:schemeClr val="tx1"/>
                          </a:solidFill>
                          <a:effectLst/>
                          <a:latin typeface="Times New Roman" pitchFamily="18" charset="0"/>
                          <a:ea typeface="+mn-ea"/>
                          <a:cs typeface="Times New Roman" pitchFamily="18" charset="0"/>
                          <a:sym typeface="Arial"/>
                        </a:rPr>
                        <a:t>, </a:t>
                      </a:r>
                      <a:r>
                        <a:rPr lang="en-US" sz="2400" b="0" i="0" u="none" strike="noStrike" cap="none" dirty="0" err="1">
                          <a:solidFill>
                            <a:schemeClr val="tx1"/>
                          </a:solidFill>
                          <a:effectLst/>
                          <a:latin typeface="Times New Roman" pitchFamily="18" charset="0"/>
                          <a:ea typeface="+mn-ea"/>
                          <a:cs typeface="Times New Roman" pitchFamily="18" charset="0"/>
                          <a:sym typeface="Arial"/>
                        </a:rPr>
                        <a:t>giúp</a:t>
                      </a:r>
                      <a:r>
                        <a:rPr lang="en-US" sz="2400" b="0" i="0" u="none" strike="noStrike" cap="none" dirty="0">
                          <a:solidFill>
                            <a:schemeClr val="tx1"/>
                          </a:solidFill>
                          <a:effectLst/>
                          <a:latin typeface="Times New Roman" pitchFamily="18" charset="0"/>
                          <a:ea typeface="+mn-ea"/>
                          <a:cs typeface="Times New Roman" pitchFamily="18" charset="0"/>
                          <a:sym typeface="Arial"/>
                        </a:rPr>
                        <a:t> </a:t>
                      </a:r>
                      <a:r>
                        <a:rPr lang="en-US" sz="2400" b="0" i="0" u="none" strike="noStrike" cap="none" dirty="0" err="1">
                          <a:solidFill>
                            <a:schemeClr val="tx1"/>
                          </a:solidFill>
                          <a:effectLst/>
                          <a:latin typeface="Times New Roman" pitchFamily="18" charset="0"/>
                          <a:ea typeface="+mn-ea"/>
                          <a:cs typeface="Times New Roman" pitchFamily="18" charset="0"/>
                          <a:sym typeface="Arial"/>
                        </a:rPr>
                        <a:t>nhà</a:t>
                      </a:r>
                      <a:r>
                        <a:rPr lang="en-US" sz="2400" b="0" i="0" u="none" strike="noStrike" cap="none" dirty="0">
                          <a:solidFill>
                            <a:schemeClr val="tx1"/>
                          </a:solidFill>
                          <a:effectLst/>
                          <a:latin typeface="Times New Roman" pitchFamily="18" charset="0"/>
                          <a:ea typeface="+mn-ea"/>
                          <a:cs typeface="Times New Roman" pitchFamily="18" charset="0"/>
                          <a:sym typeface="Arial"/>
                        </a:rPr>
                        <a:t> </a:t>
                      </a:r>
                      <a:r>
                        <a:rPr lang="en-US" sz="2400" b="0" i="0" u="none" strike="noStrike" cap="none" dirty="0" err="1">
                          <a:solidFill>
                            <a:schemeClr val="tx1"/>
                          </a:solidFill>
                          <a:effectLst/>
                          <a:latin typeface="Times New Roman" pitchFamily="18" charset="0"/>
                          <a:ea typeface="+mn-ea"/>
                          <a:cs typeface="Times New Roman" pitchFamily="18" charset="0"/>
                          <a:sym typeface="Arial"/>
                        </a:rPr>
                        <a:t>văn</a:t>
                      </a:r>
                      <a:r>
                        <a:rPr lang="en-US" sz="2400" b="0" i="0" u="none" strike="noStrike" cap="none" dirty="0">
                          <a:solidFill>
                            <a:schemeClr val="tx1"/>
                          </a:solidFill>
                          <a:effectLst/>
                          <a:latin typeface="Times New Roman" pitchFamily="18" charset="0"/>
                          <a:ea typeface="+mn-ea"/>
                          <a:cs typeface="Times New Roman" pitchFamily="18" charset="0"/>
                          <a:sym typeface="Arial"/>
                        </a:rPr>
                        <a:t> </a:t>
                      </a:r>
                      <a:r>
                        <a:rPr lang="en-US" sz="2400" b="0" i="0" u="none" strike="noStrike" cap="none" dirty="0" err="1">
                          <a:solidFill>
                            <a:schemeClr val="tx1"/>
                          </a:solidFill>
                          <a:effectLst/>
                          <a:latin typeface="Times New Roman" pitchFamily="18" charset="0"/>
                          <a:ea typeface="+mn-ea"/>
                          <a:cs typeface="Times New Roman" pitchFamily="18" charset="0"/>
                          <a:sym typeface="Arial"/>
                        </a:rPr>
                        <a:t>dụng</a:t>
                      </a:r>
                      <a:r>
                        <a:rPr lang="en-US" sz="2400" b="0" i="0" u="none" strike="noStrike" cap="none" dirty="0">
                          <a:solidFill>
                            <a:schemeClr val="tx1"/>
                          </a:solidFill>
                          <a:effectLst/>
                          <a:latin typeface="Times New Roman" pitchFamily="18" charset="0"/>
                          <a:ea typeface="+mn-ea"/>
                          <a:cs typeface="Times New Roman" pitchFamily="18" charset="0"/>
                          <a:sym typeface="Arial"/>
                        </a:rPr>
                        <a:t> </a:t>
                      </a:r>
                      <a:r>
                        <a:rPr lang="en-US" sz="2400" b="0" i="0" u="none" strike="noStrike" cap="none" dirty="0" err="1">
                          <a:solidFill>
                            <a:schemeClr val="tx1"/>
                          </a:solidFill>
                          <a:effectLst/>
                          <a:latin typeface="Times New Roman" pitchFamily="18" charset="0"/>
                          <a:ea typeface="+mn-ea"/>
                          <a:cs typeface="Times New Roman" pitchFamily="18" charset="0"/>
                          <a:sym typeface="Arial"/>
                        </a:rPr>
                        <a:t>nên</a:t>
                      </a:r>
                      <a:r>
                        <a:rPr lang="en-US" sz="2400" b="0" i="0" u="none" strike="noStrike" cap="none" dirty="0">
                          <a:solidFill>
                            <a:schemeClr val="tx1"/>
                          </a:solidFill>
                          <a:effectLst/>
                          <a:latin typeface="Times New Roman" pitchFamily="18" charset="0"/>
                          <a:ea typeface="+mn-ea"/>
                          <a:cs typeface="Times New Roman" pitchFamily="18" charset="0"/>
                          <a:sym typeface="Arial"/>
                        </a:rPr>
                        <a:t> </a:t>
                      </a:r>
                      <a:r>
                        <a:rPr lang="en-US" sz="2400" b="0" i="0" u="none" strike="noStrike" cap="none" dirty="0" err="1">
                          <a:solidFill>
                            <a:schemeClr val="tx1"/>
                          </a:solidFill>
                          <a:effectLst/>
                          <a:latin typeface="Times New Roman" pitchFamily="18" charset="0"/>
                          <a:ea typeface="+mn-ea"/>
                          <a:cs typeface="Times New Roman" pitchFamily="18" charset="0"/>
                          <a:sym typeface="Arial"/>
                        </a:rPr>
                        <a:t>trong</a:t>
                      </a:r>
                      <a:r>
                        <a:rPr lang="en-US" sz="2400" b="0" i="0" u="none" strike="noStrike" cap="none" dirty="0">
                          <a:solidFill>
                            <a:schemeClr val="tx1"/>
                          </a:solidFill>
                          <a:effectLst/>
                          <a:latin typeface="Times New Roman" pitchFamily="18" charset="0"/>
                          <a:ea typeface="+mn-ea"/>
                          <a:cs typeface="Times New Roman" pitchFamily="18" charset="0"/>
                          <a:sym typeface="Arial"/>
                        </a:rPr>
                        <a:t> </a:t>
                      </a:r>
                      <a:r>
                        <a:rPr lang="en-US" sz="2400" b="0" i="0" u="none" strike="noStrike" cap="none" dirty="0" err="1">
                          <a:solidFill>
                            <a:schemeClr val="tx1"/>
                          </a:solidFill>
                          <a:effectLst/>
                          <a:latin typeface="Times New Roman" pitchFamily="18" charset="0"/>
                          <a:ea typeface="+mn-ea"/>
                          <a:cs typeface="Times New Roman" pitchFamily="18" charset="0"/>
                          <a:sym typeface="Arial"/>
                        </a:rPr>
                        <a:t>truyện</a:t>
                      </a:r>
                      <a:r>
                        <a:rPr lang="en-US" sz="2400" b="0" i="0" u="none" strike="noStrike" cap="none" dirty="0">
                          <a:solidFill>
                            <a:schemeClr val="tx1"/>
                          </a:solidFill>
                          <a:effectLst/>
                          <a:latin typeface="Times New Roman" pitchFamily="18" charset="0"/>
                          <a:ea typeface="+mn-ea"/>
                          <a:cs typeface="Times New Roman" pitchFamily="18" charset="0"/>
                          <a:sym typeface="Arial"/>
                        </a:rPr>
                        <a:t> </a:t>
                      </a:r>
                      <a:r>
                        <a:rPr lang="en-US" sz="2400" b="0" i="0" u="none" strike="noStrike" cap="none" dirty="0" err="1">
                          <a:solidFill>
                            <a:schemeClr val="tx1"/>
                          </a:solidFill>
                          <a:effectLst/>
                          <a:latin typeface="Times New Roman" pitchFamily="18" charset="0"/>
                          <a:ea typeface="+mn-ea"/>
                          <a:cs typeface="Times New Roman" pitchFamily="18" charset="0"/>
                          <a:sym typeface="Arial"/>
                        </a:rPr>
                        <a:t>kể</a:t>
                      </a:r>
                      <a:r>
                        <a:rPr lang="en-US" sz="2400" b="0" i="0" u="none" strike="noStrike" cap="none" dirty="0">
                          <a:solidFill>
                            <a:schemeClr val="tx1"/>
                          </a:solidFill>
                          <a:effectLst/>
                          <a:latin typeface="Times New Roman" pitchFamily="18" charset="0"/>
                          <a:ea typeface="+mn-ea"/>
                          <a:cs typeface="Times New Roman" pitchFamily="18" charset="0"/>
                          <a:sym typeface="Arial"/>
                        </a:rPr>
                        <a:t> </a:t>
                      </a:r>
                      <a:r>
                        <a:rPr lang="en-US" sz="2400" b="0" i="0" u="none" strike="noStrike" cap="none" dirty="0" err="1">
                          <a:solidFill>
                            <a:schemeClr val="tx1"/>
                          </a:solidFill>
                          <a:effectLst/>
                          <a:latin typeface="Times New Roman" pitchFamily="18" charset="0"/>
                          <a:ea typeface="+mn-ea"/>
                          <a:cs typeface="Times New Roman" pitchFamily="18" charset="0"/>
                          <a:sym typeface="Arial"/>
                        </a:rPr>
                        <a:t>một</a:t>
                      </a:r>
                      <a:r>
                        <a:rPr lang="en-US" sz="2400" b="0" i="0" u="none" strike="noStrike" cap="none" dirty="0">
                          <a:solidFill>
                            <a:schemeClr val="tx1"/>
                          </a:solidFill>
                          <a:effectLst/>
                          <a:latin typeface="Times New Roman" pitchFamily="18" charset="0"/>
                          <a:ea typeface="+mn-ea"/>
                          <a:cs typeface="Times New Roman" pitchFamily="18" charset="0"/>
                          <a:sym typeface="Arial"/>
                        </a:rPr>
                        <a:t> </a:t>
                      </a:r>
                      <a:r>
                        <a:rPr lang="en-US" sz="2400" b="0" i="0" u="none" strike="noStrike" cap="none" dirty="0" err="1">
                          <a:solidFill>
                            <a:schemeClr val="tx1"/>
                          </a:solidFill>
                          <a:effectLst/>
                          <a:latin typeface="Times New Roman" pitchFamily="18" charset="0"/>
                          <a:ea typeface="+mn-ea"/>
                          <a:cs typeface="Times New Roman" pitchFamily="18" charset="0"/>
                          <a:sym typeface="Arial"/>
                        </a:rPr>
                        <a:t>thế</a:t>
                      </a:r>
                      <a:r>
                        <a:rPr lang="en-US" sz="2400" b="0" i="0" u="none" strike="noStrike" cap="none" dirty="0">
                          <a:solidFill>
                            <a:schemeClr val="tx1"/>
                          </a:solidFill>
                          <a:effectLst/>
                          <a:latin typeface="Times New Roman" pitchFamily="18" charset="0"/>
                          <a:ea typeface="+mn-ea"/>
                          <a:cs typeface="Times New Roman" pitchFamily="18" charset="0"/>
                          <a:sym typeface="Arial"/>
                        </a:rPr>
                        <a:t> </a:t>
                      </a:r>
                      <a:r>
                        <a:rPr lang="en-US" sz="2400" b="0" i="0" u="none" strike="noStrike" cap="none" dirty="0" err="1">
                          <a:solidFill>
                            <a:schemeClr val="tx1"/>
                          </a:solidFill>
                          <a:effectLst/>
                          <a:latin typeface="Times New Roman" pitchFamily="18" charset="0"/>
                          <a:ea typeface="+mn-ea"/>
                          <a:cs typeface="Times New Roman" pitchFamily="18" charset="0"/>
                          <a:sym typeface="Arial"/>
                        </a:rPr>
                        <a:t>giới</a:t>
                      </a:r>
                      <a:r>
                        <a:rPr lang="en-US" sz="2400" b="0" i="0" u="none" strike="noStrike" cap="none" dirty="0">
                          <a:solidFill>
                            <a:schemeClr val="tx1"/>
                          </a:solidFill>
                          <a:effectLst/>
                          <a:latin typeface="Times New Roman" pitchFamily="18" charset="0"/>
                          <a:ea typeface="+mn-ea"/>
                          <a:cs typeface="Times New Roman" pitchFamily="18" charset="0"/>
                          <a:sym typeface="Arial"/>
                        </a:rPr>
                        <a:t> </a:t>
                      </a:r>
                      <a:r>
                        <a:rPr lang="en-US" sz="2400" b="0" i="0" u="none" strike="noStrike" cap="none" dirty="0" err="1">
                          <a:solidFill>
                            <a:schemeClr val="tx1"/>
                          </a:solidFill>
                          <a:effectLst/>
                          <a:latin typeface="Times New Roman" pitchFamily="18" charset="0"/>
                          <a:ea typeface="+mn-ea"/>
                          <a:cs typeface="Times New Roman" pitchFamily="18" charset="0"/>
                          <a:sym typeface="Arial"/>
                        </a:rPr>
                        <a:t>kì</a:t>
                      </a:r>
                      <a:r>
                        <a:rPr lang="en-US" sz="2400" b="0" i="0" u="none" strike="noStrike" cap="none" dirty="0">
                          <a:solidFill>
                            <a:schemeClr val="tx1"/>
                          </a:solidFill>
                          <a:effectLst/>
                          <a:latin typeface="Times New Roman" pitchFamily="18" charset="0"/>
                          <a:ea typeface="+mn-ea"/>
                          <a:cs typeface="Times New Roman" pitchFamily="18" charset="0"/>
                          <a:sym typeface="Arial"/>
                        </a:rPr>
                        <a:t> </a:t>
                      </a:r>
                      <a:r>
                        <a:rPr lang="en-US" sz="2400" b="0" i="0" u="none" strike="noStrike" cap="none" dirty="0" err="1">
                          <a:solidFill>
                            <a:schemeClr val="tx1"/>
                          </a:solidFill>
                          <a:effectLst/>
                          <a:latin typeface="Times New Roman" pitchFamily="18" charset="0"/>
                          <a:ea typeface="+mn-ea"/>
                          <a:cs typeface="Times New Roman" pitchFamily="18" charset="0"/>
                          <a:sym typeface="Arial"/>
                        </a:rPr>
                        <a:t>lạ</a:t>
                      </a:r>
                      <a:r>
                        <a:rPr lang="en-US" sz="2400" b="0" i="0" u="none" strike="noStrike" cap="none" dirty="0">
                          <a:solidFill>
                            <a:schemeClr val="tx1"/>
                          </a:solidFill>
                          <a:effectLst/>
                          <a:latin typeface="Times New Roman" pitchFamily="18" charset="0"/>
                          <a:ea typeface="+mn-ea"/>
                          <a:cs typeface="Times New Roman" pitchFamily="18" charset="0"/>
                          <a:sym typeface="Arial"/>
                        </a:rPr>
                        <a:t> </a:t>
                      </a:r>
                      <a:r>
                        <a:rPr lang="en-US" sz="2400" b="0" i="0" u="none" strike="noStrike" cap="none" dirty="0" err="1">
                          <a:solidFill>
                            <a:schemeClr val="tx1"/>
                          </a:solidFill>
                          <a:effectLst/>
                          <a:latin typeface="Times New Roman" pitchFamily="18" charset="0"/>
                          <a:ea typeface="+mn-ea"/>
                          <a:cs typeface="Times New Roman" pitchFamily="18" charset="0"/>
                          <a:sym typeface="Arial"/>
                        </a:rPr>
                        <a:t>hoang</a:t>
                      </a:r>
                      <a:r>
                        <a:rPr lang="en-US" sz="2400" b="0" i="0" u="none" strike="noStrike" cap="none" dirty="0">
                          <a:solidFill>
                            <a:schemeClr val="tx1"/>
                          </a:solidFill>
                          <a:effectLst/>
                          <a:latin typeface="Times New Roman" pitchFamily="18" charset="0"/>
                          <a:ea typeface="+mn-ea"/>
                          <a:cs typeface="Times New Roman" pitchFamily="18" charset="0"/>
                          <a:sym typeface="Arial"/>
                        </a:rPr>
                        <a:t> </a:t>
                      </a:r>
                      <a:r>
                        <a:rPr lang="en-US" sz="2400" b="0" i="0" u="none" strike="noStrike" cap="none" dirty="0" err="1">
                          <a:solidFill>
                            <a:schemeClr val="tx1"/>
                          </a:solidFill>
                          <a:effectLst/>
                          <a:latin typeface="Times New Roman" pitchFamily="18" charset="0"/>
                          <a:ea typeface="+mn-ea"/>
                          <a:cs typeface="Times New Roman" pitchFamily="18" charset="0"/>
                          <a:sym typeface="Arial"/>
                        </a:rPr>
                        <a:t>đường</a:t>
                      </a:r>
                      <a:r>
                        <a:rPr lang="en-US" sz="2400" b="0" i="0" u="none" strike="noStrike" cap="none" dirty="0">
                          <a:solidFill>
                            <a:schemeClr val="tx1"/>
                          </a:solidFill>
                          <a:effectLst/>
                          <a:latin typeface="Times New Roman" pitchFamily="18" charset="0"/>
                          <a:ea typeface="+mn-ea"/>
                          <a:cs typeface="Times New Roman" pitchFamily="18" charset="0"/>
                          <a:sym typeface="Arial"/>
                        </a:rPr>
                        <a:t>, qua </a:t>
                      </a:r>
                      <a:r>
                        <a:rPr lang="en-US" sz="2400" b="0" i="0" u="none" strike="noStrike" cap="none" dirty="0" err="1">
                          <a:solidFill>
                            <a:schemeClr val="tx1"/>
                          </a:solidFill>
                          <a:effectLst/>
                          <a:latin typeface="Times New Roman" pitchFamily="18" charset="0"/>
                          <a:ea typeface="+mn-ea"/>
                          <a:cs typeface="Times New Roman" pitchFamily="18" charset="0"/>
                          <a:sym typeface="Arial"/>
                        </a:rPr>
                        <a:t>đó</a:t>
                      </a:r>
                      <a:r>
                        <a:rPr lang="en-US" sz="2400" b="0" i="0" u="none" strike="noStrike" cap="none" dirty="0">
                          <a:solidFill>
                            <a:schemeClr val="tx1"/>
                          </a:solidFill>
                          <a:effectLst/>
                          <a:latin typeface="Times New Roman" pitchFamily="18" charset="0"/>
                          <a:ea typeface="+mn-ea"/>
                          <a:cs typeface="Times New Roman" pitchFamily="18" charset="0"/>
                          <a:sym typeface="Arial"/>
                        </a:rPr>
                        <a:t> </a:t>
                      </a:r>
                      <a:r>
                        <a:rPr lang="en-US" sz="2400" b="0" i="0" u="none" strike="noStrike" cap="none" dirty="0" err="1">
                          <a:solidFill>
                            <a:schemeClr val="tx1"/>
                          </a:solidFill>
                          <a:effectLst/>
                          <a:latin typeface="Times New Roman" pitchFamily="18" charset="0"/>
                          <a:ea typeface="+mn-ea"/>
                          <a:cs typeface="Times New Roman" pitchFamily="18" charset="0"/>
                          <a:sym typeface="Arial"/>
                        </a:rPr>
                        <a:t>đề</a:t>
                      </a:r>
                      <a:r>
                        <a:rPr lang="en-US" sz="2400" b="0" i="0" u="none" strike="noStrike" cap="none" dirty="0">
                          <a:solidFill>
                            <a:schemeClr val="tx1"/>
                          </a:solidFill>
                          <a:effectLst/>
                          <a:latin typeface="Times New Roman" pitchFamily="18" charset="0"/>
                          <a:ea typeface="+mn-ea"/>
                          <a:cs typeface="Times New Roman" pitchFamily="18" charset="0"/>
                          <a:sym typeface="Arial"/>
                        </a:rPr>
                        <a:t> </a:t>
                      </a:r>
                      <a:r>
                        <a:rPr lang="en-US" sz="2400" b="0" i="0" u="none" strike="noStrike" cap="none" dirty="0" err="1">
                          <a:solidFill>
                            <a:schemeClr val="tx1"/>
                          </a:solidFill>
                          <a:effectLst/>
                          <a:latin typeface="Times New Roman" pitchFamily="18" charset="0"/>
                          <a:ea typeface="+mn-ea"/>
                          <a:cs typeface="Times New Roman" pitchFamily="18" charset="0"/>
                          <a:sym typeface="Arial"/>
                        </a:rPr>
                        <a:t>cập</a:t>
                      </a:r>
                      <a:r>
                        <a:rPr lang="en-US" sz="2400" b="0" i="0" u="none" strike="noStrike" cap="none" dirty="0">
                          <a:solidFill>
                            <a:schemeClr val="tx1"/>
                          </a:solidFill>
                          <a:effectLst/>
                          <a:latin typeface="Times New Roman" pitchFamily="18" charset="0"/>
                          <a:ea typeface="+mn-ea"/>
                          <a:cs typeface="Times New Roman" pitchFamily="18" charset="0"/>
                          <a:sym typeface="Arial"/>
                        </a:rPr>
                        <a:t> </a:t>
                      </a:r>
                      <a:r>
                        <a:rPr lang="en-US" sz="2400" b="0" i="0" u="none" strike="noStrike" cap="none" dirty="0" err="1">
                          <a:solidFill>
                            <a:schemeClr val="tx1"/>
                          </a:solidFill>
                          <a:effectLst/>
                          <a:latin typeface="Times New Roman" pitchFamily="18" charset="0"/>
                          <a:ea typeface="+mn-ea"/>
                          <a:cs typeface="Times New Roman" pitchFamily="18" charset="0"/>
                          <a:sym typeface="Arial"/>
                        </a:rPr>
                        <a:t>đến</a:t>
                      </a:r>
                      <a:r>
                        <a:rPr lang="en-US" sz="2400" b="0" i="0" u="none" strike="noStrike" cap="none" dirty="0">
                          <a:solidFill>
                            <a:schemeClr val="tx1"/>
                          </a:solidFill>
                          <a:effectLst/>
                          <a:latin typeface="Times New Roman" pitchFamily="18" charset="0"/>
                          <a:ea typeface="+mn-ea"/>
                          <a:cs typeface="Times New Roman" pitchFamily="18" charset="0"/>
                          <a:sym typeface="Arial"/>
                        </a:rPr>
                        <a:t> </a:t>
                      </a:r>
                      <a:r>
                        <a:rPr lang="en-US" sz="2400" b="0" i="0" u="none" strike="noStrike" cap="none" dirty="0" err="1">
                          <a:solidFill>
                            <a:schemeClr val="tx1"/>
                          </a:solidFill>
                          <a:effectLst/>
                          <a:latin typeface="Times New Roman" pitchFamily="18" charset="0"/>
                          <a:ea typeface="+mn-ea"/>
                          <a:cs typeface="Times New Roman" pitchFamily="18" charset="0"/>
                          <a:sym typeface="Arial"/>
                        </a:rPr>
                        <a:t>những</a:t>
                      </a:r>
                      <a:r>
                        <a:rPr lang="en-US" sz="2400" b="0" i="0" u="none" strike="noStrike" cap="none" dirty="0">
                          <a:solidFill>
                            <a:schemeClr val="tx1"/>
                          </a:solidFill>
                          <a:effectLst/>
                          <a:latin typeface="Times New Roman" pitchFamily="18" charset="0"/>
                          <a:ea typeface="+mn-ea"/>
                          <a:cs typeface="Times New Roman" pitchFamily="18" charset="0"/>
                          <a:sym typeface="Arial"/>
                        </a:rPr>
                        <a:t> </a:t>
                      </a:r>
                      <a:r>
                        <a:rPr lang="en-US" sz="2400" b="0" i="0" u="none" strike="noStrike" cap="none" dirty="0" err="1">
                          <a:solidFill>
                            <a:schemeClr val="tx1"/>
                          </a:solidFill>
                          <a:effectLst/>
                          <a:latin typeface="Times New Roman" pitchFamily="18" charset="0"/>
                          <a:ea typeface="+mn-ea"/>
                          <a:cs typeface="Times New Roman" pitchFamily="18" charset="0"/>
                          <a:sym typeface="Arial"/>
                        </a:rPr>
                        <a:t>vấn</a:t>
                      </a:r>
                      <a:r>
                        <a:rPr lang="en-US" sz="2400" b="0" i="0" u="none" strike="noStrike" cap="none" dirty="0">
                          <a:solidFill>
                            <a:schemeClr val="tx1"/>
                          </a:solidFill>
                          <a:effectLst/>
                          <a:latin typeface="Times New Roman" pitchFamily="18" charset="0"/>
                          <a:ea typeface="+mn-ea"/>
                          <a:cs typeface="Times New Roman" pitchFamily="18" charset="0"/>
                          <a:sym typeface="Arial"/>
                        </a:rPr>
                        <a:t> </a:t>
                      </a:r>
                      <a:r>
                        <a:rPr lang="en-US" sz="2400" b="0" i="0" u="none" strike="noStrike" cap="none" dirty="0" err="1">
                          <a:solidFill>
                            <a:schemeClr val="tx1"/>
                          </a:solidFill>
                          <a:effectLst/>
                          <a:latin typeface="Times New Roman" pitchFamily="18" charset="0"/>
                          <a:ea typeface="+mn-ea"/>
                          <a:cs typeface="Times New Roman" pitchFamily="18" charset="0"/>
                          <a:sym typeface="Arial"/>
                        </a:rPr>
                        <a:t>đề</a:t>
                      </a:r>
                      <a:r>
                        <a:rPr lang="en-US" sz="2400" b="0" i="0" u="none" strike="noStrike" cap="none" dirty="0">
                          <a:solidFill>
                            <a:schemeClr val="tx1"/>
                          </a:solidFill>
                          <a:effectLst/>
                          <a:latin typeface="Times New Roman" pitchFamily="18" charset="0"/>
                          <a:ea typeface="+mn-ea"/>
                          <a:cs typeface="Times New Roman" pitchFamily="18" charset="0"/>
                          <a:sym typeface="Arial"/>
                        </a:rPr>
                        <a:t> </a:t>
                      </a:r>
                      <a:r>
                        <a:rPr lang="en-US" sz="2400" b="0" i="0" u="none" strike="noStrike" cap="none" dirty="0" err="1">
                          <a:solidFill>
                            <a:schemeClr val="tx1"/>
                          </a:solidFill>
                          <a:effectLst/>
                          <a:latin typeface="Times New Roman" pitchFamily="18" charset="0"/>
                          <a:ea typeface="+mn-ea"/>
                          <a:cs typeface="Times New Roman" pitchFamily="18" charset="0"/>
                          <a:sym typeface="Arial"/>
                        </a:rPr>
                        <a:t>đáng</a:t>
                      </a:r>
                      <a:r>
                        <a:rPr lang="en-US" sz="2400" b="0" i="0" u="none" strike="noStrike" cap="none" dirty="0">
                          <a:solidFill>
                            <a:schemeClr val="tx1"/>
                          </a:solidFill>
                          <a:effectLst/>
                          <a:latin typeface="Times New Roman" pitchFamily="18" charset="0"/>
                          <a:ea typeface="+mn-ea"/>
                          <a:cs typeface="Times New Roman" pitchFamily="18" charset="0"/>
                          <a:sym typeface="Arial"/>
                        </a:rPr>
                        <a:t> </a:t>
                      </a:r>
                      <a:r>
                        <a:rPr lang="en-US" sz="2400" b="0" i="0" u="none" strike="noStrike" cap="none" dirty="0" err="1">
                          <a:solidFill>
                            <a:schemeClr val="tx1"/>
                          </a:solidFill>
                          <a:effectLst/>
                          <a:latin typeface="Times New Roman" pitchFamily="18" charset="0"/>
                          <a:ea typeface="+mn-ea"/>
                          <a:cs typeface="Times New Roman" pitchFamily="18" charset="0"/>
                          <a:sym typeface="Arial"/>
                        </a:rPr>
                        <a:t>quan</a:t>
                      </a:r>
                      <a:r>
                        <a:rPr lang="en-US" sz="2400" b="0" i="0" u="none" strike="noStrike" cap="none" dirty="0">
                          <a:solidFill>
                            <a:schemeClr val="tx1"/>
                          </a:solidFill>
                          <a:effectLst/>
                          <a:latin typeface="Times New Roman" pitchFamily="18" charset="0"/>
                          <a:ea typeface="+mn-ea"/>
                          <a:cs typeface="Times New Roman" pitchFamily="18" charset="0"/>
                          <a:sym typeface="Arial"/>
                        </a:rPr>
                        <a:t> </a:t>
                      </a:r>
                      <a:r>
                        <a:rPr lang="en-US" sz="2400" b="0" i="0" u="none" strike="noStrike" cap="none" dirty="0" err="1">
                          <a:solidFill>
                            <a:schemeClr val="tx1"/>
                          </a:solidFill>
                          <a:effectLst/>
                          <a:latin typeface="Times New Roman" pitchFamily="18" charset="0"/>
                          <a:ea typeface="+mn-ea"/>
                          <a:cs typeface="Times New Roman" pitchFamily="18" charset="0"/>
                          <a:sym typeface="Arial"/>
                        </a:rPr>
                        <a:t>ngại</a:t>
                      </a:r>
                      <a:r>
                        <a:rPr lang="en-US" sz="2400" b="0" i="0" u="none" strike="noStrike" cap="none" dirty="0">
                          <a:solidFill>
                            <a:schemeClr val="tx1"/>
                          </a:solidFill>
                          <a:effectLst/>
                          <a:latin typeface="Times New Roman" pitchFamily="18" charset="0"/>
                          <a:ea typeface="+mn-ea"/>
                          <a:cs typeface="Times New Roman" pitchFamily="18" charset="0"/>
                          <a:sym typeface="Arial"/>
                        </a:rPr>
                        <a:t> </a:t>
                      </a:r>
                      <a:r>
                        <a:rPr lang="en-US" sz="2400" b="0" i="0" u="none" strike="noStrike" cap="none" dirty="0" err="1">
                          <a:solidFill>
                            <a:schemeClr val="tx1"/>
                          </a:solidFill>
                          <a:effectLst/>
                          <a:latin typeface="Times New Roman" pitchFamily="18" charset="0"/>
                          <a:ea typeface="+mn-ea"/>
                          <a:cs typeface="Times New Roman" pitchFamily="18" charset="0"/>
                          <a:sym typeface="Arial"/>
                        </a:rPr>
                        <a:t>của</a:t>
                      </a:r>
                      <a:r>
                        <a:rPr lang="en-US" sz="2400" b="0" i="0" u="none" strike="noStrike" cap="none" dirty="0">
                          <a:solidFill>
                            <a:schemeClr val="tx1"/>
                          </a:solidFill>
                          <a:effectLst/>
                          <a:latin typeface="Times New Roman" pitchFamily="18" charset="0"/>
                          <a:ea typeface="+mn-ea"/>
                          <a:cs typeface="Times New Roman" pitchFamily="18" charset="0"/>
                          <a:sym typeface="Arial"/>
                        </a:rPr>
                        <a:t> </a:t>
                      </a:r>
                      <a:r>
                        <a:rPr lang="en-US" sz="2400" b="0" i="0" u="none" strike="noStrike" cap="none" dirty="0" err="1">
                          <a:solidFill>
                            <a:schemeClr val="tx1"/>
                          </a:solidFill>
                          <a:effectLst/>
                          <a:latin typeface="Times New Roman" pitchFamily="18" charset="0"/>
                          <a:ea typeface="+mn-ea"/>
                          <a:cs typeface="Times New Roman" pitchFamily="18" charset="0"/>
                          <a:sym typeface="Arial"/>
                        </a:rPr>
                        <a:t>xã</a:t>
                      </a:r>
                      <a:r>
                        <a:rPr lang="en-US" sz="2400" b="0" i="0" u="none" strike="noStrike" cap="none" dirty="0">
                          <a:solidFill>
                            <a:schemeClr val="tx1"/>
                          </a:solidFill>
                          <a:effectLst/>
                          <a:latin typeface="Times New Roman" pitchFamily="18" charset="0"/>
                          <a:ea typeface="+mn-ea"/>
                          <a:cs typeface="Times New Roman" pitchFamily="18" charset="0"/>
                          <a:sym typeface="Arial"/>
                        </a:rPr>
                        <a:t> </a:t>
                      </a:r>
                      <a:r>
                        <a:rPr lang="en-US" sz="2400" b="0" i="0" u="none" strike="noStrike" cap="none" dirty="0" err="1">
                          <a:solidFill>
                            <a:schemeClr val="tx1"/>
                          </a:solidFill>
                          <a:effectLst/>
                          <a:latin typeface="Times New Roman" pitchFamily="18" charset="0"/>
                          <a:ea typeface="+mn-ea"/>
                          <a:cs typeface="Times New Roman" pitchFamily="18" charset="0"/>
                          <a:sym typeface="Arial"/>
                        </a:rPr>
                        <a:t>hội</a:t>
                      </a:r>
                      <a:r>
                        <a:rPr lang="en-US" sz="2400" b="0" i="0" u="none" strike="noStrike" cap="none" dirty="0">
                          <a:solidFill>
                            <a:schemeClr val="tx1"/>
                          </a:solidFill>
                          <a:effectLst/>
                          <a:latin typeface="Times New Roman" pitchFamily="18" charset="0"/>
                          <a:ea typeface="+mn-ea"/>
                          <a:cs typeface="Times New Roman" pitchFamily="18" charset="0"/>
                          <a:sym typeface="Arial"/>
                        </a:rPr>
                        <a:t> </a:t>
                      </a:r>
                      <a:r>
                        <a:rPr lang="en-US" sz="2400" b="0" i="0" u="none" strike="noStrike" cap="none" dirty="0" err="1">
                          <a:solidFill>
                            <a:schemeClr val="tx1"/>
                          </a:solidFill>
                          <a:effectLst/>
                          <a:latin typeface="Times New Roman" pitchFamily="18" charset="0"/>
                          <a:ea typeface="+mn-ea"/>
                          <a:cs typeface="Times New Roman" pitchFamily="18" charset="0"/>
                          <a:sym typeface="Arial"/>
                        </a:rPr>
                        <a:t>đương</a:t>
                      </a:r>
                      <a:r>
                        <a:rPr lang="en-US" sz="2400" b="0" i="0" u="none" strike="noStrike" cap="none" dirty="0">
                          <a:solidFill>
                            <a:schemeClr val="tx1"/>
                          </a:solidFill>
                          <a:effectLst/>
                          <a:latin typeface="Times New Roman" pitchFamily="18" charset="0"/>
                          <a:ea typeface="+mn-ea"/>
                          <a:cs typeface="Times New Roman" pitchFamily="18" charset="0"/>
                          <a:sym typeface="Arial"/>
                        </a:rPr>
                        <a:t> </a:t>
                      </a:r>
                      <a:r>
                        <a:rPr lang="en-US" sz="2400" b="0" i="0" u="none" strike="noStrike" cap="none" dirty="0" err="1">
                          <a:solidFill>
                            <a:schemeClr val="tx1"/>
                          </a:solidFill>
                          <a:effectLst/>
                          <a:latin typeface="Times New Roman" pitchFamily="18" charset="0"/>
                          <a:ea typeface="+mn-ea"/>
                          <a:cs typeface="Times New Roman" pitchFamily="18" charset="0"/>
                          <a:sym typeface="Arial"/>
                        </a:rPr>
                        <a:t>thời</a:t>
                      </a:r>
                      <a:r>
                        <a:rPr lang="en-US" sz="2400" b="0" i="0" u="none" strike="noStrike" cap="none" dirty="0">
                          <a:solidFill>
                            <a:schemeClr val="tx1"/>
                          </a:solidFill>
                          <a:effectLst/>
                          <a:latin typeface="Times New Roman" pitchFamily="18" charset="0"/>
                          <a:ea typeface="+mn-ea"/>
                          <a:cs typeface="Times New Roman" pitchFamily="18" charset="0"/>
                          <a:sym typeface="Arial"/>
                        </a:rPr>
                        <a:t>.</a:t>
                      </a:r>
                    </a:p>
                  </a:txBody>
                  <a:tcPr marL="121920" marR="121920" marT="60960" marB="60960"/>
                </a:tc>
                <a:tc>
                  <a:txBody>
                    <a:bodyPr/>
                    <a:lstStyle/>
                    <a:p>
                      <a:pPr marL="171450" indent="-171450" algn="just">
                        <a:lnSpc>
                          <a:spcPct val="100000"/>
                        </a:lnSpc>
                        <a:buFont typeface="Arial" panose="020B0604020202020204" pitchFamily="34" charset="0"/>
                        <a:buChar char="•"/>
                      </a:pPr>
                      <a:r>
                        <a:rPr lang="en-US" sz="2400" b="0" i="0" u="none" strike="noStrike" cap="none" dirty="0" err="1">
                          <a:solidFill>
                            <a:schemeClr val="tx1"/>
                          </a:solidFill>
                          <a:effectLst/>
                          <a:latin typeface="Times New Roman" pitchFamily="18" charset="0"/>
                          <a:ea typeface="+mn-ea"/>
                          <a:cs typeface="Times New Roman" pitchFamily="18" charset="0"/>
                          <a:sym typeface="Arial"/>
                        </a:rPr>
                        <a:t>Niềm</a:t>
                      </a:r>
                      <a:r>
                        <a:rPr lang="en-US" sz="2400" b="0" i="0" u="none" strike="noStrike" cap="none" dirty="0">
                          <a:solidFill>
                            <a:schemeClr val="tx1"/>
                          </a:solidFill>
                          <a:effectLst/>
                          <a:latin typeface="Times New Roman" pitchFamily="18" charset="0"/>
                          <a:ea typeface="+mn-ea"/>
                          <a:cs typeface="Times New Roman" pitchFamily="18" charset="0"/>
                          <a:sym typeface="Arial"/>
                        </a:rPr>
                        <a:t> tin </a:t>
                      </a:r>
                      <a:r>
                        <a:rPr lang="en-US" sz="2400" b="0" i="0" u="none" strike="noStrike" cap="none" dirty="0" err="1">
                          <a:solidFill>
                            <a:schemeClr val="tx1"/>
                          </a:solidFill>
                          <a:effectLst/>
                          <a:latin typeface="Times New Roman" pitchFamily="18" charset="0"/>
                          <a:ea typeface="+mn-ea"/>
                          <a:cs typeface="Times New Roman" pitchFamily="18" charset="0"/>
                          <a:sym typeface="Arial"/>
                        </a:rPr>
                        <a:t>của</a:t>
                      </a:r>
                      <a:r>
                        <a:rPr lang="en-US" sz="2400" b="0" i="0" u="none" strike="noStrike" cap="none" dirty="0">
                          <a:solidFill>
                            <a:schemeClr val="tx1"/>
                          </a:solidFill>
                          <a:effectLst/>
                          <a:latin typeface="Times New Roman" pitchFamily="18" charset="0"/>
                          <a:ea typeface="+mn-ea"/>
                          <a:cs typeface="Times New Roman" pitchFamily="18" charset="0"/>
                          <a:sym typeface="Arial"/>
                        </a:rPr>
                        <a:t> </a:t>
                      </a:r>
                      <a:r>
                        <a:rPr lang="en-US" sz="2400" b="0" i="0" u="none" strike="noStrike" cap="none" dirty="0" err="1">
                          <a:solidFill>
                            <a:schemeClr val="tx1"/>
                          </a:solidFill>
                          <a:effectLst/>
                          <a:latin typeface="Times New Roman" pitchFamily="18" charset="0"/>
                          <a:ea typeface="+mn-ea"/>
                          <a:cs typeface="Times New Roman" pitchFamily="18" charset="0"/>
                          <a:sym typeface="Arial"/>
                        </a:rPr>
                        <a:t>tác</a:t>
                      </a:r>
                      <a:r>
                        <a:rPr lang="en-US" sz="2400" b="0" i="0" u="none" strike="noStrike" cap="none" dirty="0">
                          <a:solidFill>
                            <a:schemeClr val="tx1"/>
                          </a:solidFill>
                          <a:effectLst/>
                          <a:latin typeface="Times New Roman" pitchFamily="18" charset="0"/>
                          <a:ea typeface="+mn-ea"/>
                          <a:cs typeface="Times New Roman" pitchFamily="18" charset="0"/>
                          <a:sym typeface="Arial"/>
                        </a:rPr>
                        <a:t> </a:t>
                      </a:r>
                      <a:r>
                        <a:rPr lang="en-US" sz="2400" b="0" i="0" u="none" strike="noStrike" cap="none" dirty="0" err="1">
                          <a:solidFill>
                            <a:schemeClr val="tx1"/>
                          </a:solidFill>
                          <a:effectLst/>
                          <a:latin typeface="Times New Roman" pitchFamily="18" charset="0"/>
                          <a:ea typeface="+mn-ea"/>
                          <a:cs typeface="Times New Roman" pitchFamily="18" charset="0"/>
                          <a:sym typeface="Arial"/>
                        </a:rPr>
                        <a:t>giả</a:t>
                      </a:r>
                      <a:r>
                        <a:rPr lang="en-US" sz="2400" b="0" i="0" u="none" strike="noStrike" cap="none" dirty="0">
                          <a:solidFill>
                            <a:schemeClr val="tx1"/>
                          </a:solidFill>
                          <a:effectLst/>
                          <a:latin typeface="Times New Roman" pitchFamily="18" charset="0"/>
                          <a:ea typeface="+mn-ea"/>
                          <a:cs typeface="Times New Roman" pitchFamily="18" charset="0"/>
                          <a:sym typeface="Arial"/>
                        </a:rPr>
                        <a:t> </a:t>
                      </a:r>
                      <a:r>
                        <a:rPr lang="en-US" sz="2400" b="0" i="0" u="none" strike="noStrike" cap="none" dirty="0" err="1">
                          <a:solidFill>
                            <a:schemeClr val="tx1"/>
                          </a:solidFill>
                          <a:effectLst/>
                          <a:latin typeface="Times New Roman" pitchFamily="18" charset="0"/>
                          <a:ea typeface="+mn-ea"/>
                          <a:cs typeface="Times New Roman" pitchFamily="18" charset="0"/>
                          <a:sym typeface="Arial"/>
                        </a:rPr>
                        <a:t>dân</a:t>
                      </a:r>
                      <a:r>
                        <a:rPr lang="en-US" sz="2400" b="0" i="0" u="none" strike="noStrike" cap="none" dirty="0">
                          <a:solidFill>
                            <a:schemeClr val="tx1"/>
                          </a:solidFill>
                          <a:effectLst/>
                          <a:latin typeface="Times New Roman" pitchFamily="18" charset="0"/>
                          <a:ea typeface="+mn-ea"/>
                          <a:cs typeface="Times New Roman" pitchFamily="18" charset="0"/>
                          <a:sym typeface="Arial"/>
                        </a:rPr>
                        <a:t> </a:t>
                      </a:r>
                      <a:r>
                        <a:rPr lang="en-US" sz="2400" b="0" i="0" u="none" strike="noStrike" cap="none" dirty="0" err="1">
                          <a:solidFill>
                            <a:schemeClr val="tx1"/>
                          </a:solidFill>
                          <a:effectLst/>
                          <a:latin typeface="Times New Roman" pitchFamily="18" charset="0"/>
                          <a:ea typeface="+mn-ea"/>
                          <a:cs typeface="Times New Roman" pitchFamily="18" charset="0"/>
                          <a:sym typeface="Arial"/>
                        </a:rPr>
                        <a:t>gian</a:t>
                      </a:r>
                      <a:r>
                        <a:rPr lang="en-US" sz="2400" b="0" i="0" u="none" strike="noStrike" cap="none" dirty="0">
                          <a:solidFill>
                            <a:schemeClr val="tx1"/>
                          </a:solidFill>
                          <a:effectLst/>
                          <a:latin typeface="Times New Roman" pitchFamily="18" charset="0"/>
                          <a:ea typeface="+mn-ea"/>
                          <a:cs typeface="Times New Roman" pitchFamily="18" charset="0"/>
                          <a:sym typeface="Arial"/>
                        </a:rPr>
                        <a:t> </a:t>
                      </a:r>
                      <a:r>
                        <a:rPr lang="en-US" sz="2400" b="0" i="0" u="none" strike="noStrike" cap="none" dirty="0" err="1">
                          <a:solidFill>
                            <a:schemeClr val="tx1"/>
                          </a:solidFill>
                          <a:effectLst/>
                          <a:latin typeface="Times New Roman" pitchFamily="18" charset="0"/>
                          <a:ea typeface="+mn-ea"/>
                          <a:cs typeface="Times New Roman" pitchFamily="18" charset="0"/>
                          <a:sym typeface="Arial"/>
                        </a:rPr>
                        <a:t>về</a:t>
                      </a:r>
                      <a:r>
                        <a:rPr lang="en-US" sz="2400" b="0" i="0" u="none" strike="noStrike" cap="none" dirty="0">
                          <a:solidFill>
                            <a:schemeClr val="tx1"/>
                          </a:solidFill>
                          <a:effectLst/>
                          <a:latin typeface="Times New Roman" pitchFamily="18" charset="0"/>
                          <a:ea typeface="+mn-ea"/>
                          <a:cs typeface="Times New Roman" pitchFamily="18" charset="0"/>
                          <a:sym typeface="Arial"/>
                        </a:rPr>
                        <a:t> </a:t>
                      </a:r>
                      <a:r>
                        <a:rPr lang="en-US" sz="2400" b="0" i="0" u="none" strike="noStrike" cap="none" dirty="0" err="1">
                          <a:solidFill>
                            <a:schemeClr val="tx1"/>
                          </a:solidFill>
                          <a:effectLst/>
                          <a:latin typeface="Times New Roman" pitchFamily="18" charset="0"/>
                          <a:ea typeface="+mn-ea"/>
                          <a:cs typeface="Times New Roman" pitchFamily="18" charset="0"/>
                          <a:sym typeface="Arial"/>
                        </a:rPr>
                        <a:t>sự</a:t>
                      </a:r>
                      <a:r>
                        <a:rPr lang="en-US" sz="2400" b="0" i="0" u="none" strike="noStrike" cap="none" dirty="0">
                          <a:solidFill>
                            <a:schemeClr val="tx1"/>
                          </a:solidFill>
                          <a:effectLst/>
                          <a:latin typeface="Times New Roman" pitchFamily="18" charset="0"/>
                          <a:ea typeface="+mn-ea"/>
                          <a:cs typeface="Times New Roman" pitchFamily="18" charset="0"/>
                          <a:sym typeface="Arial"/>
                        </a:rPr>
                        <a:t> </a:t>
                      </a:r>
                      <a:r>
                        <a:rPr lang="en-US" sz="2400" b="0" i="0" u="none" strike="noStrike" cap="none" dirty="0" err="1">
                          <a:solidFill>
                            <a:schemeClr val="tx1"/>
                          </a:solidFill>
                          <a:effectLst/>
                          <a:latin typeface="Times New Roman" pitchFamily="18" charset="0"/>
                          <a:ea typeface="+mn-ea"/>
                          <a:cs typeface="Times New Roman" pitchFamily="18" charset="0"/>
                          <a:sym typeface="Arial"/>
                        </a:rPr>
                        <a:t>hiện</a:t>
                      </a:r>
                      <a:r>
                        <a:rPr lang="en-US" sz="2400" b="0" i="0" u="none" strike="noStrike" cap="none" dirty="0">
                          <a:solidFill>
                            <a:schemeClr val="tx1"/>
                          </a:solidFill>
                          <a:effectLst/>
                          <a:latin typeface="Times New Roman" pitchFamily="18" charset="0"/>
                          <a:ea typeface="+mn-ea"/>
                          <a:cs typeface="Times New Roman" pitchFamily="18" charset="0"/>
                          <a:sym typeface="Arial"/>
                        </a:rPr>
                        <a:t> </a:t>
                      </a:r>
                      <a:r>
                        <a:rPr lang="en-US" sz="2400" b="0" i="0" u="none" strike="noStrike" cap="none" dirty="0" err="1">
                          <a:solidFill>
                            <a:schemeClr val="tx1"/>
                          </a:solidFill>
                          <a:effectLst/>
                          <a:latin typeface="Times New Roman" pitchFamily="18" charset="0"/>
                          <a:ea typeface="+mn-ea"/>
                          <a:cs typeface="Times New Roman" pitchFamily="18" charset="0"/>
                          <a:sym typeface="Arial"/>
                        </a:rPr>
                        <a:t>hữu</a:t>
                      </a:r>
                      <a:r>
                        <a:rPr lang="en-US" sz="2400" b="0" i="0" u="none" strike="noStrike" cap="none" dirty="0">
                          <a:solidFill>
                            <a:schemeClr val="tx1"/>
                          </a:solidFill>
                          <a:effectLst/>
                          <a:latin typeface="Times New Roman" pitchFamily="18" charset="0"/>
                          <a:ea typeface="+mn-ea"/>
                          <a:cs typeface="Times New Roman" pitchFamily="18" charset="0"/>
                          <a:sym typeface="Arial"/>
                        </a:rPr>
                        <a:t> </a:t>
                      </a:r>
                      <a:r>
                        <a:rPr lang="en-US" sz="2400" b="0" i="0" u="none" strike="noStrike" cap="none" dirty="0" err="1">
                          <a:solidFill>
                            <a:schemeClr val="tx1"/>
                          </a:solidFill>
                          <a:effectLst/>
                          <a:latin typeface="Times New Roman" pitchFamily="18" charset="0"/>
                          <a:ea typeface="+mn-ea"/>
                          <a:cs typeface="Times New Roman" pitchFamily="18" charset="0"/>
                          <a:sym typeface="Arial"/>
                        </a:rPr>
                        <a:t>và</a:t>
                      </a:r>
                      <a:r>
                        <a:rPr lang="en-US" sz="2400" b="0" i="0" u="none" strike="noStrike" cap="none" dirty="0">
                          <a:solidFill>
                            <a:schemeClr val="tx1"/>
                          </a:solidFill>
                          <a:effectLst/>
                          <a:latin typeface="Times New Roman" pitchFamily="18" charset="0"/>
                          <a:ea typeface="+mn-ea"/>
                          <a:cs typeface="Times New Roman" pitchFamily="18" charset="0"/>
                          <a:sym typeface="Arial"/>
                        </a:rPr>
                        <a:t> </a:t>
                      </a:r>
                      <a:r>
                        <a:rPr lang="en-US" sz="2400" b="0" i="0" u="none" strike="noStrike" cap="none" dirty="0" err="1">
                          <a:solidFill>
                            <a:schemeClr val="tx1"/>
                          </a:solidFill>
                          <a:effectLst/>
                          <a:latin typeface="Times New Roman" pitchFamily="18" charset="0"/>
                          <a:ea typeface="+mn-ea"/>
                          <a:cs typeface="Times New Roman" pitchFamily="18" charset="0"/>
                          <a:sym typeface="Arial"/>
                        </a:rPr>
                        <a:t>vai</a:t>
                      </a:r>
                      <a:r>
                        <a:rPr lang="en-US" sz="2400" b="0" i="0" u="none" strike="noStrike" cap="none" dirty="0">
                          <a:solidFill>
                            <a:schemeClr val="tx1"/>
                          </a:solidFill>
                          <a:effectLst/>
                          <a:latin typeface="Times New Roman" pitchFamily="18" charset="0"/>
                          <a:ea typeface="+mn-ea"/>
                          <a:cs typeface="Times New Roman" pitchFamily="18" charset="0"/>
                          <a:sym typeface="Arial"/>
                        </a:rPr>
                        <a:t> </a:t>
                      </a:r>
                      <a:r>
                        <a:rPr lang="en-US" sz="2400" b="0" i="0" u="none" strike="noStrike" cap="none" dirty="0" err="1">
                          <a:solidFill>
                            <a:schemeClr val="tx1"/>
                          </a:solidFill>
                          <a:effectLst/>
                          <a:latin typeface="Times New Roman" pitchFamily="18" charset="0"/>
                          <a:ea typeface="+mn-ea"/>
                          <a:cs typeface="Times New Roman" pitchFamily="18" charset="0"/>
                          <a:sym typeface="Arial"/>
                        </a:rPr>
                        <a:t>trò</a:t>
                      </a:r>
                      <a:r>
                        <a:rPr lang="en-US" sz="2400" b="0" i="0" u="none" strike="noStrike" cap="none" dirty="0">
                          <a:solidFill>
                            <a:schemeClr val="tx1"/>
                          </a:solidFill>
                          <a:effectLst/>
                          <a:latin typeface="Times New Roman" pitchFamily="18" charset="0"/>
                          <a:ea typeface="+mn-ea"/>
                          <a:cs typeface="Times New Roman" pitchFamily="18" charset="0"/>
                          <a:sym typeface="Arial"/>
                        </a:rPr>
                        <a:t> </a:t>
                      </a:r>
                      <a:r>
                        <a:rPr lang="en-US" sz="2400" b="0" i="0" u="none" strike="noStrike" cap="none" dirty="0" err="1">
                          <a:solidFill>
                            <a:schemeClr val="tx1"/>
                          </a:solidFill>
                          <a:effectLst/>
                          <a:latin typeface="Times New Roman" pitchFamily="18" charset="0"/>
                          <a:ea typeface="+mn-ea"/>
                          <a:cs typeface="Times New Roman" pitchFamily="18" charset="0"/>
                          <a:sym typeface="Arial"/>
                        </a:rPr>
                        <a:t>của</a:t>
                      </a:r>
                      <a:r>
                        <a:rPr lang="en-US" sz="2400" b="0" i="0" u="none" strike="noStrike" cap="none" dirty="0">
                          <a:solidFill>
                            <a:schemeClr val="tx1"/>
                          </a:solidFill>
                          <a:effectLst/>
                          <a:latin typeface="Times New Roman" pitchFamily="18" charset="0"/>
                          <a:ea typeface="+mn-ea"/>
                          <a:cs typeface="Times New Roman" pitchFamily="18" charset="0"/>
                          <a:sym typeface="Arial"/>
                        </a:rPr>
                        <a:t> </a:t>
                      </a:r>
                      <a:r>
                        <a:rPr lang="en-US" sz="2400" b="0" i="0" u="none" strike="noStrike" cap="none" dirty="0" err="1">
                          <a:solidFill>
                            <a:schemeClr val="tx1"/>
                          </a:solidFill>
                          <a:effectLst/>
                          <a:latin typeface="Times New Roman" pitchFamily="18" charset="0"/>
                          <a:ea typeface="+mn-ea"/>
                          <a:cs typeface="Times New Roman" pitchFamily="18" charset="0"/>
                          <a:sym typeface="Arial"/>
                        </a:rPr>
                        <a:t>các</a:t>
                      </a:r>
                      <a:r>
                        <a:rPr lang="en-US" sz="2400" b="0" i="0" u="none" strike="noStrike" cap="none" dirty="0">
                          <a:solidFill>
                            <a:schemeClr val="tx1"/>
                          </a:solidFill>
                          <a:effectLst/>
                          <a:latin typeface="Times New Roman" pitchFamily="18" charset="0"/>
                          <a:ea typeface="+mn-ea"/>
                          <a:cs typeface="Times New Roman" pitchFamily="18" charset="0"/>
                          <a:sym typeface="Arial"/>
                        </a:rPr>
                        <a:t> </a:t>
                      </a:r>
                      <a:r>
                        <a:rPr lang="en-US" sz="2400" b="0" i="0" u="none" strike="noStrike" cap="none" dirty="0" err="1">
                          <a:solidFill>
                            <a:schemeClr val="tx1"/>
                          </a:solidFill>
                          <a:effectLst/>
                          <a:latin typeface="Times New Roman" pitchFamily="18" charset="0"/>
                          <a:ea typeface="+mn-ea"/>
                          <a:cs typeface="Times New Roman" pitchFamily="18" charset="0"/>
                          <a:sym typeface="Arial"/>
                        </a:rPr>
                        <a:t>thế</a:t>
                      </a:r>
                      <a:r>
                        <a:rPr lang="en-US" sz="2400" b="0" i="0" u="none" strike="noStrike" cap="none" dirty="0">
                          <a:solidFill>
                            <a:schemeClr val="tx1"/>
                          </a:solidFill>
                          <a:effectLst/>
                          <a:latin typeface="Times New Roman" pitchFamily="18" charset="0"/>
                          <a:ea typeface="+mn-ea"/>
                          <a:cs typeface="Times New Roman" pitchFamily="18" charset="0"/>
                          <a:sym typeface="Arial"/>
                        </a:rPr>
                        <a:t> </a:t>
                      </a:r>
                      <a:r>
                        <a:rPr lang="en-US" sz="2400" b="0" i="0" u="none" strike="noStrike" cap="none" dirty="0" err="1">
                          <a:solidFill>
                            <a:schemeClr val="tx1"/>
                          </a:solidFill>
                          <a:effectLst/>
                          <a:latin typeface="Times New Roman" pitchFamily="18" charset="0"/>
                          <a:ea typeface="+mn-ea"/>
                          <a:cs typeface="Times New Roman" pitchFamily="18" charset="0"/>
                          <a:sym typeface="Arial"/>
                        </a:rPr>
                        <a:t>lực</a:t>
                      </a:r>
                      <a:r>
                        <a:rPr lang="en-US" sz="2400" b="0" i="0" u="none" strike="noStrike" cap="none" dirty="0">
                          <a:solidFill>
                            <a:schemeClr val="tx1"/>
                          </a:solidFill>
                          <a:effectLst/>
                          <a:latin typeface="Times New Roman" pitchFamily="18" charset="0"/>
                          <a:ea typeface="+mn-ea"/>
                          <a:cs typeface="Times New Roman" pitchFamily="18" charset="0"/>
                          <a:sym typeface="Arial"/>
                        </a:rPr>
                        <a:t> </a:t>
                      </a:r>
                      <a:r>
                        <a:rPr lang="en-US" sz="2400" b="0" i="0" u="none" strike="noStrike" cap="none" dirty="0" err="1">
                          <a:solidFill>
                            <a:schemeClr val="tx1"/>
                          </a:solidFill>
                          <a:effectLst/>
                          <a:latin typeface="Times New Roman" pitchFamily="18" charset="0"/>
                          <a:ea typeface="+mn-ea"/>
                          <a:cs typeface="Times New Roman" pitchFamily="18" charset="0"/>
                          <a:sym typeface="Arial"/>
                        </a:rPr>
                        <a:t>siêu</a:t>
                      </a:r>
                      <a:r>
                        <a:rPr lang="en-US" sz="2400" b="0" i="0" u="none" strike="noStrike" cap="none" dirty="0">
                          <a:solidFill>
                            <a:schemeClr val="tx1"/>
                          </a:solidFill>
                          <a:effectLst/>
                          <a:latin typeface="Times New Roman" pitchFamily="18" charset="0"/>
                          <a:ea typeface="+mn-ea"/>
                          <a:cs typeface="Times New Roman" pitchFamily="18" charset="0"/>
                          <a:sym typeface="Arial"/>
                        </a:rPr>
                        <a:t> </a:t>
                      </a:r>
                      <a:r>
                        <a:rPr lang="en-US" sz="2400" b="0" i="0" u="none" strike="noStrike" cap="none" dirty="0" err="1">
                          <a:solidFill>
                            <a:schemeClr val="tx1"/>
                          </a:solidFill>
                          <a:effectLst/>
                          <a:latin typeface="Times New Roman" pitchFamily="18" charset="0"/>
                          <a:ea typeface="+mn-ea"/>
                          <a:cs typeface="Times New Roman" pitchFamily="18" charset="0"/>
                          <a:sym typeface="Arial"/>
                        </a:rPr>
                        <a:t>nhiên</a:t>
                      </a:r>
                      <a:r>
                        <a:rPr lang="en-US" sz="2400" b="0" i="0" u="none" strike="noStrike" cap="none" dirty="0">
                          <a:solidFill>
                            <a:schemeClr val="tx1"/>
                          </a:solidFill>
                          <a:effectLst/>
                          <a:latin typeface="Times New Roman" pitchFamily="18" charset="0"/>
                          <a:ea typeface="+mn-ea"/>
                          <a:cs typeface="Times New Roman" pitchFamily="18" charset="0"/>
                          <a:sym typeface="Arial"/>
                        </a:rPr>
                        <a:t> </a:t>
                      </a:r>
                      <a:r>
                        <a:rPr lang="en-US" sz="2400" b="0" i="0" u="none" strike="noStrike" cap="none" dirty="0" err="1">
                          <a:solidFill>
                            <a:schemeClr val="tx1"/>
                          </a:solidFill>
                          <a:effectLst/>
                          <a:latin typeface="Times New Roman" pitchFamily="18" charset="0"/>
                          <a:ea typeface="+mn-ea"/>
                          <a:cs typeface="Times New Roman" pitchFamily="18" charset="0"/>
                          <a:sym typeface="Arial"/>
                        </a:rPr>
                        <a:t>trong</a:t>
                      </a:r>
                      <a:r>
                        <a:rPr lang="en-US" sz="2400" b="0" i="0" u="none" strike="noStrike" cap="none" dirty="0">
                          <a:solidFill>
                            <a:schemeClr val="tx1"/>
                          </a:solidFill>
                          <a:effectLst/>
                          <a:latin typeface="Times New Roman" pitchFamily="18" charset="0"/>
                          <a:ea typeface="+mn-ea"/>
                          <a:cs typeface="Times New Roman" pitchFamily="18" charset="0"/>
                          <a:sym typeface="Arial"/>
                        </a:rPr>
                        <a:t> </a:t>
                      </a:r>
                      <a:r>
                        <a:rPr lang="en-US" sz="2400" b="0" i="0" u="none" strike="noStrike" cap="none" dirty="0" err="1">
                          <a:solidFill>
                            <a:schemeClr val="tx1"/>
                          </a:solidFill>
                          <a:effectLst/>
                          <a:latin typeface="Times New Roman" pitchFamily="18" charset="0"/>
                          <a:ea typeface="+mn-ea"/>
                          <a:cs typeface="Times New Roman" pitchFamily="18" charset="0"/>
                          <a:sym typeface="Arial"/>
                        </a:rPr>
                        <a:t>đời</a:t>
                      </a:r>
                      <a:r>
                        <a:rPr lang="en-US" sz="2400" b="0" i="0" u="none" strike="noStrike" cap="none" dirty="0">
                          <a:solidFill>
                            <a:schemeClr val="tx1"/>
                          </a:solidFill>
                          <a:effectLst/>
                          <a:latin typeface="Times New Roman" pitchFamily="18" charset="0"/>
                          <a:ea typeface="+mn-ea"/>
                          <a:cs typeface="Times New Roman" pitchFamily="18" charset="0"/>
                          <a:sym typeface="Arial"/>
                        </a:rPr>
                        <a:t> </a:t>
                      </a:r>
                      <a:r>
                        <a:rPr lang="en-US" sz="2400" b="0" i="0" u="none" strike="noStrike" cap="none" dirty="0" err="1">
                          <a:solidFill>
                            <a:schemeClr val="tx1"/>
                          </a:solidFill>
                          <a:effectLst/>
                          <a:latin typeface="Times New Roman" pitchFamily="18" charset="0"/>
                          <a:ea typeface="+mn-ea"/>
                          <a:cs typeface="Times New Roman" pitchFamily="18" charset="0"/>
                          <a:sym typeface="Arial"/>
                        </a:rPr>
                        <a:t>sống</a:t>
                      </a:r>
                      <a:r>
                        <a:rPr lang="en-US" sz="2400" b="0" i="0" u="none" strike="noStrike" cap="none" dirty="0">
                          <a:solidFill>
                            <a:schemeClr val="tx1"/>
                          </a:solidFill>
                          <a:effectLst/>
                          <a:latin typeface="Times New Roman" pitchFamily="18" charset="0"/>
                          <a:ea typeface="+mn-ea"/>
                          <a:cs typeface="Times New Roman" pitchFamily="18" charset="0"/>
                          <a:sym typeface="Arial"/>
                        </a:rPr>
                        <a:t> </a:t>
                      </a:r>
                      <a:r>
                        <a:rPr lang="en-US" sz="2400" b="0" i="0" u="none" strike="noStrike" cap="none" dirty="0" err="1">
                          <a:solidFill>
                            <a:schemeClr val="tx1"/>
                          </a:solidFill>
                          <a:effectLst/>
                          <a:latin typeface="Times New Roman" pitchFamily="18" charset="0"/>
                          <a:ea typeface="+mn-ea"/>
                          <a:cs typeface="Times New Roman" pitchFamily="18" charset="0"/>
                          <a:sym typeface="Arial"/>
                        </a:rPr>
                        <a:t>của</a:t>
                      </a:r>
                      <a:r>
                        <a:rPr lang="en-US" sz="2400" b="0" i="0" u="none" strike="noStrike" cap="none" dirty="0">
                          <a:solidFill>
                            <a:schemeClr val="tx1"/>
                          </a:solidFill>
                          <a:effectLst/>
                          <a:latin typeface="Times New Roman" pitchFamily="18" charset="0"/>
                          <a:ea typeface="+mn-ea"/>
                          <a:cs typeface="Times New Roman" pitchFamily="18" charset="0"/>
                          <a:sym typeface="Arial"/>
                        </a:rPr>
                        <a:t> con </a:t>
                      </a:r>
                      <a:r>
                        <a:rPr lang="en-US" sz="2400" b="0" i="0" u="none" strike="noStrike" cap="none" dirty="0" err="1">
                          <a:solidFill>
                            <a:schemeClr val="tx1"/>
                          </a:solidFill>
                          <a:effectLst/>
                          <a:latin typeface="Times New Roman" pitchFamily="18" charset="0"/>
                          <a:ea typeface="+mn-ea"/>
                          <a:cs typeface="Times New Roman" pitchFamily="18" charset="0"/>
                          <a:sym typeface="Arial"/>
                        </a:rPr>
                        <a:t>người</a:t>
                      </a:r>
                      <a:r>
                        <a:rPr lang="en-US" sz="2400" b="0" i="0" u="none" strike="noStrike" cap="none" dirty="0">
                          <a:solidFill>
                            <a:schemeClr val="tx1"/>
                          </a:solidFill>
                          <a:effectLst/>
                          <a:latin typeface="Times New Roman" pitchFamily="18" charset="0"/>
                          <a:ea typeface="+mn-ea"/>
                          <a:cs typeface="Times New Roman" pitchFamily="18" charset="0"/>
                          <a:sym typeface="Arial"/>
                        </a:rPr>
                        <a:t>. </a:t>
                      </a:r>
                    </a:p>
                    <a:p>
                      <a:pPr marL="171450" indent="-171450" algn="just">
                        <a:lnSpc>
                          <a:spcPct val="100000"/>
                        </a:lnSpc>
                        <a:buFont typeface="Arial" panose="020B0604020202020204" pitchFamily="34" charset="0"/>
                        <a:buChar char="•"/>
                      </a:pPr>
                      <a:r>
                        <a:rPr lang="en-US" sz="2400" b="0" i="0" u="none" strike="noStrike" cap="none" dirty="0" err="1">
                          <a:solidFill>
                            <a:schemeClr val="tx1"/>
                          </a:solidFill>
                          <a:effectLst/>
                          <a:latin typeface="Times New Roman" pitchFamily="18" charset="0"/>
                          <a:ea typeface="+mn-ea"/>
                          <a:cs typeface="Times New Roman" pitchFamily="18" charset="0"/>
                          <a:sym typeface="Arial"/>
                        </a:rPr>
                        <a:t>Nuôi</a:t>
                      </a:r>
                      <a:r>
                        <a:rPr lang="en-US" sz="2400" b="0" i="0" u="none" strike="noStrike" cap="none" dirty="0">
                          <a:solidFill>
                            <a:schemeClr val="tx1"/>
                          </a:solidFill>
                          <a:effectLst/>
                          <a:latin typeface="Times New Roman" pitchFamily="18" charset="0"/>
                          <a:ea typeface="+mn-ea"/>
                          <a:cs typeface="Times New Roman" pitchFamily="18" charset="0"/>
                          <a:sym typeface="Arial"/>
                        </a:rPr>
                        <a:t> </a:t>
                      </a:r>
                      <a:r>
                        <a:rPr lang="en-US" sz="2400" b="0" i="0" u="none" strike="noStrike" cap="none" dirty="0" err="1">
                          <a:solidFill>
                            <a:schemeClr val="tx1"/>
                          </a:solidFill>
                          <a:effectLst/>
                          <a:latin typeface="Times New Roman" pitchFamily="18" charset="0"/>
                          <a:ea typeface="+mn-ea"/>
                          <a:cs typeface="Times New Roman" pitchFamily="18" charset="0"/>
                          <a:sym typeface="Arial"/>
                        </a:rPr>
                        <a:t>dưỡng</a:t>
                      </a:r>
                      <a:r>
                        <a:rPr lang="en-US" sz="2400" b="0" i="0" u="none" strike="noStrike" cap="none" dirty="0">
                          <a:solidFill>
                            <a:schemeClr val="tx1"/>
                          </a:solidFill>
                          <a:effectLst/>
                          <a:latin typeface="Times New Roman" pitchFamily="18" charset="0"/>
                          <a:ea typeface="+mn-ea"/>
                          <a:cs typeface="Times New Roman" pitchFamily="18" charset="0"/>
                          <a:sym typeface="Arial"/>
                        </a:rPr>
                        <a:t> </a:t>
                      </a:r>
                      <a:r>
                        <a:rPr lang="en-US" sz="2400" b="0" i="0" u="none" strike="noStrike" cap="none" dirty="0" err="1">
                          <a:solidFill>
                            <a:schemeClr val="tx1"/>
                          </a:solidFill>
                          <a:effectLst/>
                          <a:latin typeface="Times New Roman" pitchFamily="18" charset="0"/>
                          <a:ea typeface="+mn-ea"/>
                          <a:cs typeface="Times New Roman" pitchFamily="18" charset="0"/>
                          <a:sym typeface="Arial"/>
                        </a:rPr>
                        <a:t>niềm</a:t>
                      </a:r>
                      <a:r>
                        <a:rPr lang="en-US" sz="2400" b="0" i="0" u="none" strike="noStrike" cap="none" dirty="0">
                          <a:solidFill>
                            <a:schemeClr val="tx1"/>
                          </a:solidFill>
                          <a:effectLst/>
                          <a:latin typeface="Times New Roman" pitchFamily="18" charset="0"/>
                          <a:ea typeface="+mn-ea"/>
                          <a:cs typeface="Times New Roman" pitchFamily="18" charset="0"/>
                          <a:sym typeface="Arial"/>
                        </a:rPr>
                        <a:t> tin </a:t>
                      </a:r>
                      <a:r>
                        <a:rPr lang="en-US" sz="2400" b="0" i="0" u="none" strike="noStrike" cap="none" dirty="0" err="1">
                          <a:solidFill>
                            <a:schemeClr val="tx1"/>
                          </a:solidFill>
                          <a:effectLst/>
                          <a:latin typeface="Times New Roman" pitchFamily="18" charset="0"/>
                          <a:ea typeface="+mn-ea"/>
                          <a:cs typeface="Times New Roman" pitchFamily="18" charset="0"/>
                          <a:sym typeface="Arial"/>
                        </a:rPr>
                        <a:t>và</a:t>
                      </a:r>
                      <a:r>
                        <a:rPr lang="en-US" sz="2400" b="0" i="0" u="none" strike="noStrike" cap="none" dirty="0">
                          <a:solidFill>
                            <a:schemeClr val="tx1"/>
                          </a:solidFill>
                          <a:effectLst/>
                          <a:latin typeface="Times New Roman" pitchFamily="18" charset="0"/>
                          <a:ea typeface="+mn-ea"/>
                          <a:cs typeface="Times New Roman" pitchFamily="18" charset="0"/>
                          <a:sym typeface="Arial"/>
                        </a:rPr>
                        <a:t> </a:t>
                      </a:r>
                      <a:r>
                        <a:rPr lang="en-US" sz="2400" b="0" i="0" u="none" strike="noStrike" cap="none" dirty="0" err="1">
                          <a:solidFill>
                            <a:schemeClr val="tx1"/>
                          </a:solidFill>
                          <a:effectLst/>
                          <a:latin typeface="Times New Roman" pitchFamily="18" charset="0"/>
                          <a:ea typeface="+mn-ea"/>
                          <a:cs typeface="Times New Roman" pitchFamily="18" charset="0"/>
                          <a:sym typeface="Arial"/>
                        </a:rPr>
                        <a:t>ước</a:t>
                      </a:r>
                      <a:r>
                        <a:rPr lang="en-US" sz="2400" b="0" i="0" u="none" strike="noStrike" cap="none" dirty="0">
                          <a:solidFill>
                            <a:schemeClr val="tx1"/>
                          </a:solidFill>
                          <a:effectLst/>
                          <a:latin typeface="Times New Roman" pitchFamily="18" charset="0"/>
                          <a:ea typeface="+mn-ea"/>
                          <a:cs typeface="Times New Roman" pitchFamily="18" charset="0"/>
                          <a:sym typeface="Arial"/>
                        </a:rPr>
                        <a:t> </a:t>
                      </a:r>
                      <a:r>
                        <a:rPr lang="en-US" sz="2400" b="0" i="0" u="none" strike="noStrike" cap="none" dirty="0" err="1">
                          <a:solidFill>
                            <a:schemeClr val="tx1"/>
                          </a:solidFill>
                          <a:effectLst/>
                          <a:latin typeface="Times New Roman" pitchFamily="18" charset="0"/>
                          <a:ea typeface="+mn-ea"/>
                          <a:cs typeface="Times New Roman" pitchFamily="18" charset="0"/>
                          <a:sym typeface="Arial"/>
                        </a:rPr>
                        <a:t>mơ</a:t>
                      </a:r>
                      <a:r>
                        <a:rPr lang="en-US" sz="2400" b="0" i="0" u="none" strike="noStrike" cap="none" dirty="0">
                          <a:solidFill>
                            <a:schemeClr val="tx1"/>
                          </a:solidFill>
                          <a:effectLst/>
                          <a:latin typeface="Times New Roman" pitchFamily="18" charset="0"/>
                          <a:ea typeface="+mn-ea"/>
                          <a:cs typeface="Times New Roman" pitchFamily="18" charset="0"/>
                          <a:sym typeface="Arial"/>
                        </a:rPr>
                        <a:t> </a:t>
                      </a:r>
                      <a:endParaRPr lang="en-US" sz="2400" b="1" dirty="0">
                        <a:latin typeface="Times New Roman" pitchFamily="18" charset="0"/>
                        <a:cs typeface="Times New Roman" pitchFamily="18" charset="0"/>
                      </a:endParaRPr>
                    </a:p>
                  </a:txBody>
                  <a:tcPr marL="121920" marR="121920" marT="60960" marB="60960"/>
                </a:tc>
                <a:extLst>
                  <a:ext uri="{0D108BD9-81ED-4DB2-BD59-A6C34878D82A}">
                    <a16:rowId xmlns:a16="http://schemas.microsoft.com/office/drawing/2014/main" xmlns="" val="1555992153"/>
                  </a:ext>
                </a:extLst>
              </a:tr>
            </a:tbl>
          </a:graphicData>
        </a:graphic>
      </p:graphicFrame>
    </p:spTree>
    <p:extLst>
      <p:ext uri="{BB962C8B-B14F-4D97-AF65-F5344CB8AC3E}">
        <p14:creationId xmlns:p14="http://schemas.microsoft.com/office/powerpoint/2010/main" val="421171165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sp>
        <p:nvSpPr>
          <p:cNvPr id="29" name="TextBox 28">
            <a:extLst>
              <a:ext uri="{FF2B5EF4-FFF2-40B4-BE49-F238E27FC236}">
                <a16:creationId xmlns:a16="http://schemas.microsoft.com/office/drawing/2014/main" xmlns="" id="{767E810E-5235-DDAF-7933-AA00A1E40010}"/>
              </a:ext>
            </a:extLst>
          </p:cNvPr>
          <p:cNvSpPr txBox="1"/>
          <p:nvPr/>
        </p:nvSpPr>
        <p:spPr>
          <a:xfrm>
            <a:off x="226031" y="623597"/>
            <a:ext cx="11678292" cy="2339098"/>
          </a:xfrm>
          <a:prstGeom prst="rect">
            <a:avLst/>
          </a:prstGeom>
          <a:noFill/>
        </p:spPr>
        <p:txBody>
          <a:bodyPr wrap="square" lIns="121917" tIns="60958" rIns="121917" bIns="60958">
            <a:spAutoFit/>
          </a:bodyPr>
          <a:lstStyle/>
          <a:p>
            <a:r>
              <a:rPr lang="en-US" sz="3600" dirty="0" err="1">
                <a:latin typeface="Times New Roman" pitchFamily="18" charset="0"/>
                <a:ea typeface="Times New Roman" pitchFamily="18" charset="0"/>
                <a:cs typeface="Times New Roman" pitchFamily="18" charset="0"/>
              </a:rPr>
              <a:t>Trong</a:t>
            </a:r>
            <a:r>
              <a:rPr lang="en-US" sz="3600" dirty="0">
                <a:latin typeface="Times New Roman" pitchFamily="18" charset="0"/>
                <a:ea typeface="Times New Roman" pitchFamily="18" charset="0"/>
                <a:cs typeface="Times New Roman" pitchFamily="18" charset="0"/>
              </a:rPr>
              <a:t> </a:t>
            </a:r>
            <a:r>
              <a:rPr lang="en-US" sz="3600" dirty="0" err="1">
                <a:latin typeface="Times New Roman" pitchFamily="18" charset="0"/>
                <a:ea typeface="Times New Roman" pitchFamily="18" charset="0"/>
                <a:cs typeface="Times New Roman" pitchFamily="18" charset="0"/>
              </a:rPr>
              <a:t>truyện</a:t>
            </a:r>
            <a:r>
              <a:rPr lang="en-US" sz="3600" dirty="0">
                <a:latin typeface="Times New Roman" pitchFamily="18" charset="0"/>
                <a:ea typeface="Times New Roman" pitchFamily="18" charset="0"/>
                <a:cs typeface="Times New Roman" pitchFamily="18" charset="0"/>
              </a:rPr>
              <a:t> </a:t>
            </a:r>
            <a:r>
              <a:rPr lang="en-US" sz="3600" dirty="0" err="1">
                <a:latin typeface="Times New Roman" pitchFamily="18" charset="0"/>
                <a:ea typeface="Times New Roman" pitchFamily="18" charset="0"/>
                <a:cs typeface="Times New Roman" pitchFamily="18" charset="0"/>
              </a:rPr>
              <a:t>hiện</a:t>
            </a:r>
            <a:r>
              <a:rPr lang="en-US" sz="3600" dirty="0">
                <a:latin typeface="Times New Roman" pitchFamily="18" charset="0"/>
                <a:ea typeface="Times New Roman" pitchFamily="18" charset="0"/>
                <a:cs typeface="Times New Roman" pitchFamily="18" charset="0"/>
              </a:rPr>
              <a:t> </a:t>
            </a:r>
            <a:r>
              <a:rPr lang="en-US" sz="3600" dirty="0" err="1">
                <a:latin typeface="Times New Roman" pitchFamily="18" charset="0"/>
                <a:ea typeface="Times New Roman" pitchFamily="18" charset="0"/>
                <a:cs typeface="Times New Roman" pitchFamily="18" charset="0"/>
              </a:rPr>
              <a:t>đại</a:t>
            </a:r>
            <a:r>
              <a:rPr lang="en-US" sz="3600" dirty="0">
                <a:latin typeface="Times New Roman" pitchFamily="18" charset="0"/>
                <a:ea typeface="Times New Roman" pitchFamily="18" charset="0"/>
                <a:cs typeface="Times New Roman" pitchFamily="18" charset="0"/>
              </a:rPr>
              <a:t>, </a:t>
            </a:r>
            <a:r>
              <a:rPr lang="en-US" sz="3600" dirty="0" err="1">
                <a:latin typeface="Times New Roman" pitchFamily="18" charset="0"/>
                <a:ea typeface="Times New Roman" pitchFamily="18" charset="0"/>
                <a:cs typeface="Times New Roman" pitchFamily="18" charset="0"/>
              </a:rPr>
              <a:t>khi</a:t>
            </a:r>
            <a:r>
              <a:rPr lang="en-US" sz="3600" dirty="0">
                <a:latin typeface="Times New Roman" pitchFamily="18" charset="0"/>
                <a:ea typeface="Times New Roman" pitchFamily="18" charset="0"/>
                <a:cs typeface="Times New Roman" pitchFamily="18" charset="0"/>
              </a:rPr>
              <a:t> </a:t>
            </a:r>
            <a:r>
              <a:rPr lang="en-US" sz="3600" dirty="0" err="1">
                <a:latin typeface="Times New Roman" pitchFamily="18" charset="0"/>
                <a:ea typeface="Times New Roman" pitchFamily="18" charset="0"/>
                <a:cs typeface="Times New Roman" pitchFamily="18" charset="0"/>
              </a:rPr>
              <a:t>cần</a:t>
            </a:r>
            <a:r>
              <a:rPr lang="en-US" sz="3600" dirty="0">
                <a:latin typeface="Times New Roman" pitchFamily="18" charset="0"/>
                <a:ea typeface="Times New Roman" pitchFamily="18" charset="0"/>
                <a:cs typeface="Times New Roman" pitchFamily="18" charset="0"/>
              </a:rPr>
              <a:t>, </a:t>
            </a:r>
            <a:r>
              <a:rPr lang="en-US" sz="3600" dirty="0" err="1">
                <a:latin typeface="Times New Roman" pitchFamily="18" charset="0"/>
                <a:ea typeface="Times New Roman" pitchFamily="18" charset="0"/>
                <a:cs typeface="Times New Roman" pitchFamily="18" charset="0"/>
              </a:rPr>
              <a:t>các</a:t>
            </a:r>
            <a:r>
              <a:rPr lang="en-US" sz="3600" dirty="0">
                <a:latin typeface="Times New Roman" pitchFamily="18" charset="0"/>
                <a:ea typeface="Times New Roman" pitchFamily="18" charset="0"/>
                <a:cs typeface="Times New Roman" pitchFamily="18" charset="0"/>
              </a:rPr>
              <a:t> </a:t>
            </a:r>
            <a:r>
              <a:rPr lang="en-US" sz="3600" dirty="0" err="1">
                <a:latin typeface="Times New Roman" pitchFamily="18" charset="0"/>
                <a:ea typeface="Times New Roman" pitchFamily="18" charset="0"/>
                <a:cs typeface="Times New Roman" pitchFamily="18" charset="0"/>
              </a:rPr>
              <a:t>nhà</a:t>
            </a:r>
            <a:r>
              <a:rPr lang="en-US" sz="3600" dirty="0">
                <a:latin typeface="Times New Roman" pitchFamily="18" charset="0"/>
                <a:ea typeface="Times New Roman" pitchFamily="18" charset="0"/>
                <a:cs typeface="Times New Roman" pitchFamily="18" charset="0"/>
              </a:rPr>
              <a:t> </a:t>
            </a:r>
            <a:r>
              <a:rPr lang="en-US" sz="3600" dirty="0" err="1">
                <a:latin typeface="Times New Roman" pitchFamily="18" charset="0"/>
                <a:ea typeface="Times New Roman" pitchFamily="18" charset="0"/>
                <a:cs typeface="Times New Roman" pitchFamily="18" charset="0"/>
              </a:rPr>
              <a:t>văn</a:t>
            </a:r>
            <a:r>
              <a:rPr lang="en-US" sz="3600" dirty="0">
                <a:latin typeface="Times New Roman" pitchFamily="18" charset="0"/>
                <a:ea typeface="Times New Roman" pitchFamily="18" charset="0"/>
                <a:cs typeface="Times New Roman" pitchFamily="18" charset="0"/>
              </a:rPr>
              <a:t> </a:t>
            </a:r>
            <a:r>
              <a:rPr lang="en-US" sz="3600" dirty="0" err="1">
                <a:latin typeface="Times New Roman" pitchFamily="18" charset="0"/>
                <a:ea typeface="Times New Roman" pitchFamily="18" charset="0"/>
                <a:cs typeface="Times New Roman" pitchFamily="18" charset="0"/>
              </a:rPr>
              <a:t>cũng</a:t>
            </a:r>
            <a:r>
              <a:rPr lang="en-US" sz="3600" dirty="0">
                <a:latin typeface="Times New Roman" pitchFamily="18" charset="0"/>
                <a:ea typeface="Times New Roman" pitchFamily="18" charset="0"/>
                <a:cs typeface="Times New Roman" pitchFamily="18" charset="0"/>
              </a:rPr>
              <a:t> </a:t>
            </a:r>
            <a:r>
              <a:rPr lang="en-US" sz="3600" dirty="0" err="1">
                <a:latin typeface="Times New Roman" pitchFamily="18" charset="0"/>
                <a:ea typeface="Times New Roman" pitchFamily="18" charset="0"/>
                <a:cs typeface="Times New Roman" pitchFamily="18" charset="0"/>
              </a:rPr>
              <a:t>thường</a:t>
            </a:r>
            <a:r>
              <a:rPr lang="en-US" sz="3600" dirty="0">
                <a:latin typeface="Times New Roman" pitchFamily="18" charset="0"/>
                <a:ea typeface="Times New Roman" pitchFamily="18" charset="0"/>
                <a:cs typeface="Times New Roman" pitchFamily="18" charset="0"/>
              </a:rPr>
              <a:t> </a:t>
            </a:r>
            <a:r>
              <a:rPr lang="en-US" sz="3600" dirty="0" err="1">
                <a:latin typeface="Times New Roman" pitchFamily="18" charset="0"/>
                <a:ea typeface="Times New Roman" pitchFamily="18" charset="0"/>
                <a:cs typeface="Times New Roman" pitchFamily="18" charset="0"/>
              </a:rPr>
              <a:t>sử</a:t>
            </a:r>
            <a:r>
              <a:rPr lang="en-US" sz="3600" dirty="0">
                <a:latin typeface="Times New Roman" pitchFamily="18" charset="0"/>
                <a:ea typeface="Times New Roman" pitchFamily="18" charset="0"/>
                <a:cs typeface="Times New Roman" pitchFamily="18" charset="0"/>
              </a:rPr>
              <a:t> </a:t>
            </a:r>
            <a:r>
              <a:rPr lang="en-US" sz="3600" dirty="0" err="1">
                <a:latin typeface="Times New Roman" pitchFamily="18" charset="0"/>
                <a:ea typeface="Times New Roman" pitchFamily="18" charset="0"/>
                <a:cs typeface="Times New Roman" pitchFamily="18" charset="0"/>
              </a:rPr>
              <a:t>dụng</a:t>
            </a:r>
            <a:r>
              <a:rPr lang="en-US" sz="3600" dirty="0">
                <a:latin typeface="Times New Roman" pitchFamily="18" charset="0"/>
                <a:ea typeface="Times New Roman" pitchFamily="18" charset="0"/>
                <a:cs typeface="Times New Roman" pitchFamily="18" charset="0"/>
              </a:rPr>
              <a:t> </a:t>
            </a:r>
            <a:r>
              <a:rPr lang="en-US" sz="3600" dirty="0" err="1">
                <a:latin typeface="Times New Roman" pitchFamily="18" charset="0"/>
                <a:ea typeface="Times New Roman" pitchFamily="18" charset="0"/>
                <a:cs typeface="Times New Roman" pitchFamily="18" charset="0"/>
              </a:rPr>
              <a:t>yếu</a:t>
            </a:r>
            <a:r>
              <a:rPr lang="en-US" sz="3600" dirty="0">
                <a:latin typeface="Times New Roman" pitchFamily="18" charset="0"/>
                <a:ea typeface="Times New Roman" pitchFamily="18" charset="0"/>
                <a:cs typeface="Times New Roman" pitchFamily="18" charset="0"/>
              </a:rPr>
              <a:t> </a:t>
            </a:r>
            <a:r>
              <a:rPr lang="en-US" sz="3600" dirty="0" err="1">
                <a:latin typeface="Times New Roman" pitchFamily="18" charset="0"/>
                <a:ea typeface="Times New Roman" pitchFamily="18" charset="0"/>
                <a:cs typeface="Times New Roman" pitchFamily="18" charset="0"/>
              </a:rPr>
              <a:t>tố</a:t>
            </a:r>
            <a:r>
              <a:rPr lang="en-US" sz="3600" dirty="0">
                <a:latin typeface="Times New Roman" pitchFamily="18" charset="0"/>
                <a:ea typeface="Times New Roman" pitchFamily="18" charset="0"/>
                <a:cs typeface="Times New Roman" pitchFamily="18" charset="0"/>
              </a:rPr>
              <a:t> </a:t>
            </a:r>
            <a:r>
              <a:rPr lang="en-US" sz="3600" dirty="0" err="1">
                <a:latin typeface="Times New Roman" pitchFamily="18" charset="0"/>
                <a:ea typeface="Times New Roman" pitchFamily="18" charset="0"/>
                <a:cs typeface="Times New Roman" pitchFamily="18" charset="0"/>
              </a:rPr>
              <a:t>kì</a:t>
            </a:r>
            <a:r>
              <a:rPr lang="en-US" sz="3600" dirty="0">
                <a:latin typeface="Times New Roman" pitchFamily="18" charset="0"/>
                <a:ea typeface="Times New Roman" pitchFamily="18" charset="0"/>
                <a:cs typeface="Times New Roman" pitchFamily="18" charset="0"/>
              </a:rPr>
              <a:t> </a:t>
            </a:r>
            <a:r>
              <a:rPr lang="en-US" sz="3600" dirty="0" err="1">
                <a:latin typeface="Times New Roman" pitchFamily="18" charset="0"/>
                <a:ea typeface="Times New Roman" pitchFamily="18" charset="0"/>
                <a:cs typeface="Times New Roman" pitchFamily="18" charset="0"/>
              </a:rPr>
              <a:t>ảo</a:t>
            </a:r>
            <a:r>
              <a:rPr lang="en-US" sz="3600" dirty="0">
                <a:latin typeface="Times New Roman" pitchFamily="18" charset="0"/>
                <a:ea typeface="Times New Roman" pitchFamily="18" charset="0"/>
                <a:cs typeface="Times New Roman" pitchFamily="18" charset="0"/>
              </a:rPr>
              <a:t> </a:t>
            </a:r>
            <a:r>
              <a:rPr lang="en-US" sz="3600" dirty="0" err="1">
                <a:latin typeface="Times New Roman" pitchFamily="18" charset="0"/>
                <a:ea typeface="Times New Roman" pitchFamily="18" charset="0"/>
                <a:cs typeface="Times New Roman" pitchFamily="18" charset="0"/>
              </a:rPr>
              <a:t>để</a:t>
            </a:r>
            <a:r>
              <a:rPr lang="en-US" sz="3600" dirty="0">
                <a:latin typeface="Times New Roman" pitchFamily="18" charset="0"/>
                <a:ea typeface="Times New Roman" pitchFamily="18" charset="0"/>
                <a:cs typeface="Times New Roman" pitchFamily="18" charset="0"/>
              </a:rPr>
              <a:t> </a:t>
            </a:r>
            <a:r>
              <a:rPr lang="en-US" sz="3600" dirty="0" err="1">
                <a:latin typeface="Times New Roman" pitchFamily="18" charset="0"/>
                <a:ea typeface="Times New Roman" pitchFamily="18" charset="0"/>
                <a:cs typeface="Times New Roman" pitchFamily="18" charset="0"/>
              </a:rPr>
              <a:t>thực</a:t>
            </a:r>
            <a:r>
              <a:rPr lang="en-US" sz="3600" dirty="0">
                <a:latin typeface="Times New Roman" pitchFamily="18" charset="0"/>
                <a:ea typeface="Times New Roman" pitchFamily="18" charset="0"/>
                <a:cs typeface="Times New Roman" pitchFamily="18" charset="0"/>
              </a:rPr>
              <a:t> </a:t>
            </a:r>
            <a:r>
              <a:rPr lang="en-US" sz="3600" dirty="0" err="1">
                <a:latin typeface="Times New Roman" pitchFamily="18" charset="0"/>
                <a:ea typeface="Times New Roman" pitchFamily="18" charset="0"/>
                <a:cs typeface="Times New Roman" pitchFamily="18" charset="0"/>
              </a:rPr>
              <a:t>hiện</a:t>
            </a:r>
            <a:r>
              <a:rPr lang="en-US" sz="3600" dirty="0">
                <a:latin typeface="Times New Roman" pitchFamily="18" charset="0"/>
                <a:ea typeface="Times New Roman" pitchFamily="18" charset="0"/>
                <a:cs typeface="Times New Roman" pitchFamily="18" charset="0"/>
              </a:rPr>
              <a:t> ý </a:t>
            </a:r>
            <a:r>
              <a:rPr lang="en-US" sz="3600" dirty="0" err="1">
                <a:latin typeface="Times New Roman" pitchFamily="18" charset="0"/>
                <a:ea typeface="Times New Roman" pitchFamily="18" charset="0"/>
                <a:cs typeface="Times New Roman" pitchFamily="18" charset="0"/>
              </a:rPr>
              <a:t>đồ</a:t>
            </a:r>
            <a:r>
              <a:rPr lang="en-US" sz="3600" dirty="0">
                <a:latin typeface="Times New Roman" pitchFamily="18" charset="0"/>
                <a:ea typeface="Times New Roman" pitchFamily="18" charset="0"/>
                <a:cs typeface="Times New Roman" pitchFamily="18" charset="0"/>
              </a:rPr>
              <a:t> </a:t>
            </a:r>
            <a:r>
              <a:rPr lang="en-US" sz="3600" dirty="0" err="1">
                <a:latin typeface="Times New Roman" pitchFamily="18" charset="0"/>
                <a:ea typeface="Times New Roman" pitchFamily="18" charset="0"/>
                <a:cs typeface="Times New Roman" pitchFamily="18" charset="0"/>
              </a:rPr>
              <a:t>nghệ</a:t>
            </a:r>
            <a:r>
              <a:rPr lang="en-US" sz="3600" dirty="0">
                <a:latin typeface="Times New Roman" pitchFamily="18" charset="0"/>
                <a:ea typeface="Times New Roman" pitchFamily="18" charset="0"/>
                <a:cs typeface="Times New Roman" pitchFamily="18" charset="0"/>
              </a:rPr>
              <a:t> </a:t>
            </a:r>
            <a:r>
              <a:rPr lang="en-US" sz="3600" dirty="0" err="1">
                <a:latin typeface="Times New Roman" pitchFamily="18" charset="0"/>
                <a:ea typeface="Times New Roman" pitchFamily="18" charset="0"/>
                <a:cs typeface="Times New Roman" pitchFamily="18" charset="0"/>
              </a:rPr>
              <a:t>thuật</a:t>
            </a:r>
            <a:r>
              <a:rPr lang="en-US" sz="3600" dirty="0">
                <a:latin typeface="Times New Roman" pitchFamily="18" charset="0"/>
                <a:ea typeface="Times New Roman" pitchFamily="18" charset="0"/>
                <a:cs typeface="Times New Roman" pitchFamily="18" charset="0"/>
              </a:rPr>
              <a:t> </a:t>
            </a:r>
            <a:r>
              <a:rPr lang="en-US" sz="3600" dirty="0" err="1">
                <a:latin typeface="Times New Roman" pitchFamily="18" charset="0"/>
                <a:ea typeface="Times New Roman" pitchFamily="18" charset="0"/>
                <a:cs typeface="Times New Roman" pitchFamily="18" charset="0"/>
              </a:rPr>
              <a:t>của</a:t>
            </a:r>
            <a:r>
              <a:rPr lang="en-US" sz="3600" dirty="0">
                <a:latin typeface="Times New Roman" pitchFamily="18" charset="0"/>
                <a:ea typeface="Times New Roman" pitchFamily="18" charset="0"/>
                <a:cs typeface="Times New Roman" pitchFamily="18" charset="0"/>
              </a:rPr>
              <a:t> </a:t>
            </a:r>
            <a:r>
              <a:rPr lang="en-US" sz="3600" dirty="0" err="1">
                <a:latin typeface="Times New Roman" pitchFamily="18" charset="0"/>
                <a:ea typeface="Times New Roman" pitchFamily="18" charset="0"/>
                <a:cs typeface="Times New Roman" pitchFamily="18" charset="0"/>
              </a:rPr>
              <a:t>mình</a:t>
            </a:r>
            <a:r>
              <a:rPr lang="en-US" sz="3600" dirty="0">
                <a:latin typeface="Times New Roman" pitchFamily="18" charset="0"/>
                <a:ea typeface="Times New Roman" pitchFamily="18" charset="0"/>
                <a:cs typeface="Times New Roman" pitchFamily="18" charset="0"/>
              </a:rPr>
              <a:t> </a:t>
            </a:r>
          </a:p>
          <a:p>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Ví</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dụ</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Nhà</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văn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Nguyễn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Tuân</a:t>
            </a:r>
            <a:r>
              <a:rPr lang="en-US" sz="3600" dirty="0">
                <a:latin typeface="Times New Roman" pitchFamily="18" charset="0"/>
                <a:cs typeface="Times New Roman" pitchFamily="18" charset="0"/>
              </a:rPr>
              <a:t>: </a:t>
            </a:r>
            <a:r>
              <a:rPr lang="en-US" sz="3600" i="1" dirty="0" err="1">
                <a:latin typeface="Times New Roman" pitchFamily="18" charset="0"/>
                <a:cs typeface="Times New Roman" pitchFamily="18" charset="0"/>
              </a:rPr>
              <a:t>Trên</a:t>
            </a:r>
            <a:r>
              <a:rPr lang="en-US" sz="3600" i="1" dirty="0">
                <a:latin typeface="Times New Roman" pitchFamily="18" charset="0"/>
                <a:cs typeface="Times New Roman" pitchFamily="18" charset="0"/>
              </a:rPr>
              <a:t> </a:t>
            </a:r>
            <a:r>
              <a:rPr lang="en-US" sz="3600" i="1" dirty="0" err="1">
                <a:latin typeface="Times New Roman" pitchFamily="18" charset="0"/>
                <a:cs typeface="Times New Roman" pitchFamily="18" charset="0"/>
              </a:rPr>
              <a:t>đỉnh</a:t>
            </a:r>
            <a:r>
              <a:rPr lang="en-US" sz="3600" i="1" dirty="0">
                <a:latin typeface="Times New Roman" pitchFamily="18" charset="0"/>
                <a:cs typeface="Times New Roman" pitchFamily="18" charset="0"/>
              </a:rPr>
              <a:t> non </a:t>
            </a:r>
            <a:r>
              <a:rPr lang="en-US" sz="3600" i="1" dirty="0" err="1">
                <a:latin typeface="Times New Roman" pitchFamily="18" charset="0"/>
                <a:cs typeface="Times New Roman" pitchFamily="18" charset="0"/>
              </a:rPr>
              <a:t>Tản</a:t>
            </a:r>
            <a:r>
              <a:rPr lang="en-US" sz="3600" i="1" dirty="0">
                <a:latin typeface="Times New Roman" pitchFamily="18" charset="0"/>
                <a:cs typeface="Times New Roman" pitchFamily="18" charset="0"/>
              </a:rPr>
              <a:t>, </a:t>
            </a:r>
            <a:r>
              <a:rPr lang="en-US" sz="3600" i="1" dirty="0" err="1">
                <a:latin typeface="Times New Roman" pitchFamily="18" charset="0"/>
                <a:cs typeface="Times New Roman" pitchFamily="18" charset="0"/>
              </a:rPr>
              <a:t>Xác</a:t>
            </a:r>
            <a:r>
              <a:rPr lang="en-US" sz="3600" i="1" dirty="0">
                <a:latin typeface="Times New Roman" pitchFamily="18" charset="0"/>
                <a:cs typeface="Times New Roman" pitchFamily="18" charset="0"/>
              </a:rPr>
              <a:t> </a:t>
            </a:r>
            <a:r>
              <a:rPr lang="en-US" sz="3600" i="1" dirty="0" err="1">
                <a:latin typeface="Times New Roman" pitchFamily="18" charset="0"/>
                <a:cs typeface="Times New Roman" pitchFamily="18" charset="0"/>
              </a:rPr>
              <a:t>ngọc</a:t>
            </a:r>
            <a:r>
              <a:rPr lang="en-US" sz="3600" i="1" dirty="0">
                <a:latin typeface="Times New Roman" pitchFamily="18" charset="0"/>
                <a:cs typeface="Times New Roman" pitchFamily="18" charset="0"/>
              </a:rPr>
              <a:t> lam, </a:t>
            </a:r>
            <a:r>
              <a:rPr lang="en-US" sz="3600" i="1" dirty="0" err="1">
                <a:latin typeface="Times New Roman" pitchFamily="18" charset="0"/>
                <a:cs typeface="Times New Roman" pitchFamily="18" charset="0"/>
              </a:rPr>
              <a:t>Chùa</a:t>
            </a:r>
            <a:r>
              <a:rPr lang="en-US" sz="3600" i="1" dirty="0">
                <a:latin typeface="Times New Roman" pitchFamily="18" charset="0"/>
                <a:cs typeface="Times New Roman" pitchFamily="18" charset="0"/>
              </a:rPr>
              <a:t> </a:t>
            </a:r>
            <a:r>
              <a:rPr lang="en-US" sz="3600" i="1" dirty="0" err="1">
                <a:latin typeface="Times New Roman" pitchFamily="18" charset="0"/>
                <a:cs typeface="Times New Roman" pitchFamily="18" charset="0"/>
              </a:rPr>
              <a:t>Đàn</a:t>
            </a:r>
            <a:r>
              <a:rPr lang="en-US" sz="3600" i="1" dirty="0">
                <a:latin typeface="Times New Roman" pitchFamily="18" charset="0"/>
                <a:cs typeface="Times New Roman" pitchFamily="18" charset="0"/>
              </a:rPr>
              <a:t>…</a:t>
            </a:r>
          </a:p>
        </p:txBody>
      </p:sp>
    </p:spTree>
    <p:extLst>
      <p:ext uri="{BB962C8B-B14F-4D97-AF65-F5344CB8AC3E}">
        <p14:creationId xmlns:p14="http://schemas.microsoft.com/office/powerpoint/2010/main" val="74270210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9">
                                            <p:txEl>
                                              <p:pRg st="0" end="0"/>
                                            </p:txEl>
                                          </p:spTgt>
                                        </p:tgtEl>
                                        <p:attrNameLst>
                                          <p:attrName>style.visibility</p:attrName>
                                        </p:attrNameLst>
                                      </p:cBhvr>
                                      <p:to>
                                        <p:strVal val="visible"/>
                                      </p:to>
                                    </p:set>
                                    <p:anim calcmode="lin" valueType="num">
                                      <p:cBhvr additive="base">
                                        <p:cTn id="7" dur="500" fill="hold"/>
                                        <p:tgtEl>
                                          <p:spTgt spid="2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9">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9">
                                            <p:txEl>
                                              <p:pRg st="1" end="1"/>
                                            </p:txEl>
                                          </p:spTgt>
                                        </p:tgtEl>
                                        <p:attrNameLst>
                                          <p:attrName>style.visibility</p:attrName>
                                        </p:attrNameLst>
                                      </p:cBhvr>
                                      <p:to>
                                        <p:strVal val="visible"/>
                                      </p:to>
                                    </p:set>
                                    <p:anim calcmode="lin" valueType="num">
                                      <p:cBhvr additive="base">
                                        <p:cTn id="11" dur="500" fill="hold"/>
                                        <p:tgtEl>
                                          <p:spTgt spid="29">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9">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组合 18">
            <a:extLst>
              <a:ext uri="{FF2B5EF4-FFF2-40B4-BE49-F238E27FC236}">
                <a16:creationId xmlns:a16="http://schemas.microsoft.com/office/drawing/2014/main" xmlns="" id="{5369A945-674F-4ED6-A0B2-06425FE9A400}"/>
              </a:ext>
            </a:extLst>
          </p:cNvPr>
          <p:cNvGrpSpPr/>
          <p:nvPr/>
        </p:nvGrpSpPr>
        <p:grpSpPr>
          <a:xfrm>
            <a:off x="6153150" y="417596"/>
            <a:ext cx="5524500" cy="4742568"/>
            <a:chOff x="6153150" y="417596"/>
            <a:chExt cx="5524500" cy="4742568"/>
          </a:xfrm>
        </p:grpSpPr>
        <p:pic>
          <p:nvPicPr>
            <p:cNvPr id="7" name="图片 6">
              <a:extLst>
                <a:ext uri="{FF2B5EF4-FFF2-40B4-BE49-F238E27FC236}">
                  <a16:creationId xmlns:a16="http://schemas.microsoft.com/office/drawing/2014/main" xmlns="" id="{1CFAAC0F-DCE8-403A-B11E-7D02345AAFF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flipH="1">
              <a:off x="6153150" y="417596"/>
              <a:ext cx="5524500" cy="4038600"/>
            </a:xfrm>
            <a:prstGeom prst="rect">
              <a:avLst/>
            </a:prstGeom>
          </p:spPr>
        </p:pic>
        <p:pic>
          <p:nvPicPr>
            <p:cNvPr id="11" name="图片 10">
              <a:extLst>
                <a:ext uri="{FF2B5EF4-FFF2-40B4-BE49-F238E27FC236}">
                  <a16:creationId xmlns:a16="http://schemas.microsoft.com/office/drawing/2014/main" xmlns="" id="{E640CFED-6330-4413-B81C-35E8EC158DD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886950" y="4309779"/>
              <a:ext cx="1790700" cy="850385"/>
            </a:xfrm>
            <a:prstGeom prst="rect">
              <a:avLst/>
            </a:prstGeom>
          </p:spPr>
        </p:pic>
      </p:grpSp>
      <p:sp>
        <p:nvSpPr>
          <p:cNvPr id="16" name="Hộp Văn bản 15">
            <a:extLst>
              <a:ext uri="{FF2B5EF4-FFF2-40B4-BE49-F238E27FC236}">
                <a16:creationId xmlns:a16="http://schemas.microsoft.com/office/drawing/2014/main" xmlns="" id="{68880580-B413-439B-860B-B21517E5AAF7}"/>
              </a:ext>
            </a:extLst>
          </p:cNvPr>
          <p:cNvSpPr txBox="1"/>
          <p:nvPr/>
        </p:nvSpPr>
        <p:spPr>
          <a:xfrm>
            <a:off x="834285" y="462155"/>
            <a:ext cx="6905121" cy="1372683"/>
          </a:xfrm>
          <a:prstGeom prst="rect">
            <a:avLst/>
          </a:prstGeom>
          <a:noFill/>
        </p:spPr>
        <p:txBody>
          <a:bodyPr wrap="square">
            <a:spAutoFit/>
          </a:bodyPr>
          <a:lstStyle/>
          <a:p>
            <a:pPr marR="0">
              <a:lnSpc>
                <a:spcPct val="130000"/>
              </a:lnSpc>
              <a:spcBef>
                <a:spcPts val="0"/>
              </a:spcBef>
            </a:pPr>
            <a:r>
              <a:rPr lang="en-US" sz="3200" b="1" dirty="0">
                <a:latin typeface="Times New Roman" pitchFamily="18" charset="0"/>
                <a:ea typeface="Cambria" panose="02040503050406030204" pitchFamily="18" charset="0"/>
                <a:cs typeface="Times New Roman" pitchFamily="18" charset="0"/>
              </a:rPr>
              <a:t>II. </a:t>
            </a:r>
            <a:r>
              <a:rPr lang="en-US" sz="3200" b="1" dirty="0" err="1">
                <a:latin typeface="Times New Roman" pitchFamily="18" charset="0"/>
                <a:ea typeface="Cambria" panose="02040503050406030204" pitchFamily="18" charset="0"/>
                <a:cs typeface="Times New Roman" pitchFamily="18" charset="0"/>
              </a:rPr>
              <a:t>Tìm</a:t>
            </a:r>
            <a:r>
              <a:rPr lang="en-US" sz="3200" b="1" dirty="0">
                <a:latin typeface="Times New Roman" pitchFamily="18" charset="0"/>
                <a:ea typeface="Cambria" panose="02040503050406030204" pitchFamily="18" charset="0"/>
                <a:cs typeface="Times New Roman" pitchFamily="18" charset="0"/>
              </a:rPr>
              <a:t> </a:t>
            </a:r>
            <a:r>
              <a:rPr lang="en-US" sz="3200" b="1" dirty="0" err="1">
                <a:latin typeface="Times New Roman" pitchFamily="18" charset="0"/>
                <a:ea typeface="Cambria" panose="02040503050406030204" pitchFamily="18" charset="0"/>
                <a:cs typeface="Times New Roman" pitchFamily="18" charset="0"/>
              </a:rPr>
              <a:t>hiểu</a:t>
            </a:r>
            <a:r>
              <a:rPr lang="en-US" sz="3200" b="1" dirty="0">
                <a:latin typeface="Times New Roman" pitchFamily="18" charset="0"/>
                <a:ea typeface="Cambria" panose="02040503050406030204" pitchFamily="18" charset="0"/>
                <a:cs typeface="Times New Roman" pitchFamily="18" charset="0"/>
              </a:rPr>
              <a:t> </a:t>
            </a:r>
            <a:r>
              <a:rPr lang="en-US" sz="3200" b="1" dirty="0" err="1">
                <a:latin typeface="Times New Roman" pitchFamily="18" charset="0"/>
                <a:ea typeface="Cambria" panose="02040503050406030204" pitchFamily="18" charset="0"/>
                <a:cs typeface="Times New Roman" pitchFamily="18" charset="0"/>
              </a:rPr>
              <a:t>chung</a:t>
            </a:r>
            <a:endParaRPr lang="en-US" sz="3200" b="1" dirty="0">
              <a:latin typeface="Times New Roman" pitchFamily="18" charset="0"/>
              <a:ea typeface="Cambria" panose="02040503050406030204" pitchFamily="18" charset="0"/>
              <a:cs typeface="Times New Roman" pitchFamily="18" charset="0"/>
            </a:endParaRPr>
          </a:p>
          <a:p>
            <a:pPr marR="0">
              <a:lnSpc>
                <a:spcPct val="130000"/>
              </a:lnSpc>
              <a:spcBef>
                <a:spcPts val="0"/>
              </a:spcBef>
            </a:pPr>
            <a:r>
              <a:rPr lang="en-US" sz="3200" b="1" dirty="0">
                <a:effectLst/>
                <a:latin typeface="Times New Roman" pitchFamily="18" charset="0"/>
                <a:ea typeface="Cambria" panose="02040503050406030204" pitchFamily="18" charset="0"/>
                <a:cs typeface="Times New Roman" pitchFamily="18" charset="0"/>
              </a:rPr>
              <a:t>1. </a:t>
            </a:r>
            <a:r>
              <a:rPr lang="en-US" sz="3200" b="1" dirty="0" err="1">
                <a:effectLst/>
                <a:latin typeface="Times New Roman" pitchFamily="18" charset="0"/>
                <a:ea typeface="Cambria" panose="02040503050406030204" pitchFamily="18" charset="0"/>
                <a:cs typeface="Times New Roman" pitchFamily="18" charset="0"/>
              </a:rPr>
              <a:t>Tác</a:t>
            </a:r>
            <a:r>
              <a:rPr lang="en-US" sz="3200" b="1" dirty="0">
                <a:effectLst/>
                <a:latin typeface="Times New Roman" pitchFamily="18" charset="0"/>
                <a:ea typeface="Cambria" panose="02040503050406030204" pitchFamily="18" charset="0"/>
                <a:cs typeface="Times New Roman" pitchFamily="18" charset="0"/>
              </a:rPr>
              <a:t> </a:t>
            </a:r>
            <a:r>
              <a:rPr lang="en-US" sz="3200" b="1" dirty="0" err="1">
                <a:effectLst/>
                <a:latin typeface="Times New Roman" pitchFamily="18" charset="0"/>
                <a:ea typeface="Cambria" panose="02040503050406030204" pitchFamily="18" charset="0"/>
                <a:cs typeface="Times New Roman" pitchFamily="18" charset="0"/>
              </a:rPr>
              <a:t>giả</a:t>
            </a:r>
            <a:endParaRPr lang="en-US" sz="3200" b="1" dirty="0">
              <a:effectLst/>
              <a:latin typeface="Times New Roman" pitchFamily="18" charset="0"/>
              <a:ea typeface="Cambria" panose="02040503050406030204" pitchFamily="18" charset="0"/>
              <a:cs typeface="Times New Roman" pitchFamily="18" charset="0"/>
            </a:endParaRPr>
          </a:p>
        </p:txBody>
      </p:sp>
      <p:sp>
        <p:nvSpPr>
          <p:cNvPr id="20" name="Hộp Văn bản 19">
            <a:extLst>
              <a:ext uri="{FF2B5EF4-FFF2-40B4-BE49-F238E27FC236}">
                <a16:creationId xmlns:a16="http://schemas.microsoft.com/office/drawing/2014/main" xmlns="" id="{D15AE010-A985-4488-B413-130C918A73BB}"/>
              </a:ext>
            </a:extLst>
          </p:cNvPr>
          <p:cNvSpPr txBox="1"/>
          <p:nvPr/>
        </p:nvSpPr>
        <p:spPr>
          <a:xfrm>
            <a:off x="834285" y="1588423"/>
            <a:ext cx="10548471" cy="4423775"/>
          </a:xfrm>
          <a:prstGeom prst="rect">
            <a:avLst/>
          </a:prstGeom>
          <a:noFill/>
        </p:spPr>
        <p:txBody>
          <a:bodyPr wrap="square">
            <a:spAutoFit/>
          </a:bodyPr>
          <a:lstStyle/>
          <a:p>
            <a:pPr marL="457200" indent="-457200" algn="just">
              <a:lnSpc>
                <a:spcPct val="130000"/>
              </a:lnSpc>
              <a:spcAft>
                <a:spcPts val="800"/>
              </a:spcAft>
              <a:buFont typeface="Arial" panose="020B0604020202020204" pitchFamily="34" charset="0"/>
              <a:buChar char="•"/>
            </a:pPr>
            <a:r>
              <a:rPr lang="en-US" sz="2800" dirty="0" err="1">
                <a:latin typeface="Times New Roman" pitchFamily="18" charset="0"/>
                <a:ea typeface="Cambria" panose="02040503050406030204" pitchFamily="18" charset="0"/>
                <a:cs typeface="Times New Roman" pitchFamily="18" charset="0"/>
              </a:rPr>
              <a:t>Nguyễn</a:t>
            </a:r>
            <a:r>
              <a:rPr lang="en-US" sz="2800" dirty="0">
                <a:latin typeface="Times New Roman" pitchFamily="18" charset="0"/>
                <a:ea typeface="Cambria" panose="02040503050406030204" pitchFamily="18" charset="0"/>
                <a:cs typeface="Times New Roman" pitchFamily="18" charset="0"/>
              </a:rPr>
              <a:t> </a:t>
            </a:r>
            <a:r>
              <a:rPr lang="en-US" sz="2800" dirty="0" err="1">
                <a:latin typeface="Times New Roman" pitchFamily="18" charset="0"/>
                <a:ea typeface="Cambria" panose="02040503050406030204" pitchFamily="18" charset="0"/>
                <a:cs typeface="Times New Roman" pitchFamily="18" charset="0"/>
              </a:rPr>
              <a:t>Dữ</a:t>
            </a:r>
            <a:r>
              <a:rPr lang="en-US" sz="2800" dirty="0">
                <a:latin typeface="Times New Roman" pitchFamily="18" charset="0"/>
                <a:ea typeface="Cambria" panose="02040503050406030204" pitchFamily="18" charset="0"/>
                <a:cs typeface="Times New Roman" pitchFamily="18" charset="0"/>
              </a:rPr>
              <a:t> (?-?), </a:t>
            </a:r>
            <a:r>
              <a:rPr lang="en-US" sz="2800" dirty="0" err="1">
                <a:latin typeface="Times New Roman" pitchFamily="18" charset="0"/>
                <a:ea typeface="Cambria" panose="02040503050406030204" pitchFamily="18" charset="0"/>
                <a:cs typeface="Times New Roman" pitchFamily="18" charset="0"/>
              </a:rPr>
              <a:t>sống</a:t>
            </a:r>
            <a:r>
              <a:rPr lang="en-US" sz="2800" dirty="0">
                <a:latin typeface="Times New Roman" pitchFamily="18" charset="0"/>
                <a:ea typeface="Cambria" panose="02040503050406030204" pitchFamily="18" charset="0"/>
                <a:cs typeface="Times New Roman" pitchFamily="18" charset="0"/>
              </a:rPr>
              <a:t> vào khoảng thế kỉ XVI.</a:t>
            </a:r>
          </a:p>
          <a:p>
            <a:pPr marL="457200" indent="-457200" algn="just">
              <a:lnSpc>
                <a:spcPct val="130000"/>
              </a:lnSpc>
              <a:spcAft>
                <a:spcPts val="800"/>
              </a:spcAft>
              <a:buFont typeface="Arial" panose="020B0604020202020204" pitchFamily="34" charset="0"/>
              <a:buChar char="•"/>
            </a:pPr>
            <a:r>
              <a:rPr lang="en-US" sz="2800" dirty="0">
                <a:latin typeface="Times New Roman" pitchFamily="18" charset="0"/>
                <a:ea typeface="Cambria" panose="02040503050406030204" pitchFamily="18" charset="0"/>
                <a:cs typeface="Times New Roman" pitchFamily="18" charset="0"/>
              </a:rPr>
              <a:t>Quê quán: xã Đỗ Tùng – huyện Trường Tân (nay thuộc huyện Thanh Miện – Hải Dương).</a:t>
            </a:r>
          </a:p>
          <a:p>
            <a:pPr marL="457200" indent="-457200" algn="just">
              <a:lnSpc>
                <a:spcPct val="130000"/>
              </a:lnSpc>
              <a:spcAft>
                <a:spcPts val="800"/>
              </a:spcAft>
              <a:buFont typeface="Arial" panose="020B0604020202020204" pitchFamily="34" charset="0"/>
              <a:buChar char="•"/>
            </a:pPr>
            <a:r>
              <a:rPr lang="en-US" sz="2800" dirty="0">
                <a:latin typeface="Times New Roman" pitchFamily="18" charset="0"/>
                <a:ea typeface="Cambria" panose="02040503050406030204" pitchFamily="18" charset="0"/>
                <a:cs typeface="Times New Roman" pitchFamily="18" charset="0"/>
              </a:rPr>
              <a:t>Sau </a:t>
            </a:r>
            <a:r>
              <a:rPr lang="en-US" sz="2800" dirty="0" err="1">
                <a:latin typeface="Times New Roman" pitchFamily="18" charset="0"/>
                <a:ea typeface="Cambria" panose="02040503050406030204" pitchFamily="18" charset="0"/>
                <a:cs typeface="Times New Roman" pitchFamily="18" charset="0"/>
              </a:rPr>
              <a:t>khi</a:t>
            </a:r>
            <a:r>
              <a:rPr lang="en-US" sz="2800" dirty="0">
                <a:latin typeface="Times New Roman" pitchFamily="18" charset="0"/>
                <a:ea typeface="Cambria" panose="02040503050406030204" pitchFamily="18" charset="0"/>
                <a:cs typeface="Times New Roman" pitchFamily="18" charset="0"/>
              </a:rPr>
              <a:t> </a:t>
            </a:r>
            <a:r>
              <a:rPr lang="en-US" sz="2800" dirty="0" err="1">
                <a:latin typeface="Times New Roman" pitchFamily="18" charset="0"/>
                <a:ea typeface="Cambria" panose="02040503050406030204" pitchFamily="18" charset="0"/>
                <a:cs typeface="Times New Roman" pitchFamily="18" charset="0"/>
              </a:rPr>
              <a:t>đỗ</a:t>
            </a:r>
            <a:r>
              <a:rPr lang="en-US" sz="2800" dirty="0">
                <a:latin typeface="Times New Roman" pitchFamily="18" charset="0"/>
                <a:ea typeface="Cambria" panose="02040503050406030204" pitchFamily="18" charset="0"/>
                <a:cs typeface="Times New Roman" pitchFamily="18" charset="0"/>
              </a:rPr>
              <a:t> </a:t>
            </a:r>
            <a:r>
              <a:rPr lang="en-US" sz="2800" dirty="0" err="1">
                <a:latin typeface="Times New Roman" pitchFamily="18" charset="0"/>
                <a:ea typeface="Cambria" panose="02040503050406030204" pitchFamily="18" charset="0"/>
                <a:cs typeface="Times New Roman" pitchFamily="18" charset="0"/>
              </a:rPr>
              <a:t>Hương</a:t>
            </a:r>
            <a:r>
              <a:rPr lang="en-US" sz="2800" dirty="0">
                <a:latin typeface="Times New Roman" pitchFamily="18" charset="0"/>
                <a:ea typeface="Cambria" panose="02040503050406030204" pitchFamily="18" charset="0"/>
                <a:cs typeface="Times New Roman" pitchFamily="18" charset="0"/>
              </a:rPr>
              <a:t> </a:t>
            </a:r>
            <a:r>
              <a:rPr lang="en-US" sz="2800" dirty="0" err="1">
                <a:latin typeface="Times New Roman" pitchFamily="18" charset="0"/>
                <a:ea typeface="Cambria" panose="02040503050406030204" pitchFamily="18" charset="0"/>
                <a:cs typeface="Times New Roman" pitchFamily="18" charset="0"/>
              </a:rPr>
              <a:t>tiến</a:t>
            </a:r>
            <a:r>
              <a:rPr lang="en-US" sz="2800" dirty="0">
                <a:latin typeface="Times New Roman" pitchFamily="18" charset="0"/>
                <a:ea typeface="Cambria" panose="02040503050406030204" pitchFamily="18" charset="0"/>
                <a:cs typeface="Times New Roman" pitchFamily="18" charset="0"/>
              </a:rPr>
              <a:t> (</a:t>
            </a:r>
            <a:r>
              <a:rPr lang="en-US" sz="2800" dirty="0" err="1">
                <a:latin typeface="Times New Roman" pitchFamily="18" charset="0"/>
                <a:ea typeface="Cambria" panose="02040503050406030204" pitchFamily="18" charset="0"/>
                <a:cs typeface="Times New Roman" pitchFamily="18" charset="0"/>
              </a:rPr>
              <a:t>cử</a:t>
            </a:r>
            <a:r>
              <a:rPr lang="en-US" sz="2800" dirty="0">
                <a:latin typeface="Times New Roman" pitchFamily="18" charset="0"/>
                <a:ea typeface="Cambria" panose="02040503050406030204" pitchFamily="18" charset="0"/>
                <a:cs typeface="Times New Roman" pitchFamily="18" charset="0"/>
              </a:rPr>
              <a:t> </a:t>
            </a:r>
            <a:r>
              <a:rPr lang="en-US" sz="2800" dirty="0" err="1">
                <a:latin typeface="Times New Roman" pitchFamily="18" charset="0"/>
                <a:ea typeface="Cambria" panose="02040503050406030204" pitchFamily="18" charset="0"/>
                <a:cs typeface="Times New Roman" pitchFamily="18" charset="0"/>
              </a:rPr>
              <a:t>nhân</a:t>
            </a:r>
            <a:r>
              <a:rPr lang="en-US" sz="2800" dirty="0">
                <a:latin typeface="Times New Roman" pitchFamily="18" charset="0"/>
                <a:ea typeface="Cambria" panose="02040503050406030204" pitchFamily="18" charset="0"/>
                <a:cs typeface="Times New Roman" pitchFamily="18" charset="0"/>
              </a:rPr>
              <a:t>), </a:t>
            </a:r>
            <a:r>
              <a:rPr lang="en-US" sz="2800" dirty="0" err="1">
                <a:latin typeface="Times New Roman" pitchFamily="18" charset="0"/>
                <a:ea typeface="Cambria" panose="02040503050406030204" pitchFamily="18" charset="0"/>
                <a:cs typeface="Times New Roman" pitchFamily="18" charset="0"/>
              </a:rPr>
              <a:t>ông</a:t>
            </a:r>
            <a:r>
              <a:rPr lang="en-US" sz="2800" dirty="0">
                <a:latin typeface="Times New Roman" pitchFamily="18" charset="0"/>
                <a:ea typeface="Cambria" panose="02040503050406030204" pitchFamily="18" charset="0"/>
                <a:cs typeface="Times New Roman" pitchFamily="18" charset="0"/>
              </a:rPr>
              <a:t> </a:t>
            </a:r>
            <a:r>
              <a:rPr lang="en-US" sz="2800" dirty="0" err="1">
                <a:latin typeface="Times New Roman" pitchFamily="18" charset="0"/>
                <a:ea typeface="Cambria" panose="02040503050406030204" pitchFamily="18" charset="0"/>
                <a:cs typeface="Times New Roman" pitchFamily="18" charset="0"/>
              </a:rPr>
              <a:t>làm</a:t>
            </a:r>
            <a:r>
              <a:rPr lang="en-US" sz="2800" dirty="0">
                <a:latin typeface="Times New Roman" pitchFamily="18" charset="0"/>
                <a:ea typeface="Cambria" panose="02040503050406030204" pitchFamily="18" charset="0"/>
                <a:cs typeface="Times New Roman" pitchFamily="18" charset="0"/>
              </a:rPr>
              <a:t> </a:t>
            </a:r>
            <a:r>
              <a:rPr lang="en-US" sz="2800" dirty="0" err="1">
                <a:latin typeface="Times New Roman" pitchFamily="18" charset="0"/>
                <a:ea typeface="Cambria" panose="02040503050406030204" pitchFamily="18" charset="0"/>
                <a:cs typeface="Times New Roman" pitchFamily="18" charset="0"/>
              </a:rPr>
              <a:t>quan</a:t>
            </a:r>
            <a:r>
              <a:rPr lang="en-US" sz="2800" dirty="0">
                <a:latin typeface="Times New Roman" pitchFamily="18" charset="0"/>
                <a:ea typeface="Cambria" panose="02040503050406030204" pitchFamily="18" charset="0"/>
                <a:cs typeface="Times New Roman" pitchFamily="18" charset="0"/>
              </a:rPr>
              <a:t> </a:t>
            </a:r>
            <a:r>
              <a:rPr lang="en-US" sz="2800" dirty="0" err="1">
                <a:latin typeface="Times New Roman" pitchFamily="18" charset="0"/>
                <a:ea typeface="Cambria" panose="02040503050406030204" pitchFamily="18" charset="0"/>
                <a:cs typeface="Times New Roman" pitchFamily="18" charset="0"/>
              </a:rPr>
              <a:t>nhưng</a:t>
            </a:r>
            <a:r>
              <a:rPr lang="en-US" sz="2800" dirty="0">
                <a:latin typeface="Times New Roman" pitchFamily="18" charset="0"/>
                <a:ea typeface="Cambria" panose="02040503050406030204" pitchFamily="18" charset="0"/>
                <a:cs typeface="Times New Roman" pitchFamily="18" charset="0"/>
              </a:rPr>
              <a:t> không bao lâu thì lui về ẩn </a:t>
            </a:r>
            <a:r>
              <a:rPr lang="en-US" sz="2800" dirty="0" err="1">
                <a:latin typeface="Times New Roman" pitchFamily="18" charset="0"/>
                <a:ea typeface="Cambria" panose="02040503050406030204" pitchFamily="18" charset="0"/>
                <a:cs typeface="Times New Roman" pitchFamily="18" charset="0"/>
              </a:rPr>
              <a:t>giật</a:t>
            </a:r>
            <a:r>
              <a:rPr lang="en-US" sz="2800" dirty="0">
                <a:latin typeface="Times New Roman" pitchFamily="18" charset="0"/>
                <a:ea typeface="Cambria" panose="02040503050406030204" pitchFamily="18" charset="0"/>
                <a:cs typeface="Times New Roman" pitchFamily="18" charset="0"/>
              </a:rPr>
              <a:t>.</a:t>
            </a:r>
          </a:p>
          <a:p>
            <a:pPr marL="457200" indent="-457200" algn="just">
              <a:lnSpc>
                <a:spcPct val="130000"/>
              </a:lnSpc>
              <a:spcAft>
                <a:spcPts val="800"/>
              </a:spcAft>
              <a:buFont typeface="Arial" panose="020B0604020202020204" pitchFamily="34" charset="0"/>
              <a:buChar char="•"/>
            </a:pP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đóng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góp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trọng</a:t>
            </a:r>
            <a:r>
              <a:rPr lang="en-US" sz="2800" dirty="0">
                <a:latin typeface="Times New Roman" panose="02020603050405020304" pitchFamily="18" charset="0"/>
                <a:cs typeface="Times New Roman" panose="02020603050405020304" pitchFamily="18" charset="0"/>
              </a:rPr>
              <a:t> ở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loại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truyện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truyền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kì</a:t>
            </a:r>
            <a:r>
              <a:rPr lang="en-US" sz="2800" dirty="0">
                <a:latin typeface="Times New Roman" panose="02020603050405020304" pitchFamily="18" charset="0"/>
                <a:cs typeface="Times New Roman" panose="02020603050405020304" pitchFamily="18" charset="0"/>
              </a:rPr>
              <a:t>.</a:t>
            </a:r>
            <a:endParaRPr lang="vi-VN" sz="2800" b="1" dirty="0">
              <a:solidFill>
                <a:prstClr val="black"/>
              </a:solidFill>
              <a:latin typeface="Times New Roman" panose="02020603050405020304" pitchFamily="18" charset="0"/>
              <a:cs typeface="Times New Roman" panose="02020603050405020304" pitchFamily="18" charset="0"/>
            </a:endParaRPr>
          </a:p>
          <a:p>
            <a:pPr marL="457200" indent="-457200" algn="just">
              <a:lnSpc>
                <a:spcPct val="130000"/>
              </a:lnSpc>
              <a:spcAft>
                <a:spcPts val="800"/>
              </a:spcAft>
              <a:buFont typeface="Arial" panose="020B0604020202020204" pitchFamily="34" charset="0"/>
              <a:buChar char="•"/>
            </a:pPr>
            <a:endParaRPr lang="en-US" sz="2800" dirty="0">
              <a:latin typeface="Times New Roman" pitchFamily="18" charset="0"/>
              <a:ea typeface="Cambria" panose="02040503050406030204" pitchFamily="18" charset="0"/>
              <a:cs typeface="Times New Roman" pitchFamily="18" charset="0"/>
            </a:endParaRPr>
          </a:p>
        </p:txBody>
      </p:sp>
    </p:spTree>
    <p:custDataLst>
      <p:tags r:id="rId1"/>
    </p:custDataLst>
    <p:extLst>
      <p:ext uri="{BB962C8B-B14F-4D97-AF65-F5344CB8AC3E}">
        <p14:creationId xmlns:p14="http://schemas.microsoft.com/office/powerpoint/2010/main" val="99814956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6">
                                            <p:txEl>
                                              <p:pRg st="0" end="0"/>
                                            </p:txEl>
                                          </p:spTgt>
                                        </p:tgtEl>
                                        <p:attrNameLst>
                                          <p:attrName>style.visibility</p:attrName>
                                        </p:attrNameLst>
                                      </p:cBhvr>
                                      <p:to>
                                        <p:strVal val="visible"/>
                                      </p:to>
                                    </p:set>
                                    <p:anim calcmode="lin" valueType="num">
                                      <p:cBhvr additive="base">
                                        <p:cTn id="14" dur="500" fill="hold"/>
                                        <p:tgtEl>
                                          <p:spTgt spid="16">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1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6">
                                            <p:txEl>
                                              <p:pRg st="1" end="1"/>
                                            </p:txEl>
                                          </p:spTgt>
                                        </p:tgtEl>
                                        <p:attrNameLst>
                                          <p:attrName>style.visibility</p:attrName>
                                        </p:attrNameLst>
                                      </p:cBhvr>
                                      <p:to>
                                        <p:strVal val="visible"/>
                                      </p:to>
                                    </p:set>
                                    <p:anim calcmode="lin" valueType="num">
                                      <p:cBhvr additive="base">
                                        <p:cTn id="20" dur="500" fill="hold"/>
                                        <p:tgtEl>
                                          <p:spTgt spid="16">
                                            <p:txEl>
                                              <p:pRg st="1" end="1"/>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1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20">
                                            <p:txEl>
                                              <p:pRg st="0" end="0"/>
                                            </p:txEl>
                                          </p:spTgt>
                                        </p:tgtEl>
                                        <p:attrNameLst>
                                          <p:attrName>style.visibility</p:attrName>
                                        </p:attrNameLst>
                                      </p:cBhvr>
                                      <p:to>
                                        <p:strVal val="visible"/>
                                      </p:to>
                                    </p:set>
                                    <p:animEffect transition="in" filter="circle(in)">
                                      <p:cBhvr>
                                        <p:cTn id="26" dur="2000"/>
                                        <p:tgtEl>
                                          <p:spTgt spid="20">
                                            <p:txEl>
                                              <p:pRg st="0" end="0"/>
                                            </p:txEl>
                                          </p:spTgt>
                                        </p:tgtEl>
                                      </p:cBhvr>
                                    </p:animEffect>
                                  </p:childTnLst>
                                </p:cTn>
                              </p:par>
                              <p:par>
                                <p:cTn id="27" presetID="6" presetClass="entr" presetSubtype="16" fill="hold" nodeType="withEffect">
                                  <p:stCondLst>
                                    <p:cond delay="0"/>
                                  </p:stCondLst>
                                  <p:childTnLst>
                                    <p:set>
                                      <p:cBhvr>
                                        <p:cTn id="28" dur="1" fill="hold">
                                          <p:stCondLst>
                                            <p:cond delay="0"/>
                                          </p:stCondLst>
                                        </p:cTn>
                                        <p:tgtEl>
                                          <p:spTgt spid="20">
                                            <p:txEl>
                                              <p:pRg st="1" end="1"/>
                                            </p:txEl>
                                          </p:spTgt>
                                        </p:tgtEl>
                                        <p:attrNameLst>
                                          <p:attrName>style.visibility</p:attrName>
                                        </p:attrNameLst>
                                      </p:cBhvr>
                                      <p:to>
                                        <p:strVal val="visible"/>
                                      </p:to>
                                    </p:set>
                                    <p:animEffect transition="in" filter="circle(in)">
                                      <p:cBhvr>
                                        <p:cTn id="29" dur="2000"/>
                                        <p:tgtEl>
                                          <p:spTgt spid="20">
                                            <p:txEl>
                                              <p:pRg st="1" end="1"/>
                                            </p:txEl>
                                          </p:spTgt>
                                        </p:tgtEl>
                                      </p:cBhvr>
                                    </p:animEffect>
                                  </p:childTnLst>
                                </p:cTn>
                              </p:par>
                              <p:par>
                                <p:cTn id="30" presetID="6" presetClass="entr" presetSubtype="16" fill="hold" nodeType="withEffect">
                                  <p:stCondLst>
                                    <p:cond delay="0"/>
                                  </p:stCondLst>
                                  <p:childTnLst>
                                    <p:set>
                                      <p:cBhvr>
                                        <p:cTn id="31" dur="1" fill="hold">
                                          <p:stCondLst>
                                            <p:cond delay="0"/>
                                          </p:stCondLst>
                                        </p:cTn>
                                        <p:tgtEl>
                                          <p:spTgt spid="20">
                                            <p:txEl>
                                              <p:pRg st="2" end="2"/>
                                            </p:txEl>
                                          </p:spTgt>
                                        </p:tgtEl>
                                        <p:attrNameLst>
                                          <p:attrName>style.visibility</p:attrName>
                                        </p:attrNameLst>
                                      </p:cBhvr>
                                      <p:to>
                                        <p:strVal val="visible"/>
                                      </p:to>
                                    </p:set>
                                    <p:animEffect transition="in" filter="circle(in)">
                                      <p:cBhvr>
                                        <p:cTn id="32" dur="2000"/>
                                        <p:tgtEl>
                                          <p:spTgt spid="20">
                                            <p:txEl>
                                              <p:pRg st="2" end="2"/>
                                            </p:txEl>
                                          </p:spTgt>
                                        </p:tgtEl>
                                      </p:cBhvr>
                                    </p:animEffect>
                                  </p:childTnLst>
                                </p:cTn>
                              </p:par>
                              <p:par>
                                <p:cTn id="33" presetID="6" presetClass="entr" presetSubtype="16" fill="hold" nodeType="withEffect">
                                  <p:stCondLst>
                                    <p:cond delay="0"/>
                                  </p:stCondLst>
                                  <p:childTnLst>
                                    <p:set>
                                      <p:cBhvr>
                                        <p:cTn id="34" dur="1" fill="hold">
                                          <p:stCondLst>
                                            <p:cond delay="0"/>
                                          </p:stCondLst>
                                        </p:cTn>
                                        <p:tgtEl>
                                          <p:spTgt spid="20">
                                            <p:txEl>
                                              <p:pRg st="3" end="3"/>
                                            </p:txEl>
                                          </p:spTgt>
                                        </p:tgtEl>
                                        <p:attrNameLst>
                                          <p:attrName>style.visibility</p:attrName>
                                        </p:attrNameLst>
                                      </p:cBhvr>
                                      <p:to>
                                        <p:strVal val="visible"/>
                                      </p:to>
                                    </p:set>
                                    <p:animEffect transition="in" filter="circle(in)">
                                      <p:cBhvr>
                                        <p:cTn id="35" dur="2000"/>
                                        <p:tgtEl>
                                          <p:spTgt spid="2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组合 18">
            <a:extLst>
              <a:ext uri="{FF2B5EF4-FFF2-40B4-BE49-F238E27FC236}">
                <a16:creationId xmlns:a16="http://schemas.microsoft.com/office/drawing/2014/main" xmlns="" id="{5369A945-674F-4ED6-A0B2-06425FE9A400}"/>
              </a:ext>
            </a:extLst>
          </p:cNvPr>
          <p:cNvGrpSpPr/>
          <p:nvPr/>
        </p:nvGrpSpPr>
        <p:grpSpPr>
          <a:xfrm>
            <a:off x="6153150" y="417596"/>
            <a:ext cx="5524500" cy="4742568"/>
            <a:chOff x="6153150" y="417596"/>
            <a:chExt cx="5524500" cy="4742568"/>
          </a:xfrm>
        </p:grpSpPr>
        <p:pic>
          <p:nvPicPr>
            <p:cNvPr id="7" name="图片 6">
              <a:extLst>
                <a:ext uri="{FF2B5EF4-FFF2-40B4-BE49-F238E27FC236}">
                  <a16:creationId xmlns:a16="http://schemas.microsoft.com/office/drawing/2014/main" xmlns="" id="{1CFAAC0F-DCE8-403A-B11E-7D02345AAFF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flipH="1">
              <a:off x="6153150" y="417596"/>
              <a:ext cx="5524500" cy="4038600"/>
            </a:xfrm>
            <a:prstGeom prst="rect">
              <a:avLst/>
            </a:prstGeom>
          </p:spPr>
        </p:pic>
        <p:pic>
          <p:nvPicPr>
            <p:cNvPr id="11" name="图片 10">
              <a:extLst>
                <a:ext uri="{FF2B5EF4-FFF2-40B4-BE49-F238E27FC236}">
                  <a16:creationId xmlns:a16="http://schemas.microsoft.com/office/drawing/2014/main" xmlns="" id="{E640CFED-6330-4413-B81C-35E8EC158DD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886950" y="4309779"/>
              <a:ext cx="1790700" cy="850385"/>
            </a:xfrm>
            <a:prstGeom prst="rect">
              <a:avLst/>
            </a:prstGeom>
          </p:spPr>
        </p:pic>
      </p:grpSp>
      <p:sp>
        <p:nvSpPr>
          <p:cNvPr id="16" name="Hộp Văn bản 15">
            <a:extLst>
              <a:ext uri="{FF2B5EF4-FFF2-40B4-BE49-F238E27FC236}">
                <a16:creationId xmlns:a16="http://schemas.microsoft.com/office/drawing/2014/main" xmlns="" id="{68880580-B413-439B-860B-B21517E5AAF7}"/>
              </a:ext>
            </a:extLst>
          </p:cNvPr>
          <p:cNvSpPr txBox="1"/>
          <p:nvPr/>
        </p:nvSpPr>
        <p:spPr>
          <a:xfrm>
            <a:off x="834285" y="462155"/>
            <a:ext cx="10308332" cy="1372683"/>
          </a:xfrm>
          <a:prstGeom prst="rect">
            <a:avLst/>
          </a:prstGeom>
          <a:noFill/>
        </p:spPr>
        <p:txBody>
          <a:bodyPr wrap="square">
            <a:spAutoFit/>
          </a:bodyPr>
          <a:lstStyle/>
          <a:p>
            <a:pPr marR="0">
              <a:lnSpc>
                <a:spcPct val="130000"/>
              </a:lnSpc>
              <a:spcBef>
                <a:spcPts val="0"/>
              </a:spcBef>
            </a:pPr>
            <a:r>
              <a:rPr lang="en-US" sz="3200" b="1" dirty="0">
                <a:latin typeface="Times New Roman" pitchFamily="18" charset="0"/>
                <a:ea typeface="Cambria" panose="02040503050406030204" pitchFamily="18" charset="0"/>
                <a:cs typeface="Times New Roman" pitchFamily="18" charset="0"/>
              </a:rPr>
              <a:t>II. </a:t>
            </a:r>
            <a:r>
              <a:rPr lang="en-US" sz="3200" b="1" dirty="0" err="1">
                <a:latin typeface="Times New Roman" pitchFamily="18" charset="0"/>
                <a:ea typeface="Cambria" panose="02040503050406030204" pitchFamily="18" charset="0"/>
                <a:cs typeface="Times New Roman" pitchFamily="18" charset="0"/>
              </a:rPr>
              <a:t>Tìm</a:t>
            </a:r>
            <a:r>
              <a:rPr lang="en-US" sz="3200" b="1" dirty="0">
                <a:latin typeface="Times New Roman" pitchFamily="18" charset="0"/>
                <a:ea typeface="Cambria" panose="02040503050406030204" pitchFamily="18" charset="0"/>
                <a:cs typeface="Times New Roman" pitchFamily="18" charset="0"/>
              </a:rPr>
              <a:t> </a:t>
            </a:r>
            <a:r>
              <a:rPr lang="en-US" sz="3200" b="1" dirty="0" err="1">
                <a:latin typeface="Times New Roman" pitchFamily="18" charset="0"/>
                <a:ea typeface="Cambria" panose="02040503050406030204" pitchFamily="18" charset="0"/>
                <a:cs typeface="Times New Roman" pitchFamily="18" charset="0"/>
              </a:rPr>
              <a:t>hiểu</a:t>
            </a:r>
            <a:r>
              <a:rPr lang="en-US" sz="3200" b="1" dirty="0">
                <a:latin typeface="Times New Roman" pitchFamily="18" charset="0"/>
                <a:ea typeface="Cambria" panose="02040503050406030204" pitchFamily="18" charset="0"/>
                <a:cs typeface="Times New Roman" pitchFamily="18" charset="0"/>
              </a:rPr>
              <a:t> </a:t>
            </a:r>
            <a:r>
              <a:rPr lang="en-US" sz="3200" b="1" dirty="0" err="1">
                <a:latin typeface="Times New Roman" pitchFamily="18" charset="0"/>
                <a:ea typeface="Cambria" panose="02040503050406030204" pitchFamily="18" charset="0"/>
                <a:cs typeface="Times New Roman" pitchFamily="18" charset="0"/>
              </a:rPr>
              <a:t>chung</a:t>
            </a:r>
            <a:endParaRPr lang="en-US" sz="3200" b="1" dirty="0">
              <a:latin typeface="Times New Roman" pitchFamily="18" charset="0"/>
              <a:ea typeface="Cambria" panose="02040503050406030204" pitchFamily="18" charset="0"/>
              <a:cs typeface="Times New Roman" pitchFamily="18" charset="0"/>
            </a:endParaRPr>
          </a:p>
          <a:p>
            <a:pPr marR="0">
              <a:lnSpc>
                <a:spcPct val="130000"/>
              </a:lnSpc>
              <a:spcBef>
                <a:spcPts val="0"/>
              </a:spcBef>
            </a:pPr>
            <a:r>
              <a:rPr lang="en-US" sz="3200" b="1" dirty="0">
                <a:effectLst/>
                <a:latin typeface="Times New Roman" pitchFamily="18" charset="0"/>
                <a:ea typeface="Cambria" panose="02040503050406030204" pitchFamily="18" charset="0"/>
                <a:cs typeface="Times New Roman" pitchFamily="18" charset="0"/>
              </a:rPr>
              <a:t>2. </a:t>
            </a:r>
            <a:r>
              <a:rPr lang="en-US" sz="3200" b="1" dirty="0" err="1">
                <a:effectLst/>
                <a:latin typeface="Times New Roman" pitchFamily="18" charset="0"/>
                <a:ea typeface="Cambria" panose="02040503050406030204" pitchFamily="18" charset="0"/>
                <a:cs typeface="Times New Roman" pitchFamily="18" charset="0"/>
              </a:rPr>
              <a:t>Tác</a:t>
            </a:r>
            <a:r>
              <a:rPr lang="en-US" sz="3200" b="1" dirty="0">
                <a:effectLst/>
                <a:latin typeface="Times New Roman" pitchFamily="18" charset="0"/>
                <a:ea typeface="Cambria" panose="02040503050406030204" pitchFamily="18" charset="0"/>
                <a:cs typeface="Times New Roman" pitchFamily="18" charset="0"/>
              </a:rPr>
              <a:t> </a:t>
            </a:r>
            <a:r>
              <a:rPr lang="en-US" sz="3200" b="1" dirty="0" err="1">
                <a:effectLst/>
                <a:latin typeface="Times New Roman" pitchFamily="18" charset="0"/>
                <a:ea typeface="Cambria" panose="02040503050406030204" pitchFamily="18" charset="0"/>
                <a:cs typeface="Times New Roman" pitchFamily="18" charset="0"/>
              </a:rPr>
              <a:t>phẩm</a:t>
            </a:r>
            <a:r>
              <a:rPr lang="en-US" sz="3200" b="1" dirty="0">
                <a:effectLst/>
                <a:latin typeface="Times New Roman" pitchFamily="18" charset="0"/>
                <a:ea typeface="Cambria" panose="02040503050406030204" pitchFamily="18" charset="0"/>
                <a:cs typeface="Times New Roman" pitchFamily="18" charset="0"/>
              </a:rPr>
              <a:t> </a:t>
            </a:r>
            <a:r>
              <a:rPr lang="en-US" sz="3200" b="1" i="1" dirty="0" err="1">
                <a:effectLst/>
                <a:latin typeface="Times New Roman" pitchFamily="18" charset="0"/>
                <a:ea typeface="Cambria" panose="02040503050406030204" pitchFamily="18" charset="0"/>
                <a:cs typeface="Times New Roman" pitchFamily="18" charset="0"/>
              </a:rPr>
              <a:t>Truyền</a:t>
            </a:r>
            <a:r>
              <a:rPr lang="en-US" sz="3200" b="1" i="1" dirty="0">
                <a:effectLst/>
                <a:latin typeface="Times New Roman" pitchFamily="18" charset="0"/>
                <a:ea typeface="Cambria" panose="02040503050406030204" pitchFamily="18" charset="0"/>
                <a:cs typeface="Times New Roman" pitchFamily="18" charset="0"/>
              </a:rPr>
              <a:t> </a:t>
            </a:r>
            <a:r>
              <a:rPr lang="en-US" sz="3200" b="1" i="1" dirty="0" err="1">
                <a:effectLst/>
                <a:latin typeface="Times New Roman" pitchFamily="18" charset="0"/>
                <a:ea typeface="Cambria" panose="02040503050406030204" pitchFamily="18" charset="0"/>
                <a:cs typeface="Times New Roman" pitchFamily="18" charset="0"/>
              </a:rPr>
              <a:t>kì</a:t>
            </a:r>
            <a:r>
              <a:rPr lang="en-US" sz="3200" b="1" i="1" dirty="0">
                <a:effectLst/>
                <a:latin typeface="Times New Roman" pitchFamily="18" charset="0"/>
                <a:ea typeface="Cambria" panose="02040503050406030204" pitchFamily="18" charset="0"/>
                <a:cs typeface="Times New Roman" pitchFamily="18" charset="0"/>
              </a:rPr>
              <a:t> </a:t>
            </a:r>
            <a:r>
              <a:rPr lang="en-US" sz="3200" b="1" i="1" dirty="0" err="1">
                <a:effectLst/>
                <a:latin typeface="Times New Roman" pitchFamily="18" charset="0"/>
                <a:ea typeface="Cambria" panose="02040503050406030204" pitchFamily="18" charset="0"/>
                <a:cs typeface="Times New Roman" pitchFamily="18" charset="0"/>
              </a:rPr>
              <a:t>mạn</a:t>
            </a:r>
            <a:r>
              <a:rPr lang="en-US" sz="3200" b="1" i="1" dirty="0">
                <a:effectLst/>
                <a:latin typeface="Times New Roman" pitchFamily="18" charset="0"/>
                <a:ea typeface="Cambria" panose="02040503050406030204" pitchFamily="18" charset="0"/>
                <a:cs typeface="Times New Roman" pitchFamily="18" charset="0"/>
              </a:rPr>
              <a:t> </a:t>
            </a:r>
            <a:r>
              <a:rPr lang="en-US" sz="3200" b="1" i="1" dirty="0" err="1">
                <a:effectLst/>
                <a:latin typeface="Times New Roman" pitchFamily="18" charset="0"/>
                <a:ea typeface="Cambria" panose="02040503050406030204" pitchFamily="18" charset="0"/>
                <a:cs typeface="Times New Roman" pitchFamily="18" charset="0"/>
              </a:rPr>
              <a:t>lục</a:t>
            </a:r>
            <a:endParaRPr lang="en-US" sz="3200" b="1" i="1" dirty="0">
              <a:effectLst/>
              <a:latin typeface="Times New Roman" pitchFamily="18" charset="0"/>
              <a:ea typeface="Cambria" panose="02040503050406030204" pitchFamily="18" charset="0"/>
              <a:cs typeface="Times New Roman" pitchFamily="18" charset="0"/>
            </a:endParaRPr>
          </a:p>
        </p:txBody>
      </p:sp>
      <p:sp>
        <p:nvSpPr>
          <p:cNvPr id="20" name="Hộp Văn bản 19">
            <a:extLst>
              <a:ext uri="{FF2B5EF4-FFF2-40B4-BE49-F238E27FC236}">
                <a16:creationId xmlns:a16="http://schemas.microsoft.com/office/drawing/2014/main" xmlns="" id="{D15AE010-A985-4488-B413-130C918A73BB}"/>
              </a:ext>
            </a:extLst>
          </p:cNvPr>
          <p:cNvSpPr txBox="1"/>
          <p:nvPr/>
        </p:nvSpPr>
        <p:spPr>
          <a:xfrm>
            <a:off x="1005840" y="1834837"/>
            <a:ext cx="10376916" cy="2566344"/>
          </a:xfrm>
          <a:prstGeom prst="rect">
            <a:avLst/>
          </a:prstGeom>
          <a:noFill/>
        </p:spPr>
        <p:txBody>
          <a:bodyPr wrap="square">
            <a:spAutoFit/>
          </a:bodyPr>
          <a:lstStyle/>
          <a:p>
            <a:pPr marL="342900" marR="0" indent="-342900" algn="just">
              <a:spcBef>
                <a:spcPts val="0"/>
              </a:spcBef>
              <a:buFont typeface="Arial" panose="020B0604020202020204" pitchFamily="34" charset="0"/>
              <a:buChar char="•"/>
            </a:pPr>
            <a:r>
              <a:rPr lang="en-US" sz="3200" dirty="0" err="1">
                <a:solidFill>
                  <a:srgbClr val="000000"/>
                </a:solidFill>
                <a:latin typeface="Times New Roman" pitchFamily="18" charset="0"/>
                <a:ea typeface="Cambria" panose="02040503050406030204" pitchFamily="18" charset="0"/>
                <a:cs typeface="Times New Roman" pitchFamily="18" charset="0"/>
              </a:rPr>
              <a:t>Viết</a:t>
            </a:r>
            <a:r>
              <a:rPr lang="en-US" sz="3200" dirty="0">
                <a:solidFill>
                  <a:srgbClr val="000000"/>
                </a:solidFill>
                <a:latin typeface="Times New Roman" pitchFamily="18" charset="0"/>
                <a:ea typeface="Cambria" panose="02040503050406030204" pitchFamily="18" charset="0"/>
                <a:cs typeface="Times New Roman" pitchFamily="18" charset="0"/>
              </a:rPr>
              <a:t> </a:t>
            </a:r>
            <a:r>
              <a:rPr lang="en-US" sz="3200" dirty="0" err="1">
                <a:solidFill>
                  <a:srgbClr val="000000"/>
                </a:solidFill>
                <a:latin typeface="Times New Roman" pitchFamily="18" charset="0"/>
                <a:ea typeface="Cambria" panose="02040503050406030204" pitchFamily="18" charset="0"/>
                <a:cs typeface="Times New Roman" pitchFamily="18" charset="0"/>
              </a:rPr>
              <a:t>bằng</a:t>
            </a:r>
            <a:r>
              <a:rPr lang="en-US" sz="3200" dirty="0">
                <a:solidFill>
                  <a:srgbClr val="000000"/>
                </a:solidFill>
                <a:latin typeface="Times New Roman" pitchFamily="18" charset="0"/>
                <a:ea typeface="Cambria" panose="02040503050406030204" pitchFamily="18" charset="0"/>
                <a:cs typeface="Times New Roman" pitchFamily="18" charset="0"/>
              </a:rPr>
              <a:t> </a:t>
            </a:r>
            <a:r>
              <a:rPr lang="en-US" sz="3200" dirty="0" err="1">
                <a:solidFill>
                  <a:srgbClr val="000000"/>
                </a:solidFill>
                <a:latin typeface="Times New Roman" pitchFamily="18" charset="0"/>
                <a:ea typeface="Cambria" panose="02040503050406030204" pitchFamily="18" charset="0"/>
                <a:cs typeface="Times New Roman" pitchFamily="18" charset="0"/>
              </a:rPr>
              <a:t>chữ</a:t>
            </a:r>
            <a:r>
              <a:rPr lang="en-US" sz="3200" dirty="0">
                <a:solidFill>
                  <a:srgbClr val="000000"/>
                </a:solidFill>
                <a:latin typeface="Times New Roman" pitchFamily="18" charset="0"/>
                <a:ea typeface="Cambria" panose="02040503050406030204" pitchFamily="18" charset="0"/>
                <a:cs typeface="Times New Roman" pitchFamily="18" charset="0"/>
              </a:rPr>
              <a:t> </a:t>
            </a:r>
            <a:r>
              <a:rPr lang="en-US" sz="3200" dirty="0" err="1">
                <a:solidFill>
                  <a:srgbClr val="000000"/>
                </a:solidFill>
                <a:latin typeface="Times New Roman" pitchFamily="18" charset="0"/>
                <a:ea typeface="Cambria" panose="02040503050406030204" pitchFamily="18" charset="0"/>
                <a:cs typeface="Times New Roman" pitchFamily="18" charset="0"/>
              </a:rPr>
              <a:t>Hán</a:t>
            </a:r>
            <a:endParaRPr lang="en-US" sz="3200" dirty="0">
              <a:solidFill>
                <a:srgbClr val="000000"/>
              </a:solidFill>
              <a:latin typeface="Times New Roman" pitchFamily="18" charset="0"/>
              <a:ea typeface="Cambria" panose="02040503050406030204" pitchFamily="18" charset="0"/>
              <a:cs typeface="Times New Roman" pitchFamily="18" charset="0"/>
            </a:endParaRPr>
          </a:p>
          <a:p>
            <a:pPr marL="342900" marR="0" indent="-342900" algn="just">
              <a:spcBef>
                <a:spcPts val="0"/>
              </a:spcBef>
              <a:buFont typeface="Arial" panose="020B0604020202020204" pitchFamily="34" charset="0"/>
              <a:buChar char="•"/>
            </a:pPr>
            <a:r>
              <a:rPr lang="en-US" sz="3200" dirty="0">
                <a:solidFill>
                  <a:srgbClr val="000000"/>
                </a:solidFill>
                <a:latin typeface="Times New Roman" pitchFamily="18" charset="0"/>
                <a:ea typeface="Cambria" panose="02040503050406030204" pitchFamily="18" charset="0"/>
                <a:cs typeface="Times New Roman" pitchFamily="18" charset="0"/>
              </a:rPr>
              <a:t>Ra </a:t>
            </a:r>
            <a:r>
              <a:rPr lang="en-US" sz="3200" dirty="0" err="1">
                <a:solidFill>
                  <a:srgbClr val="000000"/>
                </a:solidFill>
                <a:latin typeface="Times New Roman" pitchFamily="18" charset="0"/>
                <a:ea typeface="Cambria" panose="02040503050406030204" pitchFamily="18" charset="0"/>
                <a:cs typeface="Times New Roman" pitchFamily="18" charset="0"/>
              </a:rPr>
              <a:t>đời</a:t>
            </a:r>
            <a:r>
              <a:rPr lang="en-US" sz="3200" dirty="0">
                <a:solidFill>
                  <a:srgbClr val="000000"/>
                </a:solidFill>
                <a:latin typeface="Times New Roman" pitchFamily="18" charset="0"/>
                <a:ea typeface="Cambria" panose="02040503050406030204" pitchFamily="18" charset="0"/>
                <a:cs typeface="Times New Roman" pitchFamily="18" charset="0"/>
              </a:rPr>
              <a:t> </a:t>
            </a:r>
            <a:r>
              <a:rPr lang="en-US" sz="3200" dirty="0" err="1">
                <a:solidFill>
                  <a:srgbClr val="000000"/>
                </a:solidFill>
                <a:latin typeface="Times New Roman" pitchFamily="18" charset="0"/>
                <a:ea typeface="Cambria" panose="02040503050406030204" pitchFamily="18" charset="0"/>
                <a:cs typeface="Times New Roman" pitchFamily="18" charset="0"/>
              </a:rPr>
              <a:t>vào</a:t>
            </a:r>
            <a:r>
              <a:rPr lang="en-US" sz="3200" dirty="0">
                <a:solidFill>
                  <a:srgbClr val="000000"/>
                </a:solidFill>
                <a:latin typeface="Times New Roman" pitchFamily="18" charset="0"/>
                <a:ea typeface="Cambria" panose="02040503050406030204" pitchFamily="18" charset="0"/>
                <a:cs typeface="Times New Roman" pitchFamily="18" charset="0"/>
              </a:rPr>
              <a:t> </a:t>
            </a:r>
            <a:r>
              <a:rPr lang="en-US" sz="3200" dirty="0" err="1">
                <a:solidFill>
                  <a:srgbClr val="000000"/>
                </a:solidFill>
                <a:latin typeface="Times New Roman" pitchFamily="18" charset="0"/>
                <a:ea typeface="Cambria" panose="02040503050406030204" pitchFamily="18" charset="0"/>
                <a:cs typeface="Times New Roman" pitchFamily="18" charset="0"/>
              </a:rPr>
              <a:t>nửa</a:t>
            </a:r>
            <a:r>
              <a:rPr lang="en-US" sz="3200" dirty="0">
                <a:solidFill>
                  <a:srgbClr val="000000"/>
                </a:solidFill>
                <a:latin typeface="Times New Roman" pitchFamily="18" charset="0"/>
                <a:ea typeface="Cambria" panose="02040503050406030204" pitchFamily="18" charset="0"/>
                <a:cs typeface="Times New Roman" pitchFamily="18" charset="0"/>
              </a:rPr>
              <a:t> </a:t>
            </a:r>
            <a:r>
              <a:rPr lang="en-US" sz="3200" dirty="0" err="1">
                <a:solidFill>
                  <a:srgbClr val="000000"/>
                </a:solidFill>
                <a:latin typeface="Times New Roman" pitchFamily="18" charset="0"/>
                <a:ea typeface="Cambria" panose="02040503050406030204" pitchFamily="18" charset="0"/>
                <a:cs typeface="Times New Roman" pitchFamily="18" charset="0"/>
              </a:rPr>
              <a:t>đầu</a:t>
            </a:r>
            <a:r>
              <a:rPr lang="en-US" sz="3200" dirty="0">
                <a:solidFill>
                  <a:srgbClr val="000000"/>
                </a:solidFill>
                <a:latin typeface="Times New Roman" pitchFamily="18" charset="0"/>
                <a:ea typeface="Cambria" panose="02040503050406030204" pitchFamily="18" charset="0"/>
                <a:cs typeface="Times New Roman" pitchFamily="18" charset="0"/>
              </a:rPr>
              <a:t> </a:t>
            </a:r>
            <a:r>
              <a:rPr lang="en-US" sz="3200" dirty="0" err="1">
                <a:solidFill>
                  <a:srgbClr val="000000"/>
                </a:solidFill>
                <a:latin typeface="Times New Roman" pitchFamily="18" charset="0"/>
                <a:ea typeface="Cambria" panose="02040503050406030204" pitchFamily="18" charset="0"/>
                <a:cs typeface="Times New Roman" pitchFamily="18" charset="0"/>
              </a:rPr>
              <a:t>thế</a:t>
            </a:r>
            <a:r>
              <a:rPr lang="en-US" sz="3200" dirty="0">
                <a:solidFill>
                  <a:srgbClr val="000000"/>
                </a:solidFill>
                <a:latin typeface="Times New Roman" pitchFamily="18" charset="0"/>
                <a:ea typeface="Cambria" panose="02040503050406030204" pitchFamily="18" charset="0"/>
                <a:cs typeface="Times New Roman" pitchFamily="18" charset="0"/>
              </a:rPr>
              <a:t> </a:t>
            </a:r>
            <a:r>
              <a:rPr lang="en-US" sz="3200" dirty="0" err="1">
                <a:solidFill>
                  <a:srgbClr val="000000"/>
                </a:solidFill>
                <a:latin typeface="Times New Roman" pitchFamily="18" charset="0"/>
                <a:ea typeface="Cambria" panose="02040503050406030204" pitchFamily="18" charset="0"/>
                <a:cs typeface="Times New Roman" pitchFamily="18" charset="0"/>
              </a:rPr>
              <a:t>kỉ</a:t>
            </a:r>
            <a:r>
              <a:rPr lang="en-US" sz="3200" dirty="0">
                <a:solidFill>
                  <a:srgbClr val="000000"/>
                </a:solidFill>
                <a:latin typeface="Times New Roman" pitchFamily="18" charset="0"/>
                <a:ea typeface="Cambria" panose="02040503050406030204" pitchFamily="18" charset="0"/>
                <a:cs typeface="Times New Roman" pitchFamily="18" charset="0"/>
              </a:rPr>
              <a:t> XVI.</a:t>
            </a:r>
            <a:endParaRPr lang="en-US" sz="3200" dirty="0">
              <a:latin typeface="Times New Roman" pitchFamily="18" charset="0"/>
              <a:ea typeface="Cambria" panose="02040503050406030204" pitchFamily="18" charset="0"/>
              <a:cs typeface="Times New Roman" pitchFamily="18" charset="0"/>
            </a:endParaRPr>
          </a:p>
          <a:p>
            <a:pPr marL="342900" marR="0" indent="-342900" algn="just">
              <a:spcBef>
                <a:spcPts val="0"/>
              </a:spcBef>
              <a:buFont typeface="Arial" panose="020B0604020202020204" pitchFamily="34" charset="0"/>
              <a:buChar char="•"/>
            </a:pPr>
            <a:r>
              <a:rPr lang="en-US" sz="3200" dirty="0" err="1">
                <a:solidFill>
                  <a:srgbClr val="000000"/>
                </a:solidFill>
                <a:latin typeface="Times New Roman" pitchFamily="18" charset="0"/>
                <a:ea typeface="Cambria" panose="02040503050406030204" pitchFamily="18" charset="0"/>
                <a:cs typeface="Times New Roman" pitchFamily="18" charset="0"/>
              </a:rPr>
              <a:t>Gồm</a:t>
            </a:r>
            <a:r>
              <a:rPr lang="en-US" sz="3200" dirty="0">
                <a:solidFill>
                  <a:srgbClr val="000000"/>
                </a:solidFill>
                <a:latin typeface="Times New Roman" pitchFamily="18" charset="0"/>
                <a:ea typeface="Cambria" panose="02040503050406030204" pitchFamily="18" charset="0"/>
                <a:cs typeface="Times New Roman" pitchFamily="18" charset="0"/>
              </a:rPr>
              <a:t> 20 </a:t>
            </a:r>
            <a:r>
              <a:rPr lang="en-US" sz="3200" dirty="0" err="1">
                <a:solidFill>
                  <a:srgbClr val="000000"/>
                </a:solidFill>
                <a:latin typeface="Times New Roman" pitchFamily="18" charset="0"/>
                <a:ea typeface="Cambria" panose="02040503050406030204" pitchFamily="18" charset="0"/>
                <a:cs typeface="Times New Roman" pitchFamily="18" charset="0"/>
              </a:rPr>
              <a:t>câu</a:t>
            </a:r>
            <a:r>
              <a:rPr lang="en-US" sz="3200" dirty="0">
                <a:solidFill>
                  <a:srgbClr val="000000"/>
                </a:solidFill>
                <a:latin typeface="Times New Roman" pitchFamily="18" charset="0"/>
                <a:ea typeface="Cambria" panose="02040503050406030204" pitchFamily="18" charset="0"/>
                <a:cs typeface="Times New Roman" pitchFamily="18" charset="0"/>
              </a:rPr>
              <a:t> </a:t>
            </a:r>
            <a:r>
              <a:rPr lang="en-US" sz="3200" dirty="0" err="1">
                <a:solidFill>
                  <a:srgbClr val="000000"/>
                </a:solidFill>
                <a:latin typeface="Times New Roman" pitchFamily="18" charset="0"/>
                <a:ea typeface="Cambria" panose="02040503050406030204" pitchFamily="18" charset="0"/>
                <a:cs typeface="Times New Roman" pitchFamily="18" charset="0"/>
              </a:rPr>
              <a:t>chuyện</a:t>
            </a:r>
            <a:r>
              <a:rPr lang="en-US" sz="3200" dirty="0">
                <a:solidFill>
                  <a:srgbClr val="000000"/>
                </a:solidFill>
                <a:latin typeface="Times New Roman" pitchFamily="18" charset="0"/>
                <a:ea typeface="Cambria" panose="02040503050406030204" pitchFamily="18" charset="0"/>
                <a:cs typeface="Times New Roman" pitchFamily="18" charset="0"/>
              </a:rPr>
              <a:t>.</a:t>
            </a:r>
          </a:p>
          <a:p>
            <a:pPr marL="342900" marR="0" indent="-342900" algn="just">
              <a:spcBef>
                <a:spcPts val="0"/>
              </a:spcBef>
              <a:buFont typeface="Arial" panose="020B0604020202020204" pitchFamily="34" charset="0"/>
              <a:buChar char="•"/>
            </a:pPr>
            <a:r>
              <a:rPr lang="en-US" sz="3200" dirty="0">
                <a:solidFill>
                  <a:srgbClr val="000000"/>
                </a:solidFill>
                <a:latin typeface="Times New Roman" pitchFamily="18" charset="0"/>
                <a:ea typeface="Cambria" panose="02040503050406030204" pitchFamily="18" charset="0"/>
                <a:cs typeface="Times New Roman" pitchFamily="18" charset="0"/>
              </a:rPr>
              <a:t>=&gt; </a:t>
            </a:r>
            <a:r>
              <a:rPr lang="en-US" sz="3200" dirty="0" err="1">
                <a:solidFill>
                  <a:srgbClr val="000000"/>
                </a:solidFill>
                <a:latin typeface="Times New Roman" pitchFamily="18" charset="0"/>
                <a:ea typeface="Cambria" panose="02040503050406030204" pitchFamily="18" charset="0"/>
                <a:cs typeface="Times New Roman" pitchFamily="18" charset="0"/>
              </a:rPr>
              <a:t>Vũ</a:t>
            </a:r>
            <a:r>
              <a:rPr lang="en-US" sz="3200" dirty="0">
                <a:solidFill>
                  <a:srgbClr val="000000"/>
                </a:solidFill>
                <a:latin typeface="Times New Roman" pitchFamily="18" charset="0"/>
                <a:ea typeface="Cambria" panose="02040503050406030204" pitchFamily="18" charset="0"/>
                <a:cs typeface="Times New Roman" pitchFamily="18" charset="0"/>
              </a:rPr>
              <a:t> </a:t>
            </a:r>
            <a:r>
              <a:rPr lang="en-US" sz="3200" dirty="0" err="1">
                <a:solidFill>
                  <a:srgbClr val="000000"/>
                </a:solidFill>
                <a:latin typeface="Times New Roman" pitchFamily="18" charset="0"/>
                <a:ea typeface="Cambria" panose="02040503050406030204" pitchFamily="18" charset="0"/>
                <a:cs typeface="Times New Roman" pitchFamily="18" charset="0"/>
              </a:rPr>
              <a:t>Khâm</a:t>
            </a:r>
            <a:r>
              <a:rPr lang="en-US" sz="3200" dirty="0">
                <a:solidFill>
                  <a:srgbClr val="000000"/>
                </a:solidFill>
                <a:latin typeface="Times New Roman" pitchFamily="18" charset="0"/>
                <a:ea typeface="Cambria" panose="02040503050406030204" pitchFamily="18" charset="0"/>
                <a:cs typeface="Times New Roman" pitchFamily="18" charset="0"/>
              </a:rPr>
              <a:t> </a:t>
            </a:r>
            <a:r>
              <a:rPr lang="en-US" sz="3200" dirty="0" err="1">
                <a:solidFill>
                  <a:srgbClr val="000000"/>
                </a:solidFill>
                <a:latin typeface="Times New Roman" pitchFamily="18" charset="0"/>
                <a:ea typeface="Cambria" panose="02040503050406030204" pitchFamily="18" charset="0"/>
                <a:cs typeface="Times New Roman" pitchFamily="18" charset="0"/>
              </a:rPr>
              <a:t>Lân</a:t>
            </a:r>
            <a:r>
              <a:rPr lang="en-US" sz="3200" dirty="0">
                <a:solidFill>
                  <a:srgbClr val="000000"/>
                </a:solidFill>
                <a:latin typeface="Times New Roman" pitchFamily="18" charset="0"/>
                <a:ea typeface="Cambria" panose="02040503050406030204" pitchFamily="18" charset="0"/>
                <a:cs typeface="Times New Roman" pitchFamily="18" charset="0"/>
              </a:rPr>
              <a:t>: </a:t>
            </a:r>
            <a:r>
              <a:rPr lang="en-US" sz="3200" i="1" dirty="0" err="1">
                <a:solidFill>
                  <a:srgbClr val="000000"/>
                </a:solidFill>
                <a:latin typeface="Times New Roman" pitchFamily="18" charset="0"/>
                <a:ea typeface="Cambria" panose="02040503050406030204" pitchFamily="18" charset="0"/>
                <a:cs typeface="Times New Roman" pitchFamily="18" charset="0"/>
              </a:rPr>
              <a:t>Thiên</a:t>
            </a:r>
            <a:r>
              <a:rPr lang="en-US" sz="3200" i="1" dirty="0">
                <a:solidFill>
                  <a:srgbClr val="000000"/>
                </a:solidFill>
                <a:latin typeface="Times New Roman" pitchFamily="18" charset="0"/>
                <a:ea typeface="Cambria" panose="02040503050406030204" pitchFamily="18" charset="0"/>
                <a:cs typeface="Times New Roman" pitchFamily="18" charset="0"/>
              </a:rPr>
              <a:t> </a:t>
            </a:r>
            <a:r>
              <a:rPr lang="en-US" sz="3200" i="1" dirty="0" err="1">
                <a:solidFill>
                  <a:srgbClr val="000000"/>
                </a:solidFill>
                <a:latin typeface="Times New Roman" pitchFamily="18" charset="0"/>
                <a:ea typeface="Cambria" panose="02040503050406030204" pitchFamily="18" charset="0"/>
                <a:cs typeface="Times New Roman" pitchFamily="18" charset="0"/>
              </a:rPr>
              <a:t>cổ</a:t>
            </a:r>
            <a:r>
              <a:rPr lang="en-US" sz="3200" i="1" dirty="0">
                <a:solidFill>
                  <a:srgbClr val="000000"/>
                </a:solidFill>
                <a:latin typeface="Times New Roman" pitchFamily="18" charset="0"/>
                <a:ea typeface="Cambria" panose="02040503050406030204" pitchFamily="18" charset="0"/>
                <a:cs typeface="Times New Roman" pitchFamily="18" charset="0"/>
              </a:rPr>
              <a:t> </a:t>
            </a:r>
            <a:r>
              <a:rPr lang="en-US" sz="3200" i="1" dirty="0" err="1">
                <a:solidFill>
                  <a:srgbClr val="000000"/>
                </a:solidFill>
                <a:latin typeface="Times New Roman" pitchFamily="18" charset="0"/>
                <a:ea typeface="Cambria" panose="02040503050406030204" pitchFamily="18" charset="0"/>
                <a:cs typeface="Times New Roman" pitchFamily="18" charset="0"/>
              </a:rPr>
              <a:t>kì</a:t>
            </a:r>
            <a:r>
              <a:rPr lang="en-US" sz="3200" i="1" dirty="0">
                <a:solidFill>
                  <a:srgbClr val="000000"/>
                </a:solidFill>
                <a:latin typeface="Times New Roman" pitchFamily="18" charset="0"/>
                <a:ea typeface="Cambria" panose="02040503050406030204" pitchFamily="18" charset="0"/>
                <a:cs typeface="Times New Roman" pitchFamily="18" charset="0"/>
              </a:rPr>
              <a:t> </a:t>
            </a:r>
            <a:r>
              <a:rPr lang="en-US" sz="3200" i="1" dirty="0" err="1">
                <a:solidFill>
                  <a:srgbClr val="000000"/>
                </a:solidFill>
                <a:latin typeface="Times New Roman" pitchFamily="18" charset="0"/>
                <a:ea typeface="Cambria" panose="02040503050406030204" pitchFamily="18" charset="0"/>
                <a:cs typeface="Times New Roman" pitchFamily="18" charset="0"/>
              </a:rPr>
              <a:t>bút</a:t>
            </a:r>
            <a:endParaRPr lang="en-US" sz="3200" i="1" dirty="0">
              <a:latin typeface="Times New Roman" pitchFamily="18" charset="0"/>
              <a:ea typeface="Cambria" panose="02040503050406030204" pitchFamily="18" charset="0"/>
              <a:cs typeface="Times New Roman" pitchFamily="18" charset="0"/>
            </a:endParaRPr>
          </a:p>
          <a:p>
            <a:pPr marL="457200" indent="-457200" algn="just">
              <a:lnSpc>
                <a:spcPct val="130000"/>
              </a:lnSpc>
              <a:spcAft>
                <a:spcPts val="800"/>
              </a:spcAft>
              <a:buFont typeface="Arial" panose="020B0604020202020204" pitchFamily="34" charset="0"/>
              <a:buChar char="•"/>
            </a:pPr>
            <a:endParaRPr lang="en-US" sz="2800" dirty="0">
              <a:latin typeface="Times New Roman" pitchFamily="18" charset="0"/>
              <a:ea typeface="Cambria" panose="02040503050406030204" pitchFamily="18" charset="0"/>
              <a:cs typeface="Times New Roman" pitchFamily="18" charset="0"/>
            </a:endParaRPr>
          </a:p>
        </p:txBody>
      </p:sp>
    </p:spTree>
    <p:custDataLst>
      <p:tags r:id="rId1"/>
    </p:custDataLst>
    <p:extLst>
      <p:ext uri="{BB962C8B-B14F-4D97-AF65-F5344CB8AC3E}">
        <p14:creationId xmlns:p14="http://schemas.microsoft.com/office/powerpoint/2010/main" val="212578667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6">
                                            <p:txEl>
                                              <p:pRg st="0" end="0"/>
                                            </p:txEl>
                                          </p:spTgt>
                                        </p:tgtEl>
                                        <p:attrNameLst>
                                          <p:attrName>style.visibility</p:attrName>
                                        </p:attrNameLst>
                                      </p:cBhvr>
                                      <p:to>
                                        <p:strVal val="visible"/>
                                      </p:to>
                                    </p:set>
                                    <p:anim calcmode="lin" valueType="num">
                                      <p:cBhvr additive="base">
                                        <p:cTn id="14" dur="500" fill="hold"/>
                                        <p:tgtEl>
                                          <p:spTgt spid="16">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1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20">
                                            <p:txEl>
                                              <p:pRg st="0" end="0"/>
                                            </p:txEl>
                                          </p:spTgt>
                                        </p:tgtEl>
                                        <p:attrNameLst>
                                          <p:attrName>style.visibility</p:attrName>
                                        </p:attrNameLst>
                                      </p:cBhvr>
                                      <p:to>
                                        <p:strVal val="visible"/>
                                      </p:to>
                                    </p:set>
                                    <p:anim calcmode="lin" valueType="num">
                                      <p:cBhvr additive="base">
                                        <p:cTn id="24"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2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20">
                                            <p:txEl>
                                              <p:pRg st="1" end="1"/>
                                            </p:txEl>
                                          </p:spTgt>
                                        </p:tgtEl>
                                        <p:attrNameLst>
                                          <p:attrName>style.visibility</p:attrName>
                                        </p:attrNameLst>
                                      </p:cBhvr>
                                      <p:to>
                                        <p:strVal val="visible"/>
                                      </p:to>
                                    </p:set>
                                    <p:animEffect transition="in" filter="fade">
                                      <p:cBhvr>
                                        <p:cTn id="30" dur="1000"/>
                                        <p:tgtEl>
                                          <p:spTgt spid="20">
                                            <p:txEl>
                                              <p:pRg st="1" end="1"/>
                                            </p:txEl>
                                          </p:spTgt>
                                        </p:tgtEl>
                                      </p:cBhvr>
                                    </p:animEffect>
                                    <p:anim calcmode="lin" valueType="num">
                                      <p:cBhvr>
                                        <p:cTn id="31" dur="1000" fill="hold"/>
                                        <p:tgtEl>
                                          <p:spTgt spid="20">
                                            <p:txEl>
                                              <p:pRg st="1" end="1"/>
                                            </p:txEl>
                                          </p:spTgt>
                                        </p:tgtEl>
                                        <p:attrNameLst>
                                          <p:attrName>ppt_x</p:attrName>
                                        </p:attrNameLst>
                                      </p:cBhvr>
                                      <p:tavLst>
                                        <p:tav tm="0">
                                          <p:val>
                                            <p:strVal val="#ppt_x"/>
                                          </p:val>
                                        </p:tav>
                                        <p:tav tm="100000">
                                          <p:val>
                                            <p:strVal val="#ppt_x"/>
                                          </p:val>
                                        </p:tav>
                                      </p:tavLst>
                                    </p:anim>
                                    <p:anim calcmode="lin" valueType="num">
                                      <p:cBhvr>
                                        <p:cTn id="32" dur="1000" fill="hold"/>
                                        <p:tgtEl>
                                          <p:spTgt spid="2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0">
                                            <p:txEl>
                                              <p:pRg st="2" end="2"/>
                                            </p:txEl>
                                          </p:spTgt>
                                        </p:tgtEl>
                                        <p:attrNameLst>
                                          <p:attrName>style.visibility</p:attrName>
                                        </p:attrNameLst>
                                      </p:cBhvr>
                                      <p:to>
                                        <p:strVal val="visible"/>
                                      </p:to>
                                    </p:set>
                                    <p:anim calcmode="lin" valueType="num">
                                      <p:cBhvr additive="base">
                                        <p:cTn id="37" dur="500" fill="hold"/>
                                        <p:tgtEl>
                                          <p:spTgt spid="20">
                                            <p:txEl>
                                              <p:pRg st="2" end="2"/>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20">
                                            <p:txEl>
                                              <p:pRg st="3" end="3"/>
                                            </p:txEl>
                                          </p:spTgt>
                                        </p:tgtEl>
                                        <p:attrNameLst>
                                          <p:attrName>style.visibility</p:attrName>
                                        </p:attrNameLst>
                                      </p:cBhvr>
                                      <p:to>
                                        <p:strVal val="visible"/>
                                      </p:to>
                                    </p:set>
                                    <p:animEffect transition="in" filter="fade">
                                      <p:cBhvr>
                                        <p:cTn id="43" dur="1000"/>
                                        <p:tgtEl>
                                          <p:spTgt spid="20">
                                            <p:txEl>
                                              <p:pRg st="3" end="3"/>
                                            </p:txEl>
                                          </p:spTgt>
                                        </p:tgtEl>
                                      </p:cBhvr>
                                    </p:animEffect>
                                    <p:anim calcmode="lin" valueType="num">
                                      <p:cBhvr>
                                        <p:cTn id="44" dur="1000" fill="hold"/>
                                        <p:tgtEl>
                                          <p:spTgt spid="20">
                                            <p:txEl>
                                              <p:pRg st="3" end="3"/>
                                            </p:txEl>
                                          </p:spTgt>
                                        </p:tgtEl>
                                        <p:attrNameLst>
                                          <p:attrName>ppt_x</p:attrName>
                                        </p:attrNameLst>
                                      </p:cBhvr>
                                      <p:tavLst>
                                        <p:tav tm="0">
                                          <p:val>
                                            <p:strVal val="#ppt_x"/>
                                          </p:val>
                                        </p:tav>
                                        <p:tav tm="100000">
                                          <p:val>
                                            <p:strVal val="#ppt_x"/>
                                          </p:val>
                                        </p:tav>
                                      </p:tavLst>
                                    </p:anim>
                                    <p:anim calcmode="lin" valueType="num">
                                      <p:cBhvr>
                                        <p:cTn id="45" dur="1000" fill="hold"/>
                                        <p:tgtEl>
                                          <p:spTgt spid="20">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5182" y="64638"/>
            <a:ext cx="12192000" cy="612648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 name="Rectangle 1"/>
          <p:cNvSpPr/>
          <p:nvPr/>
        </p:nvSpPr>
        <p:spPr>
          <a:xfrm>
            <a:off x="1211171" y="997627"/>
            <a:ext cx="10220042" cy="812723"/>
          </a:xfrm>
          <a:prstGeom prst="rect">
            <a:avLst/>
          </a:prstGeom>
        </p:spPr>
        <p:txBody>
          <a:bodyPr wrap="none">
            <a:spAutoFit/>
          </a:bodyPr>
          <a:lstStyle/>
          <a:p>
            <a:pPr algn="just">
              <a:lnSpc>
                <a:spcPct val="130000"/>
              </a:lnSpc>
              <a:spcAft>
                <a:spcPts val="0"/>
              </a:spcAft>
            </a:pPr>
            <a:r>
              <a:rPr lang="en-US" sz="4000" b="1">
                <a:latin typeface="Times New Roman" panose="02020603050405020304" pitchFamily="18" charset="0"/>
                <a:ea typeface="Calibri" panose="020F0502020204030204" pitchFamily="34" charset="0"/>
              </a:rPr>
              <a:t>3.Văn bản </a:t>
            </a:r>
            <a:r>
              <a:rPr lang="en-US" sz="4000" b="1" i="1">
                <a:latin typeface="Times New Roman" panose="02020603050405020304" pitchFamily="18" charset="0"/>
                <a:ea typeface="Calibri" panose="020F0502020204030204" pitchFamily="34" charset="0"/>
              </a:rPr>
              <a:t>Chuyện chức phán sự đền Tản Viên</a:t>
            </a:r>
            <a:endParaRPr lang="en-GB" sz="4000" i="1">
              <a:effectLst/>
              <a:latin typeface="Times New Roman" panose="02020603050405020304" pitchFamily="18" charset="0"/>
              <a:ea typeface="Calibri" panose="020F0502020204030204" pitchFamily="34" charset="0"/>
            </a:endParaRPr>
          </a:p>
        </p:txBody>
      </p:sp>
      <p:sp>
        <p:nvSpPr>
          <p:cNvPr id="3" name="Rectangle 2"/>
          <p:cNvSpPr/>
          <p:nvPr/>
        </p:nvSpPr>
        <p:spPr>
          <a:xfrm>
            <a:off x="1297667" y="1858304"/>
            <a:ext cx="9820141" cy="3133165"/>
          </a:xfrm>
          <a:prstGeom prst="rect">
            <a:avLst/>
          </a:prstGeom>
        </p:spPr>
        <p:txBody>
          <a:bodyPr wrap="square">
            <a:spAutoFit/>
          </a:bodyPr>
          <a:lstStyle/>
          <a:p>
            <a:pPr algn="just">
              <a:lnSpc>
                <a:spcPct val="130000"/>
              </a:lnSpc>
              <a:spcAft>
                <a:spcPts val="0"/>
              </a:spcAft>
            </a:pPr>
            <a:r>
              <a:rPr lang="en-US" sz="3600" b="1">
                <a:latin typeface="Times New Roman" panose="02020603050405020304" pitchFamily="18" charset="0"/>
                <a:ea typeface="Calibri" panose="020F0502020204030204" pitchFamily="34" charset="0"/>
              </a:rPr>
              <a:t>a.Xuất xứ: </a:t>
            </a:r>
            <a:r>
              <a:rPr lang="vi-VN" sz="3600">
                <a:latin typeface="Times New Roman" panose="02020603050405020304" pitchFamily="18" charset="0"/>
                <a:ea typeface="Calibri" panose="020F0502020204030204" pitchFamily="34" charset="0"/>
              </a:rPr>
              <a:t>là một trong 20 truyện của “Truyền </a:t>
            </a:r>
            <a:r>
              <a:rPr lang="en-US" sz="3600">
                <a:latin typeface="Times New Roman" panose="02020603050405020304" pitchFamily="18" charset="0"/>
                <a:ea typeface="Calibri" panose="020F0502020204030204" pitchFamily="34" charset="0"/>
              </a:rPr>
              <a:t>k</a:t>
            </a:r>
            <a:r>
              <a:rPr lang="vi-VN" sz="3600">
                <a:latin typeface="Times New Roman" panose="02020603050405020304" pitchFamily="18" charset="0"/>
                <a:ea typeface="Calibri" panose="020F0502020204030204" pitchFamily="34" charset="0"/>
              </a:rPr>
              <a:t>ì </a:t>
            </a:r>
            <a:r>
              <a:rPr lang="en-US" sz="3600">
                <a:latin typeface="Times New Roman" panose="02020603050405020304" pitchFamily="18" charset="0"/>
                <a:ea typeface="Calibri" panose="020F0502020204030204" pitchFamily="34" charset="0"/>
              </a:rPr>
              <a:t>m</a:t>
            </a:r>
            <a:r>
              <a:rPr lang="vi-VN" sz="3600">
                <a:latin typeface="Times New Roman" panose="02020603050405020304" pitchFamily="18" charset="0"/>
                <a:ea typeface="Calibri" panose="020F0502020204030204" pitchFamily="34" charset="0"/>
              </a:rPr>
              <a:t>ạn </a:t>
            </a:r>
            <a:r>
              <a:rPr lang="en-US" sz="3600">
                <a:latin typeface="Times New Roman" panose="02020603050405020304" pitchFamily="18" charset="0"/>
                <a:ea typeface="Calibri" panose="020F0502020204030204" pitchFamily="34" charset="0"/>
              </a:rPr>
              <a:t>l</a:t>
            </a:r>
            <a:r>
              <a:rPr lang="vi-VN" sz="3600">
                <a:latin typeface="Times New Roman" panose="02020603050405020304" pitchFamily="18" charset="0"/>
                <a:ea typeface="Calibri" panose="020F0502020204030204" pitchFamily="34" charset="0"/>
              </a:rPr>
              <a:t>ục”</a:t>
            </a:r>
          </a:p>
          <a:p>
            <a:pPr algn="just">
              <a:lnSpc>
                <a:spcPct val="130000"/>
              </a:lnSpc>
              <a:spcAft>
                <a:spcPts val="0"/>
              </a:spcAft>
            </a:pPr>
            <a:r>
              <a:rPr lang="en-US" sz="4000" b="1">
                <a:latin typeface="Times New Roman" panose="02020603050405020304" pitchFamily="18" charset="0"/>
                <a:ea typeface="Calibri" panose="020F0502020204030204" pitchFamily="34" charset="0"/>
              </a:rPr>
              <a:t> </a:t>
            </a:r>
          </a:p>
          <a:p>
            <a:pPr algn="just">
              <a:lnSpc>
                <a:spcPct val="130000"/>
              </a:lnSpc>
              <a:spcAft>
                <a:spcPts val="0"/>
              </a:spcAft>
            </a:pPr>
            <a:endParaRPr lang="en-GB" sz="4000">
              <a:effectLst/>
              <a:latin typeface="Times New Roman" panose="02020603050405020304" pitchFamily="18" charset="0"/>
              <a:ea typeface="Calibri" panose="020F0502020204030204" pitchFamily="34" charset="0"/>
            </a:endParaRPr>
          </a:p>
        </p:txBody>
      </p:sp>
      <p:pic>
        <p:nvPicPr>
          <p:cNvPr id="16" name="图片 2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17809" y="964769"/>
            <a:ext cx="665692" cy="560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图片 2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9607" y="526871"/>
            <a:ext cx="665692" cy="560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39664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12648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8" name="图片 6"/>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9900000">
            <a:off x="9862626" y="-124858"/>
            <a:ext cx="2510367" cy="168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2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17809" y="964769"/>
            <a:ext cx="665692" cy="560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2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9607" y="526871"/>
            <a:ext cx="665692" cy="560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3416106" y="453478"/>
            <a:ext cx="4673074" cy="646331"/>
          </a:xfrm>
          <a:prstGeom prst="rect">
            <a:avLst/>
          </a:prstGeom>
        </p:spPr>
        <p:txBody>
          <a:bodyPr wrap="none">
            <a:spAutoFit/>
          </a:bodyPr>
          <a:lstStyle/>
          <a:p>
            <a:r>
              <a:rPr lang="en-US" sz="3600" b="1" dirty="0" err="1">
                <a:latin typeface="Times New Roman" panose="02020603050405020304" pitchFamily="18" charset="0"/>
                <a:ea typeface="Calibri" panose="020F0502020204030204" pitchFamily="34" charset="0"/>
              </a:rPr>
              <a:t>b.Đọc</a:t>
            </a:r>
            <a:r>
              <a:rPr lang="en-US" sz="3600" b="1" dirty="0">
                <a:latin typeface="Times New Roman" panose="02020603050405020304" pitchFamily="18" charset="0"/>
                <a:ea typeface="Calibri" panose="020F0502020204030204" pitchFamily="34" charset="0"/>
              </a:rPr>
              <a:t>, </a:t>
            </a:r>
            <a:r>
              <a:rPr lang="en-US" sz="3600" b="1" dirty="0" err="1">
                <a:latin typeface="Times New Roman" panose="02020603050405020304" pitchFamily="18" charset="0"/>
                <a:ea typeface="Calibri" panose="020F0502020204030204" pitchFamily="34" charset="0"/>
              </a:rPr>
              <a:t>tóm</a:t>
            </a:r>
            <a:r>
              <a:rPr lang="en-US" sz="3600" b="1" dirty="0">
                <a:latin typeface="Times New Roman" panose="02020603050405020304" pitchFamily="18" charset="0"/>
                <a:ea typeface="Calibri" panose="020F0502020204030204" pitchFamily="34" charset="0"/>
              </a:rPr>
              <a:t> </a:t>
            </a:r>
            <a:r>
              <a:rPr lang="en-US" sz="3600" b="1" dirty="0" err="1">
                <a:latin typeface="Times New Roman" panose="02020603050405020304" pitchFamily="18" charset="0"/>
                <a:ea typeface="Calibri" panose="020F0502020204030204" pitchFamily="34" charset="0"/>
              </a:rPr>
              <a:t>tắt</a:t>
            </a:r>
            <a:r>
              <a:rPr lang="en-US" sz="3600" b="1" dirty="0">
                <a:latin typeface="Times New Roman" panose="02020603050405020304" pitchFamily="18" charset="0"/>
                <a:ea typeface="Calibri" panose="020F0502020204030204" pitchFamily="34" charset="0"/>
              </a:rPr>
              <a:t> </a:t>
            </a:r>
            <a:r>
              <a:rPr lang="en-US" sz="3600" b="1" dirty="0" err="1">
                <a:latin typeface="Times New Roman" panose="02020603050405020304" pitchFamily="18" charset="0"/>
                <a:ea typeface="Calibri" panose="020F0502020204030204" pitchFamily="34" charset="0"/>
              </a:rPr>
              <a:t>văn</a:t>
            </a:r>
            <a:r>
              <a:rPr lang="en-US" sz="3600" b="1" dirty="0">
                <a:latin typeface="Times New Roman" panose="02020603050405020304" pitchFamily="18" charset="0"/>
                <a:ea typeface="Calibri" panose="020F0502020204030204" pitchFamily="34" charset="0"/>
              </a:rPr>
              <a:t> </a:t>
            </a:r>
            <a:r>
              <a:rPr lang="en-US" sz="3600" b="1" dirty="0" err="1">
                <a:latin typeface="Times New Roman" panose="02020603050405020304" pitchFamily="18" charset="0"/>
                <a:ea typeface="Calibri" panose="020F0502020204030204" pitchFamily="34" charset="0"/>
              </a:rPr>
              <a:t>bản</a:t>
            </a:r>
            <a:endParaRPr lang="en-GB" sz="3600" dirty="0"/>
          </a:p>
        </p:txBody>
      </p:sp>
      <p:sp>
        <p:nvSpPr>
          <p:cNvPr id="11" name="Rectangle 10"/>
          <p:cNvSpPr/>
          <p:nvPr/>
        </p:nvSpPr>
        <p:spPr>
          <a:xfrm>
            <a:off x="392601" y="964771"/>
            <a:ext cx="11390900" cy="4401205"/>
          </a:xfrm>
          <a:prstGeom prst="rect">
            <a:avLst/>
          </a:prstGeom>
        </p:spPr>
        <p:txBody>
          <a:bodyPr wrap="square">
            <a:spAutoFit/>
          </a:bodyPr>
          <a:lstStyle/>
          <a:p>
            <a:pPr algn="just">
              <a:spcAft>
                <a:spcPts val="0"/>
              </a:spcAft>
            </a:pPr>
            <a:r>
              <a:rPr lang="en-US" sz="2800">
                <a:latin typeface="Times New Roman" panose="02020603050405020304" pitchFamily="18" charset="0"/>
                <a:ea typeface="Calibri" panose="020F0502020204030204" pitchFamily="34" charset="0"/>
              </a:rPr>
              <a:t>Ngô Tử Văn là một kẻ sĩ nổi tiếng khẳng khái, chính trực vốn không chịu được sự tác yêu tác quái của hồn tên tướng giặc bại trận nên đã đốt đền thờ của hắn, trừ hại cho dân. Tên hung thần quyết kiện Tử Văn ở âm phủ. </a:t>
            </a:r>
          </a:p>
          <a:p>
            <a:pPr algn="just">
              <a:spcAft>
                <a:spcPts val="0"/>
              </a:spcAft>
            </a:pPr>
            <a:r>
              <a:rPr lang="en-US" sz="2800">
                <a:latin typeface="Times New Roman" panose="02020603050405020304" pitchFamily="18" charset="0"/>
                <a:ea typeface="Calibri" panose="020F0502020204030204" pitchFamily="34" charset="0"/>
              </a:rPr>
              <a:t>Tử Văn được thổ thần mách bảo về tung tích và tội ác của tên tướng giặc, đồng thời bày cho chàng cách đối phó với hắn. </a:t>
            </a:r>
          </a:p>
          <a:p>
            <a:pPr algn="just">
              <a:spcAft>
                <a:spcPts val="0"/>
              </a:spcAft>
            </a:pPr>
            <a:r>
              <a:rPr lang="en-US" sz="2800">
                <a:latin typeface="Times New Roman" panose="02020603050405020304" pitchFamily="18" charset="0"/>
                <a:ea typeface="Calibri" panose="020F0502020204030204" pitchFamily="34" charset="0"/>
              </a:rPr>
              <a:t>Xuống dưới Minh ti, trước mặt Diêm Vương, Tử Văn đã dũng cảm vạch trần tội ác của tên hung thần. Công lý được thực thi: tên tướng giặc bị trừng trị, thổ thần được phục chức. </a:t>
            </a:r>
          </a:p>
          <a:p>
            <a:pPr algn="just">
              <a:spcAft>
                <a:spcPts val="0"/>
              </a:spcAft>
            </a:pPr>
            <a:r>
              <a:rPr lang="en-US" sz="2800">
                <a:latin typeface="Times New Roman" panose="02020603050405020304" pitchFamily="18" charset="0"/>
                <a:ea typeface="Calibri" panose="020F0502020204030204" pitchFamily="34" charset="0"/>
              </a:rPr>
              <a:t>Tử Văn được sống lại, sau đó được nhận chức Phán sự đền Tản Viên chuyên trông coi việc xử án.</a:t>
            </a:r>
            <a:endParaRPr lang="en-GB" sz="280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042662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barn(inVertical)">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376"/>
        <p:cNvGrpSpPr/>
        <p:nvPr/>
      </p:nvGrpSpPr>
      <p:grpSpPr>
        <a:xfrm>
          <a:off x="0" y="0"/>
          <a:ext cx="0" cy="0"/>
          <a:chOff x="0" y="0"/>
          <a:chExt cx="0" cy="0"/>
        </a:xfrm>
      </p:grpSpPr>
      <p:grpSp>
        <p:nvGrpSpPr>
          <p:cNvPr id="3384" name="Google Shape;3384;p36"/>
          <p:cNvGrpSpPr/>
          <p:nvPr/>
        </p:nvGrpSpPr>
        <p:grpSpPr>
          <a:xfrm>
            <a:off x="9370990" y="548693"/>
            <a:ext cx="2122236" cy="1175137"/>
            <a:chOff x="7028224" y="486478"/>
            <a:chExt cx="1591677" cy="881353"/>
          </a:xfrm>
        </p:grpSpPr>
        <p:sp>
          <p:nvSpPr>
            <p:cNvPr id="3385" name="Google Shape;3385;p36"/>
            <p:cNvSpPr/>
            <p:nvPr/>
          </p:nvSpPr>
          <p:spPr>
            <a:xfrm rot="3684608">
              <a:off x="7927520" y="582209"/>
              <a:ext cx="86377" cy="72370"/>
            </a:xfrm>
            <a:custGeom>
              <a:avLst/>
              <a:gdLst/>
              <a:ahLst/>
              <a:cxnLst/>
              <a:rect l="l" t="t" r="r" b="b"/>
              <a:pathLst>
                <a:path w="1073" h="899" extrusionOk="0">
                  <a:moveTo>
                    <a:pt x="493" y="0"/>
                  </a:moveTo>
                  <a:cubicBezTo>
                    <a:pt x="233" y="0"/>
                    <a:pt x="1" y="236"/>
                    <a:pt x="55" y="534"/>
                  </a:cubicBezTo>
                  <a:cubicBezTo>
                    <a:pt x="94" y="748"/>
                    <a:pt x="289" y="898"/>
                    <a:pt x="500" y="898"/>
                  </a:cubicBezTo>
                  <a:cubicBezTo>
                    <a:pt x="527" y="898"/>
                    <a:pt x="554" y="896"/>
                    <a:pt x="581" y="891"/>
                  </a:cubicBezTo>
                  <a:cubicBezTo>
                    <a:pt x="965" y="811"/>
                    <a:pt x="1072" y="302"/>
                    <a:pt x="742" y="79"/>
                  </a:cubicBezTo>
                  <a:cubicBezTo>
                    <a:pt x="662" y="25"/>
                    <a:pt x="576" y="0"/>
                    <a:pt x="49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386" name="Google Shape;3386;p36"/>
            <p:cNvSpPr/>
            <p:nvPr/>
          </p:nvSpPr>
          <p:spPr>
            <a:xfrm rot="3684608">
              <a:off x="7929692" y="577828"/>
              <a:ext cx="79132" cy="74463"/>
            </a:xfrm>
            <a:custGeom>
              <a:avLst/>
              <a:gdLst/>
              <a:ahLst/>
              <a:cxnLst/>
              <a:rect l="l" t="t" r="r" b="b"/>
              <a:pathLst>
                <a:path w="983" h="925" extrusionOk="0">
                  <a:moveTo>
                    <a:pt x="509" y="1"/>
                  </a:moveTo>
                  <a:cubicBezTo>
                    <a:pt x="241" y="1"/>
                    <a:pt x="0" y="245"/>
                    <a:pt x="55" y="551"/>
                  </a:cubicBezTo>
                  <a:cubicBezTo>
                    <a:pt x="37" y="435"/>
                    <a:pt x="55" y="310"/>
                    <a:pt x="126" y="212"/>
                  </a:cubicBezTo>
                  <a:cubicBezTo>
                    <a:pt x="216" y="89"/>
                    <a:pt x="348" y="32"/>
                    <a:pt x="478" y="32"/>
                  </a:cubicBezTo>
                  <a:cubicBezTo>
                    <a:pt x="671" y="32"/>
                    <a:pt x="860" y="158"/>
                    <a:pt x="903" y="381"/>
                  </a:cubicBezTo>
                  <a:cubicBezTo>
                    <a:pt x="958" y="670"/>
                    <a:pt x="727" y="905"/>
                    <a:pt x="472" y="905"/>
                  </a:cubicBezTo>
                  <a:cubicBezTo>
                    <a:pt x="395" y="905"/>
                    <a:pt x="316" y="884"/>
                    <a:pt x="242" y="836"/>
                  </a:cubicBezTo>
                  <a:cubicBezTo>
                    <a:pt x="144" y="765"/>
                    <a:pt x="82" y="667"/>
                    <a:pt x="55" y="551"/>
                  </a:cubicBezTo>
                  <a:lnTo>
                    <a:pt x="55" y="551"/>
                  </a:lnTo>
                  <a:cubicBezTo>
                    <a:pt x="103" y="790"/>
                    <a:pt x="306" y="925"/>
                    <a:pt x="511" y="925"/>
                  </a:cubicBezTo>
                  <a:cubicBezTo>
                    <a:pt x="651" y="925"/>
                    <a:pt x="791" y="863"/>
                    <a:pt x="885" y="729"/>
                  </a:cubicBezTo>
                  <a:cubicBezTo>
                    <a:pt x="956" y="622"/>
                    <a:pt x="983" y="497"/>
                    <a:pt x="956" y="372"/>
                  </a:cubicBezTo>
                  <a:cubicBezTo>
                    <a:pt x="938" y="247"/>
                    <a:pt x="858" y="140"/>
                    <a:pt x="760" y="78"/>
                  </a:cubicBezTo>
                  <a:cubicBezTo>
                    <a:pt x="679" y="25"/>
                    <a:pt x="593" y="1"/>
                    <a:pt x="509" y="1"/>
                  </a:cubicBezTo>
                  <a:close/>
                </a:path>
              </a:pathLst>
            </a:custGeom>
            <a:solidFill>
              <a:srgbClr val="680B09"/>
            </a:solidFill>
            <a:ln>
              <a:noFill/>
            </a:ln>
          </p:spPr>
          <p:txBody>
            <a:bodyPr spcFirstLastPara="1" wrap="square" lIns="91425" tIns="91425" rIns="91425" bIns="91425" anchor="ctr" anchorCtr="0">
              <a:noAutofit/>
            </a:bodyPr>
            <a:lstStyle/>
            <a:p>
              <a:endParaRPr/>
            </a:p>
          </p:txBody>
        </p:sp>
        <p:sp>
          <p:nvSpPr>
            <p:cNvPr id="3387" name="Google Shape;3387;p36"/>
            <p:cNvSpPr/>
            <p:nvPr/>
          </p:nvSpPr>
          <p:spPr>
            <a:xfrm rot="3684608">
              <a:off x="7946241" y="615641"/>
              <a:ext cx="33166" cy="27209"/>
            </a:xfrm>
            <a:custGeom>
              <a:avLst/>
              <a:gdLst/>
              <a:ahLst/>
              <a:cxnLst/>
              <a:rect l="l" t="t" r="r" b="b"/>
              <a:pathLst>
                <a:path w="412" h="338" extrusionOk="0">
                  <a:moveTo>
                    <a:pt x="191" y="0"/>
                  </a:moveTo>
                  <a:cubicBezTo>
                    <a:pt x="91" y="0"/>
                    <a:pt x="1" y="93"/>
                    <a:pt x="28" y="201"/>
                  </a:cubicBezTo>
                  <a:cubicBezTo>
                    <a:pt x="43" y="280"/>
                    <a:pt x="108" y="338"/>
                    <a:pt x="191" y="338"/>
                  </a:cubicBezTo>
                  <a:cubicBezTo>
                    <a:pt x="202" y="338"/>
                    <a:pt x="213" y="337"/>
                    <a:pt x="224" y="335"/>
                  </a:cubicBezTo>
                  <a:cubicBezTo>
                    <a:pt x="367" y="308"/>
                    <a:pt x="411" y="112"/>
                    <a:pt x="286" y="31"/>
                  </a:cubicBezTo>
                  <a:cubicBezTo>
                    <a:pt x="256" y="10"/>
                    <a:pt x="223" y="0"/>
                    <a:pt x="191"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endParaRPr/>
            </a:p>
          </p:txBody>
        </p:sp>
        <p:sp>
          <p:nvSpPr>
            <p:cNvPr id="3388" name="Google Shape;3388;p36"/>
            <p:cNvSpPr/>
            <p:nvPr/>
          </p:nvSpPr>
          <p:spPr>
            <a:xfrm rot="3684608">
              <a:off x="7998868" y="703623"/>
              <a:ext cx="76959" cy="76959"/>
            </a:xfrm>
            <a:custGeom>
              <a:avLst/>
              <a:gdLst/>
              <a:ahLst/>
              <a:cxnLst/>
              <a:rect l="l" t="t" r="r" b="b"/>
              <a:pathLst>
                <a:path w="956" h="956" extrusionOk="0">
                  <a:moveTo>
                    <a:pt x="482" y="1"/>
                  </a:moveTo>
                  <a:cubicBezTo>
                    <a:pt x="214" y="1"/>
                    <a:pt x="0" y="215"/>
                    <a:pt x="0" y="482"/>
                  </a:cubicBezTo>
                  <a:cubicBezTo>
                    <a:pt x="0" y="741"/>
                    <a:pt x="214" y="955"/>
                    <a:pt x="482" y="955"/>
                  </a:cubicBezTo>
                  <a:cubicBezTo>
                    <a:pt x="741" y="955"/>
                    <a:pt x="955" y="741"/>
                    <a:pt x="955" y="482"/>
                  </a:cubicBezTo>
                  <a:cubicBezTo>
                    <a:pt x="955" y="215"/>
                    <a:pt x="741" y="1"/>
                    <a:pt x="48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389" name="Google Shape;3389;p36"/>
            <p:cNvSpPr/>
            <p:nvPr/>
          </p:nvSpPr>
          <p:spPr>
            <a:xfrm rot="3684608">
              <a:off x="7992549" y="702810"/>
              <a:ext cx="89436" cy="79132"/>
            </a:xfrm>
            <a:custGeom>
              <a:avLst/>
              <a:gdLst/>
              <a:ahLst/>
              <a:cxnLst/>
              <a:rect l="l" t="t" r="r" b="b"/>
              <a:pathLst>
                <a:path w="1111" h="983" extrusionOk="0">
                  <a:moveTo>
                    <a:pt x="578" y="1"/>
                  </a:moveTo>
                  <a:cubicBezTo>
                    <a:pt x="357" y="1"/>
                    <a:pt x="155" y="145"/>
                    <a:pt x="93" y="369"/>
                  </a:cubicBezTo>
                  <a:cubicBezTo>
                    <a:pt x="129" y="244"/>
                    <a:pt x="209" y="145"/>
                    <a:pt x="316" y="83"/>
                  </a:cubicBezTo>
                  <a:cubicBezTo>
                    <a:pt x="392" y="40"/>
                    <a:pt x="470" y="20"/>
                    <a:pt x="545" y="20"/>
                  </a:cubicBezTo>
                  <a:cubicBezTo>
                    <a:pt x="827" y="20"/>
                    <a:pt x="1070" y="291"/>
                    <a:pt x="985" y="601"/>
                  </a:cubicBezTo>
                  <a:cubicBezTo>
                    <a:pt x="930" y="827"/>
                    <a:pt x="735" y="949"/>
                    <a:pt x="539" y="949"/>
                  </a:cubicBezTo>
                  <a:cubicBezTo>
                    <a:pt x="388" y="949"/>
                    <a:pt x="236" y="877"/>
                    <a:pt x="146" y="726"/>
                  </a:cubicBezTo>
                  <a:cubicBezTo>
                    <a:pt x="75" y="618"/>
                    <a:pt x="57" y="485"/>
                    <a:pt x="93" y="369"/>
                  </a:cubicBezTo>
                  <a:lnTo>
                    <a:pt x="93" y="360"/>
                  </a:lnTo>
                  <a:lnTo>
                    <a:pt x="93" y="360"/>
                  </a:lnTo>
                  <a:cubicBezTo>
                    <a:pt x="1" y="694"/>
                    <a:pt x="265" y="983"/>
                    <a:pt x="570" y="983"/>
                  </a:cubicBezTo>
                  <a:cubicBezTo>
                    <a:pt x="648" y="983"/>
                    <a:pt x="729" y="964"/>
                    <a:pt x="807" y="922"/>
                  </a:cubicBezTo>
                  <a:cubicBezTo>
                    <a:pt x="914" y="859"/>
                    <a:pt x="1003" y="743"/>
                    <a:pt x="1039" y="618"/>
                  </a:cubicBezTo>
                  <a:cubicBezTo>
                    <a:pt x="1110" y="351"/>
                    <a:pt x="950" y="74"/>
                    <a:pt x="682" y="12"/>
                  </a:cubicBezTo>
                  <a:cubicBezTo>
                    <a:pt x="647" y="4"/>
                    <a:pt x="612" y="1"/>
                    <a:pt x="578" y="1"/>
                  </a:cubicBezTo>
                  <a:close/>
                </a:path>
              </a:pathLst>
            </a:custGeom>
            <a:solidFill>
              <a:srgbClr val="680B09"/>
            </a:solidFill>
            <a:ln>
              <a:noFill/>
            </a:ln>
          </p:spPr>
          <p:txBody>
            <a:bodyPr spcFirstLastPara="1" wrap="square" lIns="91425" tIns="91425" rIns="91425" bIns="91425" anchor="ctr" anchorCtr="0">
              <a:noAutofit/>
            </a:bodyPr>
            <a:lstStyle/>
            <a:p>
              <a:endParaRPr/>
            </a:p>
          </p:txBody>
        </p:sp>
        <p:sp>
          <p:nvSpPr>
            <p:cNvPr id="3390" name="Google Shape;3390;p36"/>
            <p:cNvSpPr/>
            <p:nvPr/>
          </p:nvSpPr>
          <p:spPr>
            <a:xfrm rot="3684608">
              <a:off x="8012119" y="744267"/>
              <a:ext cx="30510" cy="25519"/>
            </a:xfrm>
            <a:custGeom>
              <a:avLst/>
              <a:gdLst/>
              <a:ahLst/>
              <a:cxnLst/>
              <a:rect l="l" t="t" r="r" b="b"/>
              <a:pathLst>
                <a:path w="379" h="317" extrusionOk="0">
                  <a:moveTo>
                    <a:pt x="178" y="1"/>
                  </a:moveTo>
                  <a:cubicBezTo>
                    <a:pt x="112" y="1"/>
                    <a:pt x="48" y="42"/>
                    <a:pt x="28" y="117"/>
                  </a:cubicBezTo>
                  <a:cubicBezTo>
                    <a:pt x="1" y="198"/>
                    <a:pt x="54" y="287"/>
                    <a:pt x="135" y="314"/>
                  </a:cubicBezTo>
                  <a:cubicBezTo>
                    <a:pt x="146" y="316"/>
                    <a:pt x="157" y="317"/>
                    <a:pt x="167" y="317"/>
                  </a:cubicBezTo>
                  <a:cubicBezTo>
                    <a:pt x="286" y="317"/>
                    <a:pt x="379" y="188"/>
                    <a:pt x="313" y="81"/>
                  </a:cubicBezTo>
                  <a:cubicBezTo>
                    <a:pt x="282" y="26"/>
                    <a:pt x="230" y="1"/>
                    <a:pt x="178"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endParaRPr/>
            </a:p>
          </p:txBody>
        </p:sp>
        <p:sp>
          <p:nvSpPr>
            <p:cNvPr id="3391" name="Google Shape;3391;p36"/>
            <p:cNvSpPr/>
            <p:nvPr/>
          </p:nvSpPr>
          <p:spPr>
            <a:xfrm rot="3684608">
              <a:off x="8041765" y="519889"/>
              <a:ext cx="227173" cy="254382"/>
            </a:xfrm>
            <a:custGeom>
              <a:avLst/>
              <a:gdLst/>
              <a:ahLst/>
              <a:cxnLst/>
              <a:rect l="l" t="t" r="r" b="b"/>
              <a:pathLst>
                <a:path w="2822" h="3160" fill="none" extrusionOk="0">
                  <a:moveTo>
                    <a:pt x="1" y="3160"/>
                  </a:moveTo>
                  <a:cubicBezTo>
                    <a:pt x="1" y="3160"/>
                    <a:pt x="1277" y="447"/>
                    <a:pt x="2821" y="0"/>
                  </a:cubicBezTo>
                </a:path>
              </a:pathLst>
            </a:custGeom>
            <a:solidFill>
              <a:schemeClr val="dk1"/>
            </a:solidFill>
            <a:ln w="2000" cap="rnd" cmpd="sng">
              <a:solidFill>
                <a:srgbClr val="4D222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3392" name="Google Shape;3392;p36"/>
            <p:cNvSpPr/>
            <p:nvPr/>
          </p:nvSpPr>
          <p:spPr>
            <a:xfrm rot="3684608">
              <a:off x="8067554" y="576715"/>
              <a:ext cx="63998" cy="158184"/>
            </a:xfrm>
            <a:custGeom>
              <a:avLst/>
              <a:gdLst/>
              <a:ahLst/>
              <a:cxnLst/>
              <a:rect l="l" t="t" r="r" b="b"/>
              <a:pathLst>
                <a:path w="795" h="1965" fill="none" extrusionOk="0">
                  <a:moveTo>
                    <a:pt x="795" y="1964"/>
                  </a:moveTo>
                  <a:cubicBezTo>
                    <a:pt x="795" y="1964"/>
                    <a:pt x="0" y="1232"/>
                    <a:pt x="420" y="1"/>
                  </a:cubicBezTo>
                </a:path>
              </a:pathLst>
            </a:custGeom>
            <a:solidFill>
              <a:schemeClr val="dk1"/>
            </a:solidFill>
            <a:ln w="2000" cap="rnd" cmpd="sng">
              <a:solidFill>
                <a:srgbClr val="4D222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3393" name="Google Shape;3393;p36"/>
            <p:cNvSpPr/>
            <p:nvPr/>
          </p:nvSpPr>
          <p:spPr>
            <a:xfrm rot="3684608">
              <a:off x="8229593" y="1003175"/>
              <a:ext cx="368612" cy="263559"/>
            </a:xfrm>
            <a:custGeom>
              <a:avLst/>
              <a:gdLst/>
              <a:ahLst/>
              <a:cxnLst/>
              <a:rect l="l" t="t" r="r" b="b"/>
              <a:pathLst>
                <a:path w="4579" h="3274" extrusionOk="0">
                  <a:moveTo>
                    <a:pt x="1886" y="1"/>
                  </a:moveTo>
                  <a:cubicBezTo>
                    <a:pt x="980" y="1"/>
                    <a:pt x="482" y="1004"/>
                    <a:pt x="482" y="1004"/>
                  </a:cubicBezTo>
                  <a:cubicBezTo>
                    <a:pt x="304" y="1387"/>
                    <a:pt x="0" y="2218"/>
                    <a:pt x="1036" y="2958"/>
                  </a:cubicBezTo>
                  <a:cubicBezTo>
                    <a:pt x="1363" y="3193"/>
                    <a:pt x="1833" y="3274"/>
                    <a:pt x="2325" y="3274"/>
                  </a:cubicBezTo>
                  <a:cubicBezTo>
                    <a:pt x="3401" y="3274"/>
                    <a:pt x="4579" y="2887"/>
                    <a:pt x="4579" y="2887"/>
                  </a:cubicBezTo>
                  <a:cubicBezTo>
                    <a:pt x="4338" y="1923"/>
                    <a:pt x="3089" y="156"/>
                    <a:pt x="2062" y="13"/>
                  </a:cubicBezTo>
                  <a:cubicBezTo>
                    <a:pt x="2002" y="5"/>
                    <a:pt x="1943" y="1"/>
                    <a:pt x="1886" y="1"/>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3394" name="Google Shape;3394;p36"/>
            <p:cNvSpPr/>
            <p:nvPr/>
          </p:nvSpPr>
          <p:spPr>
            <a:xfrm rot="3684608">
              <a:off x="8216221" y="1014649"/>
              <a:ext cx="373120" cy="188371"/>
            </a:xfrm>
            <a:custGeom>
              <a:avLst/>
              <a:gdLst/>
              <a:ahLst/>
              <a:cxnLst/>
              <a:rect l="l" t="t" r="r" b="b"/>
              <a:pathLst>
                <a:path w="4635" h="2340" extrusionOk="0">
                  <a:moveTo>
                    <a:pt x="104" y="1"/>
                  </a:moveTo>
                  <a:cubicBezTo>
                    <a:pt x="50" y="1"/>
                    <a:pt x="0" y="66"/>
                    <a:pt x="49" y="116"/>
                  </a:cubicBezTo>
                  <a:cubicBezTo>
                    <a:pt x="192" y="240"/>
                    <a:pt x="344" y="348"/>
                    <a:pt x="513" y="437"/>
                  </a:cubicBezTo>
                  <a:cubicBezTo>
                    <a:pt x="719" y="562"/>
                    <a:pt x="942" y="660"/>
                    <a:pt x="1156" y="767"/>
                  </a:cubicBezTo>
                  <a:cubicBezTo>
                    <a:pt x="1272" y="821"/>
                    <a:pt x="1388" y="874"/>
                    <a:pt x="1504" y="919"/>
                  </a:cubicBezTo>
                  <a:cubicBezTo>
                    <a:pt x="1611" y="1204"/>
                    <a:pt x="1718" y="1490"/>
                    <a:pt x="1825" y="1767"/>
                  </a:cubicBezTo>
                  <a:lnTo>
                    <a:pt x="1870" y="1901"/>
                  </a:lnTo>
                  <a:cubicBezTo>
                    <a:pt x="1871" y="1901"/>
                    <a:pt x="1871" y="1902"/>
                    <a:pt x="1872" y="1902"/>
                  </a:cubicBezTo>
                  <a:cubicBezTo>
                    <a:pt x="1887" y="1902"/>
                    <a:pt x="1715" y="1277"/>
                    <a:pt x="1611" y="990"/>
                  </a:cubicBezTo>
                  <a:lnTo>
                    <a:pt x="1593" y="954"/>
                  </a:lnTo>
                  <a:lnTo>
                    <a:pt x="1593" y="954"/>
                  </a:lnTo>
                  <a:cubicBezTo>
                    <a:pt x="1834" y="1044"/>
                    <a:pt x="2066" y="1133"/>
                    <a:pt x="2298" y="1240"/>
                  </a:cubicBezTo>
                  <a:cubicBezTo>
                    <a:pt x="2486" y="1311"/>
                    <a:pt x="2664" y="1392"/>
                    <a:pt x="2843" y="1481"/>
                  </a:cubicBezTo>
                  <a:cubicBezTo>
                    <a:pt x="2950" y="1686"/>
                    <a:pt x="3066" y="1892"/>
                    <a:pt x="3191" y="2097"/>
                  </a:cubicBezTo>
                  <a:lnTo>
                    <a:pt x="3244" y="2204"/>
                  </a:lnTo>
                  <a:cubicBezTo>
                    <a:pt x="3155" y="1972"/>
                    <a:pt x="3057" y="1740"/>
                    <a:pt x="2941" y="1526"/>
                  </a:cubicBezTo>
                  <a:lnTo>
                    <a:pt x="2941" y="1526"/>
                  </a:lnTo>
                  <a:cubicBezTo>
                    <a:pt x="3343" y="1713"/>
                    <a:pt x="3744" y="1909"/>
                    <a:pt x="4146" y="2097"/>
                  </a:cubicBezTo>
                  <a:lnTo>
                    <a:pt x="4619" y="2338"/>
                  </a:lnTo>
                  <a:cubicBezTo>
                    <a:pt x="4621" y="2339"/>
                    <a:pt x="4623" y="2340"/>
                    <a:pt x="4623" y="2340"/>
                  </a:cubicBezTo>
                  <a:cubicBezTo>
                    <a:pt x="4635" y="2340"/>
                    <a:pt x="3913" y="1899"/>
                    <a:pt x="3414" y="1624"/>
                  </a:cubicBezTo>
                  <a:lnTo>
                    <a:pt x="3762" y="1454"/>
                  </a:lnTo>
                  <a:lnTo>
                    <a:pt x="3825" y="1428"/>
                  </a:lnTo>
                  <a:lnTo>
                    <a:pt x="3825" y="1428"/>
                  </a:lnTo>
                  <a:cubicBezTo>
                    <a:pt x="3664" y="1463"/>
                    <a:pt x="3503" y="1517"/>
                    <a:pt x="3351" y="1579"/>
                  </a:cubicBezTo>
                  <a:lnTo>
                    <a:pt x="3343" y="1588"/>
                  </a:lnTo>
                  <a:cubicBezTo>
                    <a:pt x="3039" y="1428"/>
                    <a:pt x="2798" y="1311"/>
                    <a:pt x="2477" y="1169"/>
                  </a:cubicBezTo>
                  <a:cubicBezTo>
                    <a:pt x="2352" y="1115"/>
                    <a:pt x="2218" y="1062"/>
                    <a:pt x="2093" y="1008"/>
                  </a:cubicBezTo>
                  <a:lnTo>
                    <a:pt x="2825" y="597"/>
                  </a:lnTo>
                  <a:lnTo>
                    <a:pt x="2941" y="526"/>
                  </a:lnTo>
                  <a:cubicBezTo>
                    <a:pt x="2942" y="526"/>
                    <a:pt x="2943" y="525"/>
                    <a:pt x="2942" y="525"/>
                  </a:cubicBezTo>
                  <a:lnTo>
                    <a:pt x="2942" y="525"/>
                  </a:lnTo>
                  <a:cubicBezTo>
                    <a:pt x="2938" y="525"/>
                    <a:pt x="2352" y="781"/>
                    <a:pt x="2093" y="928"/>
                  </a:cubicBezTo>
                  <a:lnTo>
                    <a:pt x="2013" y="981"/>
                  </a:lnTo>
                  <a:cubicBezTo>
                    <a:pt x="1816" y="901"/>
                    <a:pt x="1629" y="830"/>
                    <a:pt x="1442" y="749"/>
                  </a:cubicBezTo>
                  <a:lnTo>
                    <a:pt x="1326" y="696"/>
                  </a:lnTo>
                  <a:lnTo>
                    <a:pt x="1986" y="205"/>
                  </a:lnTo>
                  <a:lnTo>
                    <a:pt x="2084" y="124"/>
                  </a:lnTo>
                  <a:cubicBezTo>
                    <a:pt x="2086" y="123"/>
                    <a:pt x="2086" y="123"/>
                    <a:pt x="2086" y="123"/>
                  </a:cubicBezTo>
                  <a:lnTo>
                    <a:pt x="2086" y="123"/>
                  </a:lnTo>
                  <a:cubicBezTo>
                    <a:pt x="2078" y="123"/>
                    <a:pt x="1557" y="435"/>
                    <a:pt x="1326" y="615"/>
                  </a:cubicBezTo>
                  <a:lnTo>
                    <a:pt x="1254" y="669"/>
                  </a:lnTo>
                  <a:cubicBezTo>
                    <a:pt x="1058" y="580"/>
                    <a:pt x="870" y="490"/>
                    <a:pt x="683" y="383"/>
                  </a:cubicBezTo>
                  <a:cubicBezTo>
                    <a:pt x="487" y="285"/>
                    <a:pt x="308" y="160"/>
                    <a:pt x="147" y="17"/>
                  </a:cubicBezTo>
                  <a:cubicBezTo>
                    <a:pt x="134" y="6"/>
                    <a:pt x="119" y="1"/>
                    <a:pt x="104"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395" name="Google Shape;3395;p36"/>
            <p:cNvSpPr/>
            <p:nvPr/>
          </p:nvSpPr>
          <p:spPr>
            <a:xfrm rot="3684608">
              <a:off x="8232263" y="1073065"/>
              <a:ext cx="301072" cy="219928"/>
            </a:xfrm>
            <a:custGeom>
              <a:avLst/>
              <a:gdLst/>
              <a:ahLst/>
              <a:cxnLst/>
              <a:rect l="l" t="t" r="r" b="b"/>
              <a:pathLst>
                <a:path w="3740" h="2732" extrusionOk="0">
                  <a:moveTo>
                    <a:pt x="0" y="1821"/>
                  </a:moveTo>
                  <a:cubicBezTo>
                    <a:pt x="89" y="1911"/>
                    <a:pt x="179" y="1991"/>
                    <a:pt x="286" y="2062"/>
                  </a:cubicBezTo>
                  <a:cubicBezTo>
                    <a:pt x="1205" y="2732"/>
                    <a:pt x="3293" y="2152"/>
                    <a:pt x="3740" y="2018"/>
                  </a:cubicBezTo>
                  <a:cubicBezTo>
                    <a:pt x="3276" y="134"/>
                    <a:pt x="652" y="1"/>
                    <a:pt x="0" y="182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endParaRPr/>
            </a:p>
          </p:txBody>
        </p:sp>
        <p:sp>
          <p:nvSpPr>
            <p:cNvPr id="3396" name="Google Shape;3396;p36"/>
            <p:cNvSpPr/>
            <p:nvPr/>
          </p:nvSpPr>
          <p:spPr>
            <a:xfrm rot="3684608">
              <a:off x="8245610" y="1013604"/>
              <a:ext cx="348487" cy="265733"/>
            </a:xfrm>
            <a:custGeom>
              <a:avLst/>
              <a:gdLst/>
              <a:ahLst/>
              <a:cxnLst/>
              <a:rect l="l" t="t" r="r" b="b"/>
              <a:pathLst>
                <a:path w="4329" h="3301" extrusionOk="0">
                  <a:moveTo>
                    <a:pt x="1597" y="1"/>
                  </a:moveTo>
                  <a:cubicBezTo>
                    <a:pt x="1492" y="1"/>
                    <a:pt x="1388" y="14"/>
                    <a:pt x="1285" y="41"/>
                  </a:cubicBezTo>
                  <a:cubicBezTo>
                    <a:pt x="1044" y="112"/>
                    <a:pt x="821" y="246"/>
                    <a:pt x="643" y="416"/>
                  </a:cubicBezTo>
                  <a:cubicBezTo>
                    <a:pt x="464" y="585"/>
                    <a:pt x="312" y="791"/>
                    <a:pt x="196" y="1014"/>
                  </a:cubicBezTo>
                  <a:cubicBezTo>
                    <a:pt x="312" y="791"/>
                    <a:pt x="464" y="594"/>
                    <a:pt x="652" y="425"/>
                  </a:cubicBezTo>
                  <a:cubicBezTo>
                    <a:pt x="821" y="246"/>
                    <a:pt x="1044" y="121"/>
                    <a:pt x="1285" y="59"/>
                  </a:cubicBezTo>
                  <a:cubicBezTo>
                    <a:pt x="1388" y="32"/>
                    <a:pt x="1492" y="18"/>
                    <a:pt x="1596" y="18"/>
                  </a:cubicBezTo>
                  <a:cubicBezTo>
                    <a:pt x="1736" y="18"/>
                    <a:pt x="1875" y="43"/>
                    <a:pt x="2008" y="94"/>
                  </a:cubicBezTo>
                  <a:cubicBezTo>
                    <a:pt x="2240" y="184"/>
                    <a:pt x="2454" y="309"/>
                    <a:pt x="2642" y="469"/>
                  </a:cubicBezTo>
                  <a:cubicBezTo>
                    <a:pt x="3017" y="791"/>
                    <a:pt x="3347" y="1165"/>
                    <a:pt x="3624" y="1576"/>
                  </a:cubicBezTo>
                  <a:cubicBezTo>
                    <a:pt x="3766" y="1781"/>
                    <a:pt x="3891" y="1995"/>
                    <a:pt x="3998" y="2219"/>
                  </a:cubicBezTo>
                  <a:cubicBezTo>
                    <a:pt x="4110" y="2425"/>
                    <a:pt x="4197" y="2647"/>
                    <a:pt x="4259" y="2878"/>
                  </a:cubicBezTo>
                  <a:lnTo>
                    <a:pt x="4259" y="2878"/>
                  </a:lnTo>
                  <a:cubicBezTo>
                    <a:pt x="3803" y="3026"/>
                    <a:pt x="3329" y="3130"/>
                    <a:pt x="2856" y="3200"/>
                  </a:cubicBezTo>
                  <a:cubicBezTo>
                    <a:pt x="2615" y="3236"/>
                    <a:pt x="2365" y="3263"/>
                    <a:pt x="2124" y="3263"/>
                  </a:cubicBezTo>
                  <a:cubicBezTo>
                    <a:pt x="2083" y="3264"/>
                    <a:pt x="2041" y="3265"/>
                    <a:pt x="1999" y="3265"/>
                  </a:cubicBezTo>
                  <a:cubicBezTo>
                    <a:pt x="1798" y="3265"/>
                    <a:pt x="1592" y="3248"/>
                    <a:pt x="1392" y="3218"/>
                  </a:cubicBezTo>
                  <a:cubicBezTo>
                    <a:pt x="910" y="3120"/>
                    <a:pt x="482" y="2834"/>
                    <a:pt x="214" y="2415"/>
                  </a:cubicBezTo>
                  <a:cubicBezTo>
                    <a:pt x="80" y="2210"/>
                    <a:pt x="9" y="1960"/>
                    <a:pt x="18" y="1719"/>
                  </a:cubicBezTo>
                  <a:cubicBezTo>
                    <a:pt x="18" y="1471"/>
                    <a:pt x="79" y="1233"/>
                    <a:pt x="193" y="1020"/>
                  </a:cubicBezTo>
                  <a:lnTo>
                    <a:pt x="193" y="1020"/>
                  </a:lnTo>
                  <a:cubicBezTo>
                    <a:pt x="79" y="1233"/>
                    <a:pt x="18" y="1471"/>
                    <a:pt x="9" y="1719"/>
                  </a:cubicBezTo>
                  <a:cubicBezTo>
                    <a:pt x="0" y="1969"/>
                    <a:pt x="71" y="2210"/>
                    <a:pt x="205" y="2424"/>
                  </a:cubicBezTo>
                  <a:cubicBezTo>
                    <a:pt x="473" y="2843"/>
                    <a:pt x="901" y="3138"/>
                    <a:pt x="1392" y="3236"/>
                  </a:cubicBezTo>
                  <a:cubicBezTo>
                    <a:pt x="1594" y="3281"/>
                    <a:pt x="1796" y="3301"/>
                    <a:pt x="2003" y="3301"/>
                  </a:cubicBezTo>
                  <a:cubicBezTo>
                    <a:pt x="2043" y="3301"/>
                    <a:pt x="2084" y="3300"/>
                    <a:pt x="2124" y="3299"/>
                  </a:cubicBezTo>
                  <a:cubicBezTo>
                    <a:pt x="2374" y="3290"/>
                    <a:pt x="2615" y="3272"/>
                    <a:pt x="2865" y="3236"/>
                  </a:cubicBezTo>
                  <a:cubicBezTo>
                    <a:pt x="3347" y="3174"/>
                    <a:pt x="3829" y="3066"/>
                    <a:pt x="4302" y="2924"/>
                  </a:cubicBezTo>
                  <a:lnTo>
                    <a:pt x="4329" y="2915"/>
                  </a:lnTo>
                  <a:lnTo>
                    <a:pt x="4320" y="2888"/>
                  </a:lnTo>
                  <a:cubicBezTo>
                    <a:pt x="4248" y="2647"/>
                    <a:pt x="4159" y="2415"/>
                    <a:pt x="4043" y="2192"/>
                  </a:cubicBezTo>
                  <a:cubicBezTo>
                    <a:pt x="3927" y="1978"/>
                    <a:pt x="3802" y="1763"/>
                    <a:pt x="3659" y="1558"/>
                  </a:cubicBezTo>
                  <a:cubicBezTo>
                    <a:pt x="3374" y="1139"/>
                    <a:pt x="3043" y="773"/>
                    <a:pt x="2660" y="451"/>
                  </a:cubicBezTo>
                  <a:cubicBezTo>
                    <a:pt x="2472" y="291"/>
                    <a:pt x="2249" y="157"/>
                    <a:pt x="2017" y="77"/>
                  </a:cubicBezTo>
                  <a:cubicBezTo>
                    <a:pt x="1879" y="25"/>
                    <a:pt x="1738" y="1"/>
                    <a:pt x="1597"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397" name="Google Shape;3397;p36"/>
            <p:cNvSpPr/>
            <p:nvPr/>
          </p:nvSpPr>
          <p:spPr>
            <a:xfrm rot="3684608">
              <a:off x="8018197" y="967685"/>
              <a:ext cx="135966" cy="223631"/>
            </a:xfrm>
            <a:custGeom>
              <a:avLst/>
              <a:gdLst/>
              <a:ahLst/>
              <a:cxnLst/>
              <a:rect l="l" t="t" r="r" b="b"/>
              <a:pathLst>
                <a:path w="1689" h="2778" extrusionOk="0">
                  <a:moveTo>
                    <a:pt x="1108" y="1"/>
                  </a:moveTo>
                  <a:cubicBezTo>
                    <a:pt x="747" y="433"/>
                    <a:pt x="1" y="2777"/>
                    <a:pt x="813" y="2777"/>
                  </a:cubicBezTo>
                  <a:cubicBezTo>
                    <a:pt x="822" y="2777"/>
                    <a:pt x="831" y="2777"/>
                    <a:pt x="841" y="2776"/>
                  </a:cubicBezTo>
                  <a:cubicBezTo>
                    <a:pt x="1689" y="2723"/>
                    <a:pt x="1109" y="1"/>
                    <a:pt x="1108" y="1"/>
                  </a:cubicBezTo>
                  <a:close/>
                </a:path>
              </a:pathLst>
            </a:custGeom>
            <a:solidFill>
              <a:srgbClr val="EE7B20"/>
            </a:solidFill>
            <a:ln>
              <a:noFill/>
            </a:ln>
          </p:spPr>
          <p:txBody>
            <a:bodyPr spcFirstLastPara="1" wrap="square" lIns="91425" tIns="91425" rIns="91425" bIns="91425" anchor="ctr" anchorCtr="0">
              <a:noAutofit/>
            </a:bodyPr>
            <a:lstStyle/>
            <a:p>
              <a:endParaRPr/>
            </a:p>
          </p:txBody>
        </p:sp>
        <p:sp>
          <p:nvSpPr>
            <p:cNvPr id="3398" name="Google Shape;3398;p36"/>
            <p:cNvSpPr/>
            <p:nvPr/>
          </p:nvSpPr>
          <p:spPr>
            <a:xfrm rot="3684608">
              <a:off x="8090539" y="1119258"/>
              <a:ext cx="239328" cy="99579"/>
            </a:xfrm>
            <a:custGeom>
              <a:avLst/>
              <a:gdLst/>
              <a:ahLst/>
              <a:cxnLst/>
              <a:rect l="l" t="t" r="r" b="b"/>
              <a:pathLst>
                <a:path w="2973" h="1237" extrusionOk="0">
                  <a:moveTo>
                    <a:pt x="277" y="0"/>
                  </a:moveTo>
                  <a:cubicBezTo>
                    <a:pt x="162" y="0"/>
                    <a:pt x="68" y="8"/>
                    <a:pt x="1" y="24"/>
                  </a:cubicBezTo>
                  <a:cubicBezTo>
                    <a:pt x="1" y="24"/>
                    <a:pt x="1471" y="1237"/>
                    <a:pt x="2224" y="1237"/>
                  </a:cubicBezTo>
                  <a:cubicBezTo>
                    <a:pt x="2380" y="1237"/>
                    <a:pt x="2505" y="1185"/>
                    <a:pt x="2580" y="1059"/>
                  </a:cubicBezTo>
                  <a:cubicBezTo>
                    <a:pt x="2972" y="416"/>
                    <a:pt x="1108" y="0"/>
                    <a:pt x="277"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3399" name="Google Shape;3399;p36"/>
            <p:cNvSpPr/>
            <p:nvPr/>
          </p:nvSpPr>
          <p:spPr>
            <a:xfrm rot="3684608">
              <a:off x="8020328" y="1112582"/>
              <a:ext cx="154481" cy="211314"/>
            </a:xfrm>
            <a:custGeom>
              <a:avLst/>
              <a:gdLst/>
              <a:ahLst/>
              <a:cxnLst/>
              <a:rect l="l" t="t" r="r" b="b"/>
              <a:pathLst>
                <a:path w="1919" h="2625" extrusionOk="0">
                  <a:moveTo>
                    <a:pt x="107" y="0"/>
                  </a:moveTo>
                  <a:lnTo>
                    <a:pt x="107" y="0"/>
                  </a:lnTo>
                  <a:cubicBezTo>
                    <a:pt x="0" y="508"/>
                    <a:pt x="397" y="2624"/>
                    <a:pt x="1022" y="2624"/>
                  </a:cubicBezTo>
                  <a:cubicBezTo>
                    <a:pt x="1078" y="2624"/>
                    <a:pt x="1136" y="2607"/>
                    <a:pt x="1195" y="2571"/>
                  </a:cubicBezTo>
                  <a:cubicBezTo>
                    <a:pt x="1918" y="2116"/>
                    <a:pt x="107" y="0"/>
                    <a:pt x="107" y="0"/>
                  </a:cubicBezTo>
                  <a:close/>
                </a:path>
              </a:pathLst>
            </a:custGeom>
            <a:solidFill>
              <a:srgbClr val="EE7B20"/>
            </a:solidFill>
            <a:ln>
              <a:noFill/>
            </a:ln>
          </p:spPr>
          <p:txBody>
            <a:bodyPr spcFirstLastPara="1" wrap="square" lIns="91425" tIns="91425" rIns="91425" bIns="91425" anchor="ctr" anchorCtr="0">
              <a:noAutofit/>
            </a:bodyPr>
            <a:lstStyle/>
            <a:p>
              <a:endParaRPr/>
            </a:p>
          </p:txBody>
        </p:sp>
        <p:sp>
          <p:nvSpPr>
            <p:cNvPr id="3400" name="Google Shape;3400;p36"/>
            <p:cNvSpPr/>
            <p:nvPr/>
          </p:nvSpPr>
          <p:spPr>
            <a:xfrm rot="3684608">
              <a:off x="8075285" y="868436"/>
              <a:ext cx="136207" cy="223631"/>
            </a:xfrm>
            <a:custGeom>
              <a:avLst/>
              <a:gdLst/>
              <a:ahLst/>
              <a:cxnLst/>
              <a:rect l="l" t="t" r="r" b="b"/>
              <a:pathLst>
                <a:path w="1692" h="2778" extrusionOk="0">
                  <a:moveTo>
                    <a:pt x="1112" y="1"/>
                  </a:moveTo>
                  <a:cubicBezTo>
                    <a:pt x="740" y="425"/>
                    <a:pt x="1" y="2777"/>
                    <a:pt x="812" y="2777"/>
                  </a:cubicBezTo>
                  <a:cubicBezTo>
                    <a:pt x="819" y="2777"/>
                    <a:pt x="827" y="2777"/>
                    <a:pt x="835" y="2777"/>
                  </a:cubicBezTo>
                  <a:cubicBezTo>
                    <a:pt x="1692" y="2723"/>
                    <a:pt x="1112" y="1"/>
                    <a:pt x="1112" y="1"/>
                  </a:cubicBezTo>
                  <a:close/>
                </a:path>
              </a:pathLst>
            </a:custGeom>
            <a:solidFill>
              <a:srgbClr val="EE7B20"/>
            </a:solidFill>
            <a:ln>
              <a:noFill/>
            </a:ln>
          </p:spPr>
          <p:txBody>
            <a:bodyPr spcFirstLastPara="1" wrap="square" lIns="91425" tIns="91425" rIns="91425" bIns="91425" anchor="ctr" anchorCtr="0">
              <a:noAutofit/>
            </a:bodyPr>
            <a:lstStyle/>
            <a:p>
              <a:endParaRPr/>
            </a:p>
          </p:txBody>
        </p:sp>
        <p:sp>
          <p:nvSpPr>
            <p:cNvPr id="3401" name="Google Shape;3401;p36"/>
            <p:cNvSpPr/>
            <p:nvPr/>
          </p:nvSpPr>
          <p:spPr>
            <a:xfrm rot="3684608">
              <a:off x="8147647" y="1019297"/>
              <a:ext cx="239570" cy="100062"/>
            </a:xfrm>
            <a:custGeom>
              <a:avLst/>
              <a:gdLst/>
              <a:ahLst/>
              <a:cxnLst/>
              <a:rect l="l" t="t" r="r" b="b"/>
              <a:pathLst>
                <a:path w="2976" h="1243" extrusionOk="0">
                  <a:moveTo>
                    <a:pt x="258" y="0"/>
                  </a:moveTo>
                  <a:cubicBezTo>
                    <a:pt x="152" y="0"/>
                    <a:pt x="63" y="7"/>
                    <a:pt x="0" y="21"/>
                  </a:cubicBezTo>
                  <a:cubicBezTo>
                    <a:pt x="0" y="21"/>
                    <a:pt x="1479" y="1242"/>
                    <a:pt x="2233" y="1242"/>
                  </a:cubicBezTo>
                  <a:cubicBezTo>
                    <a:pt x="2389" y="1242"/>
                    <a:pt x="2514" y="1191"/>
                    <a:pt x="2588" y="1066"/>
                  </a:cubicBezTo>
                  <a:cubicBezTo>
                    <a:pt x="2976" y="417"/>
                    <a:pt x="1080" y="0"/>
                    <a:pt x="258"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3402" name="Google Shape;3402;p36"/>
            <p:cNvSpPr/>
            <p:nvPr/>
          </p:nvSpPr>
          <p:spPr>
            <a:xfrm rot="3684608">
              <a:off x="8136076" y="773753"/>
              <a:ext cx="134436" cy="225402"/>
            </a:xfrm>
            <a:custGeom>
              <a:avLst/>
              <a:gdLst/>
              <a:ahLst/>
              <a:cxnLst/>
              <a:rect l="l" t="t" r="r" b="b"/>
              <a:pathLst>
                <a:path w="1670" h="2800" extrusionOk="0">
                  <a:moveTo>
                    <a:pt x="777" y="0"/>
                  </a:moveTo>
                  <a:cubicBezTo>
                    <a:pt x="465" y="469"/>
                    <a:pt x="1" y="2800"/>
                    <a:pt x="753" y="2800"/>
                  </a:cubicBezTo>
                  <a:cubicBezTo>
                    <a:pt x="775" y="2800"/>
                    <a:pt x="798" y="2798"/>
                    <a:pt x="822" y="2794"/>
                  </a:cubicBezTo>
                  <a:cubicBezTo>
                    <a:pt x="1670" y="2642"/>
                    <a:pt x="777" y="0"/>
                    <a:pt x="777" y="0"/>
                  </a:cubicBezTo>
                  <a:close/>
                </a:path>
              </a:pathLst>
            </a:custGeom>
            <a:solidFill>
              <a:srgbClr val="EE7B20"/>
            </a:solidFill>
            <a:ln>
              <a:noFill/>
            </a:ln>
          </p:spPr>
          <p:txBody>
            <a:bodyPr spcFirstLastPara="1" wrap="square" lIns="91425" tIns="91425" rIns="91425" bIns="91425" anchor="ctr" anchorCtr="0">
              <a:noAutofit/>
            </a:bodyPr>
            <a:lstStyle/>
            <a:p>
              <a:endParaRPr/>
            </a:p>
          </p:txBody>
        </p:sp>
        <p:sp>
          <p:nvSpPr>
            <p:cNvPr id="3403" name="Google Shape;3403;p36"/>
            <p:cNvSpPr/>
            <p:nvPr/>
          </p:nvSpPr>
          <p:spPr>
            <a:xfrm rot="3684608">
              <a:off x="8206716" y="904082"/>
              <a:ext cx="237879" cy="83399"/>
            </a:xfrm>
            <a:custGeom>
              <a:avLst/>
              <a:gdLst/>
              <a:ahLst/>
              <a:cxnLst/>
              <a:rect l="l" t="t" r="r" b="b"/>
              <a:pathLst>
                <a:path w="2955" h="1036" extrusionOk="0">
                  <a:moveTo>
                    <a:pt x="696" y="1"/>
                  </a:moveTo>
                  <a:cubicBezTo>
                    <a:pt x="391" y="1"/>
                    <a:pt x="134" y="27"/>
                    <a:pt x="0" y="73"/>
                  </a:cubicBezTo>
                  <a:cubicBezTo>
                    <a:pt x="0" y="73"/>
                    <a:pt x="1483" y="1035"/>
                    <a:pt x="2263" y="1035"/>
                  </a:cubicBezTo>
                  <a:cubicBezTo>
                    <a:pt x="2462" y="1035"/>
                    <a:pt x="2616" y="972"/>
                    <a:pt x="2687" y="814"/>
                  </a:cubicBezTo>
                  <a:cubicBezTo>
                    <a:pt x="2955" y="232"/>
                    <a:pt x="1611" y="1"/>
                    <a:pt x="696"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3404" name="Google Shape;3404;p36"/>
            <p:cNvSpPr/>
            <p:nvPr/>
          </p:nvSpPr>
          <p:spPr>
            <a:xfrm rot="3684608">
              <a:off x="8187357" y="678719"/>
              <a:ext cx="130814" cy="223389"/>
            </a:xfrm>
            <a:custGeom>
              <a:avLst/>
              <a:gdLst/>
              <a:ahLst/>
              <a:cxnLst/>
              <a:rect l="l" t="t" r="r" b="b"/>
              <a:pathLst>
                <a:path w="1625" h="2775" extrusionOk="0">
                  <a:moveTo>
                    <a:pt x="446" y="0"/>
                  </a:moveTo>
                  <a:cubicBezTo>
                    <a:pt x="199" y="477"/>
                    <a:pt x="1" y="2775"/>
                    <a:pt x="697" y="2775"/>
                  </a:cubicBezTo>
                  <a:cubicBezTo>
                    <a:pt x="730" y="2775"/>
                    <a:pt x="765" y="2769"/>
                    <a:pt x="803" y="2758"/>
                  </a:cubicBezTo>
                  <a:cubicBezTo>
                    <a:pt x="1624" y="2526"/>
                    <a:pt x="446" y="1"/>
                    <a:pt x="446" y="0"/>
                  </a:cubicBezTo>
                  <a:close/>
                </a:path>
              </a:pathLst>
            </a:custGeom>
            <a:solidFill>
              <a:srgbClr val="EE7B20"/>
            </a:solidFill>
            <a:ln>
              <a:noFill/>
            </a:ln>
          </p:spPr>
          <p:txBody>
            <a:bodyPr spcFirstLastPara="1" wrap="square" lIns="91425" tIns="91425" rIns="91425" bIns="91425" anchor="ctr" anchorCtr="0">
              <a:noAutofit/>
            </a:bodyPr>
            <a:lstStyle/>
            <a:p>
              <a:endParaRPr/>
            </a:p>
          </p:txBody>
        </p:sp>
        <p:sp>
          <p:nvSpPr>
            <p:cNvPr id="3405" name="Google Shape;3405;p36"/>
            <p:cNvSpPr/>
            <p:nvPr/>
          </p:nvSpPr>
          <p:spPr>
            <a:xfrm rot="3684608">
              <a:off x="8256930" y="783526"/>
              <a:ext cx="234176" cy="72853"/>
            </a:xfrm>
            <a:custGeom>
              <a:avLst/>
              <a:gdLst/>
              <a:ahLst/>
              <a:cxnLst/>
              <a:rect l="l" t="t" r="r" b="b"/>
              <a:pathLst>
                <a:path w="2909" h="905" extrusionOk="0">
                  <a:moveTo>
                    <a:pt x="1338" y="1"/>
                  </a:moveTo>
                  <a:cubicBezTo>
                    <a:pt x="777" y="1"/>
                    <a:pt x="216" y="81"/>
                    <a:pt x="0" y="186"/>
                  </a:cubicBezTo>
                  <a:cubicBezTo>
                    <a:pt x="0" y="186"/>
                    <a:pt x="1424" y="905"/>
                    <a:pt x="2234" y="905"/>
                  </a:cubicBezTo>
                  <a:cubicBezTo>
                    <a:pt x="2495" y="905"/>
                    <a:pt x="2693" y="830"/>
                    <a:pt x="2758" y="632"/>
                  </a:cubicBezTo>
                  <a:cubicBezTo>
                    <a:pt x="2909" y="159"/>
                    <a:pt x="2123" y="1"/>
                    <a:pt x="1338"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3406" name="Google Shape;3406;p36"/>
            <p:cNvSpPr/>
            <p:nvPr/>
          </p:nvSpPr>
          <p:spPr>
            <a:xfrm rot="3684608">
              <a:off x="8118998" y="836460"/>
              <a:ext cx="79776" cy="140232"/>
            </a:xfrm>
            <a:custGeom>
              <a:avLst/>
              <a:gdLst/>
              <a:ahLst/>
              <a:cxnLst/>
              <a:rect l="l" t="t" r="r" b="b"/>
              <a:pathLst>
                <a:path w="991" h="1742" extrusionOk="0">
                  <a:moveTo>
                    <a:pt x="527" y="1652"/>
                  </a:moveTo>
                  <a:cubicBezTo>
                    <a:pt x="991" y="1572"/>
                    <a:pt x="928" y="742"/>
                    <a:pt x="785" y="1"/>
                  </a:cubicBezTo>
                  <a:cubicBezTo>
                    <a:pt x="544" y="54"/>
                    <a:pt x="312" y="135"/>
                    <a:pt x="98" y="242"/>
                  </a:cubicBezTo>
                  <a:cubicBezTo>
                    <a:pt x="0" y="991"/>
                    <a:pt x="54" y="1741"/>
                    <a:pt x="527" y="1652"/>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endParaRPr/>
            </a:p>
          </p:txBody>
        </p:sp>
        <p:sp>
          <p:nvSpPr>
            <p:cNvPr id="3407" name="Google Shape;3407;p36"/>
            <p:cNvSpPr/>
            <p:nvPr/>
          </p:nvSpPr>
          <p:spPr>
            <a:xfrm rot="3684608">
              <a:off x="7966279" y="906896"/>
              <a:ext cx="326994" cy="389462"/>
            </a:xfrm>
            <a:custGeom>
              <a:avLst/>
              <a:gdLst/>
              <a:ahLst/>
              <a:cxnLst/>
              <a:rect l="l" t="t" r="r" b="b"/>
              <a:pathLst>
                <a:path w="4062" h="4838" extrusionOk="0">
                  <a:moveTo>
                    <a:pt x="4061" y="2562"/>
                  </a:moveTo>
                  <a:cubicBezTo>
                    <a:pt x="4035" y="2258"/>
                    <a:pt x="3954" y="1964"/>
                    <a:pt x="3820" y="1687"/>
                  </a:cubicBezTo>
                  <a:cubicBezTo>
                    <a:pt x="3214" y="1419"/>
                    <a:pt x="2267" y="1286"/>
                    <a:pt x="1857" y="1330"/>
                  </a:cubicBezTo>
                  <a:lnTo>
                    <a:pt x="1830" y="1330"/>
                  </a:lnTo>
                  <a:cubicBezTo>
                    <a:pt x="1616" y="964"/>
                    <a:pt x="1393" y="607"/>
                    <a:pt x="1161" y="268"/>
                  </a:cubicBezTo>
                  <a:lnTo>
                    <a:pt x="1188" y="268"/>
                  </a:lnTo>
                  <a:cubicBezTo>
                    <a:pt x="1687" y="661"/>
                    <a:pt x="3124" y="1705"/>
                    <a:pt x="3553" y="1232"/>
                  </a:cubicBezTo>
                  <a:cubicBezTo>
                    <a:pt x="3214" y="768"/>
                    <a:pt x="2749" y="420"/>
                    <a:pt x="2214" y="215"/>
                  </a:cubicBezTo>
                  <a:cubicBezTo>
                    <a:pt x="1750" y="125"/>
                    <a:pt x="1286" y="90"/>
                    <a:pt x="1063" y="125"/>
                  </a:cubicBezTo>
                  <a:cubicBezTo>
                    <a:pt x="1027" y="81"/>
                    <a:pt x="1000" y="45"/>
                    <a:pt x="973" y="0"/>
                  </a:cubicBezTo>
                  <a:lnTo>
                    <a:pt x="857" y="0"/>
                  </a:lnTo>
                  <a:cubicBezTo>
                    <a:pt x="902" y="54"/>
                    <a:pt x="947" y="116"/>
                    <a:pt x="982" y="170"/>
                  </a:cubicBezTo>
                  <a:cubicBezTo>
                    <a:pt x="973" y="179"/>
                    <a:pt x="964" y="188"/>
                    <a:pt x="964" y="206"/>
                  </a:cubicBezTo>
                  <a:lnTo>
                    <a:pt x="964" y="295"/>
                  </a:lnTo>
                  <a:cubicBezTo>
                    <a:pt x="581" y="946"/>
                    <a:pt x="1" y="2981"/>
                    <a:pt x="786" y="2928"/>
                  </a:cubicBezTo>
                  <a:cubicBezTo>
                    <a:pt x="1518" y="2892"/>
                    <a:pt x="1196" y="893"/>
                    <a:pt x="1089" y="313"/>
                  </a:cubicBezTo>
                  <a:cubicBezTo>
                    <a:pt x="1330" y="661"/>
                    <a:pt x="1553" y="1018"/>
                    <a:pt x="1759" y="1375"/>
                  </a:cubicBezTo>
                  <a:lnTo>
                    <a:pt x="1759" y="1446"/>
                  </a:lnTo>
                  <a:cubicBezTo>
                    <a:pt x="1375" y="2008"/>
                    <a:pt x="723" y="4195"/>
                    <a:pt x="1536" y="4150"/>
                  </a:cubicBezTo>
                  <a:cubicBezTo>
                    <a:pt x="2250" y="4106"/>
                    <a:pt x="1964" y="2214"/>
                    <a:pt x="1848" y="1580"/>
                  </a:cubicBezTo>
                  <a:lnTo>
                    <a:pt x="1848" y="1544"/>
                  </a:lnTo>
                  <a:cubicBezTo>
                    <a:pt x="1955" y="1741"/>
                    <a:pt x="2107" y="2026"/>
                    <a:pt x="2250" y="2303"/>
                  </a:cubicBezTo>
                  <a:cubicBezTo>
                    <a:pt x="2223" y="2990"/>
                    <a:pt x="2624" y="4838"/>
                    <a:pt x="3214" y="4766"/>
                  </a:cubicBezTo>
                  <a:cubicBezTo>
                    <a:pt x="3330" y="4659"/>
                    <a:pt x="3428" y="4543"/>
                    <a:pt x="3526" y="4427"/>
                  </a:cubicBezTo>
                  <a:cubicBezTo>
                    <a:pt x="3597" y="3695"/>
                    <a:pt x="2267" y="2151"/>
                    <a:pt x="2267" y="2151"/>
                  </a:cubicBezTo>
                  <a:lnTo>
                    <a:pt x="2267" y="2151"/>
                  </a:lnTo>
                  <a:cubicBezTo>
                    <a:pt x="2160" y="1919"/>
                    <a:pt x="2035" y="1687"/>
                    <a:pt x="1910" y="1455"/>
                  </a:cubicBezTo>
                  <a:cubicBezTo>
                    <a:pt x="2303" y="1776"/>
                    <a:pt x="3472" y="2633"/>
                    <a:pt x="4061" y="2562"/>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endParaRPr/>
            </a:p>
          </p:txBody>
        </p:sp>
        <p:sp>
          <p:nvSpPr>
            <p:cNvPr id="3408" name="Google Shape;3408;p36"/>
            <p:cNvSpPr/>
            <p:nvPr/>
          </p:nvSpPr>
          <p:spPr>
            <a:xfrm rot="3684608">
              <a:off x="8147470" y="829580"/>
              <a:ext cx="34535" cy="22379"/>
            </a:xfrm>
            <a:custGeom>
              <a:avLst/>
              <a:gdLst/>
              <a:ahLst/>
              <a:cxnLst/>
              <a:rect l="l" t="t" r="r" b="b"/>
              <a:pathLst>
                <a:path w="429" h="278" extrusionOk="0">
                  <a:moveTo>
                    <a:pt x="179" y="250"/>
                  </a:moveTo>
                  <a:cubicBezTo>
                    <a:pt x="295" y="215"/>
                    <a:pt x="393" y="116"/>
                    <a:pt x="429" y="0"/>
                  </a:cubicBezTo>
                  <a:cubicBezTo>
                    <a:pt x="277" y="72"/>
                    <a:pt x="134" y="161"/>
                    <a:pt x="0" y="259"/>
                  </a:cubicBezTo>
                  <a:cubicBezTo>
                    <a:pt x="63" y="277"/>
                    <a:pt x="116" y="268"/>
                    <a:pt x="179" y="25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endParaRPr/>
            </a:p>
          </p:txBody>
        </p:sp>
        <p:sp>
          <p:nvSpPr>
            <p:cNvPr id="3409" name="Google Shape;3409;p36"/>
            <p:cNvSpPr/>
            <p:nvPr/>
          </p:nvSpPr>
          <p:spPr>
            <a:xfrm rot="3684608">
              <a:off x="8035564" y="1092891"/>
              <a:ext cx="106341" cy="213568"/>
            </a:xfrm>
            <a:custGeom>
              <a:avLst/>
              <a:gdLst/>
              <a:ahLst/>
              <a:cxnLst/>
              <a:rect l="l" t="t" r="r" b="b"/>
              <a:pathLst>
                <a:path w="1321" h="2653" extrusionOk="0">
                  <a:moveTo>
                    <a:pt x="1259" y="1911"/>
                  </a:moveTo>
                  <a:cubicBezTo>
                    <a:pt x="1294" y="2027"/>
                    <a:pt x="1321" y="2152"/>
                    <a:pt x="1321" y="2277"/>
                  </a:cubicBezTo>
                  <a:cubicBezTo>
                    <a:pt x="1321" y="2152"/>
                    <a:pt x="1303" y="2027"/>
                    <a:pt x="1259" y="1911"/>
                  </a:cubicBezTo>
                  <a:close/>
                  <a:moveTo>
                    <a:pt x="47" y="1"/>
                  </a:moveTo>
                  <a:cubicBezTo>
                    <a:pt x="36" y="1"/>
                    <a:pt x="23" y="8"/>
                    <a:pt x="18" y="19"/>
                  </a:cubicBezTo>
                  <a:cubicBezTo>
                    <a:pt x="0" y="153"/>
                    <a:pt x="0" y="287"/>
                    <a:pt x="9" y="421"/>
                  </a:cubicBezTo>
                  <a:cubicBezTo>
                    <a:pt x="18" y="546"/>
                    <a:pt x="36" y="680"/>
                    <a:pt x="54" y="805"/>
                  </a:cubicBezTo>
                  <a:cubicBezTo>
                    <a:pt x="98" y="1064"/>
                    <a:pt x="161" y="1322"/>
                    <a:pt x="232" y="1572"/>
                  </a:cubicBezTo>
                  <a:cubicBezTo>
                    <a:pt x="304" y="1822"/>
                    <a:pt x="411" y="2063"/>
                    <a:pt x="536" y="2286"/>
                  </a:cubicBezTo>
                  <a:cubicBezTo>
                    <a:pt x="598" y="2402"/>
                    <a:pt x="687" y="2500"/>
                    <a:pt x="785" y="2581"/>
                  </a:cubicBezTo>
                  <a:cubicBezTo>
                    <a:pt x="839" y="2625"/>
                    <a:pt x="902" y="2643"/>
                    <a:pt x="973" y="2652"/>
                  </a:cubicBezTo>
                  <a:cubicBezTo>
                    <a:pt x="1035" y="2643"/>
                    <a:pt x="1097" y="2626"/>
                    <a:pt x="1150" y="2591"/>
                  </a:cubicBezTo>
                  <a:lnTo>
                    <a:pt x="1150" y="2591"/>
                  </a:lnTo>
                  <a:cubicBezTo>
                    <a:pt x="1097" y="2626"/>
                    <a:pt x="1035" y="2643"/>
                    <a:pt x="973" y="2643"/>
                  </a:cubicBezTo>
                  <a:cubicBezTo>
                    <a:pt x="902" y="2634"/>
                    <a:pt x="839" y="2617"/>
                    <a:pt x="794" y="2581"/>
                  </a:cubicBezTo>
                  <a:cubicBezTo>
                    <a:pt x="687" y="2500"/>
                    <a:pt x="607" y="2393"/>
                    <a:pt x="545" y="2286"/>
                  </a:cubicBezTo>
                  <a:cubicBezTo>
                    <a:pt x="420" y="2054"/>
                    <a:pt x="321" y="1813"/>
                    <a:pt x="259" y="1563"/>
                  </a:cubicBezTo>
                  <a:cubicBezTo>
                    <a:pt x="188" y="1305"/>
                    <a:pt x="134" y="1055"/>
                    <a:pt x="98" y="796"/>
                  </a:cubicBezTo>
                  <a:cubicBezTo>
                    <a:pt x="80" y="671"/>
                    <a:pt x="63" y="537"/>
                    <a:pt x="63" y="412"/>
                  </a:cubicBezTo>
                  <a:cubicBezTo>
                    <a:pt x="48" y="307"/>
                    <a:pt x="51" y="196"/>
                    <a:pt x="64" y="89"/>
                  </a:cubicBezTo>
                  <a:lnTo>
                    <a:pt x="64" y="89"/>
                  </a:lnTo>
                  <a:cubicBezTo>
                    <a:pt x="212" y="264"/>
                    <a:pt x="359" y="445"/>
                    <a:pt x="491" y="626"/>
                  </a:cubicBezTo>
                  <a:cubicBezTo>
                    <a:pt x="643" y="823"/>
                    <a:pt x="785" y="1028"/>
                    <a:pt x="919" y="1242"/>
                  </a:cubicBezTo>
                  <a:cubicBezTo>
                    <a:pt x="1053" y="1447"/>
                    <a:pt x="1169" y="1670"/>
                    <a:pt x="1259" y="1911"/>
                  </a:cubicBezTo>
                  <a:cubicBezTo>
                    <a:pt x="1178" y="1670"/>
                    <a:pt x="1071" y="1447"/>
                    <a:pt x="937" y="1233"/>
                  </a:cubicBezTo>
                  <a:cubicBezTo>
                    <a:pt x="687" y="796"/>
                    <a:pt x="393" y="394"/>
                    <a:pt x="63" y="10"/>
                  </a:cubicBezTo>
                  <a:cubicBezTo>
                    <a:pt x="59" y="4"/>
                    <a:pt x="53" y="1"/>
                    <a:pt x="47"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endParaRPr/>
            </a:p>
          </p:txBody>
        </p:sp>
        <p:sp>
          <p:nvSpPr>
            <p:cNvPr id="3410" name="Google Shape;3410;p36"/>
            <p:cNvSpPr/>
            <p:nvPr/>
          </p:nvSpPr>
          <p:spPr>
            <a:xfrm rot="3684608">
              <a:off x="8052499" y="969352"/>
              <a:ext cx="71163" cy="224919"/>
            </a:xfrm>
            <a:custGeom>
              <a:avLst/>
              <a:gdLst/>
              <a:ahLst/>
              <a:cxnLst/>
              <a:rect l="l" t="t" r="r" b="b"/>
              <a:pathLst>
                <a:path w="884" h="2794" extrusionOk="0">
                  <a:moveTo>
                    <a:pt x="669" y="0"/>
                  </a:moveTo>
                  <a:cubicBezTo>
                    <a:pt x="663" y="0"/>
                    <a:pt x="656" y="2"/>
                    <a:pt x="652" y="7"/>
                  </a:cubicBezTo>
                  <a:cubicBezTo>
                    <a:pt x="571" y="114"/>
                    <a:pt x="500" y="221"/>
                    <a:pt x="455" y="346"/>
                  </a:cubicBezTo>
                  <a:cubicBezTo>
                    <a:pt x="393" y="462"/>
                    <a:pt x="348" y="578"/>
                    <a:pt x="304" y="703"/>
                  </a:cubicBezTo>
                  <a:cubicBezTo>
                    <a:pt x="214" y="953"/>
                    <a:pt x="143" y="1203"/>
                    <a:pt x="89" y="1453"/>
                  </a:cubicBezTo>
                  <a:cubicBezTo>
                    <a:pt x="36" y="1712"/>
                    <a:pt x="0" y="1970"/>
                    <a:pt x="9" y="2229"/>
                  </a:cubicBezTo>
                  <a:cubicBezTo>
                    <a:pt x="9" y="2363"/>
                    <a:pt x="36" y="2488"/>
                    <a:pt x="89" y="2613"/>
                  </a:cubicBezTo>
                  <a:cubicBezTo>
                    <a:pt x="116" y="2667"/>
                    <a:pt x="161" y="2720"/>
                    <a:pt x="214" y="2756"/>
                  </a:cubicBezTo>
                  <a:cubicBezTo>
                    <a:pt x="258" y="2778"/>
                    <a:pt x="315" y="2794"/>
                    <a:pt x="368" y="2794"/>
                  </a:cubicBezTo>
                  <a:cubicBezTo>
                    <a:pt x="379" y="2794"/>
                    <a:pt x="391" y="2793"/>
                    <a:pt x="402" y="2791"/>
                  </a:cubicBezTo>
                  <a:cubicBezTo>
                    <a:pt x="339" y="2791"/>
                    <a:pt x="277" y="2783"/>
                    <a:pt x="223" y="2747"/>
                  </a:cubicBezTo>
                  <a:cubicBezTo>
                    <a:pt x="161" y="2711"/>
                    <a:pt x="125" y="2667"/>
                    <a:pt x="98" y="2604"/>
                  </a:cubicBezTo>
                  <a:cubicBezTo>
                    <a:pt x="45" y="2488"/>
                    <a:pt x="18" y="2363"/>
                    <a:pt x="18" y="2229"/>
                  </a:cubicBezTo>
                  <a:cubicBezTo>
                    <a:pt x="27" y="1970"/>
                    <a:pt x="54" y="1712"/>
                    <a:pt x="125" y="1462"/>
                  </a:cubicBezTo>
                  <a:cubicBezTo>
                    <a:pt x="179" y="1212"/>
                    <a:pt x="259" y="962"/>
                    <a:pt x="348" y="721"/>
                  </a:cubicBezTo>
                  <a:cubicBezTo>
                    <a:pt x="393" y="596"/>
                    <a:pt x="437" y="471"/>
                    <a:pt x="500" y="364"/>
                  </a:cubicBezTo>
                  <a:cubicBezTo>
                    <a:pt x="538" y="266"/>
                    <a:pt x="595" y="167"/>
                    <a:pt x="655" y="80"/>
                  </a:cubicBezTo>
                  <a:lnTo>
                    <a:pt x="655" y="80"/>
                  </a:lnTo>
                  <a:cubicBezTo>
                    <a:pt x="702" y="304"/>
                    <a:pt x="735" y="534"/>
                    <a:pt x="768" y="757"/>
                  </a:cubicBezTo>
                  <a:cubicBezTo>
                    <a:pt x="803" y="1006"/>
                    <a:pt x="830" y="1247"/>
                    <a:pt x="848" y="1497"/>
                  </a:cubicBezTo>
                  <a:cubicBezTo>
                    <a:pt x="866" y="1747"/>
                    <a:pt x="857" y="1997"/>
                    <a:pt x="821" y="2247"/>
                  </a:cubicBezTo>
                  <a:cubicBezTo>
                    <a:pt x="803" y="2363"/>
                    <a:pt x="759" y="2488"/>
                    <a:pt x="696" y="2595"/>
                  </a:cubicBezTo>
                  <a:cubicBezTo>
                    <a:pt x="634" y="2702"/>
                    <a:pt x="527" y="2783"/>
                    <a:pt x="402" y="2791"/>
                  </a:cubicBezTo>
                  <a:cubicBezTo>
                    <a:pt x="527" y="2783"/>
                    <a:pt x="634" y="2711"/>
                    <a:pt x="705" y="2604"/>
                  </a:cubicBezTo>
                  <a:cubicBezTo>
                    <a:pt x="768" y="2497"/>
                    <a:pt x="803" y="2381"/>
                    <a:pt x="821" y="2256"/>
                  </a:cubicBezTo>
                  <a:cubicBezTo>
                    <a:pt x="866" y="2006"/>
                    <a:pt x="884" y="1756"/>
                    <a:pt x="875" y="1506"/>
                  </a:cubicBezTo>
                  <a:cubicBezTo>
                    <a:pt x="857" y="1006"/>
                    <a:pt x="794" y="516"/>
                    <a:pt x="696" y="25"/>
                  </a:cubicBezTo>
                  <a:cubicBezTo>
                    <a:pt x="696" y="16"/>
                    <a:pt x="687" y="7"/>
                    <a:pt x="687" y="7"/>
                  </a:cubicBezTo>
                  <a:cubicBezTo>
                    <a:pt x="683" y="2"/>
                    <a:pt x="676" y="0"/>
                    <a:pt x="669" y="0"/>
                  </a:cubicBezTo>
                  <a:close/>
                </a:path>
              </a:pathLst>
            </a:custGeom>
            <a:solidFill>
              <a:srgbClr val="CB4732"/>
            </a:solidFill>
            <a:ln>
              <a:noFill/>
            </a:ln>
          </p:spPr>
          <p:txBody>
            <a:bodyPr spcFirstLastPara="1" wrap="square" lIns="91425" tIns="91425" rIns="91425" bIns="91425" anchor="ctr" anchorCtr="0">
              <a:noAutofit/>
            </a:bodyPr>
            <a:lstStyle/>
            <a:p>
              <a:endParaRPr/>
            </a:p>
          </p:txBody>
        </p:sp>
        <p:sp>
          <p:nvSpPr>
            <p:cNvPr id="3411" name="Google Shape;3411;p36"/>
            <p:cNvSpPr/>
            <p:nvPr/>
          </p:nvSpPr>
          <p:spPr>
            <a:xfrm rot="3684608">
              <a:off x="8096475" y="1107492"/>
              <a:ext cx="214937" cy="102155"/>
            </a:xfrm>
            <a:custGeom>
              <a:avLst/>
              <a:gdLst/>
              <a:ahLst/>
              <a:cxnLst/>
              <a:rect l="l" t="t" r="r" b="b"/>
              <a:pathLst>
                <a:path w="2670" h="1269" extrusionOk="0">
                  <a:moveTo>
                    <a:pt x="380" y="1"/>
                  </a:moveTo>
                  <a:cubicBezTo>
                    <a:pt x="253" y="1"/>
                    <a:pt x="126" y="12"/>
                    <a:pt x="1" y="34"/>
                  </a:cubicBezTo>
                  <a:cubicBezTo>
                    <a:pt x="110" y="18"/>
                    <a:pt x="222" y="11"/>
                    <a:pt x="333" y="11"/>
                  </a:cubicBezTo>
                  <a:cubicBezTo>
                    <a:pt x="476" y="11"/>
                    <a:pt x="619" y="23"/>
                    <a:pt x="759" y="43"/>
                  </a:cubicBezTo>
                  <a:cubicBezTo>
                    <a:pt x="1009" y="79"/>
                    <a:pt x="1259" y="132"/>
                    <a:pt x="1500" y="195"/>
                  </a:cubicBezTo>
                  <a:cubicBezTo>
                    <a:pt x="1750" y="257"/>
                    <a:pt x="1982" y="346"/>
                    <a:pt x="2214" y="453"/>
                  </a:cubicBezTo>
                  <a:cubicBezTo>
                    <a:pt x="2321" y="516"/>
                    <a:pt x="2428" y="587"/>
                    <a:pt x="2509" y="677"/>
                  </a:cubicBezTo>
                  <a:cubicBezTo>
                    <a:pt x="2598" y="766"/>
                    <a:pt x="2634" y="891"/>
                    <a:pt x="2589" y="1007"/>
                  </a:cubicBezTo>
                  <a:cubicBezTo>
                    <a:pt x="2544" y="1114"/>
                    <a:pt x="2437" y="1194"/>
                    <a:pt x="2321" y="1212"/>
                  </a:cubicBezTo>
                  <a:cubicBezTo>
                    <a:pt x="2280" y="1218"/>
                    <a:pt x="2238" y="1221"/>
                    <a:pt x="2197" y="1221"/>
                  </a:cubicBezTo>
                  <a:cubicBezTo>
                    <a:pt x="2114" y="1221"/>
                    <a:pt x="2033" y="1209"/>
                    <a:pt x="1955" y="1185"/>
                  </a:cubicBezTo>
                  <a:cubicBezTo>
                    <a:pt x="1714" y="1105"/>
                    <a:pt x="1482" y="1007"/>
                    <a:pt x="1259" y="882"/>
                  </a:cubicBezTo>
                  <a:cubicBezTo>
                    <a:pt x="1036" y="757"/>
                    <a:pt x="822" y="614"/>
                    <a:pt x="617" y="480"/>
                  </a:cubicBezTo>
                  <a:cubicBezTo>
                    <a:pt x="402" y="337"/>
                    <a:pt x="197" y="186"/>
                    <a:pt x="1" y="34"/>
                  </a:cubicBezTo>
                  <a:lnTo>
                    <a:pt x="1" y="34"/>
                  </a:lnTo>
                  <a:cubicBezTo>
                    <a:pt x="385" y="355"/>
                    <a:pt x="804" y="650"/>
                    <a:pt x="1241" y="909"/>
                  </a:cubicBezTo>
                  <a:cubicBezTo>
                    <a:pt x="1464" y="1043"/>
                    <a:pt x="1697" y="1150"/>
                    <a:pt x="1937" y="1221"/>
                  </a:cubicBezTo>
                  <a:cubicBezTo>
                    <a:pt x="2034" y="1256"/>
                    <a:pt x="2137" y="1269"/>
                    <a:pt x="2240" y="1269"/>
                  </a:cubicBezTo>
                  <a:cubicBezTo>
                    <a:pt x="2270" y="1269"/>
                    <a:pt x="2300" y="1268"/>
                    <a:pt x="2330" y="1266"/>
                  </a:cubicBezTo>
                  <a:cubicBezTo>
                    <a:pt x="2464" y="1239"/>
                    <a:pt x="2580" y="1150"/>
                    <a:pt x="2634" y="1025"/>
                  </a:cubicBezTo>
                  <a:cubicBezTo>
                    <a:pt x="2660" y="962"/>
                    <a:pt x="2669" y="891"/>
                    <a:pt x="2651" y="819"/>
                  </a:cubicBezTo>
                  <a:cubicBezTo>
                    <a:pt x="2634" y="757"/>
                    <a:pt x="2598" y="694"/>
                    <a:pt x="2553" y="650"/>
                  </a:cubicBezTo>
                  <a:cubicBezTo>
                    <a:pt x="2455" y="552"/>
                    <a:pt x="2348" y="480"/>
                    <a:pt x="2232" y="427"/>
                  </a:cubicBezTo>
                  <a:cubicBezTo>
                    <a:pt x="2000" y="311"/>
                    <a:pt x="1759" y="221"/>
                    <a:pt x="1509" y="168"/>
                  </a:cubicBezTo>
                  <a:cubicBezTo>
                    <a:pt x="1268" y="105"/>
                    <a:pt x="1018" y="61"/>
                    <a:pt x="759" y="34"/>
                  </a:cubicBezTo>
                  <a:cubicBezTo>
                    <a:pt x="634" y="12"/>
                    <a:pt x="507" y="1"/>
                    <a:pt x="380" y="1"/>
                  </a:cubicBezTo>
                  <a:close/>
                </a:path>
              </a:pathLst>
            </a:custGeom>
            <a:solidFill>
              <a:srgbClr val="CB4732"/>
            </a:solidFill>
            <a:ln>
              <a:noFill/>
            </a:ln>
          </p:spPr>
          <p:txBody>
            <a:bodyPr spcFirstLastPara="1" wrap="square" lIns="91425" tIns="91425" rIns="91425" bIns="91425" anchor="ctr" anchorCtr="0">
              <a:noAutofit/>
            </a:bodyPr>
            <a:lstStyle/>
            <a:p>
              <a:endParaRPr/>
            </a:p>
          </p:txBody>
        </p:sp>
        <p:sp>
          <p:nvSpPr>
            <p:cNvPr id="3412" name="Google Shape;3412;p36"/>
            <p:cNvSpPr/>
            <p:nvPr/>
          </p:nvSpPr>
          <p:spPr>
            <a:xfrm rot="3684608">
              <a:off x="8106521" y="869919"/>
              <a:ext cx="74061" cy="225804"/>
            </a:xfrm>
            <a:custGeom>
              <a:avLst/>
              <a:gdLst/>
              <a:ahLst/>
              <a:cxnLst/>
              <a:rect l="l" t="t" r="r" b="b"/>
              <a:pathLst>
                <a:path w="920" h="2805" extrusionOk="0">
                  <a:moveTo>
                    <a:pt x="697" y="1"/>
                  </a:moveTo>
                  <a:lnTo>
                    <a:pt x="697" y="1"/>
                  </a:lnTo>
                  <a:cubicBezTo>
                    <a:pt x="545" y="206"/>
                    <a:pt x="420" y="438"/>
                    <a:pt x="331" y="679"/>
                  </a:cubicBezTo>
                  <a:cubicBezTo>
                    <a:pt x="242" y="911"/>
                    <a:pt x="170" y="1161"/>
                    <a:pt x="108" y="1411"/>
                  </a:cubicBezTo>
                  <a:cubicBezTo>
                    <a:pt x="45" y="1652"/>
                    <a:pt x="9" y="1911"/>
                    <a:pt x="1" y="2170"/>
                  </a:cubicBezTo>
                  <a:cubicBezTo>
                    <a:pt x="1" y="2295"/>
                    <a:pt x="18" y="2429"/>
                    <a:pt x="63" y="2554"/>
                  </a:cubicBezTo>
                  <a:cubicBezTo>
                    <a:pt x="81" y="2616"/>
                    <a:pt x="125" y="2670"/>
                    <a:pt x="170" y="2723"/>
                  </a:cubicBezTo>
                  <a:cubicBezTo>
                    <a:pt x="224" y="2768"/>
                    <a:pt x="286" y="2795"/>
                    <a:pt x="358" y="2803"/>
                  </a:cubicBezTo>
                  <a:cubicBezTo>
                    <a:pt x="367" y="2804"/>
                    <a:pt x="376" y="2804"/>
                    <a:pt x="385" y="2804"/>
                  </a:cubicBezTo>
                  <a:cubicBezTo>
                    <a:pt x="517" y="2804"/>
                    <a:pt x="639" y="2743"/>
                    <a:pt x="715" y="2643"/>
                  </a:cubicBezTo>
                  <a:cubicBezTo>
                    <a:pt x="786" y="2527"/>
                    <a:pt x="839" y="2411"/>
                    <a:pt x="857" y="2277"/>
                  </a:cubicBezTo>
                  <a:cubicBezTo>
                    <a:pt x="902" y="2027"/>
                    <a:pt x="920" y="1768"/>
                    <a:pt x="902" y="1509"/>
                  </a:cubicBezTo>
                  <a:cubicBezTo>
                    <a:pt x="875" y="1001"/>
                    <a:pt x="804" y="501"/>
                    <a:pt x="697" y="1"/>
                  </a:cubicBezTo>
                  <a:lnTo>
                    <a:pt x="697" y="1"/>
                  </a:lnTo>
                  <a:cubicBezTo>
                    <a:pt x="741" y="251"/>
                    <a:pt x="777" y="501"/>
                    <a:pt x="804" y="760"/>
                  </a:cubicBezTo>
                  <a:cubicBezTo>
                    <a:pt x="839" y="1010"/>
                    <a:pt x="857" y="1259"/>
                    <a:pt x="866" y="1518"/>
                  </a:cubicBezTo>
                  <a:cubicBezTo>
                    <a:pt x="875" y="1768"/>
                    <a:pt x="857" y="2018"/>
                    <a:pt x="813" y="2268"/>
                  </a:cubicBezTo>
                  <a:cubicBezTo>
                    <a:pt x="786" y="2393"/>
                    <a:pt x="741" y="2509"/>
                    <a:pt x="670" y="2607"/>
                  </a:cubicBezTo>
                  <a:cubicBezTo>
                    <a:pt x="604" y="2698"/>
                    <a:pt x="499" y="2751"/>
                    <a:pt x="392" y="2751"/>
                  </a:cubicBezTo>
                  <a:cubicBezTo>
                    <a:pt x="383" y="2751"/>
                    <a:pt x="375" y="2751"/>
                    <a:pt x="366" y="2750"/>
                  </a:cubicBezTo>
                  <a:cubicBezTo>
                    <a:pt x="242" y="2732"/>
                    <a:pt x="143" y="2652"/>
                    <a:pt x="108" y="2536"/>
                  </a:cubicBezTo>
                  <a:cubicBezTo>
                    <a:pt x="72" y="2411"/>
                    <a:pt x="54" y="2286"/>
                    <a:pt x="54" y="2170"/>
                  </a:cubicBezTo>
                  <a:cubicBezTo>
                    <a:pt x="63" y="1911"/>
                    <a:pt x="99" y="1661"/>
                    <a:pt x="152" y="1420"/>
                  </a:cubicBezTo>
                  <a:cubicBezTo>
                    <a:pt x="206" y="1170"/>
                    <a:pt x="277" y="920"/>
                    <a:pt x="366" y="688"/>
                  </a:cubicBezTo>
                  <a:cubicBezTo>
                    <a:pt x="438" y="438"/>
                    <a:pt x="554" y="215"/>
                    <a:pt x="697" y="1"/>
                  </a:cubicBezTo>
                  <a:close/>
                </a:path>
              </a:pathLst>
            </a:custGeom>
            <a:solidFill>
              <a:srgbClr val="CB4732"/>
            </a:solidFill>
            <a:ln>
              <a:noFill/>
            </a:ln>
          </p:spPr>
          <p:txBody>
            <a:bodyPr spcFirstLastPara="1" wrap="square" lIns="91425" tIns="91425" rIns="91425" bIns="91425" anchor="ctr" anchorCtr="0">
              <a:noAutofit/>
            </a:bodyPr>
            <a:lstStyle/>
            <a:p>
              <a:endParaRPr/>
            </a:p>
          </p:txBody>
        </p:sp>
        <p:sp>
          <p:nvSpPr>
            <p:cNvPr id="3413" name="Google Shape;3413;p36"/>
            <p:cNvSpPr/>
            <p:nvPr/>
          </p:nvSpPr>
          <p:spPr>
            <a:xfrm rot="3684608">
              <a:off x="8153631" y="1007691"/>
              <a:ext cx="214856" cy="102075"/>
            </a:xfrm>
            <a:custGeom>
              <a:avLst/>
              <a:gdLst/>
              <a:ahLst/>
              <a:cxnLst/>
              <a:rect l="l" t="t" r="r" b="b"/>
              <a:pathLst>
                <a:path w="2669" h="1268" extrusionOk="0">
                  <a:moveTo>
                    <a:pt x="384" y="1"/>
                  </a:moveTo>
                  <a:cubicBezTo>
                    <a:pt x="257" y="1"/>
                    <a:pt x="129" y="9"/>
                    <a:pt x="0" y="27"/>
                  </a:cubicBezTo>
                  <a:cubicBezTo>
                    <a:pt x="97" y="17"/>
                    <a:pt x="193" y="12"/>
                    <a:pt x="288" y="12"/>
                  </a:cubicBezTo>
                  <a:cubicBezTo>
                    <a:pt x="446" y="12"/>
                    <a:pt x="603" y="26"/>
                    <a:pt x="759" y="54"/>
                  </a:cubicBezTo>
                  <a:cubicBezTo>
                    <a:pt x="1009" y="81"/>
                    <a:pt x="1258" y="134"/>
                    <a:pt x="1508" y="197"/>
                  </a:cubicBezTo>
                  <a:cubicBezTo>
                    <a:pt x="1749" y="259"/>
                    <a:pt x="1990" y="349"/>
                    <a:pt x="2213" y="456"/>
                  </a:cubicBezTo>
                  <a:cubicBezTo>
                    <a:pt x="2329" y="518"/>
                    <a:pt x="2428" y="590"/>
                    <a:pt x="2517" y="679"/>
                  </a:cubicBezTo>
                  <a:cubicBezTo>
                    <a:pt x="2606" y="768"/>
                    <a:pt x="2633" y="893"/>
                    <a:pt x="2588" y="1009"/>
                  </a:cubicBezTo>
                  <a:cubicBezTo>
                    <a:pt x="2544" y="1116"/>
                    <a:pt x="2446" y="1196"/>
                    <a:pt x="2321" y="1214"/>
                  </a:cubicBezTo>
                  <a:cubicBezTo>
                    <a:pt x="2289" y="1219"/>
                    <a:pt x="2258" y="1221"/>
                    <a:pt x="2226" y="1221"/>
                  </a:cubicBezTo>
                  <a:cubicBezTo>
                    <a:pt x="2138" y="1221"/>
                    <a:pt x="2046" y="1205"/>
                    <a:pt x="1955" y="1179"/>
                  </a:cubicBezTo>
                  <a:cubicBezTo>
                    <a:pt x="1714" y="1107"/>
                    <a:pt x="1482" y="1009"/>
                    <a:pt x="1267" y="884"/>
                  </a:cubicBezTo>
                  <a:cubicBezTo>
                    <a:pt x="1044" y="759"/>
                    <a:pt x="830" y="616"/>
                    <a:pt x="616" y="474"/>
                  </a:cubicBezTo>
                  <a:cubicBezTo>
                    <a:pt x="411" y="340"/>
                    <a:pt x="205" y="188"/>
                    <a:pt x="0" y="27"/>
                  </a:cubicBezTo>
                  <a:lnTo>
                    <a:pt x="0" y="27"/>
                  </a:lnTo>
                  <a:cubicBezTo>
                    <a:pt x="393" y="358"/>
                    <a:pt x="803" y="652"/>
                    <a:pt x="1250" y="911"/>
                  </a:cubicBezTo>
                  <a:cubicBezTo>
                    <a:pt x="1464" y="1045"/>
                    <a:pt x="1696" y="1152"/>
                    <a:pt x="1946" y="1223"/>
                  </a:cubicBezTo>
                  <a:cubicBezTo>
                    <a:pt x="2031" y="1254"/>
                    <a:pt x="2121" y="1268"/>
                    <a:pt x="2209" y="1268"/>
                  </a:cubicBezTo>
                  <a:cubicBezTo>
                    <a:pt x="2249" y="1268"/>
                    <a:pt x="2290" y="1265"/>
                    <a:pt x="2329" y="1259"/>
                  </a:cubicBezTo>
                  <a:cubicBezTo>
                    <a:pt x="2472" y="1241"/>
                    <a:pt x="2588" y="1152"/>
                    <a:pt x="2642" y="1027"/>
                  </a:cubicBezTo>
                  <a:cubicBezTo>
                    <a:pt x="2669" y="955"/>
                    <a:pt x="2669" y="884"/>
                    <a:pt x="2651" y="822"/>
                  </a:cubicBezTo>
                  <a:cubicBezTo>
                    <a:pt x="2633" y="759"/>
                    <a:pt x="2597" y="697"/>
                    <a:pt x="2553" y="643"/>
                  </a:cubicBezTo>
                  <a:cubicBezTo>
                    <a:pt x="2463" y="554"/>
                    <a:pt x="2356" y="482"/>
                    <a:pt x="2240" y="420"/>
                  </a:cubicBezTo>
                  <a:cubicBezTo>
                    <a:pt x="2008" y="313"/>
                    <a:pt x="1767" y="224"/>
                    <a:pt x="1517" y="170"/>
                  </a:cubicBezTo>
                  <a:cubicBezTo>
                    <a:pt x="1267" y="108"/>
                    <a:pt x="1018" y="63"/>
                    <a:pt x="768" y="27"/>
                  </a:cubicBezTo>
                  <a:cubicBezTo>
                    <a:pt x="638" y="9"/>
                    <a:pt x="511" y="1"/>
                    <a:pt x="384" y="1"/>
                  </a:cubicBezTo>
                  <a:close/>
                </a:path>
              </a:pathLst>
            </a:custGeom>
            <a:solidFill>
              <a:srgbClr val="CB4732"/>
            </a:solidFill>
            <a:ln>
              <a:noFill/>
            </a:ln>
          </p:spPr>
          <p:txBody>
            <a:bodyPr spcFirstLastPara="1" wrap="square" lIns="91425" tIns="91425" rIns="91425" bIns="91425" anchor="ctr" anchorCtr="0">
              <a:noAutofit/>
            </a:bodyPr>
            <a:lstStyle/>
            <a:p>
              <a:endParaRPr/>
            </a:p>
          </p:txBody>
        </p:sp>
        <p:sp>
          <p:nvSpPr>
            <p:cNvPr id="3414" name="Google Shape;3414;p36"/>
            <p:cNvSpPr/>
            <p:nvPr/>
          </p:nvSpPr>
          <p:spPr>
            <a:xfrm rot="3684608">
              <a:off x="8163987" y="768576"/>
              <a:ext cx="71968" cy="227092"/>
            </a:xfrm>
            <a:custGeom>
              <a:avLst/>
              <a:gdLst/>
              <a:ahLst/>
              <a:cxnLst/>
              <a:rect l="l" t="t" r="r" b="b"/>
              <a:pathLst>
                <a:path w="894" h="2821" extrusionOk="0">
                  <a:moveTo>
                    <a:pt x="456" y="0"/>
                  </a:moveTo>
                  <a:cubicBezTo>
                    <a:pt x="527" y="241"/>
                    <a:pt x="590" y="491"/>
                    <a:pt x="652" y="741"/>
                  </a:cubicBezTo>
                  <a:cubicBezTo>
                    <a:pt x="715" y="982"/>
                    <a:pt x="759" y="1232"/>
                    <a:pt x="795" y="1482"/>
                  </a:cubicBezTo>
                  <a:cubicBezTo>
                    <a:pt x="840" y="1732"/>
                    <a:pt x="849" y="1991"/>
                    <a:pt x="831" y="2240"/>
                  </a:cubicBezTo>
                  <a:cubicBezTo>
                    <a:pt x="822" y="2365"/>
                    <a:pt x="786" y="2481"/>
                    <a:pt x="733" y="2597"/>
                  </a:cubicBezTo>
                  <a:cubicBezTo>
                    <a:pt x="670" y="2705"/>
                    <a:pt x="563" y="2767"/>
                    <a:pt x="438" y="2767"/>
                  </a:cubicBezTo>
                  <a:cubicBezTo>
                    <a:pt x="322" y="2767"/>
                    <a:pt x="206" y="2696"/>
                    <a:pt x="161" y="2580"/>
                  </a:cubicBezTo>
                  <a:cubicBezTo>
                    <a:pt x="108" y="2472"/>
                    <a:pt x="81" y="2348"/>
                    <a:pt x="72" y="2223"/>
                  </a:cubicBezTo>
                  <a:cubicBezTo>
                    <a:pt x="45" y="1973"/>
                    <a:pt x="45" y="1723"/>
                    <a:pt x="81" y="1473"/>
                  </a:cubicBezTo>
                  <a:cubicBezTo>
                    <a:pt x="108" y="1214"/>
                    <a:pt x="153" y="964"/>
                    <a:pt x="206" y="723"/>
                  </a:cubicBezTo>
                  <a:cubicBezTo>
                    <a:pt x="260" y="473"/>
                    <a:pt x="340" y="223"/>
                    <a:pt x="456" y="0"/>
                  </a:cubicBezTo>
                  <a:lnTo>
                    <a:pt x="456" y="0"/>
                  </a:lnTo>
                  <a:cubicBezTo>
                    <a:pt x="331" y="223"/>
                    <a:pt x="242" y="464"/>
                    <a:pt x="179" y="714"/>
                  </a:cubicBezTo>
                  <a:cubicBezTo>
                    <a:pt x="117" y="955"/>
                    <a:pt x="72" y="1214"/>
                    <a:pt x="37" y="1464"/>
                  </a:cubicBezTo>
                  <a:cubicBezTo>
                    <a:pt x="1" y="1714"/>
                    <a:pt x="1" y="1973"/>
                    <a:pt x="19" y="2232"/>
                  </a:cubicBezTo>
                  <a:cubicBezTo>
                    <a:pt x="28" y="2356"/>
                    <a:pt x="63" y="2490"/>
                    <a:pt x="117" y="2606"/>
                  </a:cubicBezTo>
                  <a:cubicBezTo>
                    <a:pt x="144" y="2669"/>
                    <a:pt x="188" y="2722"/>
                    <a:pt x="242" y="2758"/>
                  </a:cubicBezTo>
                  <a:cubicBezTo>
                    <a:pt x="304" y="2803"/>
                    <a:pt x="367" y="2821"/>
                    <a:pt x="438" y="2821"/>
                  </a:cubicBezTo>
                  <a:cubicBezTo>
                    <a:pt x="581" y="2821"/>
                    <a:pt x="706" y="2740"/>
                    <a:pt x="777" y="2615"/>
                  </a:cubicBezTo>
                  <a:cubicBezTo>
                    <a:pt x="831" y="2499"/>
                    <a:pt x="867" y="2374"/>
                    <a:pt x="875" y="2249"/>
                  </a:cubicBezTo>
                  <a:cubicBezTo>
                    <a:pt x="893" y="1991"/>
                    <a:pt x="884" y="1732"/>
                    <a:pt x="840" y="1482"/>
                  </a:cubicBezTo>
                  <a:cubicBezTo>
                    <a:pt x="751" y="973"/>
                    <a:pt x="626" y="482"/>
                    <a:pt x="456" y="0"/>
                  </a:cubicBezTo>
                  <a:close/>
                </a:path>
              </a:pathLst>
            </a:custGeom>
            <a:solidFill>
              <a:srgbClr val="CB4732"/>
            </a:solidFill>
            <a:ln>
              <a:noFill/>
            </a:ln>
          </p:spPr>
          <p:txBody>
            <a:bodyPr spcFirstLastPara="1" wrap="square" lIns="91425" tIns="91425" rIns="91425" bIns="91425" anchor="ctr" anchorCtr="0">
              <a:noAutofit/>
            </a:bodyPr>
            <a:lstStyle/>
            <a:p>
              <a:endParaRPr/>
            </a:p>
          </p:txBody>
        </p:sp>
        <p:sp>
          <p:nvSpPr>
            <p:cNvPr id="3415" name="Google Shape;3415;p36"/>
            <p:cNvSpPr/>
            <p:nvPr/>
          </p:nvSpPr>
          <p:spPr>
            <a:xfrm rot="3684608">
              <a:off x="8210700" y="895199"/>
              <a:ext cx="221377" cy="87021"/>
            </a:xfrm>
            <a:custGeom>
              <a:avLst/>
              <a:gdLst/>
              <a:ahLst/>
              <a:cxnLst/>
              <a:rect l="l" t="t" r="r" b="b"/>
              <a:pathLst>
                <a:path w="2750" h="1081" extrusionOk="0">
                  <a:moveTo>
                    <a:pt x="680" y="1"/>
                  </a:moveTo>
                  <a:cubicBezTo>
                    <a:pt x="449" y="1"/>
                    <a:pt x="225" y="35"/>
                    <a:pt x="0" y="91"/>
                  </a:cubicBezTo>
                  <a:cubicBezTo>
                    <a:pt x="198" y="49"/>
                    <a:pt x="401" y="24"/>
                    <a:pt x="602" y="24"/>
                  </a:cubicBezTo>
                  <a:cubicBezTo>
                    <a:pt x="654" y="24"/>
                    <a:pt x="707" y="25"/>
                    <a:pt x="759" y="29"/>
                  </a:cubicBezTo>
                  <a:cubicBezTo>
                    <a:pt x="1018" y="38"/>
                    <a:pt x="1268" y="56"/>
                    <a:pt x="1518" y="100"/>
                  </a:cubicBezTo>
                  <a:cubicBezTo>
                    <a:pt x="1768" y="127"/>
                    <a:pt x="2017" y="190"/>
                    <a:pt x="2258" y="279"/>
                  </a:cubicBezTo>
                  <a:cubicBezTo>
                    <a:pt x="2374" y="315"/>
                    <a:pt x="2482" y="377"/>
                    <a:pt x="2580" y="457"/>
                  </a:cubicBezTo>
                  <a:cubicBezTo>
                    <a:pt x="2678" y="529"/>
                    <a:pt x="2723" y="654"/>
                    <a:pt x="2687" y="770"/>
                  </a:cubicBezTo>
                  <a:cubicBezTo>
                    <a:pt x="2660" y="886"/>
                    <a:pt x="2571" y="975"/>
                    <a:pt x="2446" y="1011"/>
                  </a:cubicBezTo>
                  <a:cubicBezTo>
                    <a:pt x="2382" y="1026"/>
                    <a:pt x="2315" y="1032"/>
                    <a:pt x="2248" y="1032"/>
                  </a:cubicBezTo>
                  <a:cubicBezTo>
                    <a:pt x="2192" y="1032"/>
                    <a:pt x="2136" y="1028"/>
                    <a:pt x="2080" y="1020"/>
                  </a:cubicBezTo>
                  <a:cubicBezTo>
                    <a:pt x="1830" y="966"/>
                    <a:pt x="1589" y="895"/>
                    <a:pt x="1357" y="797"/>
                  </a:cubicBezTo>
                  <a:cubicBezTo>
                    <a:pt x="1125" y="698"/>
                    <a:pt x="902" y="582"/>
                    <a:pt x="670" y="466"/>
                  </a:cubicBezTo>
                  <a:cubicBezTo>
                    <a:pt x="438" y="350"/>
                    <a:pt x="224" y="225"/>
                    <a:pt x="0" y="91"/>
                  </a:cubicBezTo>
                  <a:lnTo>
                    <a:pt x="0" y="91"/>
                  </a:lnTo>
                  <a:cubicBezTo>
                    <a:pt x="429" y="377"/>
                    <a:pt x="866" y="618"/>
                    <a:pt x="1330" y="832"/>
                  </a:cubicBezTo>
                  <a:cubicBezTo>
                    <a:pt x="1571" y="939"/>
                    <a:pt x="1812" y="1011"/>
                    <a:pt x="2062" y="1064"/>
                  </a:cubicBezTo>
                  <a:cubicBezTo>
                    <a:pt x="2118" y="1076"/>
                    <a:pt x="2173" y="1080"/>
                    <a:pt x="2227" y="1080"/>
                  </a:cubicBezTo>
                  <a:cubicBezTo>
                    <a:pt x="2302" y="1080"/>
                    <a:pt x="2377" y="1071"/>
                    <a:pt x="2455" y="1055"/>
                  </a:cubicBezTo>
                  <a:cubicBezTo>
                    <a:pt x="2589" y="1020"/>
                    <a:pt x="2696" y="913"/>
                    <a:pt x="2731" y="788"/>
                  </a:cubicBezTo>
                  <a:cubicBezTo>
                    <a:pt x="2749" y="716"/>
                    <a:pt x="2749" y="645"/>
                    <a:pt x="2723" y="582"/>
                  </a:cubicBezTo>
                  <a:cubicBezTo>
                    <a:pt x="2696" y="520"/>
                    <a:pt x="2651" y="457"/>
                    <a:pt x="2606" y="422"/>
                  </a:cubicBezTo>
                  <a:cubicBezTo>
                    <a:pt x="2499" y="332"/>
                    <a:pt x="2392" y="270"/>
                    <a:pt x="2267" y="225"/>
                  </a:cubicBezTo>
                  <a:cubicBezTo>
                    <a:pt x="2026" y="145"/>
                    <a:pt x="1776" y="83"/>
                    <a:pt x="1518" y="56"/>
                  </a:cubicBezTo>
                  <a:cubicBezTo>
                    <a:pt x="1268" y="20"/>
                    <a:pt x="1018" y="2"/>
                    <a:pt x="759" y="2"/>
                  </a:cubicBezTo>
                  <a:cubicBezTo>
                    <a:pt x="733" y="1"/>
                    <a:pt x="706" y="1"/>
                    <a:pt x="680" y="1"/>
                  </a:cubicBezTo>
                  <a:close/>
                </a:path>
              </a:pathLst>
            </a:custGeom>
            <a:solidFill>
              <a:srgbClr val="CB4732"/>
            </a:solidFill>
            <a:ln>
              <a:noFill/>
            </a:ln>
          </p:spPr>
          <p:txBody>
            <a:bodyPr spcFirstLastPara="1" wrap="square" lIns="91425" tIns="91425" rIns="91425" bIns="91425" anchor="ctr" anchorCtr="0">
              <a:noAutofit/>
            </a:bodyPr>
            <a:lstStyle/>
            <a:p>
              <a:endParaRPr/>
            </a:p>
          </p:txBody>
        </p:sp>
        <p:sp>
          <p:nvSpPr>
            <p:cNvPr id="3416" name="Google Shape;3416;p36"/>
            <p:cNvSpPr/>
            <p:nvPr/>
          </p:nvSpPr>
          <p:spPr>
            <a:xfrm rot="3684608">
              <a:off x="8207884" y="667006"/>
              <a:ext cx="75510" cy="225885"/>
            </a:xfrm>
            <a:custGeom>
              <a:avLst/>
              <a:gdLst/>
              <a:ahLst/>
              <a:cxnLst/>
              <a:rect l="l" t="t" r="r" b="b"/>
              <a:pathLst>
                <a:path w="938" h="2806" extrusionOk="0">
                  <a:moveTo>
                    <a:pt x="259" y="0"/>
                  </a:moveTo>
                  <a:cubicBezTo>
                    <a:pt x="161" y="233"/>
                    <a:pt x="98" y="482"/>
                    <a:pt x="72" y="732"/>
                  </a:cubicBezTo>
                  <a:cubicBezTo>
                    <a:pt x="36" y="982"/>
                    <a:pt x="9" y="1241"/>
                    <a:pt x="9" y="1500"/>
                  </a:cubicBezTo>
                  <a:cubicBezTo>
                    <a:pt x="0" y="1750"/>
                    <a:pt x="27" y="2009"/>
                    <a:pt x="72" y="2259"/>
                  </a:cubicBezTo>
                  <a:cubicBezTo>
                    <a:pt x="98" y="2383"/>
                    <a:pt x="143" y="2508"/>
                    <a:pt x="214" y="2624"/>
                  </a:cubicBezTo>
                  <a:cubicBezTo>
                    <a:pt x="250" y="2678"/>
                    <a:pt x="295" y="2732"/>
                    <a:pt x="357" y="2767"/>
                  </a:cubicBezTo>
                  <a:cubicBezTo>
                    <a:pt x="409" y="2789"/>
                    <a:pt x="466" y="2805"/>
                    <a:pt x="520" y="2805"/>
                  </a:cubicBezTo>
                  <a:cubicBezTo>
                    <a:pt x="531" y="2805"/>
                    <a:pt x="542" y="2805"/>
                    <a:pt x="553" y="2803"/>
                  </a:cubicBezTo>
                  <a:cubicBezTo>
                    <a:pt x="696" y="2785"/>
                    <a:pt x="812" y="2696"/>
                    <a:pt x="866" y="2562"/>
                  </a:cubicBezTo>
                  <a:cubicBezTo>
                    <a:pt x="910" y="2446"/>
                    <a:pt x="937" y="2312"/>
                    <a:pt x="928" y="2178"/>
                  </a:cubicBezTo>
                  <a:cubicBezTo>
                    <a:pt x="919" y="1928"/>
                    <a:pt x="875" y="1669"/>
                    <a:pt x="803" y="1428"/>
                  </a:cubicBezTo>
                  <a:cubicBezTo>
                    <a:pt x="661" y="938"/>
                    <a:pt x="482" y="456"/>
                    <a:pt x="259" y="0"/>
                  </a:cubicBezTo>
                  <a:lnTo>
                    <a:pt x="259" y="0"/>
                  </a:lnTo>
                  <a:cubicBezTo>
                    <a:pt x="366" y="233"/>
                    <a:pt x="464" y="465"/>
                    <a:pt x="545" y="706"/>
                  </a:cubicBezTo>
                  <a:cubicBezTo>
                    <a:pt x="625" y="947"/>
                    <a:pt x="705" y="1188"/>
                    <a:pt x="768" y="1437"/>
                  </a:cubicBezTo>
                  <a:cubicBezTo>
                    <a:pt x="830" y="1678"/>
                    <a:pt x="875" y="1928"/>
                    <a:pt x="884" y="2178"/>
                  </a:cubicBezTo>
                  <a:cubicBezTo>
                    <a:pt x="884" y="2303"/>
                    <a:pt x="866" y="2428"/>
                    <a:pt x="821" y="2544"/>
                  </a:cubicBezTo>
                  <a:cubicBezTo>
                    <a:pt x="777" y="2651"/>
                    <a:pt x="669" y="2732"/>
                    <a:pt x="553" y="2749"/>
                  </a:cubicBezTo>
                  <a:cubicBezTo>
                    <a:pt x="545" y="2750"/>
                    <a:pt x="536" y="2750"/>
                    <a:pt x="527" y="2750"/>
                  </a:cubicBezTo>
                  <a:cubicBezTo>
                    <a:pt x="412" y="2750"/>
                    <a:pt x="309" y="2697"/>
                    <a:pt x="259" y="2598"/>
                  </a:cubicBezTo>
                  <a:cubicBezTo>
                    <a:pt x="188" y="2491"/>
                    <a:pt x="143" y="2375"/>
                    <a:pt x="125" y="2250"/>
                  </a:cubicBezTo>
                  <a:cubicBezTo>
                    <a:pt x="72" y="2000"/>
                    <a:pt x="45" y="1750"/>
                    <a:pt x="54" y="1500"/>
                  </a:cubicBezTo>
                  <a:cubicBezTo>
                    <a:pt x="45" y="1241"/>
                    <a:pt x="63" y="991"/>
                    <a:pt x="98" y="741"/>
                  </a:cubicBezTo>
                  <a:cubicBezTo>
                    <a:pt x="116" y="482"/>
                    <a:pt x="170" y="233"/>
                    <a:pt x="259" y="0"/>
                  </a:cubicBezTo>
                  <a:close/>
                </a:path>
              </a:pathLst>
            </a:custGeom>
            <a:solidFill>
              <a:srgbClr val="CB4732"/>
            </a:solidFill>
            <a:ln>
              <a:noFill/>
            </a:ln>
          </p:spPr>
          <p:txBody>
            <a:bodyPr spcFirstLastPara="1" wrap="square" lIns="91425" tIns="91425" rIns="91425" bIns="91425" anchor="ctr" anchorCtr="0">
              <a:noAutofit/>
            </a:bodyPr>
            <a:lstStyle/>
            <a:p>
              <a:endParaRPr/>
            </a:p>
          </p:txBody>
        </p:sp>
        <p:sp>
          <p:nvSpPr>
            <p:cNvPr id="3417" name="Google Shape;3417;p36"/>
            <p:cNvSpPr/>
            <p:nvPr/>
          </p:nvSpPr>
          <p:spPr>
            <a:xfrm rot="3684608">
              <a:off x="8258597" y="776898"/>
              <a:ext cx="226368" cy="74705"/>
            </a:xfrm>
            <a:custGeom>
              <a:avLst/>
              <a:gdLst/>
              <a:ahLst/>
              <a:cxnLst/>
              <a:rect l="l" t="t" r="r" b="b"/>
              <a:pathLst>
                <a:path w="2812" h="928" extrusionOk="0">
                  <a:moveTo>
                    <a:pt x="1272" y="1"/>
                  </a:moveTo>
                  <a:cubicBezTo>
                    <a:pt x="1109" y="1"/>
                    <a:pt x="946" y="8"/>
                    <a:pt x="786" y="19"/>
                  </a:cubicBezTo>
                  <a:cubicBezTo>
                    <a:pt x="661" y="37"/>
                    <a:pt x="527" y="46"/>
                    <a:pt x="402" y="73"/>
                  </a:cubicBezTo>
                  <a:cubicBezTo>
                    <a:pt x="268" y="91"/>
                    <a:pt x="143" y="126"/>
                    <a:pt x="18" y="180"/>
                  </a:cubicBezTo>
                  <a:cubicBezTo>
                    <a:pt x="9" y="189"/>
                    <a:pt x="9" y="189"/>
                    <a:pt x="9" y="198"/>
                  </a:cubicBezTo>
                  <a:cubicBezTo>
                    <a:pt x="1" y="207"/>
                    <a:pt x="9" y="225"/>
                    <a:pt x="18" y="233"/>
                  </a:cubicBezTo>
                  <a:cubicBezTo>
                    <a:pt x="465" y="448"/>
                    <a:pt x="929" y="635"/>
                    <a:pt x="1411" y="778"/>
                  </a:cubicBezTo>
                  <a:cubicBezTo>
                    <a:pt x="1652" y="849"/>
                    <a:pt x="1893" y="903"/>
                    <a:pt x="2143" y="921"/>
                  </a:cubicBezTo>
                  <a:cubicBezTo>
                    <a:pt x="2177" y="926"/>
                    <a:pt x="2212" y="928"/>
                    <a:pt x="2247" y="928"/>
                  </a:cubicBezTo>
                  <a:cubicBezTo>
                    <a:pt x="2337" y="928"/>
                    <a:pt x="2427" y="913"/>
                    <a:pt x="2517" y="894"/>
                  </a:cubicBezTo>
                  <a:cubicBezTo>
                    <a:pt x="2642" y="858"/>
                    <a:pt x="2740" y="769"/>
                    <a:pt x="2785" y="653"/>
                  </a:cubicBezTo>
                  <a:lnTo>
                    <a:pt x="2785" y="653"/>
                  </a:lnTo>
                  <a:cubicBezTo>
                    <a:pt x="2740" y="769"/>
                    <a:pt x="2633" y="858"/>
                    <a:pt x="2508" y="885"/>
                  </a:cubicBezTo>
                  <a:cubicBezTo>
                    <a:pt x="2431" y="909"/>
                    <a:pt x="2350" y="921"/>
                    <a:pt x="2267" y="921"/>
                  </a:cubicBezTo>
                  <a:cubicBezTo>
                    <a:pt x="2226" y="921"/>
                    <a:pt x="2184" y="918"/>
                    <a:pt x="2143" y="912"/>
                  </a:cubicBezTo>
                  <a:cubicBezTo>
                    <a:pt x="1893" y="885"/>
                    <a:pt x="1652" y="831"/>
                    <a:pt x="1411" y="751"/>
                  </a:cubicBezTo>
                  <a:cubicBezTo>
                    <a:pt x="1179" y="680"/>
                    <a:pt x="947" y="590"/>
                    <a:pt x="715" y="492"/>
                  </a:cubicBezTo>
                  <a:cubicBezTo>
                    <a:pt x="502" y="402"/>
                    <a:pt x="297" y="313"/>
                    <a:pt x="93" y="209"/>
                  </a:cubicBezTo>
                  <a:lnTo>
                    <a:pt x="93" y="209"/>
                  </a:lnTo>
                  <a:cubicBezTo>
                    <a:pt x="192" y="169"/>
                    <a:pt x="297" y="141"/>
                    <a:pt x="402" y="126"/>
                  </a:cubicBezTo>
                  <a:cubicBezTo>
                    <a:pt x="536" y="100"/>
                    <a:pt x="661" y="82"/>
                    <a:pt x="786" y="73"/>
                  </a:cubicBezTo>
                  <a:cubicBezTo>
                    <a:pt x="1045" y="46"/>
                    <a:pt x="1304" y="37"/>
                    <a:pt x="1562" y="37"/>
                  </a:cubicBezTo>
                  <a:cubicBezTo>
                    <a:pt x="1821" y="37"/>
                    <a:pt x="2080" y="73"/>
                    <a:pt x="2330" y="135"/>
                  </a:cubicBezTo>
                  <a:cubicBezTo>
                    <a:pt x="2455" y="162"/>
                    <a:pt x="2580" y="225"/>
                    <a:pt x="2678" y="305"/>
                  </a:cubicBezTo>
                  <a:cubicBezTo>
                    <a:pt x="2732" y="341"/>
                    <a:pt x="2767" y="394"/>
                    <a:pt x="2794" y="457"/>
                  </a:cubicBezTo>
                  <a:cubicBezTo>
                    <a:pt x="2803" y="519"/>
                    <a:pt x="2803" y="590"/>
                    <a:pt x="2785" y="653"/>
                  </a:cubicBezTo>
                  <a:cubicBezTo>
                    <a:pt x="2803" y="590"/>
                    <a:pt x="2812" y="519"/>
                    <a:pt x="2794" y="448"/>
                  </a:cubicBezTo>
                  <a:cubicBezTo>
                    <a:pt x="2776" y="385"/>
                    <a:pt x="2741" y="332"/>
                    <a:pt x="2687" y="287"/>
                  </a:cubicBezTo>
                  <a:cubicBezTo>
                    <a:pt x="2580" y="207"/>
                    <a:pt x="2464" y="153"/>
                    <a:pt x="2339" y="117"/>
                  </a:cubicBezTo>
                  <a:cubicBezTo>
                    <a:pt x="2089" y="55"/>
                    <a:pt x="1830" y="10"/>
                    <a:pt x="1571" y="10"/>
                  </a:cubicBezTo>
                  <a:cubicBezTo>
                    <a:pt x="1472" y="4"/>
                    <a:pt x="1372" y="1"/>
                    <a:pt x="1272" y="1"/>
                  </a:cubicBezTo>
                  <a:close/>
                </a:path>
              </a:pathLst>
            </a:custGeom>
            <a:solidFill>
              <a:srgbClr val="CB4732"/>
            </a:solidFill>
            <a:ln>
              <a:noFill/>
            </a:ln>
          </p:spPr>
          <p:txBody>
            <a:bodyPr spcFirstLastPara="1" wrap="square" lIns="91425" tIns="91425" rIns="91425" bIns="91425" anchor="ctr" anchorCtr="0">
              <a:noAutofit/>
            </a:bodyPr>
            <a:lstStyle/>
            <a:p>
              <a:endParaRPr/>
            </a:p>
          </p:txBody>
        </p:sp>
        <p:sp>
          <p:nvSpPr>
            <p:cNvPr id="3418" name="Google Shape;3418;p36"/>
            <p:cNvSpPr/>
            <p:nvPr/>
          </p:nvSpPr>
          <p:spPr>
            <a:xfrm rot="3684608">
              <a:off x="8041949" y="685248"/>
              <a:ext cx="394775" cy="474793"/>
            </a:xfrm>
            <a:custGeom>
              <a:avLst/>
              <a:gdLst/>
              <a:ahLst/>
              <a:cxnLst/>
              <a:rect l="l" t="t" r="r" b="b"/>
              <a:pathLst>
                <a:path w="4904" h="5898" extrusionOk="0">
                  <a:moveTo>
                    <a:pt x="69" y="1"/>
                  </a:moveTo>
                  <a:cubicBezTo>
                    <a:pt x="32" y="1"/>
                    <a:pt x="0" y="57"/>
                    <a:pt x="36" y="85"/>
                  </a:cubicBezTo>
                  <a:cubicBezTo>
                    <a:pt x="259" y="255"/>
                    <a:pt x="473" y="442"/>
                    <a:pt x="687" y="629"/>
                  </a:cubicBezTo>
                  <a:cubicBezTo>
                    <a:pt x="669" y="647"/>
                    <a:pt x="669" y="665"/>
                    <a:pt x="669" y="683"/>
                  </a:cubicBezTo>
                  <a:cubicBezTo>
                    <a:pt x="732" y="978"/>
                    <a:pt x="794" y="1272"/>
                    <a:pt x="848" y="1567"/>
                  </a:cubicBezTo>
                  <a:cubicBezTo>
                    <a:pt x="884" y="1808"/>
                    <a:pt x="919" y="2057"/>
                    <a:pt x="937" y="2307"/>
                  </a:cubicBezTo>
                  <a:cubicBezTo>
                    <a:pt x="964" y="2049"/>
                    <a:pt x="964" y="1781"/>
                    <a:pt x="937" y="1522"/>
                  </a:cubicBezTo>
                  <a:cubicBezTo>
                    <a:pt x="893" y="1254"/>
                    <a:pt x="839" y="986"/>
                    <a:pt x="776" y="728"/>
                  </a:cubicBezTo>
                  <a:lnTo>
                    <a:pt x="776" y="728"/>
                  </a:lnTo>
                  <a:cubicBezTo>
                    <a:pt x="1071" y="1004"/>
                    <a:pt x="1348" y="1299"/>
                    <a:pt x="1607" y="1584"/>
                  </a:cubicBezTo>
                  <a:cubicBezTo>
                    <a:pt x="1669" y="1656"/>
                    <a:pt x="1731" y="1736"/>
                    <a:pt x="1803" y="1808"/>
                  </a:cubicBezTo>
                  <a:cubicBezTo>
                    <a:pt x="1803" y="2084"/>
                    <a:pt x="1803" y="2361"/>
                    <a:pt x="1794" y="2647"/>
                  </a:cubicBezTo>
                  <a:cubicBezTo>
                    <a:pt x="1776" y="2896"/>
                    <a:pt x="1794" y="3209"/>
                    <a:pt x="1758" y="3459"/>
                  </a:cubicBezTo>
                  <a:cubicBezTo>
                    <a:pt x="1812" y="3200"/>
                    <a:pt x="1847" y="2941"/>
                    <a:pt x="1865" y="2673"/>
                  </a:cubicBezTo>
                  <a:cubicBezTo>
                    <a:pt x="1874" y="2441"/>
                    <a:pt x="1892" y="2156"/>
                    <a:pt x="1892" y="1924"/>
                  </a:cubicBezTo>
                  <a:cubicBezTo>
                    <a:pt x="2178" y="2254"/>
                    <a:pt x="2445" y="2602"/>
                    <a:pt x="2695" y="2959"/>
                  </a:cubicBezTo>
                  <a:cubicBezTo>
                    <a:pt x="2686" y="2968"/>
                    <a:pt x="2678" y="2986"/>
                    <a:pt x="2678" y="2995"/>
                  </a:cubicBezTo>
                  <a:cubicBezTo>
                    <a:pt x="2669" y="3289"/>
                    <a:pt x="2651" y="3584"/>
                    <a:pt x="2624" y="3878"/>
                  </a:cubicBezTo>
                  <a:cubicBezTo>
                    <a:pt x="2606" y="4137"/>
                    <a:pt x="2570" y="4387"/>
                    <a:pt x="2526" y="4637"/>
                  </a:cubicBezTo>
                  <a:cubicBezTo>
                    <a:pt x="2615" y="4396"/>
                    <a:pt x="2686" y="4155"/>
                    <a:pt x="2722" y="3905"/>
                  </a:cubicBezTo>
                  <a:cubicBezTo>
                    <a:pt x="2749" y="3628"/>
                    <a:pt x="2758" y="3343"/>
                    <a:pt x="2776" y="3066"/>
                  </a:cubicBezTo>
                  <a:cubicBezTo>
                    <a:pt x="3017" y="3423"/>
                    <a:pt x="3249" y="3789"/>
                    <a:pt x="3463" y="4173"/>
                  </a:cubicBezTo>
                  <a:cubicBezTo>
                    <a:pt x="3454" y="4485"/>
                    <a:pt x="3436" y="4806"/>
                    <a:pt x="3409" y="5128"/>
                  </a:cubicBezTo>
                  <a:cubicBezTo>
                    <a:pt x="3383" y="5351"/>
                    <a:pt x="3356" y="5583"/>
                    <a:pt x="3311" y="5806"/>
                  </a:cubicBezTo>
                  <a:cubicBezTo>
                    <a:pt x="3409" y="5538"/>
                    <a:pt x="3472" y="5262"/>
                    <a:pt x="3516" y="4976"/>
                  </a:cubicBezTo>
                  <a:cubicBezTo>
                    <a:pt x="3534" y="4762"/>
                    <a:pt x="3543" y="4548"/>
                    <a:pt x="3552" y="4333"/>
                  </a:cubicBezTo>
                  <a:cubicBezTo>
                    <a:pt x="3831" y="4830"/>
                    <a:pt x="4391" y="5897"/>
                    <a:pt x="4392" y="5897"/>
                  </a:cubicBezTo>
                  <a:cubicBezTo>
                    <a:pt x="4392" y="5897"/>
                    <a:pt x="4392" y="5896"/>
                    <a:pt x="4391" y="5895"/>
                  </a:cubicBezTo>
                  <a:cubicBezTo>
                    <a:pt x="4168" y="5315"/>
                    <a:pt x="3900" y="4762"/>
                    <a:pt x="3606" y="4217"/>
                  </a:cubicBezTo>
                  <a:lnTo>
                    <a:pt x="3606" y="4217"/>
                  </a:lnTo>
                  <a:cubicBezTo>
                    <a:pt x="3847" y="4244"/>
                    <a:pt x="4088" y="4378"/>
                    <a:pt x="4293" y="4485"/>
                  </a:cubicBezTo>
                  <a:cubicBezTo>
                    <a:pt x="4464" y="4567"/>
                    <a:pt x="4867" y="4731"/>
                    <a:pt x="4901" y="4731"/>
                  </a:cubicBezTo>
                  <a:cubicBezTo>
                    <a:pt x="4904" y="4731"/>
                    <a:pt x="4904" y="4729"/>
                    <a:pt x="4900" y="4726"/>
                  </a:cubicBezTo>
                  <a:cubicBezTo>
                    <a:pt x="4721" y="4592"/>
                    <a:pt x="4534" y="4485"/>
                    <a:pt x="4338" y="4396"/>
                  </a:cubicBezTo>
                  <a:cubicBezTo>
                    <a:pt x="4106" y="4271"/>
                    <a:pt x="3820" y="4119"/>
                    <a:pt x="3552" y="4119"/>
                  </a:cubicBezTo>
                  <a:cubicBezTo>
                    <a:pt x="3347" y="3753"/>
                    <a:pt x="3124" y="3396"/>
                    <a:pt x="2883" y="3048"/>
                  </a:cubicBezTo>
                  <a:lnTo>
                    <a:pt x="2883" y="3048"/>
                  </a:lnTo>
                  <a:cubicBezTo>
                    <a:pt x="3106" y="3102"/>
                    <a:pt x="3320" y="3191"/>
                    <a:pt x="3516" y="3307"/>
                  </a:cubicBezTo>
                  <a:cubicBezTo>
                    <a:pt x="3668" y="3395"/>
                    <a:pt x="4064" y="3555"/>
                    <a:pt x="4113" y="3555"/>
                  </a:cubicBezTo>
                  <a:cubicBezTo>
                    <a:pt x="4118" y="3555"/>
                    <a:pt x="4119" y="3553"/>
                    <a:pt x="4114" y="3548"/>
                  </a:cubicBezTo>
                  <a:cubicBezTo>
                    <a:pt x="3936" y="3423"/>
                    <a:pt x="3749" y="3307"/>
                    <a:pt x="3552" y="3218"/>
                  </a:cubicBezTo>
                  <a:cubicBezTo>
                    <a:pt x="3329" y="3102"/>
                    <a:pt x="3070" y="2959"/>
                    <a:pt x="2811" y="2941"/>
                  </a:cubicBezTo>
                  <a:cubicBezTo>
                    <a:pt x="2526" y="2539"/>
                    <a:pt x="2231" y="2165"/>
                    <a:pt x="1919" y="1799"/>
                  </a:cubicBezTo>
                  <a:cubicBezTo>
                    <a:pt x="2160" y="1799"/>
                    <a:pt x="2428" y="1933"/>
                    <a:pt x="2642" y="2031"/>
                  </a:cubicBezTo>
                  <a:cubicBezTo>
                    <a:pt x="2803" y="2103"/>
                    <a:pt x="3211" y="2241"/>
                    <a:pt x="3256" y="2241"/>
                  </a:cubicBezTo>
                  <a:cubicBezTo>
                    <a:pt x="3261" y="2241"/>
                    <a:pt x="3262" y="2239"/>
                    <a:pt x="3258" y="2236"/>
                  </a:cubicBezTo>
                  <a:cubicBezTo>
                    <a:pt x="3070" y="2120"/>
                    <a:pt x="2883" y="2013"/>
                    <a:pt x="2678" y="1933"/>
                  </a:cubicBezTo>
                  <a:cubicBezTo>
                    <a:pt x="2447" y="1834"/>
                    <a:pt x="2172" y="1697"/>
                    <a:pt x="1906" y="1697"/>
                  </a:cubicBezTo>
                  <a:cubicBezTo>
                    <a:pt x="1884" y="1697"/>
                    <a:pt x="1861" y="1698"/>
                    <a:pt x="1839" y="1700"/>
                  </a:cubicBezTo>
                  <a:lnTo>
                    <a:pt x="1740" y="1593"/>
                  </a:lnTo>
                  <a:cubicBezTo>
                    <a:pt x="1473" y="1281"/>
                    <a:pt x="1187" y="978"/>
                    <a:pt x="884" y="683"/>
                  </a:cubicBezTo>
                  <a:cubicBezTo>
                    <a:pt x="1107" y="683"/>
                    <a:pt x="1339" y="710"/>
                    <a:pt x="1553" y="772"/>
                  </a:cubicBezTo>
                  <a:cubicBezTo>
                    <a:pt x="1720" y="810"/>
                    <a:pt x="2105" y="867"/>
                    <a:pt x="2185" y="867"/>
                  </a:cubicBezTo>
                  <a:cubicBezTo>
                    <a:pt x="2199" y="867"/>
                    <a:pt x="2204" y="866"/>
                    <a:pt x="2196" y="862"/>
                  </a:cubicBezTo>
                  <a:cubicBezTo>
                    <a:pt x="1990" y="781"/>
                    <a:pt x="1785" y="719"/>
                    <a:pt x="1571" y="683"/>
                  </a:cubicBezTo>
                  <a:cubicBezTo>
                    <a:pt x="1386" y="642"/>
                    <a:pt x="1175" y="585"/>
                    <a:pt x="969" y="585"/>
                  </a:cubicBezTo>
                  <a:cubicBezTo>
                    <a:pt x="907" y="585"/>
                    <a:pt x="846" y="590"/>
                    <a:pt x="785" y="603"/>
                  </a:cubicBezTo>
                  <a:cubicBezTo>
                    <a:pt x="571" y="389"/>
                    <a:pt x="339" y="192"/>
                    <a:pt x="98" y="14"/>
                  </a:cubicBezTo>
                  <a:cubicBezTo>
                    <a:pt x="89" y="4"/>
                    <a:pt x="79" y="1"/>
                    <a:pt x="69"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419" name="Google Shape;3419;p36"/>
            <p:cNvSpPr/>
            <p:nvPr/>
          </p:nvSpPr>
          <p:spPr>
            <a:xfrm>
              <a:off x="7030019" y="619329"/>
              <a:ext cx="231129" cy="249285"/>
            </a:xfrm>
            <a:custGeom>
              <a:avLst/>
              <a:gdLst/>
              <a:ahLst/>
              <a:cxnLst/>
              <a:rect l="l" t="t" r="r" b="b"/>
              <a:pathLst>
                <a:path w="3348" h="3611" extrusionOk="0">
                  <a:moveTo>
                    <a:pt x="1808" y="1"/>
                  </a:moveTo>
                  <a:cubicBezTo>
                    <a:pt x="1552" y="1"/>
                    <a:pt x="1246" y="107"/>
                    <a:pt x="893" y="416"/>
                  </a:cubicBezTo>
                  <a:cubicBezTo>
                    <a:pt x="28" y="1165"/>
                    <a:pt x="1" y="3611"/>
                    <a:pt x="1" y="3611"/>
                  </a:cubicBezTo>
                  <a:cubicBezTo>
                    <a:pt x="6" y="3611"/>
                    <a:pt x="11" y="3611"/>
                    <a:pt x="17" y="3611"/>
                  </a:cubicBezTo>
                  <a:cubicBezTo>
                    <a:pt x="853" y="3611"/>
                    <a:pt x="2565" y="2918"/>
                    <a:pt x="2955" y="2040"/>
                  </a:cubicBezTo>
                  <a:cubicBezTo>
                    <a:pt x="3348" y="1148"/>
                    <a:pt x="2598" y="380"/>
                    <a:pt x="2598" y="380"/>
                  </a:cubicBezTo>
                  <a:cubicBezTo>
                    <a:pt x="2450" y="226"/>
                    <a:pt x="2182" y="1"/>
                    <a:pt x="1808"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3420" name="Google Shape;3420;p36"/>
            <p:cNvSpPr/>
            <p:nvPr/>
          </p:nvSpPr>
          <p:spPr>
            <a:xfrm>
              <a:off x="7042791" y="602484"/>
              <a:ext cx="213387" cy="246731"/>
            </a:xfrm>
            <a:custGeom>
              <a:avLst/>
              <a:gdLst/>
              <a:ahLst/>
              <a:cxnLst/>
              <a:rect l="l" t="t" r="r" b="b"/>
              <a:pathLst>
                <a:path w="3091" h="3574" extrusionOk="0">
                  <a:moveTo>
                    <a:pt x="1083" y="1222"/>
                  </a:moveTo>
                  <a:cubicBezTo>
                    <a:pt x="1082" y="1222"/>
                    <a:pt x="1082" y="1222"/>
                    <a:pt x="1083" y="1222"/>
                  </a:cubicBezTo>
                  <a:lnTo>
                    <a:pt x="1083" y="1222"/>
                  </a:lnTo>
                  <a:close/>
                  <a:moveTo>
                    <a:pt x="3009" y="1"/>
                  </a:moveTo>
                  <a:cubicBezTo>
                    <a:pt x="3001" y="1"/>
                    <a:pt x="2993" y="3"/>
                    <a:pt x="2984" y="8"/>
                  </a:cubicBezTo>
                  <a:cubicBezTo>
                    <a:pt x="2841" y="106"/>
                    <a:pt x="2716" y="222"/>
                    <a:pt x="2600" y="347"/>
                  </a:cubicBezTo>
                  <a:cubicBezTo>
                    <a:pt x="2449" y="499"/>
                    <a:pt x="2306" y="678"/>
                    <a:pt x="2163" y="847"/>
                  </a:cubicBezTo>
                  <a:cubicBezTo>
                    <a:pt x="2092" y="936"/>
                    <a:pt x="2020" y="1026"/>
                    <a:pt x="1958" y="1124"/>
                  </a:cubicBezTo>
                  <a:lnTo>
                    <a:pt x="1199" y="1204"/>
                  </a:lnTo>
                  <a:lnTo>
                    <a:pt x="1083" y="1222"/>
                  </a:lnTo>
                  <a:lnTo>
                    <a:pt x="1083" y="1222"/>
                  </a:lnTo>
                  <a:cubicBezTo>
                    <a:pt x="1108" y="1222"/>
                    <a:pt x="1631" y="1221"/>
                    <a:pt x="1877" y="1195"/>
                  </a:cubicBezTo>
                  <a:lnTo>
                    <a:pt x="1913" y="1195"/>
                  </a:lnTo>
                  <a:cubicBezTo>
                    <a:pt x="1779" y="1383"/>
                    <a:pt x="1636" y="1570"/>
                    <a:pt x="1494" y="1757"/>
                  </a:cubicBezTo>
                  <a:cubicBezTo>
                    <a:pt x="1387" y="1900"/>
                    <a:pt x="1271" y="2043"/>
                    <a:pt x="1163" y="2186"/>
                  </a:cubicBezTo>
                  <a:lnTo>
                    <a:pt x="574" y="2346"/>
                  </a:lnTo>
                  <a:lnTo>
                    <a:pt x="485" y="2373"/>
                  </a:lnTo>
                  <a:cubicBezTo>
                    <a:pt x="690" y="2346"/>
                    <a:pt x="896" y="2311"/>
                    <a:pt x="1101" y="2257"/>
                  </a:cubicBezTo>
                  <a:lnTo>
                    <a:pt x="1101" y="2257"/>
                  </a:lnTo>
                  <a:cubicBezTo>
                    <a:pt x="842" y="2579"/>
                    <a:pt x="583" y="2891"/>
                    <a:pt x="316" y="3203"/>
                  </a:cubicBezTo>
                  <a:cubicBezTo>
                    <a:pt x="217" y="3319"/>
                    <a:pt x="110" y="3444"/>
                    <a:pt x="3" y="3569"/>
                  </a:cubicBezTo>
                  <a:cubicBezTo>
                    <a:pt x="1" y="3572"/>
                    <a:pt x="0" y="3574"/>
                    <a:pt x="1" y="3574"/>
                  </a:cubicBezTo>
                  <a:cubicBezTo>
                    <a:pt x="15" y="3574"/>
                    <a:pt x="548" y="3032"/>
                    <a:pt x="887" y="2659"/>
                  </a:cubicBezTo>
                  <a:cubicBezTo>
                    <a:pt x="905" y="2775"/>
                    <a:pt x="914" y="2891"/>
                    <a:pt x="931" y="3007"/>
                  </a:cubicBezTo>
                  <a:lnTo>
                    <a:pt x="940" y="3069"/>
                  </a:lnTo>
                  <a:cubicBezTo>
                    <a:pt x="949" y="2918"/>
                    <a:pt x="949" y="2766"/>
                    <a:pt x="940" y="2614"/>
                  </a:cubicBezTo>
                  <a:lnTo>
                    <a:pt x="940" y="2605"/>
                  </a:lnTo>
                  <a:cubicBezTo>
                    <a:pt x="1146" y="2373"/>
                    <a:pt x="1306" y="2177"/>
                    <a:pt x="1494" y="1936"/>
                  </a:cubicBezTo>
                  <a:cubicBezTo>
                    <a:pt x="1574" y="1829"/>
                    <a:pt x="1654" y="1731"/>
                    <a:pt x="1726" y="1624"/>
                  </a:cubicBezTo>
                  <a:lnTo>
                    <a:pt x="1860" y="2382"/>
                  </a:lnTo>
                  <a:lnTo>
                    <a:pt x="1877" y="2498"/>
                  </a:lnTo>
                  <a:cubicBezTo>
                    <a:pt x="1878" y="2499"/>
                    <a:pt x="1878" y="2500"/>
                    <a:pt x="1878" y="2500"/>
                  </a:cubicBezTo>
                  <a:cubicBezTo>
                    <a:pt x="1883" y="2500"/>
                    <a:pt x="1832" y="1919"/>
                    <a:pt x="1788" y="1650"/>
                  </a:cubicBezTo>
                  <a:lnTo>
                    <a:pt x="1770" y="1561"/>
                  </a:lnTo>
                  <a:cubicBezTo>
                    <a:pt x="1886" y="1409"/>
                    <a:pt x="1993" y="1258"/>
                    <a:pt x="2110" y="1106"/>
                  </a:cubicBezTo>
                  <a:cubicBezTo>
                    <a:pt x="2127" y="1079"/>
                    <a:pt x="2154" y="1043"/>
                    <a:pt x="2181" y="1017"/>
                  </a:cubicBezTo>
                  <a:lnTo>
                    <a:pt x="2395" y="1722"/>
                  </a:lnTo>
                  <a:lnTo>
                    <a:pt x="2431" y="1838"/>
                  </a:lnTo>
                  <a:cubicBezTo>
                    <a:pt x="2431" y="1839"/>
                    <a:pt x="2431" y="1839"/>
                    <a:pt x="2431" y="1839"/>
                  </a:cubicBezTo>
                  <a:cubicBezTo>
                    <a:pt x="2433" y="1839"/>
                    <a:pt x="2321" y="1294"/>
                    <a:pt x="2243" y="1043"/>
                  </a:cubicBezTo>
                  <a:cubicBezTo>
                    <a:pt x="2234" y="1017"/>
                    <a:pt x="2226" y="990"/>
                    <a:pt x="2217" y="963"/>
                  </a:cubicBezTo>
                  <a:cubicBezTo>
                    <a:pt x="2342" y="811"/>
                    <a:pt x="2467" y="660"/>
                    <a:pt x="2600" y="517"/>
                  </a:cubicBezTo>
                  <a:cubicBezTo>
                    <a:pt x="2725" y="365"/>
                    <a:pt x="2868" y="231"/>
                    <a:pt x="3029" y="124"/>
                  </a:cubicBezTo>
                  <a:cubicBezTo>
                    <a:pt x="3090" y="86"/>
                    <a:pt x="3059" y="1"/>
                    <a:pt x="3009"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421" name="Google Shape;3421;p36"/>
            <p:cNvSpPr/>
            <p:nvPr/>
          </p:nvSpPr>
          <p:spPr>
            <a:xfrm>
              <a:off x="7041755" y="644941"/>
              <a:ext cx="202756" cy="221878"/>
            </a:xfrm>
            <a:custGeom>
              <a:avLst/>
              <a:gdLst/>
              <a:ahLst/>
              <a:cxnLst/>
              <a:rect l="l" t="t" r="r" b="b"/>
              <a:pathLst>
                <a:path w="2937" h="3214" extrusionOk="0">
                  <a:moveTo>
                    <a:pt x="0" y="2392"/>
                  </a:moveTo>
                  <a:cubicBezTo>
                    <a:pt x="0" y="2669"/>
                    <a:pt x="63" y="2954"/>
                    <a:pt x="179" y="3213"/>
                  </a:cubicBezTo>
                  <a:cubicBezTo>
                    <a:pt x="1071" y="3070"/>
                    <a:pt x="2446" y="2445"/>
                    <a:pt x="2785" y="1669"/>
                  </a:cubicBezTo>
                  <a:cubicBezTo>
                    <a:pt x="2928" y="1330"/>
                    <a:pt x="2937" y="955"/>
                    <a:pt x="2803" y="625"/>
                  </a:cubicBezTo>
                  <a:cubicBezTo>
                    <a:pt x="1500" y="0"/>
                    <a:pt x="0" y="946"/>
                    <a:pt x="0" y="2392"/>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endParaRPr/>
            </a:p>
          </p:txBody>
        </p:sp>
        <p:sp>
          <p:nvSpPr>
            <p:cNvPr id="3422" name="Google Shape;3422;p36"/>
            <p:cNvSpPr/>
            <p:nvPr/>
          </p:nvSpPr>
          <p:spPr>
            <a:xfrm>
              <a:off x="7028224" y="619467"/>
              <a:ext cx="214423" cy="251011"/>
            </a:xfrm>
            <a:custGeom>
              <a:avLst/>
              <a:gdLst/>
              <a:ahLst/>
              <a:cxnLst/>
              <a:rect l="l" t="t" r="r" b="b"/>
              <a:pathLst>
                <a:path w="3106" h="3636" extrusionOk="0">
                  <a:moveTo>
                    <a:pt x="2624" y="378"/>
                  </a:moveTo>
                  <a:cubicBezTo>
                    <a:pt x="2743" y="511"/>
                    <a:pt x="2839" y="654"/>
                    <a:pt x="2919" y="809"/>
                  </a:cubicBezTo>
                  <a:lnTo>
                    <a:pt x="2919" y="809"/>
                  </a:lnTo>
                  <a:cubicBezTo>
                    <a:pt x="2843" y="651"/>
                    <a:pt x="2745" y="506"/>
                    <a:pt x="2624" y="378"/>
                  </a:cubicBezTo>
                  <a:close/>
                  <a:moveTo>
                    <a:pt x="1830" y="0"/>
                  </a:moveTo>
                  <a:cubicBezTo>
                    <a:pt x="1691" y="0"/>
                    <a:pt x="1552" y="30"/>
                    <a:pt x="1428" y="92"/>
                  </a:cubicBezTo>
                  <a:cubicBezTo>
                    <a:pt x="1223" y="182"/>
                    <a:pt x="1026" y="307"/>
                    <a:pt x="866" y="458"/>
                  </a:cubicBezTo>
                  <a:cubicBezTo>
                    <a:pt x="714" y="619"/>
                    <a:pt x="589" y="806"/>
                    <a:pt x="500" y="1012"/>
                  </a:cubicBezTo>
                  <a:cubicBezTo>
                    <a:pt x="321" y="1413"/>
                    <a:pt x="196" y="1851"/>
                    <a:pt x="134" y="2288"/>
                  </a:cubicBezTo>
                  <a:cubicBezTo>
                    <a:pt x="62" y="2725"/>
                    <a:pt x="18" y="3163"/>
                    <a:pt x="0" y="3609"/>
                  </a:cubicBezTo>
                  <a:lnTo>
                    <a:pt x="0" y="3636"/>
                  </a:lnTo>
                  <a:lnTo>
                    <a:pt x="27" y="3636"/>
                  </a:lnTo>
                  <a:cubicBezTo>
                    <a:pt x="250" y="3636"/>
                    <a:pt x="473" y="3600"/>
                    <a:pt x="687" y="3546"/>
                  </a:cubicBezTo>
                  <a:cubicBezTo>
                    <a:pt x="901" y="3493"/>
                    <a:pt x="1107" y="3421"/>
                    <a:pt x="1312" y="3341"/>
                  </a:cubicBezTo>
                  <a:cubicBezTo>
                    <a:pt x="1723" y="3180"/>
                    <a:pt x="2106" y="2957"/>
                    <a:pt x="2454" y="2690"/>
                  </a:cubicBezTo>
                  <a:cubicBezTo>
                    <a:pt x="2624" y="2547"/>
                    <a:pt x="2776" y="2386"/>
                    <a:pt x="2901" y="2208"/>
                  </a:cubicBezTo>
                  <a:cubicBezTo>
                    <a:pt x="3017" y="2020"/>
                    <a:pt x="3088" y="1797"/>
                    <a:pt x="3097" y="1583"/>
                  </a:cubicBezTo>
                  <a:cubicBezTo>
                    <a:pt x="3106" y="1360"/>
                    <a:pt x="3061" y="1137"/>
                    <a:pt x="2981" y="940"/>
                  </a:cubicBezTo>
                  <a:cubicBezTo>
                    <a:pt x="2961" y="895"/>
                    <a:pt x="2941" y="852"/>
                    <a:pt x="2919" y="809"/>
                  </a:cubicBezTo>
                  <a:lnTo>
                    <a:pt x="2919" y="809"/>
                  </a:lnTo>
                  <a:cubicBezTo>
                    <a:pt x="2938" y="849"/>
                    <a:pt x="2956" y="890"/>
                    <a:pt x="2972" y="931"/>
                  </a:cubicBezTo>
                  <a:cubicBezTo>
                    <a:pt x="3061" y="1137"/>
                    <a:pt x="3097" y="1351"/>
                    <a:pt x="3088" y="1574"/>
                  </a:cubicBezTo>
                  <a:cubicBezTo>
                    <a:pt x="3070" y="1788"/>
                    <a:pt x="3008" y="2002"/>
                    <a:pt x="2892" y="2190"/>
                  </a:cubicBezTo>
                  <a:cubicBezTo>
                    <a:pt x="2767" y="2368"/>
                    <a:pt x="2615" y="2529"/>
                    <a:pt x="2445" y="2663"/>
                  </a:cubicBezTo>
                  <a:cubicBezTo>
                    <a:pt x="2097" y="2931"/>
                    <a:pt x="1714" y="3145"/>
                    <a:pt x="1303" y="3296"/>
                  </a:cubicBezTo>
                  <a:cubicBezTo>
                    <a:pt x="1098" y="3377"/>
                    <a:pt x="893" y="3448"/>
                    <a:pt x="678" y="3493"/>
                  </a:cubicBezTo>
                  <a:cubicBezTo>
                    <a:pt x="473" y="3544"/>
                    <a:pt x="268" y="3579"/>
                    <a:pt x="63" y="3582"/>
                  </a:cubicBezTo>
                  <a:lnTo>
                    <a:pt x="63" y="3582"/>
                  </a:lnTo>
                  <a:cubicBezTo>
                    <a:pt x="64" y="3145"/>
                    <a:pt x="108" y="2716"/>
                    <a:pt x="170" y="2288"/>
                  </a:cubicBezTo>
                  <a:cubicBezTo>
                    <a:pt x="232" y="1851"/>
                    <a:pt x="348" y="1422"/>
                    <a:pt x="518" y="1021"/>
                  </a:cubicBezTo>
                  <a:cubicBezTo>
                    <a:pt x="607" y="815"/>
                    <a:pt x="723" y="628"/>
                    <a:pt x="884" y="467"/>
                  </a:cubicBezTo>
                  <a:cubicBezTo>
                    <a:pt x="1035" y="315"/>
                    <a:pt x="1223" y="191"/>
                    <a:pt x="1419" y="101"/>
                  </a:cubicBezTo>
                  <a:cubicBezTo>
                    <a:pt x="1549" y="39"/>
                    <a:pt x="1686" y="9"/>
                    <a:pt x="1826" y="9"/>
                  </a:cubicBezTo>
                  <a:cubicBezTo>
                    <a:pt x="1907" y="9"/>
                    <a:pt x="1989" y="19"/>
                    <a:pt x="2071" y="39"/>
                  </a:cubicBezTo>
                  <a:cubicBezTo>
                    <a:pt x="2276" y="92"/>
                    <a:pt x="2472" y="217"/>
                    <a:pt x="2624" y="378"/>
                  </a:cubicBezTo>
                  <a:cubicBezTo>
                    <a:pt x="2472" y="217"/>
                    <a:pt x="2285" y="92"/>
                    <a:pt x="2071" y="30"/>
                  </a:cubicBezTo>
                  <a:cubicBezTo>
                    <a:pt x="1992" y="10"/>
                    <a:pt x="1911" y="0"/>
                    <a:pt x="183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423" name="Google Shape;3423;p36"/>
            <p:cNvSpPr/>
            <p:nvPr/>
          </p:nvSpPr>
          <p:spPr>
            <a:xfrm>
              <a:off x="7322100" y="540214"/>
              <a:ext cx="298231" cy="209245"/>
            </a:xfrm>
            <a:custGeom>
              <a:avLst/>
              <a:gdLst/>
              <a:ahLst/>
              <a:cxnLst/>
              <a:rect l="l" t="t" r="r" b="b"/>
              <a:pathLst>
                <a:path w="4320" h="3031" extrusionOk="0">
                  <a:moveTo>
                    <a:pt x="2747" y="1"/>
                  </a:moveTo>
                  <a:cubicBezTo>
                    <a:pt x="1585" y="1"/>
                    <a:pt x="0" y="1151"/>
                    <a:pt x="0" y="1151"/>
                  </a:cubicBezTo>
                  <a:cubicBezTo>
                    <a:pt x="462" y="1898"/>
                    <a:pt x="1932" y="3031"/>
                    <a:pt x="2915" y="3031"/>
                  </a:cubicBezTo>
                  <a:cubicBezTo>
                    <a:pt x="2978" y="3031"/>
                    <a:pt x="3039" y="3026"/>
                    <a:pt x="3097" y="3016"/>
                  </a:cubicBezTo>
                  <a:cubicBezTo>
                    <a:pt x="4061" y="2847"/>
                    <a:pt x="4240" y="1669"/>
                    <a:pt x="4240" y="1669"/>
                  </a:cubicBezTo>
                  <a:cubicBezTo>
                    <a:pt x="4293" y="1267"/>
                    <a:pt x="4320" y="428"/>
                    <a:pt x="3169" y="62"/>
                  </a:cubicBezTo>
                  <a:cubicBezTo>
                    <a:pt x="3038" y="20"/>
                    <a:pt x="2896" y="1"/>
                    <a:pt x="274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424" name="Google Shape;3424;p36"/>
            <p:cNvSpPr/>
            <p:nvPr/>
          </p:nvSpPr>
          <p:spPr>
            <a:xfrm>
              <a:off x="7325138" y="566033"/>
              <a:ext cx="264404" cy="193574"/>
            </a:xfrm>
            <a:custGeom>
              <a:avLst/>
              <a:gdLst/>
              <a:ahLst/>
              <a:cxnLst/>
              <a:rect l="l" t="t" r="r" b="b"/>
              <a:pathLst>
                <a:path w="3830" h="2804" extrusionOk="0">
                  <a:moveTo>
                    <a:pt x="1607" y="10"/>
                  </a:moveTo>
                  <a:cubicBezTo>
                    <a:pt x="1465" y="10"/>
                    <a:pt x="1322" y="18"/>
                    <a:pt x="1188" y="54"/>
                  </a:cubicBezTo>
                  <a:cubicBezTo>
                    <a:pt x="840" y="215"/>
                    <a:pt x="510" y="402"/>
                    <a:pt x="197" y="608"/>
                  </a:cubicBezTo>
                  <a:cubicBezTo>
                    <a:pt x="126" y="679"/>
                    <a:pt x="54" y="759"/>
                    <a:pt x="1" y="849"/>
                  </a:cubicBezTo>
                  <a:cubicBezTo>
                    <a:pt x="545" y="1643"/>
                    <a:pt x="2107" y="2803"/>
                    <a:pt x="3044" y="2642"/>
                  </a:cubicBezTo>
                  <a:cubicBezTo>
                    <a:pt x="3205" y="2616"/>
                    <a:pt x="3366" y="2553"/>
                    <a:pt x="3499" y="2464"/>
                  </a:cubicBezTo>
                  <a:cubicBezTo>
                    <a:pt x="3830" y="1214"/>
                    <a:pt x="2893" y="1"/>
                    <a:pt x="1607" y="1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endParaRPr/>
            </a:p>
          </p:txBody>
        </p:sp>
        <p:sp>
          <p:nvSpPr>
            <p:cNvPr id="3425" name="Google Shape;3425;p36"/>
            <p:cNvSpPr/>
            <p:nvPr/>
          </p:nvSpPr>
          <p:spPr>
            <a:xfrm>
              <a:off x="7319615" y="539385"/>
              <a:ext cx="297679" cy="210419"/>
            </a:xfrm>
            <a:custGeom>
              <a:avLst/>
              <a:gdLst/>
              <a:ahLst/>
              <a:cxnLst/>
              <a:rect l="l" t="t" r="r" b="b"/>
              <a:pathLst>
                <a:path w="4312" h="3048" extrusionOk="0">
                  <a:moveTo>
                    <a:pt x="2754" y="1"/>
                  </a:moveTo>
                  <a:cubicBezTo>
                    <a:pt x="2690" y="1"/>
                    <a:pt x="2626" y="4"/>
                    <a:pt x="2562" y="12"/>
                  </a:cubicBezTo>
                  <a:cubicBezTo>
                    <a:pt x="2098" y="83"/>
                    <a:pt x="1652" y="226"/>
                    <a:pt x="1232" y="440"/>
                  </a:cubicBezTo>
                  <a:cubicBezTo>
                    <a:pt x="813" y="637"/>
                    <a:pt x="411" y="869"/>
                    <a:pt x="27" y="1136"/>
                  </a:cubicBezTo>
                  <a:lnTo>
                    <a:pt x="1" y="1154"/>
                  </a:lnTo>
                  <a:lnTo>
                    <a:pt x="18" y="1172"/>
                  </a:lnTo>
                  <a:cubicBezTo>
                    <a:pt x="152" y="1368"/>
                    <a:pt x="295" y="1556"/>
                    <a:pt x="474" y="1716"/>
                  </a:cubicBezTo>
                  <a:cubicBezTo>
                    <a:pt x="634" y="1886"/>
                    <a:pt x="813" y="2038"/>
                    <a:pt x="1000" y="2181"/>
                  </a:cubicBezTo>
                  <a:cubicBezTo>
                    <a:pt x="1366" y="2475"/>
                    <a:pt x="1777" y="2716"/>
                    <a:pt x="2214" y="2895"/>
                  </a:cubicBezTo>
                  <a:cubicBezTo>
                    <a:pt x="2437" y="2984"/>
                    <a:pt x="2669" y="3037"/>
                    <a:pt x="2901" y="3046"/>
                  </a:cubicBezTo>
                  <a:cubicBezTo>
                    <a:pt x="2915" y="3047"/>
                    <a:pt x="2928" y="3047"/>
                    <a:pt x="2942" y="3047"/>
                  </a:cubicBezTo>
                  <a:cubicBezTo>
                    <a:pt x="3168" y="3047"/>
                    <a:pt x="3385" y="2977"/>
                    <a:pt x="3571" y="2859"/>
                  </a:cubicBezTo>
                  <a:cubicBezTo>
                    <a:pt x="3764" y="2727"/>
                    <a:pt x="3923" y="2552"/>
                    <a:pt x="4030" y="2350"/>
                  </a:cubicBezTo>
                  <a:lnTo>
                    <a:pt x="4030" y="2350"/>
                  </a:lnTo>
                  <a:cubicBezTo>
                    <a:pt x="3923" y="2552"/>
                    <a:pt x="3764" y="2727"/>
                    <a:pt x="3571" y="2850"/>
                  </a:cubicBezTo>
                  <a:cubicBezTo>
                    <a:pt x="3378" y="2967"/>
                    <a:pt x="3162" y="3029"/>
                    <a:pt x="2945" y="3029"/>
                  </a:cubicBezTo>
                  <a:cubicBezTo>
                    <a:pt x="2930" y="3029"/>
                    <a:pt x="2916" y="3029"/>
                    <a:pt x="2901" y="3028"/>
                  </a:cubicBezTo>
                  <a:cubicBezTo>
                    <a:pt x="2660" y="3020"/>
                    <a:pt x="2437" y="2966"/>
                    <a:pt x="2223" y="2877"/>
                  </a:cubicBezTo>
                  <a:cubicBezTo>
                    <a:pt x="1786" y="2689"/>
                    <a:pt x="1384" y="2448"/>
                    <a:pt x="1018" y="2154"/>
                  </a:cubicBezTo>
                  <a:cubicBezTo>
                    <a:pt x="839" y="2011"/>
                    <a:pt x="661" y="1850"/>
                    <a:pt x="500" y="1681"/>
                  </a:cubicBezTo>
                  <a:cubicBezTo>
                    <a:pt x="337" y="1526"/>
                    <a:pt x="198" y="1354"/>
                    <a:pt x="76" y="1165"/>
                  </a:cubicBezTo>
                  <a:lnTo>
                    <a:pt x="76" y="1165"/>
                  </a:lnTo>
                  <a:cubicBezTo>
                    <a:pt x="445" y="904"/>
                    <a:pt x="839" y="668"/>
                    <a:pt x="1241" y="467"/>
                  </a:cubicBezTo>
                  <a:cubicBezTo>
                    <a:pt x="1652" y="253"/>
                    <a:pt x="2098" y="110"/>
                    <a:pt x="2562" y="39"/>
                  </a:cubicBezTo>
                  <a:cubicBezTo>
                    <a:pt x="2629" y="31"/>
                    <a:pt x="2696" y="27"/>
                    <a:pt x="2762" y="27"/>
                  </a:cubicBezTo>
                  <a:cubicBezTo>
                    <a:pt x="3157" y="27"/>
                    <a:pt x="3542" y="163"/>
                    <a:pt x="3847" y="422"/>
                  </a:cubicBezTo>
                  <a:cubicBezTo>
                    <a:pt x="4026" y="574"/>
                    <a:pt x="4160" y="770"/>
                    <a:pt x="4231" y="994"/>
                  </a:cubicBezTo>
                  <a:cubicBezTo>
                    <a:pt x="4293" y="1217"/>
                    <a:pt x="4311" y="1449"/>
                    <a:pt x="4276" y="1681"/>
                  </a:cubicBezTo>
                  <a:cubicBezTo>
                    <a:pt x="4311" y="1449"/>
                    <a:pt x="4302" y="1208"/>
                    <a:pt x="4240" y="985"/>
                  </a:cubicBezTo>
                  <a:cubicBezTo>
                    <a:pt x="4168" y="761"/>
                    <a:pt x="4044" y="565"/>
                    <a:pt x="3865" y="413"/>
                  </a:cubicBezTo>
                  <a:cubicBezTo>
                    <a:pt x="3549" y="144"/>
                    <a:pt x="3154" y="1"/>
                    <a:pt x="2754"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426" name="Google Shape;3426;p36"/>
            <p:cNvSpPr/>
            <p:nvPr/>
          </p:nvSpPr>
          <p:spPr>
            <a:xfrm>
              <a:off x="7342465" y="592474"/>
              <a:ext cx="334267" cy="114874"/>
            </a:xfrm>
            <a:custGeom>
              <a:avLst/>
              <a:gdLst/>
              <a:ahLst/>
              <a:cxnLst/>
              <a:rect l="l" t="t" r="r" b="b"/>
              <a:pathLst>
                <a:path w="4842" h="1664" extrusionOk="0">
                  <a:moveTo>
                    <a:pt x="2640" y="0"/>
                  </a:moveTo>
                  <a:cubicBezTo>
                    <a:pt x="2632" y="0"/>
                    <a:pt x="2967" y="516"/>
                    <a:pt x="3141" y="742"/>
                  </a:cubicBezTo>
                  <a:lnTo>
                    <a:pt x="3168" y="769"/>
                  </a:lnTo>
                  <a:cubicBezTo>
                    <a:pt x="2927" y="751"/>
                    <a:pt x="2686" y="742"/>
                    <a:pt x="2454" y="715"/>
                  </a:cubicBezTo>
                  <a:cubicBezTo>
                    <a:pt x="2267" y="698"/>
                    <a:pt x="2079" y="680"/>
                    <a:pt x="1892" y="662"/>
                  </a:cubicBezTo>
                  <a:lnTo>
                    <a:pt x="1401" y="198"/>
                  </a:lnTo>
                  <a:lnTo>
                    <a:pt x="1321" y="117"/>
                  </a:lnTo>
                  <a:lnTo>
                    <a:pt x="1321" y="117"/>
                  </a:lnTo>
                  <a:cubicBezTo>
                    <a:pt x="1463" y="305"/>
                    <a:pt x="1624" y="483"/>
                    <a:pt x="1785" y="644"/>
                  </a:cubicBezTo>
                  <a:cubicBezTo>
                    <a:pt x="1365" y="590"/>
                    <a:pt x="955" y="537"/>
                    <a:pt x="535" y="474"/>
                  </a:cubicBezTo>
                  <a:lnTo>
                    <a:pt x="44" y="394"/>
                  </a:lnTo>
                  <a:cubicBezTo>
                    <a:pt x="43" y="394"/>
                    <a:pt x="41" y="394"/>
                    <a:pt x="40" y="394"/>
                  </a:cubicBezTo>
                  <a:cubicBezTo>
                    <a:pt x="0" y="394"/>
                    <a:pt x="797" y="584"/>
                    <a:pt x="1330" y="689"/>
                  </a:cubicBezTo>
                  <a:lnTo>
                    <a:pt x="1071" y="947"/>
                  </a:lnTo>
                  <a:lnTo>
                    <a:pt x="1026" y="992"/>
                  </a:lnTo>
                  <a:cubicBezTo>
                    <a:pt x="1160" y="912"/>
                    <a:pt x="1285" y="814"/>
                    <a:pt x="1401" y="715"/>
                  </a:cubicBezTo>
                  <a:lnTo>
                    <a:pt x="1410" y="706"/>
                  </a:lnTo>
                  <a:cubicBezTo>
                    <a:pt x="1731" y="760"/>
                    <a:pt x="1981" y="796"/>
                    <a:pt x="2302" y="831"/>
                  </a:cubicBezTo>
                  <a:cubicBezTo>
                    <a:pt x="2436" y="840"/>
                    <a:pt x="2570" y="858"/>
                    <a:pt x="2695" y="867"/>
                  </a:cubicBezTo>
                  <a:lnTo>
                    <a:pt x="2160" y="1447"/>
                  </a:lnTo>
                  <a:lnTo>
                    <a:pt x="2070" y="1537"/>
                  </a:lnTo>
                  <a:cubicBezTo>
                    <a:pt x="2069" y="1538"/>
                    <a:pt x="2069" y="1539"/>
                    <a:pt x="2069" y="1539"/>
                  </a:cubicBezTo>
                  <a:cubicBezTo>
                    <a:pt x="2081" y="1539"/>
                    <a:pt x="2525" y="1144"/>
                    <a:pt x="2713" y="939"/>
                  </a:cubicBezTo>
                  <a:lnTo>
                    <a:pt x="2775" y="867"/>
                  </a:lnTo>
                  <a:cubicBezTo>
                    <a:pt x="2972" y="885"/>
                    <a:pt x="3168" y="894"/>
                    <a:pt x="3356" y="912"/>
                  </a:cubicBezTo>
                  <a:lnTo>
                    <a:pt x="3472" y="930"/>
                  </a:lnTo>
                  <a:lnTo>
                    <a:pt x="3025" y="1563"/>
                  </a:lnTo>
                  <a:lnTo>
                    <a:pt x="2954" y="1661"/>
                  </a:lnTo>
                  <a:cubicBezTo>
                    <a:pt x="2953" y="1663"/>
                    <a:pt x="2953" y="1663"/>
                    <a:pt x="2953" y="1663"/>
                  </a:cubicBezTo>
                  <a:cubicBezTo>
                    <a:pt x="2956" y="1663"/>
                    <a:pt x="3335" y="1225"/>
                    <a:pt x="3498" y="1001"/>
                  </a:cubicBezTo>
                  <a:lnTo>
                    <a:pt x="3543" y="930"/>
                  </a:lnTo>
                  <a:cubicBezTo>
                    <a:pt x="3748" y="956"/>
                    <a:pt x="3945" y="983"/>
                    <a:pt x="4150" y="1028"/>
                  </a:cubicBezTo>
                  <a:cubicBezTo>
                    <a:pt x="4346" y="1055"/>
                    <a:pt x="4543" y="1117"/>
                    <a:pt x="4739" y="1197"/>
                  </a:cubicBezTo>
                  <a:cubicBezTo>
                    <a:pt x="4744" y="1199"/>
                    <a:pt x="4750" y="1200"/>
                    <a:pt x="4755" y="1200"/>
                  </a:cubicBezTo>
                  <a:cubicBezTo>
                    <a:pt x="4809" y="1200"/>
                    <a:pt x="4841" y="1122"/>
                    <a:pt x="4792" y="1081"/>
                  </a:cubicBezTo>
                  <a:cubicBezTo>
                    <a:pt x="4632" y="1010"/>
                    <a:pt x="4462" y="956"/>
                    <a:pt x="4284" y="921"/>
                  </a:cubicBezTo>
                  <a:cubicBezTo>
                    <a:pt x="4061" y="876"/>
                    <a:pt x="3837" y="840"/>
                    <a:pt x="3605" y="814"/>
                  </a:cubicBezTo>
                  <a:cubicBezTo>
                    <a:pt x="3489" y="796"/>
                    <a:pt x="3364" y="787"/>
                    <a:pt x="3248" y="778"/>
                  </a:cubicBezTo>
                  <a:lnTo>
                    <a:pt x="2713" y="100"/>
                  </a:lnTo>
                  <a:lnTo>
                    <a:pt x="2642" y="1"/>
                  </a:lnTo>
                  <a:cubicBezTo>
                    <a:pt x="2641" y="1"/>
                    <a:pt x="2640" y="0"/>
                    <a:pt x="2640"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427" name="Google Shape;3427;p36"/>
            <p:cNvSpPr/>
            <p:nvPr/>
          </p:nvSpPr>
          <p:spPr>
            <a:xfrm>
              <a:off x="7394240" y="630513"/>
              <a:ext cx="350698" cy="334751"/>
            </a:xfrm>
            <a:custGeom>
              <a:avLst/>
              <a:gdLst/>
              <a:ahLst/>
              <a:cxnLst/>
              <a:rect l="l" t="t" r="r" b="b"/>
              <a:pathLst>
                <a:path w="5080" h="4849" extrusionOk="0">
                  <a:moveTo>
                    <a:pt x="4991" y="0"/>
                  </a:moveTo>
                  <a:cubicBezTo>
                    <a:pt x="4985" y="0"/>
                    <a:pt x="4978" y="1"/>
                    <a:pt x="4971" y="4"/>
                  </a:cubicBezTo>
                  <a:cubicBezTo>
                    <a:pt x="4025" y="334"/>
                    <a:pt x="3328" y="1191"/>
                    <a:pt x="2980" y="2119"/>
                  </a:cubicBezTo>
                  <a:cubicBezTo>
                    <a:pt x="2592" y="2011"/>
                    <a:pt x="2194" y="1958"/>
                    <a:pt x="1797" y="1958"/>
                  </a:cubicBezTo>
                  <a:cubicBezTo>
                    <a:pt x="1210" y="1958"/>
                    <a:pt x="625" y="2074"/>
                    <a:pt x="71" y="2297"/>
                  </a:cubicBezTo>
                  <a:cubicBezTo>
                    <a:pt x="0" y="2329"/>
                    <a:pt x="19" y="2429"/>
                    <a:pt x="79" y="2429"/>
                  </a:cubicBezTo>
                  <a:cubicBezTo>
                    <a:pt x="87" y="2429"/>
                    <a:pt x="97" y="2427"/>
                    <a:pt x="107" y="2422"/>
                  </a:cubicBezTo>
                  <a:cubicBezTo>
                    <a:pt x="643" y="2204"/>
                    <a:pt x="1213" y="2092"/>
                    <a:pt x="1785" y="2092"/>
                  </a:cubicBezTo>
                  <a:cubicBezTo>
                    <a:pt x="2147" y="2092"/>
                    <a:pt x="2509" y="2136"/>
                    <a:pt x="2864" y="2226"/>
                  </a:cubicBezTo>
                  <a:cubicBezTo>
                    <a:pt x="2195" y="2592"/>
                    <a:pt x="1624" y="3172"/>
                    <a:pt x="1186" y="3797"/>
                  </a:cubicBezTo>
                  <a:cubicBezTo>
                    <a:pt x="1156" y="3846"/>
                    <a:pt x="1201" y="3891"/>
                    <a:pt x="1247" y="3891"/>
                  </a:cubicBezTo>
                  <a:cubicBezTo>
                    <a:pt x="1268" y="3891"/>
                    <a:pt x="1289" y="3882"/>
                    <a:pt x="1302" y="3859"/>
                  </a:cubicBezTo>
                  <a:cubicBezTo>
                    <a:pt x="1731" y="3226"/>
                    <a:pt x="2302" y="2699"/>
                    <a:pt x="2971" y="2324"/>
                  </a:cubicBezTo>
                  <a:lnTo>
                    <a:pt x="2971" y="2324"/>
                  </a:lnTo>
                  <a:cubicBezTo>
                    <a:pt x="2998" y="3083"/>
                    <a:pt x="2847" y="3842"/>
                    <a:pt x="2534" y="4538"/>
                  </a:cubicBezTo>
                  <a:cubicBezTo>
                    <a:pt x="2510" y="4592"/>
                    <a:pt x="2555" y="4637"/>
                    <a:pt x="2595" y="4637"/>
                  </a:cubicBezTo>
                  <a:cubicBezTo>
                    <a:pt x="2614" y="4637"/>
                    <a:pt x="2632" y="4627"/>
                    <a:pt x="2641" y="4600"/>
                  </a:cubicBezTo>
                  <a:cubicBezTo>
                    <a:pt x="2945" y="3913"/>
                    <a:pt x="3141" y="3119"/>
                    <a:pt x="3096" y="2351"/>
                  </a:cubicBezTo>
                  <a:lnTo>
                    <a:pt x="3096" y="2351"/>
                  </a:lnTo>
                  <a:cubicBezTo>
                    <a:pt x="3775" y="3011"/>
                    <a:pt x="4230" y="3868"/>
                    <a:pt x="4382" y="4796"/>
                  </a:cubicBezTo>
                  <a:cubicBezTo>
                    <a:pt x="4389" y="4833"/>
                    <a:pt x="4413" y="4848"/>
                    <a:pt x="4440" y="4848"/>
                  </a:cubicBezTo>
                  <a:cubicBezTo>
                    <a:pt x="4479" y="4848"/>
                    <a:pt x="4521" y="4814"/>
                    <a:pt x="4515" y="4761"/>
                  </a:cubicBezTo>
                  <a:cubicBezTo>
                    <a:pt x="4346" y="3770"/>
                    <a:pt x="3846" y="2860"/>
                    <a:pt x="3105" y="2173"/>
                  </a:cubicBezTo>
                  <a:cubicBezTo>
                    <a:pt x="3436" y="1280"/>
                    <a:pt x="4105" y="450"/>
                    <a:pt x="5006" y="138"/>
                  </a:cubicBezTo>
                  <a:cubicBezTo>
                    <a:pt x="5079" y="113"/>
                    <a:pt x="5056" y="0"/>
                    <a:pt x="4991"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428" name="Google Shape;3428;p36"/>
            <p:cNvSpPr/>
            <p:nvPr/>
          </p:nvSpPr>
          <p:spPr>
            <a:xfrm>
              <a:off x="7661538" y="925158"/>
              <a:ext cx="106038" cy="104036"/>
            </a:xfrm>
            <a:custGeom>
              <a:avLst/>
              <a:gdLst/>
              <a:ahLst/>
              <a:cxnLst/>
              <a:rect l="l" t="t" r="r" b="b"/>
              <a:pathLst>
                <a:path w="1536" h="1507" extrusionOk="0">
                  <a:moveTo>
                    <a:pt x="715" y="0"/>
                  </a:moveTo>
                  <a:cubicBezTo>
                    <a:pt x="621" y="0"/>
                    <a:pt x="527" y="21"/>
                    <a:pt x="438" y="64"/>
                  </a:cubicBezTo>
                  <a:cubicBezTo>
                    <a:pt x="117" y="225"/>
                    <a:pt x="1" y="653"/>
                    <a:pt x="179" y="1010"/>
                  </a:cubicBezTo>
                  <a:cubicBezTo>
                    <a:pt x="320" y="1292"/>
                    <a:pt x="632" y="1506"/>
                    <a:pt x="920" y="1506"/>
                  </a:cubicBezTo>
                  <a:cubicBezTo>
                    <a:pt x="997" y="1506"/>
                    <a:pt x="1073" y="1491"/>
                    <a:pt x="1143" y="1457"/>
                  </a:cubicBezTo>
                  <a:cubicBezTo>
                    <a:pt x="1465" y="1287"/>
                    <a:pt x="1536" y="769"/>
                    <a:pt x="1357" y="412"/>
                  </a:cubicBezTo>
                  <a:cubicBezTo>
                    <a:pt x="1221" y="152"/>
                    <a:pt x="969" y="0"/>
                    <a:pt x="715"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3429" name="Google Shape;3429;p36"/>
            <p:cNvSpPr/>
            <p:nvPr/>
          </p:nvSpPr>
          <p:spPr>
            <a:xfrm>
              <a:off x="7515532" y="918669"/>
              <a:ext cx="104795" cy="105278"/>
            </a:xfrm>
            <a:custGeom>
              <a:avLst/>
              <a:gdLst/>
              <a:ahLst/>
              <a:cxnLst/>
              <a:rect l="l" t="t" r="r" b="b"/>
              <a:pathLst>
                <a:path w="1518" h="1525" extrusionOk="0">
                  <a:moveTo>
                    <a:pt x="805" y="0"/>
                  </a:moveTo>
                  <a:cubicBezTo>
                    <a:pt x="531" y="0"/>
                    <a:pt x="263" y="183"/>
                    <a:pt x="143" y="471"/>
                  </a:cubicBezTo>
                  <a:cubicBezTo>
                    <a:pt x="1" y="846"/>
                    <a:pt x="117" y="1354"/>
                    <a:pt x="456" y="1488"/>
                  </a:cubicBezTo>
                  <a:cubicBezTo>
                    <a:pt x="514" y="1513"/>
                    <a:pt x="576" y="1524"/>
                    <a:pt x="638" y="1524"/>
                  </a:cubicBezTo>
                  <a:cubicBezTo>
                    <a:pt x="935" y="1524"/>
                    <a:pt x="1250" y="1264"/>
                    <a:pt x="1375" y="962"/>
                  </a:cubicBezTo>
                  <a:cubicBezTo>
                    <a:pt x="1518" y="587"/>
                    <a:pt x="1366" y="176"/>
                    <a:pt x="1027" y="42"/>
                  </a:cubicBezTo>
                  <a:cubicBezTo>
                    <a:pt x="955" y="14"/>
                    <a:pt x="880" y="0"/>
                    <a:pt x="805"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3430" name="Google Shape;3430;p36"/>
            <p:cNvSpPr/>
            <p:nvPr/>
          </p:nvSpPr>
          <p:spPr>
            <a:xfrm>
              <a:off x="7326380" y="746355"/>
              <a:ext cx="111630" cy="91057"/>
            </a:xfrm>
            <a:custGeom>
              <a:avLst/>
              <a:gdLst/>
              <a:ahLst/>
              <a:cxnLst/>
              <a:rect l="l" t="t" r="r" b="b"/>
              <a:pathLst>
                <a:path w="1617" h="1319" extrusionOk="0">
                  <a:moveTo>
                    <a:pt x="876" y="0"/>
                  </a:moveTo>
                  <a:cubicBezTo>
                    <a:pt x="852" y="0"/>
                    <a:pt x="828" y="2"/>
                    <a:pt x="804" y="4"/>
                  </a:cubicBezTo>
                  <a:cubicBezTo>
                    <a:pt x="402" y="39"/>
                    <a:pt x="1" y="370"/>
                    <a:pt x="36" y="736"/>
                  </a:cubicBezTo>
                  <a:cubicBezTo>
                    <a:pt x="62" y="1070"/>
                    <a:pt x="472" y="1319"/>
                    <a:pt x="846" y="1319"/>
                  </a:cubicBezTo>
                  <a:cubicBezTo>
                    <a:pt x="871" y="1319"/>
                    <a:pt x="896" y="1318"/>
                    <a:pt x="920" y="1316"/>
                  </a:cubicBezTo>
                  <a:cubicBezTo>
                    <a:pt x="1322" y="1280"/>
                    <a:pt x="1616" y="959"/>
                    <a:pt x="1589" y="593"/>
                  </a:cubicBezTo>
                  <a:cubicBezTo>
                    <a:pt x="1556" y="257"/>
                    <a:pt x="1246" y="0"/>
                    <a:pt x="876"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3431" name="Google Shape;3431;p36"/>
            <p:cNvSpPr/>
            <p:nvPr/>
          </p:nvSpPr>
          <p:spPr>
            <a:xfrm>
              <a:off x="7414467" y="864614"/>
              <a:ext cx="107280" cy="101205"/>
            </a:xfrm>
            <a:custGeom>
              <a:avLst/>
              <a:gdLst/>
              <a:ahLst/>
              <a:cxnLst/>
              <a:rect l="l" t="t" r="r" b="b"/>
              <a:pathLst>
                <a:path w="1554" h="1466" extrusionOk="0">
                  <a:moveTo>
                    <a:pt x="843" y="1"/>
                  </a:moveTo>
                  <a:cubicBezTo>
                    <a:pt x="625" y="1"/>
                    <a:pt x="404" y="107"/>
                    <a:pt x="260" y="308"/>
                  </a:cubicBezTo>
                  <a:cubicBezTo>
                    <a:pt x="19" y="629"/>
                    <a:pt x="1" y="1156"/>
                    <a:pt x="287" y="1370"/>
                  </a:cubicBezTo>
                  <a:cubicBezTo>
                    <a:pt x="377" y="1436"/>
                    <a:pt x="487" y="1465"/>
                    <a:pt x="603" y="1465"/>
                  </a:cubicBezTo>
                  <a:cubicBezTo>
                    <a:pt x="863" y="1465"/>
                    <a:pt x="1152" y="1316"/>
                    <a:pt x="1313" y="1093"/>
                  </a:cubicBezTo>
                  <a:cubicBezTo>
                    <a:pt x="1554" y="772"/>
                    <a:pt x="1509" y="334"/>
                    <a:pt x="1215" y="120"/>
                  </a:cubicBezTo>
                  <a:cubicBezTo>
                    <a:pt x="1104" y="40"/>
                    <a:pt x="974" y="1"/>
                    <a:pt x="843"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3432" name="Google Shape;3432;p36"/>
            <p:cNvSpPr/>
            <p:nvPr/>
          </p:nvSpPr>
          <p:spPr>
            <a:xfrm>
              <a:off x="7432347" y="885946"/>
              <a:ext cx="40731" cy="43975"/>
            </a:xfrm>
            <a:custGeom>
              <a:avLst/>
              <a:gdLst/>
              <a:ahLst/>
              <a:cxnLst/>
              <a:rect l="l" t="t" r="r" b="b"/>
              <a:pathLst>
                <a:path w="590" h="637" extrusionOk="0">
                  <a:moveTo>
                    <a:pt x="350" y="1"/>
                  </a:moveTo>
                  <a:cubicBezTo>
                    <a:pt x="333" y="1"/>
                    <a:pt x="318" y="3"/>
                    <a:pt x="304" y="8"/>
                  </a:cubicBezTo>
                  <a:lnTo>
                    <a:pt x="242" y="8"/>
                  </a:lnTo>
                  <a:cubicBezTo>
                    <a:pt x="233" y="17"/>
                    <a:pt x="215" y="17"/>
                    <a:pt x="206" y="25"/>
                  </a:cubicBezTo>
                  <a:cubicBezTo>
                    <a:pt x="188" y="34"/>
                    <a:pt x="179" y="34"/>
                    <a:pt x="161" y="43"/>
                  </a:cubicBezTo>
                  <a:cubicBezTo>
                    <a:pt x="153" y="52"/>
                    <a:pt x="126" y="70"/>
                    <a:pt x="108" y="88"/>
                  </a:cubicBezTo>
                  <a:lnTo>
                    <a:pt x="108" y="97"/>
                  </a:lnTo>
                  <a:cubicBezTo>
                    <a:pt x="90" y="115"/>
                    <a:pt x="72" y="133"/>
                    <a:pt x="63" y="150"/>
                  </a:cubicBezTo>
                  <a:cubicBezTo>
                    <a:pt x="54" y="150"/>
                    <a:pt x="54" y="159"/>
                    <a:pt x="54" y="159"/>
                  </a:cubicBezTo>
                  <a:cubicBezTo>
                    <a:pt x="36" y="186"/>
                    <a:pt x="28" y="213"/>
                    <a:pt x="19" y="240"/>
                  </a:cubicBezTo>
                  <a:cubicBezTo>
                    <a:pt x="10" y="266"/>
                    <a:pt x="1" y="302"/>
                    <a:pt x="1" y="329"/>
                  </a:cubicBezTo>
                  <a:cubicBezTo>
                    <a:pt x="1" y="365"/>
                    <a:pt x="1" y="400"/>
                    <a:pt x="10" y="436"/>
                  </a:cubicBezTo>
                  <a:lnTo>
                    <a:pt x="10" y="445"/>
                  </a:lnTo>
                  <a:lnTo>
                    <a:pt x="36" y="507"/>
                  </a:lnTo>
                  <a:lnTo>
                    <a:pt x="36" y="516"/>
                  </a:lnTo>
                  <a:lnTo>
                    <a:pt x="72" y="561"/>
                  </a:lnTo>
                  <a:lnTo>
                    <a:pt x="117" y="597"/>
                  </a:lnTo>
                  <a:cubicBezTo>
                    <a:pt x="144" y="615"/>
                    <a:pt x="161" y="623"/>
                    <a:pt x="188" y="623"/>
                  </a:cubicBezTo>
                  <a:cubicBezTo>
                    <a:pt x="206" y="632"/>
                    <a:pt x="226" y="637"/>
                    <a:pt x="247" y="637"/>
                  </a:cubicBezTo>
                  <a:cubicBezTo>
                    <a:pt x="269" y="637"/>
                    <a:pt x="291" y="632"/>
                    <a:pt x="313" y="623"/>
                  </a:cubicBezTo>
                  <a:cubicBezTo>
                    <a:pt x="322" y="623"/>
                    <a:pt x="340" y="615"/>
                    <a:pt x="349" y="615"/>
                  </a:cubicBezTo>
                  <a:cubicBezTo>
                    <a:pt x="367" y="606"/>
                    <a:pt x="376" y="606"/>
                    <a:pt x="385" y="597"/>
                  </a:cubicBezTo>
                  <a:lnTo>
                    <a:pt x="411" y="579"/>
                  </a:lnTo>
                  <a:cubicBezTo>
                    <a:pt x="420" y="579"/>
                    <a:pt x="420" y="570"/>
                    <a:pt x="429" y="570"/>
                  </a:cubicBezTo>
                  <a:lnTo>
                    <a:pt x="456" y="552"/>
                  </a:lnTo>
                  <a:lnTo>
                    <a:pt x="483" y="525"/>
                  </a:lnTo>
                  <a:lnTo>
                    <a:pt x="501" y="507"/>
                  </a:lnTo>
                  <a:cubicBezTo>
                    <a:pt x="536" y="472"/>
                    <a:pt x="572" y="418"/>
                    <a:pt x="581" y="365"/>
                  </a:cubicBezTo>
                  <a:cubicBezTo>
                    <a:pt x="581" y="347"/>
                    <a:pt x="590" y="311"/>
                    <a:pt x="590" y="293"/>
                  </a:cubicBezTo>
                  <a:cubicBezTo>
                    <a:pt x="590" y="266"/>
                    <a:pt x="590" y="249"/>
                    <a:pt x="581" y="222"/>
                  </a:cubicBezTo>
                  <a:cubicBezTo>
                    <a:pt x="581" y="195"/>
                    <a:pt x="572" y="177"/>
                    <a:pt x="563" y="150"/>
                  </a:cubicBezTo>
                  <a:cubicBezTo>
                    <a:pt x="554" y="142"/>
                    <a:pt x="554" y="133"/>
                    <a:pt x="545" y="124"/>
                  </a:cubicBezTo>
                  <a:cubicBezTo>
                    <a:pt x="527" y="79"/>
                    <a:pt x="492" y="52"/>
                    <a:pt x="456" y="34"/>
                  </a:cubicBezTo>
                  <a:cubicBezTo>
                    <a:pt x="447" y="34"/>
                    <a:pt x="411" y="17"/>
                    <a:pt x="402" y="8"/>
                  </a:cubicBezTo>
                  <a:cubicBezTo>
                    <a:pt x="385" y="3"/>
                    <a:pt x="367" y="1"/>
                    <a:pt x="350"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3433" name="Google Shape;3433;p36"/>
            <p:cNvSpPr/>
            <p:nvPr/>
          </p:nvSpPr>
          <p:spPr>
            <a:xfrm>
              <a:off x="7351025" y="760162"/>
              <a:ext cx="48739" cy="43768"/>
            </a:xfrm>
            <a:custGeom>
              <a:avLst/>
              <a:gdLst/>
              <a:ahLst/>
              <a:cxnLst/>
              <a:rect l="l" t="t" r="r" b="b"/>
              <a:pathLst>
                <a:path w="706" h="634" extrusionOk="0">
                  <a:moveTo>
                    <a:pt x="384" y="0"/>
                  </a:moveTo>
                  <a:lnTo>
                    <a:pt x="304" y="9"/>
                  </a:lnTo>
                  <a:lnTo>
                    <a:pt x="295" y="9"/>
                  </a:lnTo>
                  <a:lnTo>
                    <a:pt x="251" y="36"/>
                  </a:lnTo>
                  <a:cubicBezTo>
                    <a:pt x="224" y="36"/>
                    <a:pt x="206" y="54"/>
                    <a:pt x="188" y="62"/>
                  </a:cubicBezTo>
                  <a:cubicBezTo>
                    <a:pt x="179" y="62"/>
                    <a:pt x="170" y="71"/>
                    <a:pt x="170" y="80"/>
                  </a:cubicBezTo>
                  <a:cubicBezTo>
                    <a:pt x="117" y="107"/>
                    <a:pt x="72" y="152"/>
                    <a:pt x="45" y="196"/>
                  </a:cubicBezTo>
                  <a:cubicBezTo>
                    <a:pt x="19" y="241"/>
                    <a:pt x="1" y="295"/>
                    <a:pt x="1" y="348"/>
                  </a:cubicBezTo>
                  <a:cubicBezTo>
                    <a:pt x="1" y="384"/>
                    <a:pt x="10" y="419"/>
                    <a:pt x="27" y="455"/>
                  </a:cubicBezTo>
                  <a:cubicBezTo>
                    <a:pt x="36" y="491"/>
                    <a:pt x="63" y="527"/>
                    <a:pt x="90" y="553"/>
                  </a:cubicBezTo>
                  <a:cubicBezTo>
                    <a:pt x="126" y="589"/>
                    <a:pt x="170" y="616"/>
                    <a:pt x="215" y="625"/>
                  </a:cubicBezTo>
                  <a:cubicBezTo>
                    <a:pt x="242" y="634"/>
                    <a:pt x="277" y="634"/>
                    <a:pt x="313" y="634"/>
                  </a:cubicBezTo>
                  <a:lnTo>
                    <a:pt x="331" y="634"/>
                  </a:lnTo>
                  <a:cubicBezTo>
                    <a:pt x="358" y="634"/>
                    <a:pt x="393" y="634"/>
                    <a:pt x="420" y="625"/>
                  </a:cubicBezTo>
                  <a:lnTo>
                    <a:pt x="465" y="625"/>
                  </a:lnTo>
                  <a:lnTo>
                    <a:pt x="527" y="598"/>
                  </a:lnTo>
                  <a:cubicBezTo>
                    <a:pt x="536" y="589"/>
                    <a:pt x="545" y="589"/>
                    <a:pt x="554" y="580"/>
                  </a:cubicBezTo>
                  <a:lnTo>
                    <a:pt x="572" y="580"/>
                  </a:lnTo>
                  <a:cubicBezTo>
                    <a:pt x="608" y="553"/>
                    <a:pt x="643" y="527"/>
                    <a:pt x="670" y="482"/>
                  </a:cubicBezTo>
                  <a:cubicBezTo>
                    <a:pt x="670" y="482"/>
                    <a:pt x="670" y="473"/>
                    <a:pt x="670" y="473"/>
                  </a:cubicBezTo>
                  <a:lnTo>
                    <a:pt x="670" y="464"/>
                  </a:lnTo>
                  <a:cubicBezTo>
                    <a:pt x="679" y="446"/>
                    <a:pt x="688" y="419"/>
                    <a:pt x="697" y="402"/>
                  </a:cubicBezTo>
                  <a:cubicBezTo>
                    <a:pt x="697" y="393"/>
                    <a:pt x="697" y="393"/>
                    <a:pt x="697" y="393"/>
                  </a:cubicBezTo>
                  <a:cubicBezTo>
                    <a:pt x="697" y="384"/>
                    <a:pt x="706" y="330"/>
                    <a:pt x="706" y="321"/>
                  </a:cubicBezTo>
                  <a:cubicBezTo>
                    <a:pt x="706" y="303"/>
                    <a:pt x="697" y="250"/>
                    <a:pt x="697" y="241"/>
                  </a:cubicBezTo>
                  <a:lnTo>
                    <a:pt x="706" y="205"/>
                  </a:lnTo>
                  <a:cubicBezTo>
                    <a:pt x="706" y="205"/>
                    <a:pt x="679" y="143"/>
                    <a:pt x="679" y="143"/>
                  </a:cubicBezTo>
                  <a:cubicBezTo>
                    <a:pt x="679" y="143"/>
                    <a:pt x="634" y="89"/>
                    <a:pt x="634" y="80"/>
                  </a:cubicBezTo>
                  <a:cubicBezTo>
                    <a:pt x="625" y="80"/>
                    <a:pt x="581" y="45"/>
                    <a:pt x="572" y="36"/>
                  </a:cubicBezTo>
                  <a:lnTo>
                    <a:pt x="500" y="9"/>
                  </a:lnTo>
                  <a:lnTo>
                    <a:pt x="492" y="9"/>
                  </a:lnTo>
                  <a:cubicBezTo>
                    <a:pt x="465" y="9"/>
                    <a:pt x="438" y="0"/>
                    <a:pt x="411"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3434" name="Google Shape;3434;p36"/>
            <p:cNvSpPr/>
            <p:nvPr/>
          </p:nvSpPr>
          <p:spPr>
            <a:xfrm>
              <a:off x="7538935" y="938966"/>
              <a:ext cx="43216" cy="50672"/>
            </a:xfrm>
            <a:custGeom>
              <a:avLst/>
              <a:gdLst/>
              <a:ahLst/>
              <a:cxnLst/>
              <a:rect l="l" t="t" r="r" b="b"/>
              <a:pathLst>
                <a:path w="626" h="734" extrusionOk="0">
                  <a:moveTo>
                    <a:pt x="309" y="0"/>
                  </a:moveTo>
                  <a:cubicBezTo>
                    <a:pt x="289" y="0"/>
                    <a:pt x="269" y="3"/>
                    <a:pt x="251" y="7"/>
                  </a:cubicBezTo>
                  <a:cubicBezTo>
                    <a:pt x="206" y="25"/>
                    <a:pt x="161" y="43"/>
                    <a:pt x="126" y="79"/>
                  </a:cubicBezTo>
                  <a:lnTo>
                    <a:pt x="126" y="88"/>
                  </a:lnTo>
                  <a:cubicBezTo>
                    <a:pt x="108" y="114"/>
                    <a:pt x="90" y="132"/>
                    <a:pt x="72" y="150"/>
                  </a:cubicBezTo>
                  <a:cubicBezTo>
                    <a:pt x="63" y="159"/>
                    <a:pt x="63" y="168"/>
                    <a:pt x="63" y="177"/>
                  </a:cubicBezTo>
                  <a:cubicBezTo>
                    <a:pt x="54" y="186"/>
                    <a:pt x="45" y="204"/>
                    <a:pt x="45" y="221"/>
                  </a:cubicBezTo>
                  <a:cubicBezTo>
                    <a:pt x="28" y="239"/>
                    <a:pt x="19" y="266"/>
                    <a:pt x="10" y="293"/>
                  </a:cubicBezTo>
                  <a:cubicBezTo>
                    <a:pt x="10" y="302"/>
                    <a:pt x="10" y="311"/>
                    <a:pt x="10" y="320"/>
                  </a:cubicBezTo>
                  <a:cubicBezTo>
                    <a:pt x="1" y="346"/>
                    <a:pt x="1" y="382"/>
                    <a:pt x="1" y="409"/>
                  </a:cubicBezTo>
                  <a:cubicBezTo>
                    <a:pt x="1" y="445"/>
                    <a:pt x="1" y="489"/>
                    <a:pt x="10" y="525"/>
                  </a:cubicBezTo>
                  <a:cubicBezTo>
                    <a:pt x="19" y="569"/>
                    <a:pt x="45" y="614"/>
                    <a:pt x="81" y="650"/>
                  </a:cubicBezTo>
                  <a:cubicBezTo>
                    <a:pt x="108" y="677"/>
                    <a:pt x="144" y="694"/>
                    <a:pt x="179" y="712"/>
                  </a:cubicBezTo>
                  <a:cubicBezTo>
                    <a:pt x="199" y="725"/>
                    <a:pt x="228" y="734"/>
                    <a:pt x="256" y="734"/>
                  </a:cubicBezTo>
                  <a:cubicBezTo>
                    <a:pt x="267" y="734"/>
                    <a:pt x="277" y="733"/>
                    <a:pt x="286" y="730"/>
                  </a:cubicBezTo>
                  <a:cubicBezTo>
                    <a:pt x="340" y="730"/>
                    <a:pt x="385" y="721"/>
                    <a:pt x="429" y="694"/>
                  </a:cubicBezTo>
                  <a:cubicBezTo>
                    <a:pt x="492" y="659"/>
                    <a:pt x="536" y="614"/>
                    <a:pt x="572" y="561"/>
                  </a:cubicBezTo>
                  <a:lnTo>
                    <a:pt x="581" y="534"/>
                  </a:lnTo>
                  <a:cubicBezTo>
                    <a:pt x="590" y="516"/>
                    <a:pt x="608" y="489"/>
                    <a:pt x="617" y="462"/>
                  </a:cubicBezTo>
                  <a:lnTo>
                    <a:pt x="617" y="445"/>
                  </a:lnTo>
                  <a:cubicBezTo>
                    <a:pt x="626" y="418"/>
                    <a:pt x="626" y="382"/>
                    <a:pt x="626" y="355"/>
                  </a:cubicBezTo>
                  <a:cubicBezTo>
                    <a:pt x="626" y="346"/>
                    <a:pt x="626" y="337"/>
                    <a:pt x="626" y="328"/>
                  </a:cubicBezTo>
                  <a:lnTo>
                    <a:pt x="617" y="248"/>
                  </a:lnTo>
                  <a:cubicBezTo>
                    <a:pt x="617" y="239"/>
                    <a:pt x="608" y="221"/>
                    <a:pt x="608" y="212"/>
                  </a:cubicBezTo>
                  <a:cubicBezTo>
                    <a:pt x="599" y="195"/>
                    <a:pt x="590" y="168"/>
                    <a:pt x="572" y="141"/>
                  </a:cubicBezTo>
                  <a:cubicBezTo>
                    <a:pt x="545" y="105"/>
                    <a:pt x="510" y="70"/>
                    <a:pt x="474" y="43"/>
                  </a:cubicBezTo>
                  <a:cubicBezTo>
                    <a:pt x="438" y="25"/>
                    <a:pt x="402" y="7"/>
                    <a:pt x="367" y="7"/>
                  </a:cubicBezTo>
                  <a:cubicBezTo>
                    <a:pt x="349" y="3"/>
                    <a:pt x="329" y="0"/>
                    <a:pt x="309"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3435" name="Google Shape;3435;p36"/>
            <p:cNvSpPr/>
            <p:nvPr/>
          </p:nvSpPr>
          <p:spPr>
            <a:xfrm>
              <a:off x="7707791" y="949528"/>
              <a:ext cx="40731" cy="45908"/>
            </a:xfrm>
            <a:custGeom>
              <a:avLst/>
              <a:gdLst/>
              <a:ahLst/>
              <a:cxnLst/>
              <a:rect l="l" t="t" r="r" b="b"/>
              <a:pathLst>
                <a:path w="590" h="665" extrusionOk="0">
                  <a:moveTo>
                    <a:pt x="286" y="0"/>
                  </a:moveTo>
                  <a:cubicBezTo>
                    <a:pt x="265" y="0"/>
                    <a:pt x="244" y="4"/>
                    <a:pt x="223" y="15"/>
                  </a:cubicBezTo>
                  <a:lnTo>
                    <a:pt x="152" y="42"/>
                  </a:lnTo>
                  <a:lnTo>
                    <a:pt x="98" y="77"/>
                  </a:lnTo>
                  <a:cubicBezTo>
                    <a:pt x="81" y="104"/>
                    <a:pt x="63" y="122"/>
                    <a:pt x="54" y="149"/>
                  </a:cubicBezTo>
                  <a:lnTo>
                    <a:pt x="45" y="167"/>
                  </a:lnTo>
                  <a:cubicBezTo>
                    <a:pt x="18" y="211"/>
                    <a:pt x="0" y="265"/>
                    <a:pt x="0" y="309"/>
                  </a:cubicBezTo>
                  <a:lnTo>
                    <a:pt x="0" y="318"/>
                  </a:lnTo>
                  <a:cubicBezTo>
                    <a:pt x="0" y="354"/>
                    <a:pt x="9" y="381"/>
                    <a:pt x="9" y="408"/>
                  </a:cubicBezTo>
                  <a:cubicBezTo>
                    <a:pt x="9" y="416"/>
                    <a:pt x="9" y="416"/>
                    <a:pt x="9" y="425"/>
                  </a:cubicBezTo>
                  <a:lnTo>
                    <a:pt x="9" y="434"/>
                  </a:lnTo>
                  <a:lnTo>
                    <a:pt x="45" y="515"/>
                  </a:lnTo>
                  <a:cubicBezTo>
                    <a:pt x="45" y="515"/>
                    <a:pt x="54" y="524"/>
                    <a:pt x="54" y="532"/>
                  </a:cubicBezTo>
                  <a:lnTo>
                    <a:pt x="98" y="586"/>
                  </a:lnTo>
                  <a:lnTo>
                    <a:pt x="152" y="631"/>
                  </a:lnTo>
                  <a:lnTo>
                    <a:pt x="223" y="657"/>
                  </a:lnTo>
                  <a:cubicBezTo>
                    <a:pt x="241" y="662"/>
                    <a:pt x="259" y="664"/>
                    <a:pt x="277" y="664"/>
                  </a:cubicBezTo>
                  <a:cubicBezTo>
                    <a:pt x="295" y="664"/>
                    <a:pt x="313" y="662"/>
                    <a:pt x="330" y="657"/>
                  </a:cubicBezTo>
                  <a:cubicBezTo>
                    <a:pt x="357" y="657"/>
                    <a:pt x="384" y="649"/>
                    <a:pt x="402" y="640"/>
                  </a:cubicBezTo>
                  <a:cubicBezTo>
                    <a:pt x="429" y="631"/>
                    <a:pt x="447" y="622"/>
                    <a:pt x="464" y="604"/>
                  </a:cubicBezTo>
                  <a:cubicBezTo>
                    <a:pt x="482" y="595"/>
                    <a:pt x="500" y="577"/>
                    <a:pt x="518" y="550"/>
                  </a:cubicBezTo>
                  <a:cubicBezTo>
                    <a:pt x="536" y="524"/>
                    <a:pt x="554" y="497"/>
                    <a:pt x="563" y="461"/>
                  </a:cubicBezTo>
                  <a:lnTo>
                    <a:pt x="571" y="443"/>
                  </a:lnTo>
                  <a:cubicBezTo>
                    <a:pt x="589" y="399"/>
                    <a:pt x="589" y="345"/>
                    <a:pt x="580" y="300"/>
                  </a:cubicBezTo>
                  <a:cubicBezTo>
                    <a:pt x="580" y="292"/>
                    <a:pt x="580" y="283"/>
                    <a:pt x="580" y="283"/>
                  </a:cubicBezTo>
                  <a:lnTo>
                    <a:pt x="580" y="256"/>
                  </a:lnTo>
                  <a:cubicBezTo>
                    <a:pt x="580" y="247"/>
                    <a:pt x="571" y="238"/>
                    <a:pt x="571" y="229"/>
                  </a:cubicBezTo>
                  <a:cubicBezTo>
                    <a:pt x="554" y="193"/>
                    <a:pt x="545" y="167"/>
                    <a:pt x="527" y="140"/>
                  </a:cubicBezTo>
                  <a:lnTo>
                    <a:pt x="482" y="86"/>
                  </a:lnTo>
                  <a:cubicBezTo>
                    <a:pt x="464" y="59"/>
                    <a:pt x="429" y="42"/>
                    <a:pt x="402" y="24"/>
                  </a:cubicBezTo>
                  <a:cubicBezTo>
                    <a:pt x="375" y="15"/>
                    <a:pt x="357" y="6"/>
                    <a:pt x="330" y="6"/>
                  </a:cubicBezTo>
                  <a:cubicBezTo>
                    <a:pt x="316" y="2"/>
                    <a:pt x="301" y="0"/>
                    <a:pt x="286"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3436" name="Google Shape;3436;p36"/>
            <p:cNvSpPr/>
            <p:nvPr/>
          </p:nvSpPr>
          <p:spPr>
            <a:xfrm>
              <a:off x="7666509" y="923916"/>
              <a:ext cx="98030" cy="105555"/>
            </a:xfrm>
            <a:custGeom>
              <a:avLst/>
              <a:gdLst/>
              <a:ahLst/>
              <a:cxnLst/>
              <a:rect l="l" t="t" r="r" b="b"/>
              <a:pathLst>
                <a:path w="1420" h="1529" extrusionOk="0">
                  <a:moveTo>
                    <a:pt x="656" y="1"/>
                  </a:moveTo>
                  <a:cubicBezTo>
                    <a:pt x="570" y="1"/>
                    <a:pt x="484" y="19"/>
                    <a:pt x="402" y="56"/>
                  </a:cubicBezTo>
                  <a:cubicBezTo>
                    <a:pt x="223" y="136"/>
                    <a:pt x="90" y="288"/>
                    <a:pt x="45" y="475"/>
                  </a:cubicBezTo>
                  <a:cubicBezTo>
                    <a:pt x="1" y="660"/>
                    <a:pt x="18" y="854"/>
                    <a:pt x="104" y="1022"/>
                  </a:cubicBezTo>
                  <a:lnTo>
                    <a:pt x="104" y="1022"/>
                  </a:lnTo>
                  <a:cubicBezTo>
                    <a:pt x="18" y="854"/>
                    <a:pt x="1" y="660"/>
                    <a:pt x="54" y="484"/>
                  </a:cubicBezTo>
                  <a:cubicBezTo>
                    <a:pt x="132" y="205"/>
                    <a:pt x="379" y="30"/>
                    <a:pt x="641" y="30"/>
                  </a:cubicBezTo>
                  <a:cubicBezTo>
                    <a:pt x="741" y="30"/>
                    <a:pt x="842" y="55"/>
                    <a:pt x="937" y="109"/>
                  </a:cubicBezTo>
                  <a:cubicBezTo>
                    <a:pt x="1098" y="198"/>
                    <a:pt x="1223" y="341"/>
                    <a:pt x="1285" y="511"/>
                  </a:cubicBezTo>
                  <a:cubicBezTo>
                    <a:pt x="1357" y="680"/>
                    <a:pt x="1375" y="868"/>
                    <a:pt x="1339" y="1046"/>
                  </a:cubicBezTo>
                  <a:cubicBezTo>
                    <a:pt x="1312" y="1234"/>
                    <a:pt x="1196" y="1394"/>
                    <a:pt x="1027" y="1475"/>
                  </a:cubicBezTo>
                  <a:cubicBezTo>
                    <a:pt x="957" y="1499"/>
                    <a:pt x="885" y="1511"/>
                    <a:pt x="814" y="1511"/>
                  </a:cubicBezTo>
                  <a:cubicBezTo>
                    <a:pt x="702" y="1511"/>
                    <a:pt x="593" y="1481"/>
                    <a:pt x="500" y="1421"/>
                  </a:cubicBezTo>
                  <a:cubicBezTo>
                    <a:pt x="333" y="1333"/>
                    <a:pt x="200" y="1192"/>
                    <a:pt x="111" y="1034"/>
                  </a:cubicBezTo>
                  <a:lnTo>
                    <a:pt x="111" y="1034"/>
                  </a:lnTo>
                  <a:cubicBezTo>
                    <a:pt x="200" y="1192"/>
                    <a:pt x="332" y="1333"/>
                    <a:pt x="491" y="1421"/>
                  </a:cubicBezTo>
                  <a:cubicBezTo>
                    <a:pt x="598" y="1493"/>
                    <a:pt x="725" y="1528"/>
                    <a:pt x="851" y="1528"/>
                  </a:cubicBezTo>
                  <a:cubicBezTo>
                    <a:pt x="914" y="1528"/>
                    <a:pt x="976" y="1519"/>
                    <a:pt x="1036" y="1501"/>
                  </a:cubicBezTo>
                  <a:cubicBezTo>
                    <a:pt x="1214" y="1412"/>
                    <a:pt x="1348" y="1252"/>
                    <a:pt x="1384" y="1055"/>
                  </a:cubicBezTo>
                  <a:cubicBezTo>
                    <a:pt x="1419" y="868"/>
                    <a:pt x="1402" y="671"/>
                    <a:pt x="1339" y="493"/>
                  </a:cubicBezTo>
                  <a:cubicBezTo>
                    <a:pt x="1268" y="306"/>
                    <a:pt x="1125" y="163"/>
                    <a:pt x="955" y="73"/>
                  </a:cubicBezTo>
                  <a:cubicBezTo>
                    <a:pt x="859" y="25"/>
                    <a:pt x="758" y="1"/>
                    <a:pt x="656" y="1"/>
                  </a:cubicBezTo>
                  <a:close/>
                </a:path>
              </a:pathLst>
            </a:custGeom>
            <a:solidFill>
              <a:srgbClr val="6B0909"/>
            </a:solidFill>
            <a:ln>
              <a:noFill/>
            </a:ln>
          </p:spPr>
          <p:txBody>
            <a:bodyPr spcFirstLastPara="1" wrap="square" lIns="91425" tIns="91425" rIns="91425" bIns="91425" anchor="ctr" anchorCtr="0">
              <a:noAutofit/>
            </a:bodyPr>
            <a:lstStyle/>
            <a:p>
              <a:endParaRPr/>
            </a:p>
          </p:txBody>
        </p:sp>
        <p:sp>
          <p:nvSpPr>
            <p:cNvPr id="3437" name="Google Shape;3437;p36"/>
            <p:cNvSpPr/>
            <p:nvPr/>
          </p:nvSpPr>
          <p:spPr>
            <a:xfrm>
              <a:off x="7519882" y="917979"/>
              <a:ext cx="97408" cy="106797"/>
            </a:xfrm>
            <a:custGeom>
              <a:avLst/>
              <a:gdLst/>
              <a:ahLst/>
              <a:cxnLst/>
              <a:rect l="l" t="t" r="r" b="b"/>
              <a:pathLst>
                <a:path w="1411" h="1547" extrusionOk="0">
                  <a:moveTo>
                    <a:pt x="740" y="1"/>
                  </a:moveTo>
                  <a:cubicBezTo>
                    <a:pt x="642" y="1"/>
                    <a:pt x="545" y="23"/>
                    <a:pt x="455" y="70"/>
                  </a:cubicBezTo>
                  <a:cubicBezTo>
                    <a:pt x="286" y="159"/>
                    <a:pt x="152" y="302"/>
                    <a:pt x="80" y="481"/>
                  </a:cubicBezTo>
                  <a:cubicBezTo>
                    <a:pt x="152" y="311"/>
                    <a:pt x="286" y="168"/>
                    <a:pt x="455" y="88"/>
                  </a:cubicBezTo>
                  <a:cubicBezTo>
                    <a:pt x="544" y="44"/>
                    <a:pt x="637" y="23"/>
                    <a:pt x="728" y="23"/>
                  </a:cubicBezTo>
                  <a:cubicBezTo>
                    <a:pt x="1001" y="23"/>
                    <a:pt x="1254" y="210"/>
                    <a:pt x="1321" y="499"/>
                  </a:cubicBezTo>
                  <a:cubicBezTo>
                    <a:pt x="1357" y="677"/>
                    <a:pt x="1339" y="865"/>
                    <a:pt x="1250" y="1034"/>
                  </a:cubicBezTo>
                  <a:cubicBezTo>
                    <a:pt x="1169" y="1195"/>
                    <a:pt x="1044" y="1329"/>
                    <a:pt x="884" y="1427"/>
                  </a:cubicBezTo>
                  <a:cubicBezTo>
                    <a:pt x="786" y="1487"/>
                    <a:pt x="677" y="1517"/>
                    <a:pt x="567" y="1517"/>
                  </a:cubicBezTo>
                  <a:cubicBezTo>
                    <a:pt x="497" y="1517"/>
                    <a:pt x="427" y="1505"/>
                    <a:pt x="357" y="1480"/>
                  </a:cubicBezTo>
                  <a:cubicBezTo>
                    <a:pt x="196" y="1382"/>
                    <a:pt x="80" y="1222"/>
                    <a:pt x="45" y="1043"/>
                  </a:cubicBezTo>
                  <a:cubicBezTo>
                    <a:pt x="1" y="858"/>
                    <a:pt x="18" y="663"/>
                    <a:pt x="78" y="486"/>
                  </a:cubicBezTo>
                  <a:lnTo>
                    <a:pt x="78" y="486"/>
                  </a:lnTo>
                  <a:cubicBezTo>
                    <a:pt x="18" y="663"/>
                    <a:pt x="1" y="858"/>
                    <a:pt x="36" y="1034"/>
                  </a:cubicBezTo>
                  <a:cubicBezTo>
                    <a:pt x="63" y="1230"/>
                    <a:pt x="179" y="1400"/>
                    <a:pt x="348" y="1489"/>
                  </a:cubicBezTo>
                  <a:cubicBezTo>
                    <a:pt x="425" y="1528"/>
                    <a:pt x="508" y="1546"/>
                    <a:pt x="590" y="1546"/>
                  </a:cubicBezTo>
                  <a:cubicBezTo>
                    <a:pt x="698" y="1546"/>
                    <a:pt x="805" y="1514"/>
                    <a:pt x="902" y="1454"/>
                  </a:cubicBezTo>
                  <a:cubicBezTo>
                    <a:pt x="1071" y="1364"/>
                    <a:pt x="1214" y="1222"/>
                    <a:pt x="1303" y="1052"/>
                  </a:cubicBezTo>
                  <a:cubicBezTo>
                    <a:pt x="1384" y="873"/>
                    <a:pt x="1410" y="677"/>
                    <a:pt x="1357" y="481"/>
                  </a:cubicBezTo>
                  <a:cubicBezTo>
                    <a:pt x="1312" y="293"/>
                    <a:pt x="1178" y="142"/>
                    <a:pt x="1000" y="52"/>
                  </a:cubicBezTo>
                  <a:cubicBezTo>
                    <a:pt x="915" y="19"/>
                    <a:pt x="827" y="1"/>
                    <a:pt x="740" y="1"/>
                  </a:cubicBezTo>
                  <a:close/>
                </a:path>
              </a:pathLst>
            </a:custGeom>
            <a:solidFill>
              <a:srgbClr val="6B0909"/>
            </a:solidFill>
            <a:ln>
              <a:noFill/>
            </a:ln>
          </p:spPr>
          <p:txBody>
            <a:bodyPr spcFirstLastPara="1" wrap="square" lIns="91425" tIns="91425" rIns="91425" bIns="91425" anchor="ctr" anchorCtr="0">
              <a:noAutofit/>
            </a:bodyPr>
            <a:lstStyle/>
            <a:p>
              <a:endParaRPr/>
            </a:p>
          </p:txBody>
        </p:sp>
        <p:sp>
          <p:nvSpPr>
            <p:cNvPr id="3438" name="Google Shape;3438;p36"/>
            <p:cNvSpPr/>
            <p:nvPr/>
          </p:nvSpPr>
          <p:spPr>
            <a:xfrm>
              <a:off x="7326380" y="744422"/>
              <a:ext cx="111630" cy="93059"/>
            </a:xfrm>
            <a:custGeom>
              <a:avLst/>
              <a:gdLst/>
              <a:ahLst/>
              <a:cxnLst/>
              <a:rect l="l" t="t" r="r" b="b"/>
              <a:pathLst>
                <a:path w="1617" h="1348" extrusionOk="0">
                  <a:moveTo>
                    <a:pt x="870" y="0"/>
                  </a:moveTo>
                  <a:cubicBezTo>
                    <a:pt x="822" y="0"/>
                    <a:pt x="773" y="5"/>
                    <a:pt x="724" y="14"/>
                  </a:cubicBezTo>
                  <a:cubicBezTo>
                    <a:pt x="536" y="50"/>
                    <a:pt x="358" y="148"/>
                    <a:pt x="224" y="282"/>
                  </a:cubicBezTo>
                  <a:cubicBezTo>
                    <a:pt x="72" y="407"/>
                    <a:pt x="1" y="603"/>
                    <a:pt x="27" y="799"/>
                  </a:cubicBezTo>
                  <a:cubicBezTo>
                    <a:pt x="72" y="987"/>
                    <a:pt x="206" y="1138"/>
                    <a:pt x="376" y="1228"/>
                  </a:cubicBezTo>
                  <a:cubicBezTo>
                    <a:pt x="520" y="1304"/>
                    <a:pt x="678" y="1348"/>
                    <a:pt x="838" y="1348"/>
                  </a:cubicBezTo>
                  <a:cubicBezTo>
                    <a:pt x="865" y="1348"/>
                    <a:pt x="893" y="1346"/>
                    <a:pt x="920" y="1344"/>
                  </a:cubicBezTo>
                  <a:lnTo>
                    <a:pt x="920" y="1344"/>
                  </a:lnTo>
                  <a:cubicBezTo>
                    <a:pt x="904" y="1344"/>
                    <a:pt x="889" y="1345"/>
                    <a:pt x="873" y="1345"/>
                  </a:cubicBezTo>
                  <a:cubicBezTo>
                    <a:pt x="701" y="1345"/>
                    <a:pt x="532" y="1300"/>
                    <a:pt x="384" y="1219"/>
                  </a:cubicBezTo>
                  <a:cubicBezTo>
                    <a:pt x="215" y="1129"/>
                    <a:pt x="99" y="978"/>
                    <a:pt x="54" y="799"/>
                  </a:cubicBezTo>
                  <a:cubicBezTo>
                    <a:pt x="36" y="612"/>
                    <a:pt x="108" y="433"/>
                    <a:pt x="251" y="308"/>
                  </a:cubicBezTo>
                  <a:cubicBezTo>
                    <a:pt x="384" y="183"/>
                    <a:pt x="554" y="103"/>
                    <a:pt x="733" y="67"/>
                  </a:cubicBezTo>
                  <a:cubicBezTo>
                    <a:pt x="783" y="57"/>
                    <a:pt x="833" y="52"/>
                    <a:pt x="884" y="52"/>
                  </a:cubicBezTo>
                  <a:cubicBezTo>
                    <a:pt x="1014" y="52"/>
                    <a:pt x="1143" y="86"/>
                    <a:pt x="1259" y="157"/>
                  </a:cubicBezTo>
                  <a:cubicBezTo>
                    <a:pt x="1420" y="246"/>
                    <a:pt x="1536" y="407"/>
                    <a:pt x="1571" y="585"/>
                  </a:cubicBezTo>
                  <a:cubicBezTo>
                    <a:pt x="1598" y="772"/>
                    <a:pt x="1545" y="960"/>
                    <a:pt x="1411" y="1103"/>
                  </a:cubicBezTo>
                  <a:cubicBezTo>
                    <a:pt x="1286" y="1237"/>
                    <a:pt x="1107" y="1326"/>
                    <a:pt x="920" y="1344"/>
                  </a:cubicBezTo>
                  <a:cubicBezTo>
                    <a:pt x="1107" y="1326"/>
                    <a:pt x="1286" y="1245"/>
                    <a:pt x="1420" y="1103"/>
                  </a:cubicBezTo>
                  <a:cubicBezTo>
                    <a:pt x="1554" y="969"/>
                    <a:pt x="1616" y="772"/>
                    <a:pt x="1589" y="585"/>
                  </a:cubicBezTo>
                  <a:cubicBezTo>
                    <a:pt x="1563" y="389"/>
                    <a:pt x="1447" y="219"/>
                    <a:pt x="1286" y="121"/>
                  </a:cubicBezTo>
                  <a:cubicBezTo>
                    <a:pt x="1159" y="41"/>
                    <a:pt x="1016" y="0"/>
                    <a:pt x="870" y="0"/>
                  </a:cubicBezTo>
                  <a:close/>
                </a:path>
              </a:pathLst>
            </a:custGeom>
            <a:solidFill>
              <a:srgbClr val="6B0909"/>
            </a:solidFill>
            <a:ln>
              <a:noFill/>
            </a:ln>
          </p:spPr>
          <p:txBody>
            <a:bodyPr spcFirstLastPara="1" wrap="square" lIns="91425" tIns="91425" rIns="91425" bIns="91425" anchor="ctr" anchorCtr="0">
              <a:noAutofit/>
            </a:bodyPr>
            <a:lstStyle/>
            <a:p>
              <a:endParaRPr/>
            </a:p>
          </p:txBody>
        </p:sp>
        <p:sp>
          <p:nvSpPr>
            <p:cNvPr id="3439" name="Google Shape;3439;p36"/>
            <p:cNvSpPr/>
            <p:nvPr/>
          </p:nvSpPr>
          <p:spPr>
            <a:xfrm>
              <a:off x="7417574" y="863371"/>
              <a:ext cx="99272" cy="103345"/>
            </a:xfrm>
            <a:custGeom>
              <a:avLst/>
              <a:gdLst/>
              <a:ahLst/>
              <a:cxnLst/>
              <a:rect l="l" t="t" r="r" b="b"/>
              <a:pathLst>
                <a:path w="1438" h="1497" extrusionOk="0">
                  <a:moveTo>
                    <a:pt x="781" y="0"/>
                  </a:moveTo>
                  <a:cubicBezTo>
                    <a:pt x="717" y="0"/>
                    <a:pt x="652" y="10"/>
                    <a:pt x="590" y="31"/>
                  </a:cubicBezTo>
                  <a:cubicBezTo>
                    <a:pt x="402" y="94"/>
                    <a:pt x="250" y="219"/>
                    <a:pt x="143" y="379"/>
                  </a:cubicBezTo>
                  <a:cubicBezTo>
                    <a:pt x="45" y="549"/>
                    <a:pt x="1" y="736"/>
                    <a:pt x="10" y="933"/>
                  </a:cubicBezTo>
                  <a:cubicBezTo>
                    <a:pt x="10" y="1129"/>
                    <a:pt x="108" y="1316"/>
                    <a:pt x="268" y="1423"/>
                  </a:cubicBezTo>
                  <a:cubicBezTo>
                    <a:pt x="365" y="1472"/>
                    <a:pt x="466" y="1496"/>
                    <a:pt x="567" y="1496"/>
                  </a:cubicBezTo>
                  <a:cubicBezTo>
                    <a:pt x="653" y="1496"/>
                    <a:pt x="739" y="1478"/>
                    <a:pt x="822" y="1441"/>
                  </a:cubicBezTo>
                  <a:cubicBezTo>
                    <a:pt x="1000" y="1379"/>
                    <a:pt x="1161" y="1263"/>
                    <a:pt x="1268" y="1111"/>
                  </a:cubicBezTo>
                  <a:lnTo>
                    <a:pt x="1268" y="1111"/>
                  </a:lnTo>
                  <a:cubicBezTo>
                    <a:pt x="1152" y="1263"/>
                    <a:pt x="1000" y="1370"/>
                    <a:pt x="822" y="1432"/>
                  </a:cubicBezTo>
                  <a:cubicBezTo>
                    <a:pt x="747" y="1462"/>
                    <a:pt x="670" y="1476"/>
                    <a:pt x="593" y="1476"/>
                  </a:cubicBezTo>
                  <a:cubicBezTo>
                    <a:pt x="485" y="1476"/>
                    <a:pt x="380" y="1449"/>
                    <a:pt x="286" y="1397"/>
                  </a:cubicBezTo>
                  <a:cubicBezTo>
                    <a:pt x="134" y="1290"/>
                    <a:pt x="45" y="1111"/>
                    <a:pt x="54" y="924"/>
                  </a:cubicBezTo>
                  <a:cubicBezTo>
                    <a:pt x="45" y="745"/>
                    <a:pt x="99" y="558"/>
                    <a:pt x="188" y="406"/>
                  </a:cubicBezTo>
                  <a:cubicBezTo>
                    <a:pt x="286" y="245"/>
                    <a:pt x="429" y="129"/>
                    <a:pt x="607" y="67"/>
                  </a:cubicBezTo>
                  <a:cubicBezTo>
                    <a:pt x="670" y="47"/>
                    <a:pt x="735" y="37"/>
                    <a:pt x="802" y="37"/>
                  </a:cubicBezTo>
                  <a:cubicBezTo>
                    <a:pt x="916" y="37"/>
                    <a:pt x="1032" y="67"/>
                    <a:pt x="1134" y="129"/>
                  </a:cubicBezTo>
                  <a:cubicBezTo>
                    <a:pt x="1295" y="228"/>
                    <a:pt x="1393" y="397"/>
                    <a:pt x="1411" y="585"/>
                  </a:cubicBezTo>
                  <a:cubicBezTo>
                    <a:pt x="1438" y="772"/>
                    <a:pt x="1384" y="959"/>
                    <a:pt x="1268" y="1111"/>
                  </a:cubicBezTo>
                  <a:cubicBezTo>
                    <a:pt x="1384" y="959"/>
                    <a:pt x="1438" y="772"/>
                    <a:pt x="1429" y="585"/>
                  </a:cubicBezTo>
                  <a:cubicBezTo>
                    <a:pt x="1411" y="397"/>
                    <a:pt x="1313" y="219"/>
                    <a:pt x="1152" y="112"/>
                  </a:cubicBezTo>
                  <a:cubicBezTo>
                    <a:pt x="1039" y="40"/>
                    <a:pt x="910" y="0"/>
                    <a:pt x="781" y="0"/>
                  </a:cubicBezTo>
                  <a:close/>
                </a:path>
              </a:pathLst>
            </a:custGeom>
            <a:solidFill>
              <a:srgbClr val="6B0909"/>
            </a:solidFill>
            <a:ln>
              <a:noFill/>
            </a:ln>
          </p:spPr>
          <p:txBody>
            <a:bodyPr spcFirstLastPara="1" wrap="square" lIns="91425" tIns="91425" rIns="91425" bIns="91425" anchor="ctr" anchorCtr="0">
              <a:noAutofit/>
            </a:bodyPr>
            <a:lstStyle/>
            <a:p>
              <a:endParaRPr/>
            </a:p>
          </p:txBody>
        </p:sp>
        <p:sp>
          <p:nvSpPr>
            <p:cNvPr id="3440" name="Google Shape;3440;p36"/>
            <p:cNvSpPr/>
            <p:nvPr/>
          </p:nvSpPr>
          <p:spPr>
            <a:xfrm>
              <a:off x="7726844" y="1011384"/>
              <a:ext cx="21677" cy="24231"/>
            </a:xfrm>
            <a:custGeom>
              <a:avLst/>
              <a:gdLst/>
              <a:ahLst/>
              <a:cxnLst/>
              <a:rect l="l" t="t" r="r" b="b"/>
              <a:pathLst>
                <a:path w="314" h="351" extrusionOk="0">
                  <a:moveTo>
                    <a:pt x="149" y="0"/>
                  </a:moveTo>
                  <a:cubicBezTo>
                    <a:pt x="141" y="0"/>
                    <a:pt x="134" y="1"/>
                    <a:pt x="126" y="2"/>
                  </a:cubicBezTo>
                  <a:lnTo>
                    <a:pt x="99" y="2"/>
                  </a:lnTo>
                  <a:cubicBezTo>
                    <a:pt x="81" y="2"/>
                    <a:pt x="63" y="11"/>
                    <a:pt x="54" y="20"/>
                  </a:cubicBezTo>
                  <a:cubicBezTo>
                    <a:pt x="37" y="29"/>
                    <a:pt x="37" y="38"/>
                    <a:pt x="28" y="47"/>
                  </a:cubicBezTo>
                  <a:cubicBezTo>
                    <a:pt x="19" y="56"/>
                    <a:pt x="10" y="74"/>
                    <a:pt x="1" y="92"/>
                  </a:cubicBezTo>
                  <a:lnTo>
                    <a:pt x="1" y="127"/>
                  </a:lnTo>
                  <a:cubicBezTo>
                    <a:pt x="1" y="145"/>
                    <a:pt x="1" y="163"/>
                    <a:pt x="10" y="181"/>
                  </a:cubicBezTo>
                  <a:cubicBezTo>
                    <a:pt x="10" y="190"/>
                    <a:pt x="19" y="190"/>
                    <a:pt x="19" y="199"/>
                  </a:cubicBezTo>
                  <a:lnTo>
                    <a:pt x="28" y="217"/>
                  </a:lnTo>
                  <a:cubicBezTo>
                    <a:pt x="37" y="226"/>
                    <a:pt x="46" y="243"/>
                    <a:pt x="46" y="252"/>
                  </a:cubicBezTo>
                  <a:cubicBezTo>
                    <a:pt x="54" y="270"/>
                    <a:pt x="54" y="288"/>
                    <a:pt x="72" y="297"/>
                  </a:cubicBezTo>
                  <a:cubicBezTo>
                    <a:pt x="81" y="315"/>
                    <a:pt x="90" y="324"/>
                    <a:pt x="108" y="333"/>
                  </a:cubicBezTo>
                  <a:cubicBezTo>
                    <a:pt x="126" y="342"/>
                    <a:pt x="144" y="350"/>
                    <a:pt x="162" y="350"/>
                  </a:cubicBezTo>
                  <a:lnTo>
                    <a:pt x="215" y="350"/>
                  </a:lnTo>
                  <a:lnTo>
                    <a:pt x="251" y="333"/>
                  </a:lnTo>
                  <a:cubicBezTo>
                    <a:pt x="269" y="324"/>
                    <a:pt x="287" y="306"/>
                    <a:pt x="295" y="288"/>
                  </a:cubicBezTo>
                  <a:lnTo>
                    <a:pt x="313" y="252"/>
                  </a:lnTo>
                  <a:cubicBezTo>
                    <a:pt x="313" y="234"/>
                    <a:pt x="313" y="217"/>
                    <a:pt x="313" y="199"/>
                  </a:cubicBezTo>
                  <a:cubicBezTo>
                    <a:pt x="304" y="163"/>
                    <a:pt x="287" y="136"/>
                    <a:pt x="278" y="110"/>
                  </a:cubicBezTo>
                  <a:cubicBezTo>
                    <a:pt x="278" y="101"/>
                    <a:pt x="269" y="92"/>
                    <a:pt x="260" y="83"/>
                  </a:cubicBezTo>
                  <a:cubicBezTo>
                    <a:pt x="251" y="65"/>
                    <a:pt x="242" y="47"/>
                    <a:pt x="233" y="38"/>
                  </a:cubicBezTo>
                  <a:cubicBezTo>
                    <a:pt x="211" y="16"/>
                    <a:pt x="183" y="0"/>
                    <a:pt x="149"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441" name="Google Shape;3441;p36"/>
            <p:cNvSpPr/>
            <p:nvPr/>
          </p:nvSpPr>
          <p:spPr>
            <a:xfrm>
              <a:off x="7534033" y="1004136"/>
              <a:ext cx="23472" cy="25336"/>
            </a:xfrm>
            <a:custGeom>
              <a:avLst/>
              <a:gdLst/>
              <a:ahLst/>
              <a:cxnLst/>
              <a:rect l="l" t="t" r="r" b="b"/>
              <a:pathLst>
                <a:path w="340" h="367" extrusionOk="0">
                  <a:moveTo>
                    <a:pt x="197" y="0"/>
                  </a:moveTo>
                  <a:cubicBezTo>
                    <a:pt x="179" y="0"/>
                    <a:pt x="161" y="18"/>
                    <a:pt x="143" y="27"/>
                  </a:cubicBezTo>
                  <a:cubicBezTo>
                    <a:pt x="134" y="36"/>
                    <a:pt x="125" y="45"/>
                    <a:pt x="116" y="54"/>
                  </a:cubicBezTo>
                  <a:lnTo>
                    <a:pt x="81" y="81"/>
                  </a:lnTo>
                  <a:lnTo>
                    <a:pt x="63" y="98"/>
                  </a:lnTo>
                  <a:lnTo>
                    <a:pt x="54" y="98"/>
                  </a:lnTo>
                  <a:cubicBezTo>
                    <a:pt x="45" y="98"/>
                    <a:pt x="45" y="107"/>
                    <a:pt x="36" y="116"/>
                  </a:cubicBezTo>
                  <a:cubicBezTo>
                    <a:pt x="36" y="125"/>
                    <a:pt x="27" y="134"/>
                    <a:pt x="27" y="134"/>
                  </a:cubicBezTo>
                  <a:lnTo>
                    <a:pt x="18" y="161"/>
                  </a:lnTo>
                  <a:cubicBezTo>
                    <a:pt x="9" y="161"/>
                    <a:pt x="9" y="170"/>
                    <a:pt x="9" y="179"/>
                  </a:cubicBezTo>
                  <a:cubicBezTo>
                    <a:pt x="0" y="188"/>
                    <a:pt x="0" y="197"/>
                    <a:pt x="0" y="206"/>
                  </a:cubicBezTo>
                  <a:cubicBezTo>
                    <a:pt x="0" y="215"/>
                    <a:pt x="0" y="223"/>
                    <a:pt x="0" y="232"/>
                  </a:cubicBezTo>
                  <a:cubicBezTo>
                    <a:pt x="0" y="259"/>
                    <a:pt x="9" y="286"/>
                    <a:pt x="18" y="304"/>
                  </a:cubicBezTo>
                  <a:cubicBezTo>
                    <a:pt x="36" y="331"/>
                    <a:pt x="63" y="348"/>
                    <a:pt x="99" y="366"/>
                  </a:cubicBezTo>
                  <a:lnTo>
                    <a:pt x="170" y="366"/>
                  </a:lnTo>
                  <a:lnTo>
                    <a:pt x="206" y="348"/>
                  </a:lnTo>
                  <a:lnTo>
                    <a:pt x="232" y="331"/>
                  </a:lnTo>
                  <a:lnTo>
                    <a:pt x="250" y="313"/>
                  </a:lnTo>
                  <a:lnTo>
                    <a:pt x="277" y="286"/>
                  </a:lnTo>
                  <a:lnTo>
                    <a:pt x="277" y="277"/>
                  </a:lnTo>
                  <a:lnTo>
                    <a:pt x="286" y="250"/>
                  </a:lnTo>
                  <a:lnTo>
                    <a:pt x="295" y="215"/>
                  </a:lnTo>
                  <a:lnTo>
                    <a:pt x="322" y="179"/>
                  </a:lnTo>
                  <a:cubicBezTo>
                    <a:pt x="331" y="161"/>
                    <a:pt x="331" y="152"/>
                    <a:pt x="331" y="134"/>
                  </a:cubicBezTo>
                  <a:cubicBezTo>
                    <a:pt x="340" y="116"/>
                    <a:pt x="340" y="98"/>
                    <a:pt x="331" y="90"/>
                  </a:cubicBezTo>
                  <a:lnTo>
                    <a:pt x="331" y="54"/>
                  </a:lnTo>
                  <a:cubicBezTo>
                    <a:pt x="322" y="45"/>
                    <a:pt x="313" y="36"/>
                    <a:pt x="295" y="27"/>
                  </a:cubicBezTo>
                  <a:cubicBezTo>
                    <a:pt x="286" y="18"/>
                    <a:pt x="277" y="9"/>
                    <a:pt x="268" y="9"/>
                  </a:cubicBezTo>
                  <a:cubicBezTo>
                    <a:pt x="259" y="0"/>
                    <a:pt x="241" y="0"/>
                    <a:pt x="224"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442" name="Google Shape;3442;p36"/>
            <p:cNvSpPr/>
            <p:nvPr/>
          </p:nvSpPr>
          <p:spPr>
            <a:xfrm>
              <a:off x="7315335" y="789710"/>
              <a:ext cx="32101" cy="18985"/>
            </a:xfrm>
            <a:custGeom>
              <a:avLst/>
              <a:gdLst/>
              <a:ahLst/>
              <a:cxnLst/>
              <a:rect l="l" t="t" r="r" b="b"/>
              <a:pathLst>
                <a:path w="465" h="275" extrusionOk="0">
                  <a:moveTo>
                    <a:pt x="241" y="0"/>
                  </a:moveTo>
                  <a:cubicBezTo>
                    <a:pt x="205" y="0"/>
                    <a:pt x="179" y="9"/>
                    <a:pt x="152" y="9"/>
                  </a:cubicBezTo>
                  <a:cubicBezTo>
                    <a:pt x="107" y="9"/>
                    <a:pt x="63" y="27"/>
                    <a:pt x="36" y="63"/>
                  </a:cubicBezTo>
                  <a:cubicBezTo>
                    <a:pt x="18" y="72"/>
                    <a:pt x="9" y="99"/>
                    <a:pt x="9" y="116"/>
                  </a:cubicBezTo>
                  <a:cubicBezTo>
                    <a:pt x="0" y="134"/>
                    <a:pt x="0" y="161"/>
                    <a:pt x="9" y="179"/>
                  </a:cubicBezTo>
                  <a:cubicBezTo>
                    <a:pt x="9" y="206"/>
                    <a:pt x="18" y="224"/>
                    <a:pt x="36" y="241"/>
                  </a:cubicBezTo>
                  <a:cubicBezTo>
                    <a:pt x="54" y="250"/>
                    <a:pt x="71" y="259"/>
                    <a:pt x="89" y="268"/>
                  </a:cubicBezTo>
                  <a:cubicBezTo>
                    <a:pt x="108" y="272"/>
                    <a:pt x="125" y="274"/>
                    <a:pt x="141" y="274"/>
                  </a:cubicBezTo>
                  <a:cubicBezTo>
                    <a:pt x="164" y="274"/>
                    <a:pt x="184" y="270"/>
                    <a:pt x="205" y="259"/>
                  </a:cubicBezTo>
                  <a:lnTo>
                    <a:pt x="268" y="241"/>
                  </a:lnTo>
                  <a:cubicBezTo>
                    <a:pt x="304" y="232"/>
                    <a:pt x="339" y="224"/>
                    <a:pt x="375" y="215"/>
                  </a:cubicBezTo>
                  <a:cubicBezTo>
                    <a:pt x="428" y="206"/>
                    <a:pt x="464" y="152"/>
                    <a:pt x="455" y="99"/>
                  </a:cubicBezTo>
                  <a:cubicBezTo>
                    <a:pt x="446" y="81"/>
                    <a:pt x="437" y="54"/>
                    <a:pt x="420" y="45"/>
                  </a:cubicBezTo>
                  <a:lnTo>
                    <a:pt x="411" y="18"/>
                  </a:lnTo>
                  <a:cubicBezTo>
                    <a:pt x="402" y="9"/>
                    <a:pt x="375" y="0"/>
                    <a:pt x="357"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443" name="Google Shape;3443;p36"/>
            <p:cNvSpPr/>
            <p:nvPr/>
          </p:nvSpPr>
          <p:spPr>
            <a:xfrm>
              <a:off x="7421302" y="937447"/>
              <a:ext cx="33344" cy="34103"/>
            </a:xfrm>
            <a:custGeom>
              <a:avLst/>
              <a:gdLst/>
              <a:ahLst/>
              <a:cxnLst/>
              <a:rect l="l" t="t" r="r" b="b"/>
              <a:pathLst>
                <a:path w="483" h="494" extrusionOk="0">
                  <a:moveTo>
                    <a:pt x="367" y="0"/>
                  </a:moveTo>
                  <a:cubicBezTo>
                    <a:pt x="361" y="0"/>
                    <a:pt x="355" y="1"/>
                    <a:pt x="348" y="2"/>
                  </a:cubicBezTo>
                  <a:cubicBezTo>
                    <a:pt x="304" y="2"/>
                    <a:pt x="268" y="11"/>
                    <a:pt x="241" y="38"/>
                  </a:cubicBezTo>
                  <a:lnTo>
                    <a:pt x="45" y="243"/>
                  </a:lnTo>
                  <a:cubicBezTo>
                    <a:pt x="18" y="270"/>
                    <a:pt x="0" y="306"/>
                    <a:pt x="0" y="350"/>
                  </a:cubicBezTo>
                  <a:cubicBezTo>
                    <a:pt x="0" y="431"/>
                    <a:pt x="72" y="493"/>
                    <a:pt x="152" y="493"/>
                  </a:cubicBezTo>
                  <a:cubicBezTo>
                    <a:pt x="188" y="493"/>
                    <a:pt x="223" y="475"/>
                    <a:pt x="250" y="449"/>
                  </a:cubicBezTo>
                  <a:lnTo>
                    <a:pt x="446" y="243"/>
                  </a:lnTo>
                  <a:cubicBezTo>
                    <a:pt x="473" y="217"/>
                    <a:pt x="482" y="181"/>
                    <a:pt x="482" y="136"/>
                  </a:cubicBezTo>
                  <a:cubicBezTo>
                    <a:pt x="482" y="101"/>
                    <a:pt x="473" y="65"/>
                    <a:pt x="446" y="38"/>
                  </a:cubicBezTo>
                  <a:cubicBezTo>
                    <a:pt x="424" y="16"/>
                    <a:pt x="396" y="0"/>
                    <a:pt x="367" y="0"/>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grpSp>
        <p:nvGrpSpPr>
          <p:cNvPr id="3444" name="Google Shape;3444;p36"/>
          <p:cNvGrpSpPr/>
          <p:nvPr/>
        </p:nvGrpSpPr>
        <p:grpSpPr>
          <a:xfrm>
            <a:off x="-240704" y="4366872"/>
            <a:ext cx="2591448" cy="2326493"/>
            <a:chOff x="480616" y="2989870"/>
            <a:chExt cx="1943586" cy="1744870"/>
          </a:xfrm>
        </p:grpSpPr>
        <p:sp>
          <p:nvSpPr>
            <p:cNvPr id="3445" name="Google Shape;3445;p36"/>
            <p:cNvSpPr/>
            <p:nvPr/>
          </p:nvSpPr>
          <p:spPr>
            <a:xfrm rot="-7457137">
              <a:off x="1347094" y="4041956"/>
              <a:ext cx="544927" cy="589688"/>
            </a:xfrm>
            <a:custGeom>
              <a:avLst/>
              <a:gdLst/>
              <a:ahLst/>
              <a:cxnLst/>
              <a:rect l="l" t="t" r="r" b="b"/>
              <a:pathLst>
                <a:path w="6087" h="6587" extrusionOk="0">
                  <a:moveTo>
                    <a:pt x="3972" y="0"/>
                  </a:moveTo>
                  <a:cubicBezTo>
                    <a:pt x="3972" y="0"/>
                    <a:pt x="3749" y="537"/>
                    <a:pt x="3402" y="537"/>
                  </a:cubicBezTo>
                  <a:cubicBezTo>
                    <a:pt x="3304" y="537"/>
                    <a:pt x="3195" y="494"/>
                    <a:pt x="3079" y="384"/>
                  </a:cubicBezTo>
                  <a:lnTo>
                    <a:pt x="3079" y="384"/>
                  </a:lnTo>
                  <a:cubicBezTo>
                    <a:pt x="3079" y="384"/>
                    <a:pt x="3177" y="1009"/>
                    <a:pt x="2820" y="1294"/>
                  </a:cubicBezTo>
                  <a:cubicBezTo>
                    <a:pt x="2764" y="1339"/>
                    <a:pt x="2701" y="1359"/>
                    <a:pt x="2635" y="1359"/>
                  </a:cubicBezTo>
                  <a:cubicBezTo>
                    <a:pt x="2280" y="1359"/>
                    <a:pt x="1823" y="806"/>
                    <a:pt x="1740" y="679"/>
                  </a:cubicBezTo>
                  <a:cubicBezTo>
                    <a:pt x="1740" y="679"/>
                    <a:pt x="1456" y="1447"/>
                    <a:pt x="334" y="1447"/>
                  </a:cubicBezTo>
                  <a:cubicBezTo>
                    <a:pt x="315" y="1447"/>
                    <a:pt x="296" y="1447"/>
                    <a:pt x="277" y="1446"/>
                  </a:cubicBezTo>
                  <a:lnTo>
                    <a:pt x="277" y="1446"/>
                  </a:lnTo>
                  <a:cubicBezTo>
                    <a:pt x="277" y="1446"/>
                    <a:pt x="1205" y="1901"/>
                    <a:pt x="741" y="2642"/>
                  </a:cubicBezTo>
                  <a:cubicBezTo>
                    <a:pt x="741" y="2642"/>
                    <a:pt x="904" y="2589"/>
                    <a:pt x="1103" y="2589"/>
                  </a:cubicBezTo>
                  <a:cubicBezTo>
                    <a:pt x="1303" y="2589"/>
                    <a:pt x="1540" y="2642"/>
                    <a:pt x="1687" y="2856"/>
                  </a:cubicBezTo>
                  <a:cubicBezTo>
                    <a:pt x="1939" y="3216"/>
                    <a:pt x="1556" y="3595"/>
                    <a:pt x="846" y="3595"/>
                  </a:cubicBezTo>
                  <a:cubicBezTo>
                    <a:pt x="727" y="3595"/>
                    <a:pt x="599" y="3584"/>
                    <a:pt x="464" y="3561"/>
                  </a:cubicBezTo>
                  <a:lnTo>
                    <a:pt x="464" y="3561"/>
                  </a:lnTo>
                  <a:cubicBezTo>
                    <a:pt x="464" y="3561"/>
                    <a:pt x="973" y="4507"/>
                    <a:pt x="0" y="5025"/>
                  </a:cubicBezTo>
                  <a:cubicBezTo>
                    <a:pt x="0" y="5025"/>
                    <a:pt x="265" y="4906"/>
                    <a:pt x="588" y="4906"/>
                  </a:cubicBezTo>
                  <a:cubicBezTo>
                    <a:pt x="920" y="4906"/>
                    <a:pt x="1313" y="5032"/>
                    <a:pt x="1544" y="5543"/>
                  </a:cubicBezTo>
                  <a:cubicBezTo>
                    <a:pt x="1544" y="5543"/>
                    <a:pt x="2035" y="4503"/>
                    <a:pt x="2550" y="4503"/>
                  </a:cubicBezTo>
                  <a:cubicBezTo>
                    <a:pt x="2569" y="4503"/>
                    <a:pt x="2588" y="4505"/>
                    <a:pt x="2606" y="4507"/>
                  </a:cubicBezTo>
                  <a:cubicBezTo>
                    <a:pt x="3142" y="4588"/>
                    <a:pt x="2481" y="5659"/>
                    <a:pt x="2481" y="5659"/>
                  </a:cubicBezTo>
                  <a:cubicBezTo>
                    <a:pt x="2481" y="5659"/>
                    <a:pt x="2496" y="5657"/>
                    <a:pt x="2522" y="5657"/>
                  </a:cubicBezTo>
                  <a:cubicBezTo>
                    <a:pt x="2684" y="5657"/>
                    <a:pt x="3280" y="5717"/>
                    <a:pt x="3365" y="6587"/>
                  </a:cubicBezTo>
                  <a:cubicBezTo>
                    <a:pt x="3365" y="6587"/>
                    <a:pt x="3935" y="5578"/>
                    <a:pt x="4675" y="5578"/>
                  </a:cubicBezTo>
                  <a:cubicBezTo>
                    <a:pt x="4682" y="5578"/>
                    <a:pt x="4688" y="5578"/>
                    <a:pt x="4695" y="5578"/>
                  </a:cubicBezTo>
                  <a:cubicBezTo>
                    <a:pt x="4695" y="5578"/>
                    <a:pt x="4338" y="4677"/>
                    <a:pt x="4579" y="4409"/>
                  </a:cubicBezTo>
                  <a:cubicBezTo>
                    <a:pt x="4648" y="4332"/>
                    <a:pt x="4757" y="4305"/>
                    <a:pt x="4877" y="4305"/>
                  </a:cubicBezTo>
                  <a:cubicBezTo>
                    <a:pt x="5172" y="4305"/>
                    <a:pt x="5534" y="4472"/>
                    <a:pt x="5534" y="4472"/>
                  </a:cubicBezTo>
                  <a:cubicBezTo>
                    <a:pt x="5534" y="4472"/>
                    <a:pt x="5498" y="3829"/>
                    <a:pt x="6087" y="3802"/>
                  </a:cubicBezTo>
                  <a:cubicBezTo>
                    <a:pt x="6087" y="3802"/>
                    <a:pt x="5418" y="3053"/>
                    <a:pt x="5882" y="2660"/>
                  </a:cubicBezTo>
                  <a:lnTo>
                    <a:pt x="5882" y="2660"/>
                  </a:lnTo>
                  <a:cubicBezTo>
                    <a:pt x="5882" y="2660"/>
                    <a:pt x="5637" y="2722"/>
                    <a:pt x="5309" y="2722"/>
                  </a:cubicBezTo>
                  <a:cubicBezTo>
                    <a:pt x="5013" y="2722"/>
                    <a:pt x="4650" y="2672"/>
                    <a:pt x="4338" y="2481"/>
                  </a:cubicBezTo>
                  <a:cubicBezTo>
                    <a:pt x="4338" y="2481"/>
                    <a:pt x="4213" y="1518"/>
                    <a:pt x="4748" y="857"/>
                  </a:cubicBezTo>
                  <a:cubicBezTo>
                    <a:pt x="4748" y="857"/>
                    <a:pt x="3990" y="750"/>
                    <a:pt x="3972"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3446" name="Google Shape;3446;p36"/>
            <p:cNvSpPr/>
            <p:nvPr/>
          </p:nvSpPr>
          <p:spPr>
            <a:xfrm rot="-7457137">
              <a:off x="1515785" y="4224577"/>
              <a:ext cx="323626" cy="413149"/>
            </a:xfrm>
            <a:custGeom>
              <a:avLst/>
              <a:gdLst/>
              <a:ahLst/>
              <a:cxnLst/>
              <a:rect l="l" t="t" r="r" b="b"/>
              <a:pathLst>
                <a:path w="3615" h="4615" extrusionOk="0">
                  <a:moveTo>
                    <a:pt x="1589" y="0"/>
                  </a:moveTo>
                  <a:cubicBezTo>
                    <a:pt x="1401" y="233"/>
                    <a:pt x="1009" y="536"/>
                    <a:pt x="277" y="518"/>
                  </a:cubicBezTo>
                  <a:cubicBezTo>
                    <a:pt x="277" y="518"/>
                    <a:pt x="1196" y="973"/>
                    <a:pt x="732" y="1705"/>
                  </a:cubicBezTo>
                  <a:cubicBezTo>
                    <a:pt x="732" y="1705"/>
                    <a:pt x="1392" y="1500"/>
                    <a:pt x="1687" y="1928"/>
                  </a:cubicBezTo>
                  <a:cubicBezTo>
                    <a:pt x="1981" y="2348"/>
                    <a:pt x="1410" y="2794"/>
                    <a:pt x="455" y="2633"/>
                  </a:cubicBezTo>
                  <a:cubicBezTo>
                    <a:pt x="455" y="2633"/>
                    <a:pt x="973" y="3579"/>
                    <a:pt x="0" y="4097"/>
                  </a:cubicBezTo>
                  <a:cubicBezTo>
                    <a:pt x="0" y="4097"/>
                    <a:pt x="1080" y="3606"/>
                    <a:pt x="1535" y="4615"/>
                  </a:cubicBezTo>
                  <a:cubicBezTo>
                    <a:pt x="1535" y="4615"/>
                    <a:pt x="2071" y="3499"/>
                    <a:pt x="2606" y="3579"/>
                  </a:cubicBezTo>
                  <a:cubicBezTo>
                    <a:pt x="2687" y="3579"/>
                    <a:pt x="2749" y="3633"/>
                    <a:pt x="2785" y="3704"/>
                  </a:cubicBezTo>
                  <a:cubicBezTo>
                    <a:pt x="3615" y="2357"/>
                    <a:pt x="3044" y="598"/>
                    <a:pt x="1589"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endParaRPr/>
            </a:p>
          </p:txBody>
        </p:sp>
        <p:sp>
          <p:nvSpPr>
            <p:cNvPr id="3447" name="Google Shape;3447;p36"/>
            <p:cNvSpPr/>
            <p:nvPr/>
          </p:nvSpPr>
          <p:spPr>
            <a:xfrm rot="-7457137">
              <a:off x="1341597" y="4036680"/>
              <a:ext cx="549761" cy="602490"/>
            </a:xfrm>
            <a:custGeom>
              <a:avLst/>
              <a:gdLst/>
              <a:ahLst/>
              <a:cxnLst/>
              <a:rect l="l" t="t" r="r" b="b"/>
              <a:pathLst>
                <a:path w="6141" h="6730" extrusionOk="0">
                  <a:moveTo>
                    <a:pt x="1551" y="2823"/>
                  </a:moveTo>
                  <a:cubicBezTo>
                    <a:pt x="1581" y="2844"/>
                    <a:pt x="1609" y="2867"/>
                    <a:pt x="1634" y="2893"/>
                  </a:cubicBezTo>
                  <a:lnTo>
                    <a:pt x="1634" y="2893"/>
                  </a:lnTo>
                  <a:cubicBezTo>
                    <a:pt x="1609" y="2867"/>
                    <a:pt x="1581" y="2843"/>
                    <a:pt x="1551" y="2823"/>
                  </a:cubicBezTo>
                  <a:close/>
                  <a:moveTo>
                    <a:pt x="599" y="5016"/>
                  </a:moveTo>
                  <a:cubicBezTo>
                    <a:pt x="551" y="5016"/>
                    <a:pt x="503" y="5019"/>
                    <a:pt x="455" y="5025"/>
                  </a:cubicBezTo>
                  <a:cubicBezTo>
                    <a:pt x="359" y="5036"/>
                    <a:pt x="266" y="5055"/>
                    <a:pt x="175" y="5083"/>
                  </a:cubicBezTo>
                  <a:lnTo>
                    <a:pt x="175" y="5083"/>
                  </a:lnTo>
                  <a:cubicBezTo>
                    <a:pt x="264" y="5058"/>
                    <a:pt x="355" y="5039"/>
                    <a:pt x="446" y="5034"/>
                  </a:cubicBezTo>
                  <a:cubicBezTo>
                    <a:pt x="497" y="5028"/>
                    <a:pt x="548" y="5025"/>
                    <a:pt x="598" y="5025"/>
                  </a:cubicBezTo>
                  <a:cubicBezTo>
                    <a:pt x="699" y="5025"/>
                    <a:pt x="801" y="5037"/>
                    <a:pt x="902" y="5061"/>
                  </a:cubicBezTo>
                  <a:cubicBezTo>
                    <a:pt x="804" y="5030"/>
                    <a:pt x="702" y="5016"/>
                    <a:pt x="599" y="5016"/>
                  </a:cubicBezTo>
                  <a:close/>
                  <a:moveTo>
                    <a:pt x="1634" y="2893"/>
                  </a:moveTo>
                  <a:lnTo>
                    <a:pt x="1634" y="2893"/>
                  </a:lnTo>
                  <a:cubicBezTo>
                    <a:pt x="1661" y="2919"/>
                    <a:pt x="1684" y="2949"/>
                    <a:pt x="1705" y="2981"/>
                  </a:cubicBezTo>
                  <a:cubicBezTo>
                    <a:pt x="1776" y="3070"/>
                    <a:pt x="1794" y="3195"/>
                    <a:pt x="1750" y="3302"/>
                  </a:cubicBezTo>
                  <a:cubicBezTo>
                    <a:pt x="1696" y="3410"/>
                    <a:pt x="1616" y="3490"/>
                    <a:pt x="1517" y="3543"/>
                  </a:cubicBezTo>
                  <a:cubicBezTo>
                    <a:pt x="1410" y="3597"/>
                    <a:pt x="1303" y="3633"/>
                    <a:pt x="1187" y="3651"/>
                  </a:cubicBezTo>
                  <a:cubicBezTo>
                    <a:pt x="1071" y="3673"/>
                    <a:pt x="955" y="3684"/>
                    <a:pt x="839" y="3684"/>
                  </a:cubicBezTo>
                  <a:cubicBezTo>
                    <a:pt x="723" y="3684"/>
                    <a:pt x="607" y="3673"/>
                    <a:pt x="491" y="3651"/>
                  </a:cubicBezTo>
                  <a:lnTo>
                    <a:pt x="464" y="3651"/>
                  </a:lnTo>
                  <a:lnTo>
                    <a:pt x="473" y="3677"/>
                  </a:lnTo>
                  <a:cubicBezTo>
                    <a:pt x="474" y="3679"/>
                    <a:pt x="475" y="3681"/>
                    <a:pt x="476" y="3683"/>
                  </a:cubicBezTo>
                  <a:lnTo>
                    <a:pt x="476" y="3683"/>
                  </a:lnTo>
                  <a:lnTo>
                    <a:pt x="464" y="3695"/>
                  </a:lnTo>
                  <a:cubicBezTo>
                    <a:pt x="471" y="3696"/>
                    <a:pt x="477" y="3698"/>
                    <a:pt x="484" y="3699"/>
                  </a:cubicBezTo>
                  <a:lnTo>
                    <a:pt x="484" y="3699"/>
                  </a:lnTo>
                  <a:cubicBezTo>
                    <a:pt x="541" y="3818"/>
                    <a:pt x="581" y="3953"/>
                    <a:pt x="598" y="4079"/>
                  </a:cubicBezTo>
                  <a:cubicBezTo>
                    <a:pt x="616" y="4222"/>
                    <a:pt x="607" y="4365"/>
                    <a:pt x="571" y="4507"/>
                  </a:cubicBezTo>
                  <a:cubicBezTo>
                    <a:pt x="527" y="4641"/>
                    <a:pt x="455" y="4766"/>
                    <a:pt x="357" y="4873"/>
                  </a:cubicBezTo>
                  <a:cubicBezTo>
                    <a:pt x="313" y="4927"/>
                    <a:pt x="259" y="4971"/>
                    <a:pt x="197" y="5016"/>
                  </a:cubicBezTo>
                  <a:cubicBezTo>
                    <a:pt x="143" y="5052"/>
                    <a:pt x="81" y="5087"/>
                    <a:pt x="18" y="5123"/>
                  </a:cubicBezTo>
                  <a:lnTo>
                    <a:pt x="18" y="5134"/>
                  </a:lnTo>
                  <a:lnTo>
                    <a:pt x="18" y="5134"/>
                  </a:lnTo>
                  <a:cubicBezTo>
                    <a:pt x="12" y="5137"/>
                    <a:pt x="6" y="5139"/>
                    <a:pt x="0" y="5141"/>
                  </a:cubicBezTo>
                  <a:lnTo>
                    <a:pt x="9" y="5150"/>
                  </a:lnTo>
                  <a:cubicBezTo>
                    <a:pt x="23" y="5142"/>
                    <a:pt x="37" y="5135"/>
                    <a:pt x="50" y="5127"/>
                  </a:cubicBezTo>
                  <a:lnTo>
                    <a:pt x="50" y="5127"/>
                  </a:lnTo>
                  <a:cubicBezTo>
                    <a:pt x="92" y="5110"/>
                    <a:pt x="133" y="5096"/>
                    <a:pt x="175" y="5083"/>
                  </a:cubicBezTo>
                  <a:lnTo>
                    <a:pt x="175" y="5083"/>
                  </a:lnTo>
                  <a:cubicBezTo>
                    <a:pt x="141" y="5092"/>
                    <a:pt x="108" y="5103"/>
                    <a:pt x="75" y="5114"/>
                  </a:cubicBezTo>
                  <a:lnTo>
                    <a:pt x="75" y="5114"/>
                  </a:lnTo>
                  <a:cubicBezTo>
                    <a:pt x="115" y="5093"/>
                    <a:pt x="153" y="5072"/>
                    <a:pt x="188" y="5043"/>
                  </a:cubicBezTo>
                  <a:cubicBezTo>
                    <a:pt x="250" y="4998"/>
                    <a:pt x="304" y="4954"/>
                    <a:pt x="357" y="4900"/>
                  </a:cubicBezTo>
                  <a:cubicBezTo>
                    <a:pt x="455" y="4793"/>
                    <a:pt x="527" y="4668"/>
                    <a:pt x="571" y="4525"/>
                  </a:cubicBezTo>
                  <a:cubicBezTo>
                    <a:pt x="616" y="4382"/>
                    <a:pt x="625" y="4240"/>
                    <a:pt x="607" y="4097"/>
                  </a:cubicBezTo>
                  <a:cubicBezTo>
                    <a:pt x="582" y="3962"/>
                    <a:pt x="549" y="3828"/>
                    <a:pt x="493" y="3700"/>
                  </a:cubicBezTo>
                  <a:lnTo>
                    <a:pt x="493" y="3700"/>
                  </a:lnTo>
                  <a:cubicBezTo>
                    <a:pt x="611" y="3722"/>
                    <a:pt x="732" y="3733"/>
                    <a:pt x="852" y="3733"/>
                  </a:cubicBezTo>
                  <a:cubicBezTo>
                    <a:pt x="959" y="3733"/>
                    <a:pt x="1065" y="3724"/>
                    <a:pt x="1169" y="3704"/>
                  </a:cubicBezTo>
                  <a:cubicBezTo>
                    <a:pt x="1285" y="3686"/>
                    <a:pt x="1401" y="3651"/>
                    <a:pt x="1509" y="3588"/>
                  </a:cubicBezTo>
                  <a:cubicBezTo>
                    <a:pt x="1616" y="3543"/>
                    <a:pt x="1705" y="3454"/>
                    <a:pt x="1758" y="3338"/>
                  </a:cubicBezTo>
                  <a:cubicBezTo>
                    <a:pt x="1803" y="3222"/>
                    <a:pt x="1785" y="3088"/>
                    <a:pt x="1714" y="2990"/>
                  </a:cubicBezTo>
                  <a:cubicBezTo>
                    <a:pt x="1692" y="2955"/>
                    <a:pt x="1665" y="2923"/>
                    <a:pt x="1634" y="2893"/>
                  </a:cubicBezTo>
                  <a:close/>
                  <a:moveTo>
                    <a:pt x="902" y="5061"/>
                  </a:moveTo>
                  <a:cubicBezTo>
                    <a:pt x="937" y="5079"/>
                    <a:pt x="973" y="5087"/>
                    <a:pt x="1018" y="5105"/>
                  </a:cubicBezTo>
                  <a:lnTo>
                    <a:pt x="1116" y="5150"/>
                  </a:lnTo>
                  <a:cubicBezTo>
                    <a:pt x="1178" y="5195"/>
                    <a:pt x="1241" y="5239"/>
                    <a:pt x="1294" y="5293"/>
                  </a:cubicBezTo>
                  <a:cubicBezTo>
                    <a:pt x="1348" y="5346"/>
                    <a:pt x="1401" y="5400"/>
                    <a:pt x="1446" y="5462"/>
                  </a:cubicBezTo>
                  <a:cubicBezTo>
                    <a:pt x="1491" y="5516"/>
                    <a:pt x="1517" y="5587"/>
                    <a:pt x="1562" y="5650"/>
                  </a:cubicBezTo>
                  <a:cubicBezTo>
                    <a:pt x="1500" y="5507"/>
                    <a:pt x="1410" y="5382"/>
                    <a:pt x="1294" y="5275"/>
                  </a:cubicBezTo>
                  <a:cubicBezTo>
                    <a:pt x="1241" y="5221"/>
                    <a:pt x="1187" y="5177"/>
                    <a:pt x="1116" y="5141"/>
                  </a:cubicBezTo>
                  <a:lnTo>
                    <a:pt x="1018" y="5096"/>
                  </a:lnTo>
                  <a:cubicBezTo>
                    <a:pt x="982" y="5079"/>
                    <a:pt x="946" y="5070"/>
                    <a:pt x="902" y="5061"/>
                  </a:cubicBezTo>
                  <a:close/>
                  <a:moveTo>
                    <a:pt x="4008" y="0"/>
                  </a:moveTo>
                  <a:lnTo>
                    <a:pt x="3963" y="98"/>
                  </a:lnTo>
                  <a:cubicBezTo>
                    <a:pt x="3927" y="179"/>
                    <a:pt x="3883" y="268"/>
                    <a:pt x="3820" y="348"/>
                  </a:cubicBezTo>
                  <a:cubicBezTo>
                    <a:pt x="3767" y="429"/>
                    <a:pt x="3695" y="491"/>
                    <a:pt x="3624" y="554"/>
                  </a:cubicBezTo>
                  <a:cubicBezTo>
                    <a:pt x="3564" y="594"/>
                    <a:pt x="3493" y="614"/>
                    <a:pt x="3424" y="614"/>
                  </a:cubicBezTo>
                  <a:cubicBezTo>
                    <a:pt x="3401" y="614"/>
                    <a:pt x="3378" y="612"/>
                    <a:pt x="3356" y="607"/>
                  </a:cubicBezTo>
                  <a:cubicBezTo>
                    <a:pt x="3267" y="580"/>
                    <a:pt x="3178" y="536"/>
                    <a:pt x="3115" y="473"/>
                  </a:cubicBezTo>
                  <a:lnTo>
                    <a:pt x="3062" y="429"/>
                  </a:lnTo>
                  <a:lnTo>
                    <a:pt x="3070" y="491"/>
                  </a:lnTo>
                  <a:cubicBezTo>
                    <a:pt x="3072" y="500"/>
                    <a:pt x="3073" y="508"/>
                    <a:pt x="3074" y="516"/>
                  </a:cubicBezTo>
                  <a:lnTo>
                    <a:pt x="3074" y="516"/>
                  </a:lnTo>
                  <a:lnTo>
                    <a:pt x="3070" y="518"/>
                  </a:lnTo>
                  <a:cubicBezTo>
                    <a:pt x="3072" y="519"/>
                    <a:pt x="3073" y="520"/>
                    <a:pt x="3074" y="521"/>
                  </a:cubicBezTo>
                  <a:lnTo>
                    <a:pt x="3074" y="521"/>
                  </a:lnTo>
                  <a:cubicBezTo>
                    <a:pt x="3095" y="700"/>
                    <a:pt x="3077" y="885"/>
                    <a:pt x="3035" y="1062"/>
                  </a:cubicBezTo>
                  <a:cubicBezTo>
                    <a:pt x="2999" y="1152"/>
                    <a:pt x="2954" y="1232"/>
                    <a:pt x="2901" y="1303"/>
                  </a:cubicBezTo>
                  <a:cubicBezTo>
                    <a:pt x="2838" y="1384"/>
                    <a:pt x="2758" y="1428"/>
                    <a:pt x="2669" y="1437"/>
                  </a:cubicBezTo>
                  <a:cubicBezTo>
                    <a:pt x="2571" y="1437"/>
                    <a:pt x="2481" y="1419"/>
                    <a:pt x="2401" y="1366"/>
                  </a:cubicBezTo>
                  <a:cubicBezTo>
                    <a:pt x="2321" y="1321"/>
                    <a:pt x="2240" y="1268"/>
                    <a:pt x="2169" y="1196"/>
                  </a:cubicBezTo>
                  <a:cubicBezTo>
                    <a:pt x="2017" y="1071"/>
                    <a:pt x="1892" y="928"/>
                    <a:pt x="1776" y="777"/>
                  </a:cubicBezTo>
                  <a:lnTo>
                    <a:pt x="1758" y="741"/>
                  </a:lnTo>
                  <a:lnTo>
                    <a:pt x="1741" y="777"/>
                  </a:lnTo>
                  <a:cubicBezTo>
                    <a:pt x="1678" y="911"/>
                    <a:pt x="1598" y="1027"/>
                    <a:pt x="1500" y="1125"/>
                  </a:cubicBezTo>
                  <a:cubicBezTo>
                    <a:pt x="1393" y="1223"/>
                    <a:pt x="1277" y="1303"/>
                    <a:pt x="1143" y="1375"/>
                  </a:cubicBezTo>
                  <a:cubicBezTo>
                    <a:pt x="1009" y="1428"/>
                    <a:pt x="875" y="1473"/>
                    <a:pt x="732" y="1500"/>
                  </a:cubicBezTo>
                  <a:cubicBezTo>
                    <a:pt x="661" y="1517"/>
                    <a:pt x="589" y="1526"/>
                    <a:pt x="518" y="1526"/>
                  </a:cubicBezTo>
                  <a:lnTo>
                    <a:pt x="232" y="1526"/>
                  </a:lnTo>
                  <a:lnTo>
                    <a:pt x="293" y="1561"/>
                  </a:lnTo>
                  <a:lnTo>
                    <a:pt x="293" y="1561"/>
                  </a:lnTo>
                  <a:lnTo>
                    <a:pt x="286" y="1589"/>
                  </a:lnTo>
                  <a:cubicBezTo>
                    <a:pt x="306" y="1589"/>
                    <a:pt x="325" y="1589"/>
                    <a:pt x="344" y="1590"/>
                  </a:cubicBezTo>
                  <a:lnTo>
                    <a:pt x="344" y="1590"/>
                  </a:lnTo>
                  <a:cubicBezTo>
                    <a:pt x="425" y="1640"/>
                    <a:pt x="506" y="1700"/>
                    <a:pt x="580" y="1767"/>
                  </a:cubicBezTo>
                  <a:cubicBezTo>
                    <a:pt x="679" y="1848"/>
                    <a:pt x="750" y="1946"/>
                    <a:pt x="803" y="2053"/>
                  </a:cubicBezTo>
                  <a:cubicBezTo>
                    <a:pt x="857" y="2160"/>
                    <a:pt x="884" y="2276"/>
                    <a:pt x="866" y="2392"/>
                  </a:cubicBezTo>
                  <a:cubicBezTo>
                    <a:pt x="848" y="2517"/>
                    <a:pt x="812" y="2624"/>
                    <a:pt x="750" y="2731"/>
                  </a:cubicBezTo>
                  <a:lnTo>
                    <a:pt x="743" y="2746"/>
                  </a:lnTo>
                  <a:lnTo>
                    <a:pt x="743" y="2746"/>
                  </a:lnTo>
                  <a:cubicBezTo>
                    <a:pt x="739" y="2747"/>
                    <a:pt x="736" y="2748"/>
                    <a:pt x="732" y="2749"/>
                  </a:cubicBezTo>
                  <a:lnTo>
                    <a:pt x="738" y="2755"/>
                  </a:lnTo>
                  <a:lnTo>
                    <a:pt x="738" y="2755"/>
                  </a:lnTo>
                  <a:lnTo>
                    <a:pt x="732" y="2767"/>
                  </a:lnTo>
                  <a:lnTo>
                    <a:pt x="746" y="2763"/>
                  </a:lnTo>
                  <a:lnTo>
                    <a:pt x="746" y="2763"/>
                  </a:lnTo>
                  <a:lnTo>
                    <a:pt x="759" y="2776"/>
                  </a:lnTo>
                  <a:cubicBezTo>
                    <a:pt x="762" y="2770"/>
                    <a:pt x="766" y="2764"/>
                    <a:pt x="769" y="2758"/>
                  </a:cubicBezTo>
                  <a:lnTo>
                    <a:pt x="769" y="2758"/>
                  </a:lnTo>
                  <a:cubicBezTo>
                    <a:pt x="877" y="2723"/>
                    <a:pt x="987" y="2706"/>
                    <a:pt x="1097" y="2706"/>
                  </a:cubicBezTo>
                  <a:cubicBezTo>
                    <a:pt x="1214" y="2706"/>
                    <a:pt x="1331" y="2726"/>
                    <a:pt x="1446" y="2767"/>
                  </a:cubicBezTo>
                  <a:cubicBezTo>
                    <a:pt x="1483" y="2782"/>
                    <a:pt x="1518" y="2801"/>
                    <a:pt x="1551" y="2823"/>
                  </a:cubicBezTo>
                  <a:lnTo>
                    <a:pt x="1551" y="2823"/>
                  </a:lnTo>
                  <a:cubicBezTo>
                    <a:pt x="1516" y="2798"/>
                    <a:pt x="1477" y="2777"/>
                    <a:pt x="1437" y="2758"/>
                  </a:cubicBezTo>
                  <a:cubicBezTo>
                    <a:pt x="1330" y="2713"/>
                    <a:pt x="1205" y="2696"/>
                    <a:pt x="1089" y="2696"/>
                  </a:cubicBezTo>
                  <a:cubicBezTo>
                    <a:pt x="989" y="2696"/>
                    <a:pt x="883" y="2709"/>
                    <a:pt x="782" y="2735"/>
                  </a:cubicBezTo>
                  <a:lnTo>
                    <a:pt x="782" y="2735"/>
                  </a:lnTo>
                  <a:cubicBezTo>
                    <a:pt x="832" y="2639"/>
                    <a:pt x="868" y="2537"/>
                    <a:pt x="884" y="2428"/>
                  </a:cubicBezTo>
                  <a:cubicBezTo>
                    <a:pt x="893" y="2303"/>
                    <a:pt x="875" y="2178"/>
                    <a:pt x="821" y="2062"/>
                  </a:cubicBezTo>
                  <a:cubicBezTo>
                    <a:pt x="759" y="1955"/>
                    <a:pt x="687" y="1857"/>
                    <a:pt x="598" y="1767"/>
                  </a:cubicBezTo>
                  <a:cubicBezTo>
                    <a:pt x="526" y="1703"/>
                    <a:pt x="443" y="1644"/>
                    <a:pt x="357" y="1591"/>
                  </a:cubicBezTo>
                  <a:lnTo>
                    <a:pt x="357" y="1591"/>
                  </a:lnTo>
                  <a:cubicBezTo>
                    <a:pt x="383" y="1592"/>
                    <a:pt x="408" y="1593"/>
                    <a:pt x="433" y="1593"/>
                  </a:cubicBezTo>
                  <a:cubicBezTo>
                    <a:pt x="457" y="1593"/>
                    <a:pt x="482" y="1592"/>
                    <a:pt x="509" y="1589"/>
                  </a:cubicBezTo>
                  <a:cubicBezTo>
                    <a:pt x="589" y="1580"/>
                    <a:pt x="661" y="1571"/>
                    <a:pt x="732" y="1562"/>
                  </a:cubicBezTo>
                  <a:cubicBezTo>
                    <a:pt x="875" y="1535"/>
                    <a:pt x="1018" y="1491"/>
                    <a:pt x="1152" y="1428"/>
                  </a:cubicBezTo>
                  <a:cubicBezTo>
                    <a:pt x="1418" y="1308"/>
                    <a:pt x="1626" y="1097"/>
                    <a:pt x="1761" y="842"/>
                  </a:cubicBezTo>
                  <a:lnTo>
                    <a:pt x="1761" y="842"/>
                  </a:lnTo>
                  <a:cubicBezTo>
                    <a:pt x="1864" y="991"/>
                    <a:pt x="1991" y="1124"/>
                    <a:pt x="2133" y="1250"/>
                  </a:cubicBezTo>
                  <a:cubicBezTo>
                    <a:pt x="2205" y="1312"/>
                    <a:pt x="2285" y="1375"/>
                    <a:pt x="2374" y="1419"/>
                  </a:cubicBezTo>
                  <a:cubicBezTo>
                    <a:pt x="2464" y="1473"/>
                    <a:pt x="2562" y="1500"/>
                    <a:pt x="2669" y="1500"/>
                  </a:cubicBezTo>
                  <a:cubicBezTo>
                    <a:pt x="2767" y="1491"/>
                    <a:pt x="2865" y="1437"/>
                    <a:pt x="2928" y="1348"/>
                  </a:cubicBezTo>
                  <a:cubicBezTo>
                    <a:pt x="2990" y="1276"/>
                    <a:pt x="3035" y="1187"/>
                    <a:pt x="3070" y="1089"/>
                  </a:cubicBezTo>
                  <a:cubicBezTo>
                    <a:pt x="3119" y="921"/>
                    <a:pt x="3138" y="738"/>
                    <a:pt x="3122" y="560"/>
                  </a:cubicBezTo>
                  <a:lnTo>
                    <a:pt x="3122" y="560"/>
                  </a:lnTo>
                  <a:cubicBezTo>
                    <a:pt x="3188" y="610"/>
                    <a:pt x="3260" y="648"/>
                    <a:pt x="3338" y="670"/>
                  </a:cubicBezTo>
                  <a:cubicBezTo>
                    <a:pt x="3364" y="674"/>
                    <a:pt x="3390" y="676"/>
                    <a:pt x="3416" y="676"/>
                  </a:cubicBezTo>
                  <a:cubicBezTo>
                    <a:pt x="3496" y="676"/>
                    <a:pt x="3574" y="654"/>
                    <a:pt x="3642" y="607"/>
                  </a:cubicBezTo>
                  <a:cubicBezTo>
                    <a:pt x="3722" y="554"/>
                    <a:pt x="3802" y="473"/>
                    <a:pt x="3856" y="393"/>
                  </a:cubicBezTo>
                  <a:cubicBezTo>
                    <a:pt x="3900" y="336"/>
                    <a:pt x="3935" y="276"/>
                    <a:pt x="3967" y="214"/>
                  </a:cubicBezTo>
                  <a:lnTo>
                    <a:pt x="3967" y="214"/>
                  </a:lnTo>
                  <a:cubicBezTo>
                    <a:pt x="3975" y="291"/>
                    <a:pt x="3993" y="366"/>
                    <a:pt x="4025" y="438"/>
                  </a:cubicBezTo>
                  <a:cubicBezTo>
                    <a:pt x="4061" y="545"/>
                    <a:pt x="4115" y="634"/>
                    <a:pt x="4195" y="714"/>
                  </a:cubicBezTo>
                  <a:cubicBezTo>
                    <a:pt x="4266" y="786"/>
                    <a:pt x="4356" y="857"/>
                    <a:pt x="4454" y="902"/>
                  </a:cubicBezTo>
                  <a:cubicBezTo>
                    <a:pt x="4538" y="948"/>
                    <a:pt x="4629" y="981"/>
                    <a:pt x="4721" y="1000"/>
                  </a:cubicBezTo>
                  <a:lnTo>
                    <a:pt x="4721" y="1000"/>
                  </a:lnTo>
                  <a:cubicBezTo>
                    <a:pt x="4644" y="1106"/>
                    <a:pt x="4581" y="1219"/>
                    <a:pt x="4525" y="1339"/>
                  </a:cubicBezTo>
                  <a:cubicBezTo>
                    <a:pt x="4463" y="1464"/>
                    <a:pt x="4418" y="1607"/>
                    <a:pt x="4382" y="1749"/>
                  </a:cubicBezTo>
                  <a:cubicBezTo>
                    <a:pt x="4356" y="1883"/>
                    <a:pt x="4338" y="2026"/>
                    <a:pt x="4329" y="2178"/>
                  </a:cubicBezTo>
                  <a:cubicBezTo>
                    <a:pt x="4320" y="2321"/>
                    <a:pt x="4320" y="2463"/>
                    <a:pt x="4338" y="2606"/>
                  </a:cubicBezTo>
                  <a:lnTo>
                    <a:pt x="4338" y="2624"/>
                  </a:lnTo>
                  <a:lnTo>
                    <a:pt x="4347" y="2624"/>
                  </a:lnTo>
                  <a:cubicBezTo>
                    <a:pt x="4463" y="2687"/>
                    <a:pt x="4588" y="2740"/>
                    <a:pt x="4713" y="2785"/>
                  </a:cubicBezTo>
                  <a:cubicBezTo>
                    <a:pt x="4846" y="2820"/>
                    <a:pt x="4971" y="2838"/>
                    <a:pt x="5105" y="2856"/>
                  </a:cubicBezTo>
                  <a:cubicBezTo>
                    <a:pt x="5170" y="2861"/>
                    <a:pt x="5235" y="2863"/>
                    <a:pt x="5300" y="2863"/>
                  </a:cubicBezTo>
                  <a:cubicBezTo>
                    <a:pt x="5478" y="2863"/>
                    <a:pt x="5655" y="2846"/>
                    <a:pt x="5832" y="2810"/>
                  </a:cubicBezTo>
                  <a:lnTo>
                    <a:pt x="5832" y="2810"/>
                  </a:lnTo>
                  <a:cubicBezTo>
                    <a:pt x="5779" y="2877"/>
                    <a:pt x="5742" y="2960"/>
                    <a:pt x="5721" y="3044"/>
                  </a:cubicBezTo>
                  <a:cubicBezTo>
                    <a:pt x="5712" y="3160"/>
                    <a:pt x="5721" y="3267"/>
                    <a:pt x="5757" y="3374"/>
                  </a:cubicBezTo>
                  <a:cubicBezTo>
                    <a:pt x="5832" y="3565"/>
                    <a:pt x="5930" y="3742"/>
                    <a:pt x="6059" y="3902"/>
                  </a:cubicBezTo>
                  <a:lnTo>
                    <a:pt x="6059" y="3902"/>
                  </a:lnTo>
                  <a:cubicBezTo>
                    <a:pt x="5988" y="3907"/>
                    <a:pt x="5921" y="3924"/>
                    <a:pt x="5855" y="3954"/>
                  </a:cubicBezTo>
                  <a:cubicBezTo>
                    <a:pt x="5784" y="3990"/>
                    <a:pt x="5712" y="4043"/>
                    <a:pt x="5668" y="4115"/>
                  </a:cubicBezTo>
                  <a:cubicBezTo>
                    <a:pt x="5623" y="4177"/>
                    <a:pt x="5587" y="4257"/>
                    <a:pt x="5560" y="4338"/>
                  </a:cubicBezTo>
                  <a:cubicBezTo>
                    <a:pt x="5545" y="4408"/>
                    <a:pt x="5536" y="4479"/>
                    <a:pt x="5534" y="4550"/>
                  </a:cubicBezTo>
                  <a:lnTo>
                    <a:pt x="5534" y="4550"/>
                  </a:lnTo>
                  <a:cubicBezTo>
                    <a:pt x="5372" y="4484"/>
                    <a:pt x="5203" y="4435"/>
                    <a:pt x="5025" y="4409"/>
                  </a:cubicBezTo>
                  <a:cubicBezTo>
                    <a:pt x="4987" y="4402"/>
                    <a:pt x="4950" y="4399"/>
                    <a:pt x="4913" y="4399"/>
                  </a:cubicBezTo>
                  <a:cubicBezTo>
                    <a:pt x="4853" y="4399"/>
                    <a:pt x="4795" y="4407"/>
                    <a:pt x="4739" y="4418"/>
                  </a:cubicBezTo>
                  <a:cubicBezTo>
                    <a:pt x="4641" y="4445"/>
                    <a:pt x="4570" y="4516"/>
                    <a:pt x="4534" y="4605"/>
                  </a:cubicBezTo>
                  <a:cubicBezTo>
                    <a:pt x="4498" y="4695"/>
                    <a:pt x="4489" y="4793"/>
                    <a:pt x="4498" y="4891"/>
                  </a:cubicBezTo>
                  <a:cubicBezTo>
                    <a:pt x="4507" y="4980"/>
                    <a:pt x="4516" y="5070"/>
                    <a:pt x="4534" y="5168"/>
                  </a:cubicBezTo>
                  <a:cubicBezTo>
                    <a:pt x="4568" y="5337"/>
                    <a:pt x="4618" y="5507"/>
                    <a:pt x="4684" y="5677"/>
                  </a:cubicBezTo>
                  <a:lnTo>
                    <a:pt x="4684" y="5677"/>
                  </a:lnTo>
                  <a:cubicBezTo>
                    <a:pt x="4548" y="5680"/>
                    <a:pt x="4412" y="5715"/>
                    <a:pt x="4284" y="5775"/>
                  </a:cubicBezTo>
                  <a:cubicBezTo>
                    <a:pt x="4150" y="5837"/>
                    <a:pt x="4025" y="5917"/>
                    <a:pt x="3918" y="6016"/>
                  </a:cubicBezTo>
                  <a:cubicBezTo>
                    <a:pt x="3811" y="6114"/>
                    <a:pt x="3713" y="6221"/>
                    <a:pt x="3624" y="6337"/>
                  </a:cubicBezTo>
                  <a:cubicBezTo>
                    <a:pt x="3532" y="6437"/>
                    <a:pt x="3456" y="6553"/>
                    <a:pt x="3388" y="6669"/>
                  </a:cubicBezTo>
                  <a:lnTo>
                    <a:pt x="3388" y="6669"/>
                  </a:lnTo>
                  <a:lnTo>
                    <a:pt x="3365" y="6515"/>
                  </a:lnTo>
                  <a:cubicBezTo>
                    <a:pt x="3356" y="6453"/>
                    <a:pt x="3338" y="6399"/>
                    <a:pt x="3320" y="6337"/>
                  </a:cubicBezTo>
                  <a:cubicBezTo>
                    <a:pt x="3285" y="6221"/>
                    <a:pt x="3222" y="6114"/>
                    <a:pt x="3142" y="6025"/>
                  </a:cubicBezTo>
                  <a:cubicBezTo>
                    <a:pt x="2994" y="5852"/>
                    <a:pt x="2785" y="5755"/>
                    <a:pt x="2557" y="5755"/>
                  </a:cubicBezTo>
                  <a:cubicBezTo>
                    <a:pt x="2543" y="5755"/>
                    <a:pt x="2529" y="5755"/>
                    <a:pt x="2515" y="5756"/>
                  </a:cubicBezTo>
                  <a:lnTo>
                    <a:pt x="2515" y="5756"/>
                  </a:lnTo>
                  <a:cubicBezTo>
                    <a:pt x="2645" y="5553"/>
                    <a:pt x="2741" y="5334"/>
                    <a:pt x="2812" y="5105"/>
                  </a:cubicBezTo>
                  <a:cubicBezTo>
                    <a:pt x="2847" y="4989"/>
                    <a:pt x="2856" y="4864"/>
                    <a:pt x="2821" y="4748"/>
                  </a:cubicBezTo>
                  <a:cubicBezTo>
                    <a:pt x="2794" y="4686"/>
                    <a:pt x="2749" y="4641"/>
                    <a:pt x="2687" y="4623"/>
                  </a:cubicBezTo>
                  <a:cubicBezTo>
                    <a:pt x="2647" y="4610"/>
                    <a:pt x="2603" y="4602"/>
                    <a:pt x="2558" y="4602"/>
                  </a:cubicBezTo>
                  <a:cubicBezTo>
                    <a:pt x="2542" y="4602"/>
                    <a:pt x="2525" y="4603"/>
                    <a:pt x="2508" y="4605"/>
                  </a:cubicBezTo>
                  <a:cubicBezTo>
                    <a:pt x="2392" y="4632"/>
                    <a:pt x="2276" y="4686"/>
                    <a:pt x="2187" y="4775"/>
                  </a:cubicBezTo>
                  <a:cubicBezTo>
                    <a:pt x="2098" y="4846"/>
                    <a:pt x="2008" y="4936"/>
                    <a:pt x="1937" y="5034"/>
                  </a:cubicBezTo>
                  <a:cubicBezTo>
                    <a:pt x="1794" y="5221"/>
                    <a:pt x="1660" y="5436"/>
                    <a:pt x="1562" y="5650"/>
                  </a:cubicBezTo>
                  <a:cubicBezTo>
                    <a:pt x="1669" y="5436"/>
                    <a:pt x="1794" y="5221"/>
                    <a:pt x="1946" y="5034"/>
                  </a:cubicBezTo>
                  <a:cubicBezTo>
                    <a:pt x="2017" y="4936"/>
                    <a:pt x="2098" y="4855"/>
                    <a:pt x="2196" y="4775"/>
                  </a:cubicBezTo>
                  <a:cubicBezTo>
                    <a:pt x="2285" y="4695"/>
                    <a:pt x="2392" y="4641"/>
                    <a:pt x="2508" y="4614"/>
                  </a:cubicBezTo>
                  <a:cubicBezTo>
                    <a:pt x="2525" y="4612"/>
                    <a:pt x="2542" y="4611"/>
                    <a:pt x="2558" y="4611"/>
                  </a:cubicBezTo>
                  <a:cubicBezTo>
                    <a:pt x="2603" y="4611"/>
                    <a:pt x="2647" y="4619"/>
                    <a:pt x="2687" y="4632"/>
                  </a:cubicBezTo>
                  <a:cubicBezTo>
                    <a:pt x="2740" y="4650"/>
                    <a:pt x="2785" y="4695"/>
                    <a:pt x="2812" y="4748"/>
                  </a:cubicBezTo>
                  <a:cubicBezTo>
                    <a:pt x="2838" y="4864"/>
                    <a:pt x="2838" y="4989"/>
                    <a:pt x="2794" y="5105"/>
                  </a:cubicBezTo>
                  <a:cubicBezTo>
                    <a:pt x="2722" y="5328"/>
                    <a:pt x="2624" y="5552"/>
                    <a:pt x="2499" y="5757"/>
                  </a:cubicBezTo>
                  <a:lnTo>
                    <a:pt x="2490" y="5775"/>
                  </a:lnTo>
                  <a:lnTo>
                    <a:pt x="2508" y="5775"/>
                  </a:lnTo>
                  <a:cubicBezTo>
                    <a:pt x="2518" y="5774"/>
                    <a:pt x="2528" y="5774"/>
                    <a:pt x="2537" y="5774"/>
                  </a:cubicBezTo>
                  <a:cubicBezTo>
                    <a:pt x="2760" y="5774"/>
                    <a:pt x="2979" y="5871"/>
                    <a:pt x="3133" y="6042"/>
                  </a:cubicBezTo>
                  <a:cubicBezTo>
                    <a:pt x="3204" y="6132"/>
                    <a:pt x="3258" y="6239"/>
                    <a:pt x="3294" y="6346"/>
                  </a:cubicBezTo>
                  <a:cubicBezTo>
                    <a:pt x="3320" y="6408"/>
                    <a:pt x="3329" y="6462"/>
                    <a:pt x="3347" y="6515"/>
                  </a:cubicBezTo>
                  <a:lnTo>
                    <a:pt x="3374" y="6694"/>
                  </a:lnTo>
                  <a:lnTo>
                    <a:pt x="3374" y="6730"/>
                  </a:lnTo>
                  <a:lnTo>
                    <a:pt x="3401" y="6694"/>
                  </a:lnTo>
                  <a:cubicBezTo>
                    <a:pt x="3472" y="6578"/>
                    <a:pt x="3552" y="6453"/>
                    <a:pt x="3642" y="6346"/>
                  </a:cubicBezTo>
                  <a:cubicBezTo>
                    <a:pt x="3731" y="6230"/>
                    <a:pt x="3838" y="6132"/>
                    <a:pt x="3945" y="6033"/>
                  </a:cubicBezTo>
                  <a:cubicBezTo>
                    <a:pt x="4052" y="5935"/>
                    <a:pt x="4168" y="5855"/>
                    <a:pt x="4302" y="5793"/>
                  </a:cubicBezTo>
                  <a:cubicBezTo>
                    <a:pt x="4427" y="5730"/>
                    <a:pt x="4570" y="5703"/>
                    <a:pt x="4713" y="5703"/>
                  </a:cubicBezTo>
                  <a:lnTo>
                    <a:pt x="4730" y="5703"/>
                  </a:lnTo>
                  <a:lnTo>
                    <a:pt x="4722" y="5676"/>
                  </a:lnTo>
                  <a:cubicBezTo>
                    <a:pt x="4659" y="5507"/>
                    <a:pt x="4606" y="5328"/>
                    <a:pt x="4570" y="5150"/>
                  </a:cubicBezTo>
                  <a:cubicBezTo>
                    <a:pt x="4552" y="5061"/>
                    <a:pt x="4543" y="4971"/>
                    <a:pt x="4534" y="4882"/>
                  </a:cubicBezTo>
                  <a:cubicBezTo>
                    <a:pt x="4525" y="4793"/>
                    <a:pt x="4534" y="4695"/>
                    <a:pt x="4570" y="4614"/>
                  </a:cubicBezTo>
                  <a:cubicBezTo>
                    <a:pt x="4597" y="4525"/>
                    <a:pt x="4668" y="4472"/>
                    <a:pt x="4757" y="4445"/>
                  </a:cubicBezTo>
                  <a:cubicBezTo>
                    <a:pt x="4807" y="4434"/>
                    <a:pt x="4863" y="4426"/>
                    <a:pt x="4920" y="4426"/>
                  </a:cubicBezTo>
                  <a:cubicBezTo>
                    <a:pt x="4956" y="4426"/>
                    <a:pt x="4991" y="4429"/>
                    <a:pt x="5025" y="4436"/>
                  </a:cubicBezTo>
                  <a:cubicBezTo>
                    <a:pt x="5203" y="4463"/>
                    <a:pt x="5382" y="4516"/>
                    <a:pt x="5552" y="4588"/>
                  </a:cubicBezTo>
                  <a:lnTo>
                    <a:pt x="5578" y="4605"/>
                  </a:lnTo>
                  <a:lnTo>
                    <a:pt x="5578" y="4570"/>
                  </a:lnTo>
                  <a:cubicBezTo>
                    <a:pt x="5569" y="4409"/>
                    <a:pt x="5614" y="4257"/>
                    <a:pt x="5703" y="4124"/>
                  </a:cubicBezTo>
                  <a:cubicBezTo>
                    <a:pt x="5748" y="4061"/>
                    <a:pt x="5810" y="4008"/>
                    <a:pt x="5882" y="3981"/>
                  </a:cubicBezTo>
                  <a:cubicBezTo>
                    <a:pt x="5946" y="3949"/>
                    <a:pt x="6010" y="3931"/>
                    <a:pt x="6080" y="3928"/>
                  </a:cubicBezTo>
                  <a:lnTo>
                    <a:pt x="6080" y="3928"/>
                  </a:lnTo>
                  <a:cubicBezTo>
                    <a:pt x="6082" y="3931"/>
                    <a:pt x="6085" y="3933"/>
                    <a:pt x="6087" y="3936"/>
                  </a:cubicBezTo>
                  <a:lnTo>
                    <a:pt x="6091" y="3927"/>
                  </a:lnTo>
                  <a:lnTo>
                    <a:pt x="6091" y="3927"/>
                  </a:lnTo>
                  <a:cubicBezTo>
                    <a:pt x="6096" y="3927"/>
                    <a:pt x="6100" y="3927"/>
                    <a:pt x="6105" y="3927"/>
                  </a:cubicBezTo>
                  <a:lnTo>
                    <a:pt x="6141" y="3927"/>
                  </a:lnTo>
                  <a:lnTo>
                    <a:pt x="6114" y="3900"/>
                  </a:lnTo>
                  <a:cubicBezTo>
                    <a:pt x="5980" y="3740"/>
                    <a:pt x="5864" y="3552"/>
                    <a:pt x="5801" y="3347"/>
                  </a:cubicBezTo>
                  <a:cubicBezTo>
                    <a:pt x="5766" y="3249"/>
                    <a:pt x="5748" y="3142"/>
                    <a:pt x="5766" y="3044"/>
                  </a:cubicBezTo>
                  <a:cubicBezTo>
                    <a:pt x="5782" y="2948"/>
                    <a:pt x="5826" y="2866"/>
                    <a:pt x="5887" y="2799"/>
                  </a:cubicBezTo>
                  <a:lnTo>
                    <a:pt x="5887" y="2799"/>
                  </a:lnTo>
                  <a:cubicBezTo>
                    <a:pt x="5894" y="2797"/>
                    <a:pt x="5901" y="2795"/>
                    <a:pt x="5909" y="2794"/>
                  </a:cubicBezTo>
                  <a:lnTo>
                    <a:pt x="5901" y="2784"/>
                  </a:lnTo>
                  <a:lnTo>
                    <a:pt x="5901" y="2784"/>
                  </a:lnTo>
                  <a:cubicBezTo>
                    <a:pt x="5903" y="2781"/>
                    <a:pt x="5906" y="2778"/>
                    <a:pt x="5909" y="2776"/>
                  </a:cubicBezTo>
                  <a:lnTo>
                    <a:pt x="5971" y="2722"/>
                  </a:lnTo>
                  <a:lnTo>
                    <a:pt x="5891" y="2740"/>
                  </a:lnTo>
                  <a:cubicBezTo>
                    <a:pt x="5708" y="2779"/>
                    <a:pt x="5515" y="2804"/>
                    <a:pt x="5324" y="2804"/>
                  </a:cubicBezTo>
                  <a:cubicBezTo>
                    <a:pt x="5254" y="2804"/>
                    <a:pt x="5184" y="2801"/>
                    <a:pt x="5114" y="2794"/>
                  </a:cubicBezTo>
                  <a:cubicBezTo>
                    <a:pt x="4980" y="2785"/>
                    <a:pt x="4855" y="2758"/>
                    <a:pt x="4730" y="2722"/>
                  </a:cubicBezTo>
                  <a:cubicBezTo>
                    <a:pt x="4609" y="2687"/>
                    <a:pt x="4487" y="2636"/>
                    <a:pt x="4381" y="2575"/>
                  </a:cubicBezTo>
                  <a:lnTo>
                    <a:pt x="4381" y="2575"/>
                  </a:lnTo>
                  <a:cubicBezTo>
                    <a:pt x="4356" y="2294"/>
                    <a:pt x="4374" y="2013"/>
                    <a:pt x="4436" y="1741"/>
                  </a:cubicBezTo>
                  <a:cubicBezTo>
                    <a:pt x="4463" y="1607"/>
                    <a:pt x="4507" y="1464"/>
                    <a:pt x="4570" y="1339"/>
                  </a:cubicBezTo>
                  <a:cubicBezTo>
                    <a:pt x="4632" y="1214"/>
                    <a:pt x="4704" y="1089"/>
                    <a:pt x="4793" y="982"/>
                  </a:cubicBezTo>
                  <a:lnTo>
                    <a:pt x="4820" y="946"/>
                  </a:lnTo>
                  <a:lnTo>
                    <a:pt x="4775" y="937"/>
                  </a:lnTo>
                  <a:cubicBezTo>
                    <a:pt x="4677" y="919"/>
                    <a:pt x="4579" y="884"/>
                    <a:pt x="4489" y="839"/>
                  </a:cubicBezTo>
                  <a:cubicBezTo>
                    <a:pt x="4391" y="795"/>
                    <a:pt x="4311" y="732"/>
                    <a:pt x="4240" y="661"/>
                  </a:cubicBezTo>
                  <a:cubicBezTo>
                    <a:pt x="4168" y="589"/>
                    <a:pt x="4106" y="500"/>
                    <a:pt x="4070" y="402"/>
                  </a:cubicBezTo>
                  <a:cubicBezTo>
                    <a:pt x="4034" y="304"/>
                    <a:pt x="4016" y="205"/>
                    <a:pt x="4016" y="98"/>
                  </a:cubicBezTo>
                  <a:lnTo>
                    <a:pt x="4008" y="0"/>
                  </a:ln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3448" name="Google Shape;3448;p36"/>
            <p:cNvSpPr/>
            <p:nvPr/>
          </p:nvSpPr>
          <p:spPr>
            <a:xfrm rot="-7457137">
              <a:off x="1385077" y="4120487"/>
              <a:ext cx="401242" cy="405450"/>
            </a:xfrm>
            <a:custGeom>
              <a:avLst/>
              <a:gdLst/>
              <a:ahLst/>
              <a:cxnLst/>
              <a:rect l="l" t="t" r="r" b="b"/>
              <a:pathLst>
                <a:path w="4482" h="4529" extrusionOk="0">
                  <a:moveTo>
                    <a:pt x="2804" y="1"/>
                  </a:moveTo>
                  <a:cubicBezTo>
                    <a:pt x="2804" y="1"/>
                    <a:pt x="2804" y="1"/>
                    <a:pt x="2804" y="2"/>
                  </a:cubicBezTo>
                  <a:cubicBezTo>
                    <a:pt x="2805" y="7"/>
                    <a:pt x="2807" y="12"/>
                    <a:pt x="2808" y="17"/>
                  </a:cubicBezTo>
                  <a:lnTo>
                    <a:pt x="2808" y="17"/>
                  </a:lnTo>
                  <a:cubicBezTo>
                    <a:pt x="2806" y="7"/>
                    <a:pt x="2804" y="1"/>
                    <a:pt x="2804" y="1"/>
                  </a:cubicBezTo>
                  <a:close/>
                  <a:moveTo>
                    <a:pt x="26" y="3498"/>
                  </a:moveTo>
                  <a:cubicBezTo>
                    <a:pt x="15" y="3504"/>
                    <a:pt x="7" y="3508"/>
                    <a:pt x="3" y="3509"/>
                  </a:cubicBezTo>
                  <a:lnTo>
                    <a:pt x="10" y="3509"/>
                  </a:lnTo>
                  <a:cubicBezTo>
                    <a:pt x="16" y="3506"/>
                    <a:pt x="21" y="3502"/>
                    <a:pt x="26" y="3498"/>
                  </a:cubicBezTo>
                  <a:close/>
                  <a:moveTo>
                    <a:pt x="1" y="3509"/>
                  </a:moveTo>
                  <a:cubicBezTo>
                    <a:pt x="1" y="3510"/>
                    <a:pt x="1" y="3510"/>
                    <a:pt x="1" y="3510"/>
                  </a:cubicBezTo>
                  <a:cubicBezTo>
                    <a:pt x="1" y="3510"/>
                    <a:pt x="2" y="3510"/>
                    <a:pt x="3" y="3509"/>
                  </a:cubicBezTo>
                  <a:close/>
                  <a:moveTo>
                    <a:pt x="2808" y="17"/>
                  </a:moveTo>
                  <a:cubicBezTo>
                    <a:pt x="2833" y="141"/>
                    <a:pt x="2973" y="939"/>
                    <a:pt x="3054" y="1376"/>
                  </a:cubicBezTo>
                  <a:cubicBezTo>
                    <a:pt x="3072" y="1456"/>
                    <a:pt x="3081" y="1554"/>
                    <a:pt x="3098" y="1626"/>
                  </a:cubicBezTo>
                  <a:lnTo>
                    <a:pt x="2117" y="1403"/>
                  </a:lnTo>
                  <a:cubicBezTo>
                    <a:pt x="1582" y="1280"/>
                    <a:pt x="151" y="1037"/>
                    <a:pt x="135" y="1037"/>
                  </a:cubicBezTo>
                  <a:cubicBezTo>
                    <a:pt x="135" y="1037"/>
                    <a:pt x="135" y="1037"/>
                    <a:pt x="135" y="1037"/>
                  </a:cubicBezTo>
                  <a:lnTo>
                    <a:pt x="1171" y="1269"/>
                  </a:lnTo>
                  <a:lnTo>
                    <a:pt x="2804" y="1644"/>
                  </a:lnTo>
                  <a:lnTo>
                    <a:pt x="3027" y="1697"/>
                  </a:lnTo>
                  <a:lnTo>
                    <a:pt x="2697" y="1903"/>
                  </a:lnTo>
                  <a:lnTo>
                    <a:pt x="1983" y="2331"/>
                  </a:lnTo>
                  <a:lnTo>
                    <a:pt x="680" y="3107"/>
                  </a:lnTo>
                  <a:cubicBezTo>
                    <a:pt x="528" y="3197"/>
                    <a:pt x="376" y="3286"/>
                    <a:pt x="234" y="3375"/>
                  </a:cubicBezTo>
                  <a:lnTo>
                    <a:pt x="82" y="3464"/>
                  </a:lnTo>
                  <a:cubicBezTo>
                    <a:pt x="68" y="3472"/>
                    <a:pt x="47" y="3484"/>
                    <a:pt x="26" y="3498"/>
                  </a:cubicBezTo>
                  <a:lnTo>
                    <a:pt x="26" y="3498"/>
                  </a:lnTo>
                  <a:cubicBezTo>
                    <a:pt x="225" y="3404"/>
                    <a:pt x="1529" y="2737"/>
                    <a:pt x="1911" y="2509"/>
                  </a:cubicBezTo>
                  <a:cubicBezTo>
                    <a:pt x="2295" y="2277"/>
                    <a:pt x="2697" y="2036"/>
                    <a:pt x="3081" y="1795"/>
                  </a:cubicBezTo>
                  <a:lnTo>
                    <a:pt x="3081" y="1795"/>
                  </a:lnTo>
                  <a:cubicBezTo>
                    <a:pt x="3000" y="2072"/>
                    <a:pt x="2911" y="2358"/>
                    <a:pt x="2831" y="2625"/>
                  </a:cubicBezTo>
                  <a:cubicBezTo>
                    <a:pt x="2679" y="3143"/>
                    <a:pt x="2536" y="3652"/>
                    <a:pt x="2384" y="4170"/>
                  </a:cubicBezTo>
                  <a:lnTo>
                    <a:pt x="2286" y="4527"/>
                  </a:lnTo>
                  <a:cubicBezTo>
                    <a:pt x="2286" y="4528"/>
                    <a:pt x="2285" y="4529"/>
                    <a:pt x="2285" y="4529"/>
                  </a:cubicBezTo>
                  <a:cubicBezTo>
                    <a:pt x="2285" y="4529"/>
                    <a:pt x="2514" y="3960"/>
                    <a:pt x="2643" y="3598"/>
                  </a:cubicBezTo>
                  <a:cubicBezTo>
                    <a:pt x="2813" y="3107"/>
                    <a:pt x="2956" y="2590"/>
                    <a:pt x="3107" y="2072"/>
                  </a:cubicBezTo>
                  <a:cubicBezTo>
                    <a:pt x="3134" y="1974"/>
                    <a:pt x="3170" y="1867"/>
                    <a:pt x="3197" y="1760"/>
                  </a:cubicBezTo>
                  <a:lnTo>
                    <a:pt x="3786" y="2286"/>
                  </a:lnTo>
                  <a:cubicBezTo>
                    <a:pt x="3955" y="2447"/>
                    <a:pt x="4384" y="2777"/>
                    <a:pt x="4384" y="2777"/>
                  </a:cubicBezTo>
                  <a:cubicBezTo>
                    <a:pt x="4384" y="2777"/>
                    <a:pt x="3679" y="2090"/>
                    <a:pt x="3330" y="1787"/>
                  </a:cubicBezTo>
                  <a:lnTo>
                    <a:pt x="3241" y="1706"/>
                  </a:lnTo>
                  <a:lnTo>
                    <a:pt x="3313" y="1662"/>
                  </a:lnTo>
                  <a:cubicBezTo>
                    <a:pt x="3705" y="1421"/>
                    <a:pt x="4116" y="1126"/>
                    <a:pt x="4348" y="716"/>
                  </a:cubicBezTo>
                  <a:cubicBezTo>
                    <a:pt x="4437" y="591"/>
                    <a:pt x="4482" y="430"/>
                    <a:pt x="4473" y="269"/>
                  </a:cubicBezTo>
                  <a:lnTo>
                    <a:pt x="4473" y="260"/>
                  </a:lnTo>
                  <a:cubicBezTo>
                    <a:pt x="4473" y="234"/>
                    <a:pt x="4455" y="207"/>
                    <a:pt x="4419" y="198"/>
                  </a:cubicBezTo>
                  <a:cubicBezTo>
                    <a:pt x="4415" y="193"/>
                    <a:pt x="4404" y="189"/>
                    <a:pt x="4394" y="189"/>
                  </a:cubicBezTo>
                  <a:cubicBezTo>
                    <a:pt x="4384" y="189"/>
                    <a:pt x="4375" y="193"/>
                    <a:pt x="4375" y="207"/>
                  </a:cubicBezTo>
                  <a:cubicBezTo>
                    <a:pt x="4384" y="332"/>
                    <a:pt x="4357" y="457"/>
                    <a:pt x="4294" y="564"/>
                  </a:cubicBezTo>
                  <a:cubicBezTo>
                    <a:pt x="4107" y="948"/>
                    <a:pt x="3741" y="1233"/>
                    <a:pt x="3393" y="1465"/>
                  </a:cubicBezTo>
                  <a:cubicBezTo>
                    <a:pt x="3322" y="1510"/>
                    <a:pt x="3259" y="1554"/>
                    <a:pt x="3188" y="1599"/>
                  </a:cubicBezTo>
                  <a:cubicBezTo>
                    <a:pt x="3072" y="1135"/>
                    <a:pt x="2965" y="671"/>
                    <a:pt x="2857" y="216"/>
                  </a:cubicBezTo>
                  <a:cubicBezTo>
                    <a:pt x="2841" y="150"/>
                    <a:pt x="2824" y="83"/>
                    <a:pt x="2808" y="17"/>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3449" name="Google Shape;3449;p36"/>
            <p:cNvSpPr/>
            <p:nvPr/>
          </p:nvSpPr>
          <p:spPr>
            <a:xfrm rot="-7850510">
              <a:off x="1072354" y="4052527"/>
              <a:ext cx="354060" cy="258450"/>
            </a:xfrm>
            <a:custGeom>
              <a:avLst/>
              <a:gdLst/>
              <a:ahLst/>
              <a:cxnLst/>
              <a:rect l="l" t="t" r="r" b="b"/>
              <a:pathLst>
                <a:path w="3955" h="2887" extrusionOk="0">
                  <a:moveTo>
                    <a:pt x="2568" y="0"/>
                  </a:moveTo>
                  <a:cubicBezTo>
                    <a:pt x="1801" y="0"/>
                    <a:pt x="993" y="157"/>
                    <a:pt x="626" y="545"/>
                  </a:cubicBezTo>
                  <a:cubicBezTo>
                    <a:pt x="1" y="1206"/>
                    <a:pt x="527" y="2179"/>
                    <a:pt x="527" y="2179"/>
                  </a:cubicBezTo>
                  <a:cubicBezTo>
                    <a:pt x="668" y="2439"/>
                    <a:pt x="969" y="2887"/>
                    <a:pt x="1609" y="2887"/>
                  </a:cubicBezTo>
                  <a:cubicBezTo>
                    <a:pt x="1782" y="2887"/>
                    <a:pt x="1980" y="2854"/>
                    <a:pt x="2205" y="2777"/>
                  </a:cubicBezTo>
                  <a:cubicBezTo>
                    <a:pt x="3267" y="2411"/>
                    <a:pt x="3955" y="206"/>
                    <a:pt x="3955" y="206"/>
                  </a:cubicBezTo>
                  <a:cubicBezTo>
                    <a:pt x="3623" y="77"/>
                    <a:pt x="3106" y="0"/>
                    <a:pt x="256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450" name="Google Shape;3450;p36"/>
            <p:cNvSpPr/>
            <p:nvPr/>
          </p:nvSpPr>
          <p:spPr>
            <a:xfrm rot="-7850510">
              <a:off x="1088657" y="4103883"/>
              <a:ext cx="356119" cy="190503"/>
            </a:xfrm>
            <a:custGeom>
              <a:avLst/>
              <a:gdLst/>
              <a:ahLst/>
              <a:cxnLst/>
              <a:rect l="l" t="t" r="r" b="b"/>
              <a:pathLst>
                <a:path w="3978" h="2128" extrusionOk="0">
                  <a:moveTo>
                    <a:pt x="3977" y="1"/>
                  </a:moveTo>
                  <a:cubicBezTo>
                    <a:pt x="3967" y="1"/>
                    <a:pt x="3296" y="292"/>
                    <a:pt x="2856" y="503"/>
                  </a:cubicBezTo>
                  <a:lnTo>
                    <a:pt x="2910" y="164"/>
                  </a:lnTo>
                  <a:lnTo>
                    <a:pt x="2928" y="111"/>
                  </a:lnTo>
                  <a:lnTo>
                    <a:pt x="2928" y="111"/>
                  </a:lnTo>
                  <a:cubicBezTo>
                    <a:pt x="2865" y="236"/>
                    <a:pt x="2829" y="378"/>
                    <a:pt x="2794" y="521"/>
                  </a:cubicBezTo>
                  <a:lnTo>
                    <a:pt x="2794" y="530"/>
                  </a:lnTo>
                  <a:cubicBezTo>
                    <a:pt x="2526" y="664"/>
                    <a:pt x="2321" y="780"/>
                    <a:pt x="2062" y="932"/>
                  </a:cubicBezTo>
                  <a:cubicBezTo>
                    <a:pt x="1955" y="994"/>
                    <a:pt x="1857" y="1066"/>
                    <a:pt x="1750" y="1128"/>
                  </a:cubicBezTo>
                  <a:lnTo>
                    <a:pt x="1830" y="396"/>
                  </a:lnTo>
                  <a:lnTo>
                    <a:pt x="1839" y="280"/>
                  </a:lnTo>
                  <a:cubicBezTo>
                    <a:pt x="1839" y="279"/>
                    <a:pt x="1839" y="279"/>
                    <a:pt x="1839" y="279"/>
                  </a:cubicBezTo>
                  <a:cubicBezTo>
                    <a:pt x="1832" y="279"/>
                    <a:pt x="1731" y="824"/>
                    <a:pt x="1696" y="1083"/>
                  </a:cubicBezTo>
                  <a:cubicBezTo>
                    <a:pt x="1696" y="1119"/>
                    <a:pt x="1696" y="1146"/>
                    <a:pt x="1687" y="1173"/>
                  </a:cubicBezTo>
                  <a:cubicBezTo>
                    <a:pt x="1535" y="1271"/>
                    <a:pt x="1384" y="1369"/>
                    <a:pt x="1232" y="1467"/>
                  </a:cubicBezTo>
                  <a:lnTo>
                    <a:pt x="1143" y="1521"/>
                  </a:lnTo>
                  <a:lnTo>
                    <a:pt x="1125" y="798"/>
                  </a:lnTo>
                  <a:lnTo>
                    <a:pt x="1125" y="682"/>
                  </a:lnTo>
                  <a:cubicBezTo>
                    <a:pt x="1125" y="681"/>
                    <a:pt x="1125" y="680"/>
                    <a:pt x="1125" y="680"/>
                  </a:cubicBezTo>
                  <a:cubicBezTo>
                    <a:pt x="1122" y="680"/>
                    <a:pt x="1080" y="1216"/>
                    <a:pt x="1089" y="1467"/>
                  </a:cubicBezTo>
                  <a:lnTo>
                    <a:pt x="1089" y="1548"/>
                  </a:lnTo>
                  <a:cubicBezTo>
                    <a:pt x="928" y="1646"/>
                    <a:pt x="759" y="1735"/>
                    <a:pt x="589" y="1815"/>
                  </a:cubicBezTo>
                  <a:cubicBezTo>
                    <a:pt x="420" y="1905"/>
                    <a:pt x="241" y="1967"/>
                    <a:pt x="54" y="2012"/>
                  </a:cubicBezTo>
                  <a:cubicBezTo>
                    <a:pt x="0" y="2038"/>
                    <a:pt x="18" y="2128"/>
                    <a:pt x="81" y="2128"/>
                  </a:cubicBezTo>
                  <a:cubicBezTo>
                    <a:pt x="241" y="2092"/>
                    <a:pt x="393" y="2038"/>
                    <a:pt x="545" y="1967"/>
                  </a:cubicBezTo>
                  <a:cubicBezTo>
                    <a:pt x="741" y="1878"/>
                    <a:pt x="928" y="1780"/>
                    <a:pt x="1107" y="1673"/>
                  </a:cubicBezTo>
                  <a:cubicBezTo>
                    <a:pt x="1205" y="1610"/>
                    <a:pt x="1294" y="1557"/>
                    <a:pt x="1393" y="1494"/>
                  </a:cubicBezTo>
                  <a:lnTo>
                    <a:pt x="2160" y="1699"/>
                  </a:lnTo>
                  <a:lnTo>
                    <a:pt x="2276" y="1735"/>
                  </a:lnTo>
                  <a:cubicBezTo>
                    <a:pt x="2277" y="1735"/>
                    <a:pt x="2277" y="1735"/>
                    <a:pt x="2278" y="1735"/>
                  </a:cubicBezTo>
                  <a:cubicBezTo>
                    <a:pt x="2288" y="1735"/>
                    <a:pt x="1753" y="1537"/>
                    <a:pt x="1491" y="1467"/>
                  </a:cubicBezTo>
                  <a:lnTo>
                    <a:pt x="1455" y="1458"/>
                  </a:lnTo>
                  <a:cubicBezTo>
                    <a:pt x="1642" y="1333"/>
                    <a:pt x="1830" y="1208"/>
                    <a:pt x="2017" y="1092"/>
                  </a:cubicBezTo>
                  <a:cubicBezTo>
                    <a:pt x="2160" y="1003"/>
                    <a:pt x="2312" y="914"/>
                    <a:pt x="2464" y="834"/>
                  </a:cubicBezTo>
                  <a:lnTo>
                    <a:pt x="3079" y="905"/>
                  </a:lnTo>
                  <a:lnTo>
                    <a:pt x="3186" y="914"/>
                  </a:lnTo>
                  <a:cubicBezTo>
                    <a:pt x="2972" y="860"/>
                    <a:pt x="2758" y="816"/>
                    <a:pt x="2544" y="780"/>
                  </a:cubicBezTo>
                  <a:cubicBezTo>
                    <a:pt x="2883" y="593"/>
                    <a:pt x="3222" y="405"/>
                    <a:pt x="3570" y="227"/>
                  </a:cubicBezTo>
                  <a:lnTo>
                    <a:pt x="3972" y="4"/>
                  </a:lnTo>
                  <a:cubicBezTo>
                    <a:pt x="3976" y="2"/>
                    <a:pt x="3977" y="1"/>
                    <a:pt x="3977"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451" name="Google Shape;3451;p36"/>
            <p:cNvSpPr/>
            <p:nvPr/>
          </p:nvSpPr>
          <p:spPr>
            <a:xfrm rot="-7850510">
              <a:off x="1076248" y="4018952"/>
              <a:ext cx="268477" cy="286112"/>
            </a:xfrm>
            <a:custGeom>
              <a:avLst/>
              <a:gdLst/>
              <a:ahLst/>
              <a:cxnLst/>
              <a:rect l="l" t="t" r="r" b="b"/>
              <a:pathLst>
                <a:path w="2999" h="3196" extrusionOk="0">
                  <a:moveTo>
                    <a:pt x="964" y="3196"/>
                  </a:moveTo>
                  <a:cubicBezTo>
                    <a:pt x="1071" y="3178"/>
                    <a:pt x="1178" y="3151"/>
                    <a:pt x="1276" y="3116"/>
                  </a:cubicBezTo>
                  <a:cubicBezTo>
                    <a:pt x="2222" y="2794"/>
                    <a:pt x="2874" y="1018"/>
                    <a:pt x="2999" y="626"/>
                  </a:cubicBezTo>
                  <a:cubicBezTo>
                    <a:pt x="1428" y="1"/>
                    <a:pt x="0" y="1804"/>
                    <a:pt x="964" y="3196"/>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endParaRPr/>
            </a:p>
          </p:txBody>
        </p:sp>
        <p:sp>
          <p:nvSpPr>
            <p:cNvPr id="3452" name="Google Shape;3452;p36"/>
            <p:cNvSpPr/>
            <p:nvPr/>
          </p:nvSpPr>
          <p:spPr>
            <a:xfrm rot="-7850510">
              <a:off x="1073920" y="4040357"/>
              <a:ext cx="330873" cy="260957"/>
            </a:xfrm>
            <a:custGeom>
              <a:avLst/>
              <a:gdLst/>
              <a:ahLst/>
              <a:cxnLst/>
              <a:rect l="l" t="t" r="r" b="b"/>
              <a:pathLst>
                <a:path w="3696" h="2915" extrusionOk="0">
                  <a:moveTo>
                    <a:pt x="233" y="2198"/>
                  </a:moveTo>
                  <a:cubicBezTo>
                    <a:pt x="331" y="2385"/>
                    <a:pt x="465" y="2555"/>
                    <a:pt x="643" y="2689"/>
                  </a:cubicBezTo>
                  <a:cubicBezTo>
                    <a:pt x="474" y="2555"/>
                    <a:pt x="331" y="2385"/>
                    <a:pt x="233" y="2198"/>
                  </a:cubicBezTo>
                  <a:close/>
                  <a:moveTo>
                    <a:pt x="2275" y="1"/>
                  </a:moveTo>
                  <a:cubicBezTo>
                    <a:pt x="1874" y="1"/>
                    <a:pt x="1473" y="47"/>
                    <a:pt x="1080" y="154"/>
                  </a:cubicBezTo>
                  <a:cubicBezTo>
                    <a:pt x="875" y="207"/>
                    <a:pt x="670" y="297"/>
                    <a:pt x="491" y="422"/>
                  </a:cubicBezTo>
                  <a:cubicBezTo>
                    <a:pt x="304" y="547"/>
                    <a:pt x="170" y="725"/>
                    <a:pt x="90" y="930"/>
                  </a:cubicBezTo>
                  <a:cubicBezTo>
                    <a:pt x="18" y="1136"/>
                    <a:pt x="0" y="1359"/>
                    <a:pt x="36" y="1573"/>
                  </a:cubicBezTo>
                  <a:cubicBezTo>
                    <a:pt x="63" y="1796"/>
                    <a:pt x="134" y="2001"/>
                    <a:pt x="232" y="2198"/>
                  </a:cubicBezTo>
                  <a:cubicBezTo>
                    <a:pt x="134" y="2001"/>
                    <a:pt x="72" y="1787"/>
                    <a:pt x="45" y="1573"/>
                  </a:cubicBezTo>
                  <a:cubicBezTo>
                    <a:pt x="9" y="1359"/>
                    <a:pt x="27" y="1144"/>
                    <a:pt x="107" y="939"/>
                  </a:cubicBezTo>
                  <a:cubicBezTo>
                    <a:pt x="188" y="734"/>
                    <a:pt x="322" y="555"/>
                    <a:pt x="500" y="430"/>
                  </a:cubicBezTo>
                  <a:cubicBezTo>
                    <a:pt x="679" y="314"/>
                    <a:pt x="884" y="225"/>
                    <a:pt x="1089" y="181"/>
                  </a:cubicBezTo>
                  <a:cubicBezTo>
                    <a:pt x="1474" y="82"/>
                    <a:pt x="1874" y="37"/>
                    <a:pt x="2275" y="37"/>
                  </a:cubicBezTo>
                  <a:cubicBezTo>
                    <a:pt x="2311" y="37"/>
                    <a:pt x="2347" y="37"/>
                    <a:pt x="2383" y="38"/>
                  </a:cubicBezTo>
                  <a:cubicBezTo>
                    <a:pt x="2598" y="47"/>
                    <a:pt x="2812" y="65"/>
                    <a:pt x="3026" y="100"/>
                  </a:cubicBezTo>
                  <a:cubicBezTo>
                    <a:pt x="3231" y="126"/>
                    <a:pt x="3428" y="176"/>
                    <a:pt x="3624" y="251"/>
                  </a:cubicBezTo>
                  <a:lnTo>
                    <a:pt x="3624" y="251"/>
                  </a:lnTo>
                  <a:cubicBezTo>
                    <a:pt x="3492" y="652"/>
                    <a:pt x="3334" y="1036"/>
                    <a:pt x="3142" y="1412"/>
                  </a:cubicBezTo>
                  <a:cubicBezTo>
                    <a:pt x="2955" y="1796"/>
                    <a:pt x="2714" y="2153"/>
                    <a:pt x="2410" y="2465"/>
                  </a:cubicBezTo>
                  <a:cubicBezTo>
                    <a:pt x="2120" y="2739"/>
                    <a:pt x="1731" y="2897"/>
                    <a:pt x="1334" y="2897"/>
                  </a:cubicBezTo>
                  <a:cubicBezTo>
                    <a:pt x="1303" y="2897"/>
                    <a:pt x="1272" y="2896"/>
                    <a:pt x="1241" y="2894"/>
                  </a:cubicBezTo>
                  <a:cubicBezTo>
                    <a:pt x="1027" y="2885"/>
                    <a:pt x="821" y="2813"/>
                    <a:pt x="643" y="2689"/>
                  </a:cubicBezTo>
                  <a:lnTo>
                    <a:pt x="643" y="2689"/>
                  </a:lnTo>
                  <a:cubicBezTo>
                    <a:pt x="813" y="2822"/>
                    <a:pt x="1027" y="2894"/>
                    <a:pt x="1241" y="2912"/>
                  </a:cubicBezTo>
                  <a:cubicBezTo>
                    <a:pt x="1273" y="2914"/>
                    <a:pt x="1304" y="2915"/>
                    <a:pt x="1335" y="2915"/>
                  </a:cubicBezTo>
                  <a:cubicBezTo>
                    <a:pt x="1740" y="2915"/>
                    <a:pt x="2130" y="2757"/>
                    <a:pt x="2428" y="2483"/>
                  </a:cubicBezTo>
                  <a:cubicBezTo>
                    <a:pt x="2731" y="2171"/>
                    <a:pt x="2990" y="1823"/>
                    <a:pt x="3178" y="1430"/>
                  </a:cubicBezTo>
                  <a:cubicBezTo>
                    <a:pt x="3374" y="1046"/>
                    <a:pt x="3544" y="654"/>
                    <a:pt x="3686" y="243"/>
                  </a:cubicBezTo>
                  <a:lnTo>
                    <a:pt x="3695" y="216"/>
                  </a:lnTo>
                  <a:lnTo>
                    <a:pt x="3669" y="207"/>
                  </a:lnTo>
                  <a:cubicBezTo>
                    <a:pt x="3463" y="136"/>
                    <a:pt x="3249" y="82"/>
                    <a:pt x="3035" y="56"/>
                  </a:cubicBezTo>
                  <a:cubicBezTo>
                    <a:pt x="2812" y="20"/>
                    <a:pt x="2598" y="11"/>
                    <a:pt x="2383" y="2"/>
                  </a:cubicBezTo>
                  <a:cubicBezTo>
                    <a:pt x="2347" y="1"/>
                    <a:pt x="2311" y="1"/>
                    <a:pt x="2275"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453" name="Google Shape;3453;p36"/>
            <p:cNvSpPr/>
            <p:nvPr/>
          </p:nvSpPr>
          <p:spPr>
            <a:xfrm rot="-7457137">
              <a:off x="617358" y="3887134"/>
              <a:ext cx="555759" cy="562205"/>
            </a:xfrm>
            <a:custGeom>
              <a:avLst/>
              <a:gdLst/>
              <a:ahLst/>
              <a:cxnLst/>
              <a:rect l="l" t="t" r="r" b="b"/>
              <a:pathLst>
                <a:path w="6208" h="6280" extrusionOk="0">
                  <a:moveTo>
                    <a:pt x="1551" y="0"/>
                  </a:moveTo>
                  <a:cubicBezTo>
                    <a:pt x="1515" y="18"/>
                    <a:pt x="1480" y="45"/>
                    <a:pt x="1462" y="81"/>
                  </a:cubicBezTo>
                  <a:lnTo>
                    <a:pt x="1533" y="170"/>
                  </a:lnTo>
                  <a:cubicBezTo>
                    <a:pt x="1016" y="750"/>
                    <a:pt x="632" y="1419"/>
                    <a:pt x="391" y="2151"/>
                  </a:cubicBezTo>
                  <a:cubicBezTo>
                    <a:pt x="311" y="2365"/>
                    <a:pt x="257" y="2589"/>
                    <a:pt x="212" y="2812"/>
                  </a:cubicBezTo>
                  <a:cubicBezTo>
                    <a:pt x="202" y="2849"/>
                    <a:pt x="236" y="2874"/>
                    <a:pt x="267" y="2874"/>
                  </a:cubicBezTo>
                  <a:cubicBezTo>
                    <a:pt x="288" y="2874"/>
                    <a:pt x="307" y="2863"/>
                    <a:pt x="311" y="2838"/>
                  </a:cubicBezTo>
                  <a:cubicBezTo>
                    <a:pt x="462" y="2080"/>
                    <a:pt x="775" y="1357"/>
                    <a:pt x="1221" y="723"/>
                  </a:cubicBezTo>
                  <a:cubicBezTo>
                    <a:pt x="1328" y="580"/>
                    <a:pt x="1435" y="438"/>
                    <a:pt x="1551" y="295"/>
                  </a:cubicBezTo>
                  <a:cubicBezTo>
                    <a:pt x="1587" y="795"/>
                    <a:pt x="1649" y="1294"/>
                    <a:pt x="1756" y="1785"/>
                  </a:cubicBezTo>
                  <a:cubicBezTo>
                    <a:pt x="1640" y="2196"/>
                    <a:pt x="1551" y="2615"/>
                    <a:pt x="1471" y="3035"/>
                  </a:cubicBezTo>
                  <a:cubicBezTo>
                    <a:pt x="909" y="3222"/>
                    <a:pt x="400" y="3579"/>
                    <a:pt x="34" y="4052"/>
                  </a:cubicBezTo>
                  <a:cubicBezTo>
                    <a:pt x="0" y="4092"/>
                    <a:pt x="32" y="4143"/>
                    <a:pt x="69" y="4143"/>
                  </a:cubicBezTo>
                  <a:cubicBezTo>
                    <a:pt x="81" y="4143"/>
                    <a:pt x="94" y="4137"/>
                    <a:pt x="105" y="4124"/>
                  </a:cubicBezTo>
                  <a:cubicBezTo>
                    <a:pt x="453" y="3677"/>
                    <a:pt x="926" y="3338"/>
                    <a:pt x="1462" y="3151"/>
                  </a:cubicBezTo>
                  <a:lnTo>
                    <a:pt x="1462" y="3151"/>
                  </a:lnTo>
                  <a:cubicBezTo>
                    <a:pt x="1399" y="3526"/>
                    <a:pt x="1355" y="3892"/>
                    <a:pt x="1346" y="4266"/>
                  </a:cubicBezTo>
                  <a:cubicBezTo>
                    <a:pt x="1346" y="4309"/>
                    <a:pt x="1378" y="4331"/>
                    <a:pt x="1409" y="4331"/>
                  </a:cubicBezTo>
                  <a:cubicBezTo>
                    <a:pt x="1436" y="4331"/>
                    <a:pt x="1462" y="4313"/>
                    <a:pt x="1462" y="4275"/>
                  </a:cubicBezTo>
                  <a:cubicBezTo>
                    <a:pt x="1498" y="3517"/>
                    <a:pt x="1614" y="2758"/>
                    <a:pt x="1810" y="2017"/>
                  </a:cubicBezTo>
                  <a:cubicBezTo>
                    <a:pt x="1971" y="2713"/>
                    <a:pt x="2176" y="3401"/>
                    <a:pt x="2435" y="4079"/>
                  </a:cubicBezTo>
                  <a:cubicBezTo>
                    <a:pt x="2444" y="4100"/>
                    <a:pt x="2461" y="4109"/>
                    <a:pt x="2478" y="4109"/>
                  </a:cubicBezTo>
                  <a:cubicBezTo>
                    <a:pt x="2513" y="4109"/>
                    <a:pt x="2551" y="4073"/>
                    <a:pt x="2533" y="4025"/>
                  </a:cubicBezTo>
                  <a:cubicBezTo>
                    <a:pt x="2113" y="2838"/>
                    <a:pt x="1828" y="1607"/>
                    <a:pt x="1676" y="357"/>
                  </a:cubicBezTo>
                  <a:lnTo>
                    <a:pt x="1676" y="357"/>
                  </a:lnTo>
                  <a:lnTo>
                    <a:pt x="2069" y="884"/>
                  </a:lnTo>
                  <a:lnTo>
                    <a:pt x="3773" y="3133"/>
                  </a:lnTo>
                  <a:cubicBezTo>
                    <a:pt x="3773" y="3142"/>
                    <a:pt x="3765" y="3142"/>
                    <a:pt x="3765" y="3151"/>
                  </a:cubicBezTo>
                  <a:cubicBezTo>
                    <a:pt x="3657" y="3704"/>
                    <a:pt x="3657" y="4266"/>
                    <a:pt x="3765" y="4820"/>
                  </a:cubicBezTo>
                  <a:cubicBezTo>
                    <a:pt x="3772" y="4854"/>
                    <a:pt x="3795" y="4869"/>
                    <a:pt x="3820" y="4869"/>
                  </a:cubicBezTo>
                  <a:cubicBezTo>
                    <a:pt x="3859" y="4869"/>
                    <a:pt x="3904" y="4833"/>
                    <a:pt x="3898" y="4784"/>
                  </a:cubicBezTo>
                  <a:cubicBezTo>
                    <a:pt x="3800" y="4284"/>
                    <a:pt x="3791" y="3776"/>
                    <a:pt x="3881" y="3276"/>
                  </a:cubicBezTo>
                  <a:lnTo>
                    <a:pt x="3881" y="3276"/>
                  </a:lnTo>
                  <a:lnTo>
                    <a:pt x="4345" y="3883"/>
                  </a:lnTo>
                  <a:cubicBezTo>
                    <a:pt x="4604" y="4641"/>
                    <a:pt x="4648" y="5445"/>
                    <a:pt x="4470" y="6221"/>
                  </a:cubicBezTo>
                  <a:cubicBezTo>
                    <a:pt x="4460" y="6259"/>
                    <a:pt x="4486" y="6279"/>
                    <a:pt x="4515" y="6279"/>
                  </a:cubicBezTo>
                  <a:cubicBezTo>
                    <a:pt x="4540" y="6279"/>
                    <a:pt x="4568" y="6263"/>
                    <a:pt x="4577" y="6230"/>
                  </a:cubicBezTo>
                  <a:cubicBezTo>
                    <a:pt x="4737" y="5543"/>
                    <a:pt x="4728" y="4829"/>
                    <a:pt x="4541" y="4141"/>
                  </a:cubicBezTo>
                  <a:lnTo>
                    <a:pt x="4541" y="4141"/>
                  </a:lnTo>
                  <a:lnTo>
                    <a:pt x="5799" y="5819"/>
                  </a:lnTo>
                  <a:cubicBezTo>
                    <a:pt x="5810" y="5833"/>
                    <a:pt x="5824" y="5838"/>
                    <a:pt x="5838" y="5838"/>
                  </a:cubicBezTo>
                  <a:cubicBezTo>
                    <a:pt x="5880" y="5838"/>
                    <a:pt x="5922" y="5786"/>
                    <a:pt x="5889" y="5739"/>
                  </a:cubicBezTo>
                  <a:cubicBezTo>
                    <a:pt x="5532" y="5266"/>
                    <a:pt x="5166" y="4784"/>
                    <a:pt x="4809" y="4311"/>
                  </a:cubicBezTo>
                  <a:lnTo>
                    <a:pt x="4809" y="4311"/>
                  </a:lnTo>
                  <a:cubicBezTo>
                    <a:pt x="5118" y="4515"/>
                    <a:pt x="5478" y="4619"/>
                    <a:pt x="5843" y="4619"/>
                  </a:cubicBezTo>
                  <a:cubicBezTo>
                    <a:pt x="5942" y="4619"/>
                    <a:pt x="6040" y="4612"/>
                    <a:pt x="6139" y="4597"/>
                  </a:cubicBezTo>
                  <a:cubicBezTo>
                    <a:pt x="6207" y="4588"/>
                    <a:pt x="6193" y="4489"/>
                    <a:pt x="6129" y="4489"/>
                  </a:cubicBezTo>
                  <a:cubicBezTo>
                    <a:pt x="6126" y="4489"/>
                    <a:pt x="6124" y="4489"/>
                    <a:pt x="6121" y="4490"/>
                  </a:cubicBezTo>
                  <a:cubicBezTo>
                    <a:pt x="6036" y="4501"/>
                    <a:pt x="5951" y="4507"/>
                    <a:pt x="5866" y="4507"/>
                  </a:cubicBezTo>
                  <a:cubicBezTo>
                    <a:pt x="5319" y="4507"/>
                    <a:pt x="4791" y="4262"/>
                    <a:pt x="4443" y="3829"/>
                  </a:cubicBezTo>
                  <a:lnTo>
                    <a:pt x="2595" y="1393"/>
                  </a:lnTo>
                  <a:lnTo>
                    <a:pt x="2595" y="1393"/>
                  </a:lnTo>
                  <a:cubicBezTo>
                    <a:pt x="3042" y="1785"/>
                    <a:pt x="3524" y="2115"/>
                    <a:pt x="4050" y="2401"/>
                  </a:cubicBezTo>
                  <a:cubicBezTo>
                    <a:pt x="4318" y="2535"/>
                    <a:pt x="4595" y="2660"/>
                    <a:pt x="4871" y="2758"/>
                  </a:cubicBezTo>
                  <a:cubicBezTo>
                    <a:pt x="4987" y="2803"/>
                    <a:pt x="5157" y="2821"/>
                    <a:pt x="5255" y="2901"/>
                  </a:cubicBezTo>
                  <a:cubicBezTo>
                    <a:pt x="5263" y="2909"/>
                    <a:pt x="5272" y="2912"/>
                    <a:pt x="5281" y="2912"/>
                  </a:cubicBezTo>
                  <a:cubicBezTo>
                    <a:pt x="5321" y="2912"/>
                    <a:pt x="5362" y="2839"/>
                    <a:pt x="5318" y="2803"/>
                  </a:cubicBezTo>
                  <a:cubicBezTo>
                    <a:pt x="5103" y="2624"/>
                    <a:pt x="4684" y="2571"/>
                    <a:pt x="4425" y="2455"/>
                  </a:cubicBezTo>
                  <a:cubicBezTo>
                    <a:pt x="3622" y="2080"/>
                    <a:pt x="2899" y="1571"/>
                    <a:pt x="2283" y="937"/>
                  </a:cubicBezTo>
                  <a:lnTo>
                    <a:pt x="2283" y="937"/>
                  </a:lnTo>
                  <a:cubicBezTo>
                    <a:pt x="2754" y="1242"/>
                    <a:pt x="3317" y="1443"/>
                    <a:pt x="3889" y="1443"/>
                  </a:cubicBezTo>
                  <a:cubicBezTo>
                    <a:pt x="4207" y="1443"/>
                    <a:pt x="4527" y="1381"/>
                    <a:pt x="4836" y="1241"/>
                  </a:cubicBezTo>
                  <a:cubicBezTo>
                    <a:pt x="4891" y="1209"/>
                    <a:pt x="4869" y="1129"/>
                    <a:pt x="4815" y="1129"/>
                  </a:cubicBezTo>
                  <a:cubicBezTo>
                    <a:pt x="4807" y="1129"/>
                    <a:pt x="4799" y="1131"/>
                    <a:pt x="4791" y="1134"/>
                  </a:cubicBezTo>
                  <a:cubicBezTo>
                    <a:pt x="4495" y="1266"/>
                    <a:pt x="4188" y="1325"/>
                    <a:pt x="3885" y="1325"/>
                  </a:cubicBezTo>
                  <a:cubicBezTo>
                    <a:pt x="3165" y="1325"/>
                    <a:pt x="2462" y="994"/>
                    <a:pt x="1953" y="536"/>
                  </a:cubicBezTo>
                  <a:lnTo>
                    <a:pt x="1658" y="152"/>
                  </a:lnTo>
                  <a:cubicBezTo>
                    <a:pt x="1658" y="143"/>
                    <a:pt x="1649" y="134"/>
                    <a:pt x="1649" y="134"/>
                  </a:cubicBezTo>
                  <a:lnTo>
                    <a:pt x="1551" y="0"/>
                  </a:ln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3454" name="Google Shape;3454;p36"/>
            <p:cNvSpPr/>
            <p:nvPr/>
          </p:nvSpPr>
          <p:spPr>
            <a:xfrm rot="-7457137">
              <a:off x="1085801" y="4318892"/>
              <a:ext cx="69022" cy="54788"/>
            </a:xfrm>
            <a:custGeom>
              <a:avLst/>
              <a:gdLst/>
              <a:ahLst/>
              <a:cxnLst/>
              <a:rect l="l" t="t" r="r" b="b"/>
              <a:pathLst>
                <a:path w="771" h="612" extrusionOk="0">
                  <a:moveTo>
                    <a:pt x="387" y="0"/>
                  </a:moveTo>
                  <a:cubicBezTo>
                    <a:pt x="360" y="0"/>
                    <a:pt x="332" y="4"/>
                    <a:pt x="304" y="11"/>
                  </a:cubicBezTo>
                  <a:cubicBezTo>
                    <a:pt x="36" y="83"/>
                    <a:pt x="0" y="449"/>
                    <a:pt x="250" y="574"/>
                  </a:cubicBezTo>
                  <a:cubicBezTo>
                    <a:pt x="295" y="599"/>
                    <a:pt x="343" y="611"/>
                    <a:pt x="390" y="611"/>
                  </a:cubicBezTo>
                  <a:cubicBezTo>
                    <a:pt x="491" y="611"/>
                    <a:pt x="588" y="555"/>
                    <a:pt x="643" y="458"/>
                  </a:cubicBezTo>
                  <a:cubicBezTo>
                    <a:pt x="770" y="250"/>
                    <a:pt x="613" y="0"/>
                    <a:pt x="387"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3455" name="Google Shape;3455;p36"/>
            <p:cNvSpPr/>
            <p:nvPr/>
          </p:nvSpPr>
          <p:spPr>
            <a:xfrm rot="-7457137">
              <a:off x="966704" y="4360994"/>
              <a:ext cx="89434" cy="71171"/>
            </a:xfrm>
            <a:custGeom>
              <a:avLst/>
              <a:gdLst/>
              <a:ahLst/>
              <a:cxnLst/>
              <a:rect l="l" t="t" r="r" b="b"/>
              <a:pathLst>
                <a:path w="999" h="795" extrusionOk="0">
                  <a:moveTo>
                    <a:pt x="497" y="1"/>
                  </a:moveTo>
                  <a:cubicBezTo>
                    <a:pt x="463" y="1"/>
                    <a:pt x="428" y="5"/>
                    <a:pt x="393" y="14"/>
                  </a:cubicBezTo>
                  <a:cubicBezTo>
                    <a:pt x="45" y="112"/>
                    <a:pt x="0" y="576"/>
                    <a:pt x="313" y="746"/>
                  </a:cubicBezTo>
                  <a:cubicBezTo>
                    <a:pt x="371" y="778"/>
                    <a:pt x="436" y="794"/>
                    <a:pt x="500" y="794"/>
                  </a:cubicBezTo>
                  <a:cubicBezTo>
                    <a:pt x="631" y="794"/>
                    <a:pt x="758" y="729"/>
                    <a:pt x="830" y="603"/>
                  </a:cubicBezTo>
                  <a:cubicBezTo>
                    <a:pt x="998" y="331"/>
                    <a:pt x="793" y="1"/>
                    <a:pt x="497"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3456" name="Google Shape;3456;p36"/>
            <p:cNvSpPr/>
            <p:nvPr/>
          </p:nvSpPr>
          <p:spPr>
            <a:xfrm rot="-7457137">
              <a:off x="628278" y="4099179"/>
              <a:ext cx="128824" cy="99997"/>
            </a:xfrm>
            <a:custGeom>
              <a:avLst/>
              <a:gdLst/>
              <a:ahLst/>
              <a:cxnLst/>
              <a:rect l="l" t="t" r="r" b="b"/>
              <a:pathLst>
                <a:path w="1439" h="1117" extrusionOk="0">
                  <a:moveTo>
                    <a:pt x="726" y="0"/>
                  </a:moveTo>
                  <a:cubicBezTo>
                    <a:pt x="682" y="0"/>
                    <a:pt x="636" y="5"/>
                    <a:pt x="590" y="16"/>
                  </a:cubicBezTo>
                  <a:cubicBezTo>
                    <a:pt x="108" y="132"/>
                    <a:pt x="1" y="784"/>
                    <a:pt x="438" y="1034"/>
                  </a:cubicBezTo>
                  <a:cubicBezTo>
                    <a:pt x="529" y="1090"/>
                    <a:pt x="628" y="1116"/>
                    <a:pt x="725" y="1116"/>
                  </a:cubicBezTo>
                  <a:cubicBezTo>
                    <a:pt x="907" y="1116"/>
                    <a:pt x="1083" y="1024"/>
                    <a:pt x="1188" y="855"/>
                  </a:cubicBezTo>
                  <a:cubicBezTo>
                    <a:pt x="1439" y="475"/>
                    <a:pt x="1147" y="0"/>
                    <a:pt x="726"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3457" name="Google Shape;3457;p36"/>
            <p:cNvSpPr/>
            <p:nvPr/>
          </p:nvSpPr>
          <p:spPr>
            <a:xfrm rot="-7457137">
              <a:off x="700173" y="3965562"/>
              <a:ext cx="108950" cy="86211"/>
            </a:xfrm>
            <a:custGeom>
              <a:avLst/>
              <a:gdLst/>
              <a:ahLst/>
              <a:cxnLst/>
              <a:rect l="l" t="t" r="r" b="b"/>
              <a:pathLst>
                <a:path w="1217" h="963" extrusionOk="0">
                  <a:moveTo>
                    <a:pt x="613" y="0"/>
                  </a:moveTo>
                  <a:cubicBezTo>
                    <a:pt x="571" y="0"/>
                    <a:pt x="527" y="6"/>
                    <a:pt x="482" y="18"/>
                  </a:cubicBezTo>
                  <a:cubicBezTo>
                    <a:pt x="63" y="134"/>
                    <a:pt x="0" y="705"/>
                    <a:pt x="384" y="902"/>
                  </a:cubicBezTo>
                  <a:cubicBezTo>
                    <a:pt x="458" y="943"/>
                    <a:pt x="538" y="963"/>
                    <a:pt x="616" y="963"/>
                  </a:cubicBezTo>
                  <a:cubicBezTo>
                    <a:pt x="774" y="963"/>
                    <a:pt x="925" y="882"/>
                    <a:pt x="1009" y="732"/>
                  </a:cubicBezTo>
                  <a:cubicBezTo>
                    <a:pt x="1216" y="405"/>
                    <a:pt x="968" y="0"/>
                    <a:pt x="613"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3458" name="Google Shape;3458;p36"/>
            <p:cNvSpPr/>
            <p:nvPr/>
          </p:nvSpPr>
          <p:spPr>
            <a:xfrm rot="-7457137">
              <a:off x="918083" y="4146453"/>
              <a:ext cx="119871" cy="95073"/>
            </a:xfrm>
            <a:custGeom>
              <a:avLst/>
              <a:gdLst/>
              <a:ahLst/>
              <a:cxnLst/>
              <a:rect l="l" t="t" r="r" b="b"/>
              <a:pathLst>
                <a:path w="1339" h="1062" extrusionOk="0">
                  <a:moveTo>
                    <a:pt x="669" y="1"/>
                  </a:moveTo>
                  <a:cubicBezTo>
                    <a:pt x="623" y="1"/>
                    <a:pt x="575" y="7"/>
                    <a:pt x="527" y="20"/>
                  </a:cubicBezTo>
                  <a:cubicBezTo>
                    <a:pt x="63" y="145"/>
                    <a:pt x="0" y="779"/>
                    <a:pt x="420" y="993"/>
                  </a:cubicBezTo>
                  <a:cubicBezTo>
                    <a:pt x="499" y="1040"/>
                    <a:pt x="586" y="1062"/>
                    <a:pt x="671" y="1062"/>
                  </a:cubicBezTo>
                  <a:cubicBezTo>
                    <a:pt x="847" y="1062"/>
                    <a:pt x="1017" y="970"/>
                    <a:pt x="1107" y="814"/>
                  </a:cubicBezTo>
                  <a:cubicBezTo>
                    <a:pt x="1338" y="447"/>
                    <a:pt x="1062" y="1"/>
                    <a:pt x="669"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3459" name="Google Shape;3459;p36"/>
            <p:cNvSpPr/>
            <p:nvPr/>
          </p:nvSpPr>
          <p:spPr>
            <a:xfrm rot="-7457137">
              <a:off x="947053" y="3989968"/>
              <a:ext cx="97133" cy="76990"/>
            </a:xfrm>
            <a:custGeom>
              <a:avLst/>
              <a:gdLst/>
              <a:ahLst/>
              <a:cxnLst/>
              <a:rect l="l" t="t" r="r" b="b"/>
              <a:pathLst>
                <a:path w="1085" h="860" extrusionOk="0">
                  <a:moveTo>
                    <a:pt x="550" y="1"/>
                  </a:moveTo>
                  <a:cubicBezTo>
                    <a:pt x="511" y="1"/>
                    <a:pt x="470" y="6"/>
                    <a:pt x="429" y="18"/>
                  </a:cubicBezTo>
                  <a:cubicBezTo>
                    <a:pt x="54" y="116"/>
                    <a:pt x="0" y="625"/>
                    <a:pt x="348" y="804"/>
                  </a:cubicBezTo>
                  <a:cubicBezTo>
                    <a:pt x="410" y="842"/>
                    <a:pt x="478" y="859"/>
                    <a:pt x="545" y="859"/>
                  </a:cubicBezTo>
                  <a:cubicBezTo>
                    <a:pt x="685" y="859"/>
                    <a:pt x="824" y="784"/>
                    <a:pt x="902" y="652"/>
                  </a:cubicBezTo>
                  <a:cubicBezTo>
                    <a:pt x="1084" y="358"/>
                    <a:pt x="864" y="1"/>
                    <a:pt x="550"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3460" name="Google Shape;3460;p36"/>
            <p:cNvSpPr/>
            <p:nvPr/>
          </p:nvSpPr>
          <p:spPr>
            <a:xfrm rot="-7457137">
              <a:off x="1032797" y="4207296"/>
              <a:ext cx="76811" cy="60965"/>
            </a:xfrm>
            <a:custGeom>
              <a:avLst/>
              <a:gdLst/>
              <a:ahLst/>
              <a:cxnLst/>
              <a:rect l="l" t="t" r="r" b="b"/>
              <a:pathLst>
                <a:path w="858" h="681" extrusionOk="0">
                  <a:moveTo>
                    <a:pt x="431" y="0"/>
                  </a:moveTo>
                  <a:cubicBezTo>
                    <a:pt x="402" y="0"/>
                    <a:pt x="371" y="4"/>
                    <a:pt x="340" y="13"/>
                  </a:cubicBezTo>
                  <a:cubicBezTo>
                    <a:pt x="45" y="93"/>
                    <a:pt x="0" y="495"/>
                    <a:pt x="277" y="637"/>
                  </a:cubicBezTo>
                  <a:cubicBezTo>
                    <a:pt x="327" y="666"/>
                    <a:pt x="381" y="680"/>
                    <a:pt x="434" y="680"/>
                  </a:cubicBezTo>
                  <a:cubicBezTo>
                    <a:pt x="545" y="680"/>
                    <a:pt x="654" y="621"/>
                    <a:pt x="714" y="512"/>
                  </a:cubicBezTo>
                  <a:cubicBezTo>
                    <a:pt x="858" y="281"/>
                    <a:pt x="681" y="0"/>
                    <a:pt x="431"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3461" name="Google Shape;3461;p36"/>
            <p:cNvSpPr/>
            <p:nvPr/>
          </p:nvSpPr>
          <p:spPr>
            <a:xfrm rot="-7457137">
              <a:off x="787878" y="3833791"/>
              <a:ext cx="85405" cy="67769"/>
            </a:xfrm>
            <a:custGeom>
              <a:avLst/>
              <a:gdLst/>
              <a:ahLst/>
              <a:cxnLst/>
              <a:rect l="l" t="t" r="r" b="b"/>
              <a:pathLst>
                <a:path w="954" h="757" extrusionOk="0">
                  <a:moveTo>
                    <a:pt x="476" y="0"/>
                  </a:moveTo>
                  <a:cubicBezTo>
                    <a:pt x="444" y="0"/>
                    <a:pt x="410" y="5"/>
                    <a:pt x="375" y="14"/>
                  </a:cubicBezTo>
                  <a:cubicBezTo>
                    <a:pt x="45" y="103"/>
                    <a:pt x="0" y="550"/>
                    <a:pt x="304" y="710"/>
                  </a:cubicBezTo>
                  <a:cubicBezTo>
                    <a:pt x="359" y="742"/>
                    <a:pt x="418" y="757"/>
                    <a:pt x="477" y="757"/>
                  </a:cubicBezTo>
                  <a:cubicBezTo>
                    <a:pt x="600" y="757"/>
                    <a:pt x="719" y="691"/>
                    <a:pt x="786" y="576"/>
                  </a:cubicBezTo>
                  <a:cubicBezTo>
                    <a:pt x="954" y="321"/>
                    <a:pt x="756" y="0"/>
                    <a:pt x="476"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3462" name="Google Shape;3462;p36"/>
            <p:cNvSpPr/>
            <p:nvPr/>
          </p:nvSpPr>
          <p:spPr>
            <a:xfrm rot="-7457137">
              <a:off x="898856" y="3769445"/>
              <a:ext cx="118349" cy="93104"/>
            </a:xfrm>
            <a:custGeom>
              <a:avLst/>
              <a:gdLst/>
              <a:ahLst/>
              <a:cxnLst/>
              <a:rect l="l" t="t" r="r" b="b"/>
              <a:pathLst>
                <a:path w="1322" h="1040" extrusionOk="0">
                  <a:moveTo>
                    <a:pt x="669" y="0"/>
                  </a:moveTo>
                  <a:cubicBezTo>
                    <a:pt x="623" y="0"/>
                    <a:pt x="576" y="6"/>
                    <a:pt x="527" y="20"/>
                  </a:cubicBezTo>
                  <a:cubicBezTo>
                    <a:pt x="72" y="136"/>
                    <a:pt x="1" y="760"/>
                    <a:pt x="429" y="975"/>
                  </a:cubicBezTo>
                  <a:cubicBezTo>
                    <a:pt x="505" y="1019"/>
                    <a:pt x="588" y="1039"/>
                    <a:pt x="670" y="1039"/>
                  </a:cubicBezTo>
                  <a:cubicBezTo>
                    <a:pt x="838" y="1039"/>
                    <a:pt x="1003" y="952"/>
                    <a:pt x="1098" y="796"/>
                  </a:cubicBezTo>
                  <a:cubicBezTo>
                    <a:pt x="1322" y="437"/>
                    <a:pt x="1053" y="0"/>
                    <a:pt x="669"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3463" name="Google Shape;3463;p36"/>
            <p:cNvSpPr/>
            <p:nvPr/>
          </p:nvSpPr>
          <p:spPr>
            <a:xfrm rot="-7457137">
              <a:off x="1005946" y="3868250"/>
              <a:ext cx="98923" cy="78333"/>
            </a:xfrm>
            <a:custGeom>
              <a:avLst/>
              <a:gdLst/>
              <a:ahLst/>
              <a:cxnLst/>
              <a:rect l="l" t="t" r="r" b="b"/>
              <a:pathLst>
                <a:path w="1105" h="875" extrusionOk="0">
                  <a:moveTo>
                    <a:pt x="551" y="1"/>
                  </a:moveTo>
                  <a:cubicBezTo>
                    <a:pt x="515" y="1"/>
                    <a:pt x="477" y="5"/>
                    <a:pt x="438" y="15"/>
                  </a:cubicBezTo>
                  <a:cubicBezTo>
                    <a:pt x="55" y="122"/>
                    <a:pt x="1" y="640"/>
                    <a:pt x="349" y="818"/>
                  </a:cubicBezTo>
                  <a:cubicBezTo>
                    <a:pt x="413" y="856"/>
                    <a:pt x="484" y="874"/>
                    <a:pt x="555" y="874"/>
                  </a:cubicBezTo>
                  <a:cubicBezTo>
                    <a:pt x="700" y="874"/>
                    <a:pt x="842" y="799"/>
                    <a:pt x="920" y="667"/>
                  </a:cubicBezTo>
                  <a:cubicBezTo>
                    <a:pt x="1105" y="370"/>
                    <a:pt x="878" y="1"/>
                    <a:pt x="551"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3464" name="Google Shape;3464;p36"/>
            <p:cNvSpPr/>
            <p:nvPr/>
          </p:nvSpPr>
          <p:spPr>
            <a:xfrm rot="-7457137">
              <a:off x="1035403" y="3874039"/>
              <a:ext cx="40017" cy="41181"/>
            </a:xfrm>
            <a:custGeom>
              <a:avLst/>
              <a:gdLst/>
              <a:ahLst/>
              <a:cxnLst/>
              <a:rect l="l" t="t" r="r" b="b"/>
              <a:pathLst>
                <a:path w="447" h="460" extrusionOk="0">
                  <a:moveTo>
                    <a:pt x="234" y="0"/>
                  </a:moveTo>
                  <a:cubicBezTo>
                    <a:pt x="195" y="0"/>
                    <a:pt x="155" y="9"/>
                    <a:pt x="116" y="22"/>
                  </a:cubicBezTo>
                  <a:cubicBezTo>
                    <a:pt x="89" y="40"/>
                    <a:pt x="72" y="57"/>
                    <a:pt x="54" y="75"/>
                  </a:cubicBezTo>
                  <a:cubicBezTo>
                    <a:pt x="36" y="102"/>
                    <a:pt x="27" y="120"/>
                    <a:pt x="18" y="147"/>
                  </a:cubicBezTo>
                  <a:lnTo>
                    <a:pt x="9" y="173"/>
                  </a:lnTo>
                  <a:lnTo>
                    <a:pt x="9" y="182"/>
                  </a:lnTo>
                  <a:cubicBezTo>
                    <a:pt x="9" y="200"/>
                    <a:pt x="9" y="218"/>
                    <a:pt x="0" y="245"/>
                  </a:cubicBezTo>
                  <a:cubicBezTo>
                    <a:pt x="0" y="263"/>
                    <a:pt x="9" y="281"/>
                    <a:pt x="9" y="307"/>
                  </a:cubicBezTo>
                  <a:cubicBezTo>
                    <a:pt x="27" y="370"/>
                    <a:pt x="89" y="432"/>
                    <a:pt x="161" y="450"/>
                  </a:cubicBezTo>
                  <a:cubicBezTo>
                    <a:pt x="179" y="450"/>
                    <a:pt x="197" y="459"/>
                    <a:pt x="214" y="459"/>
                  </a:cubicBezTo>
                  <a:cubicBezTo>
                    <a:pt x="232" y="459"/>
                    <a:pt x="259" y="450"/>
                    <a:pt x="277" y="450"/>
                  </a:cubicBezTo>
                  <a:cubicBezTo>
                    <a:pt x="295" y="441"/>
                    <a:pt x="313" y="432"/>
                    <a:pt x="330" y="423"/>
                  </a:cubicBezTo>
                  <a:cubicBezTo>
                    <a:pt x="366" y="406"/>
                    <a:pt x="393" y="379"/>
                    <a:pt x="411" y="343"/>
                  </a:cubicBezTo>
                  <a:cubicBezTo>
                    <a:pt x="420" y="325"/>
                    <a:pt x="429" y="307"/>
                    <a:pt x="438" y="289"/>
                  </a:cubicBezTo>
                  <a:cubicBezTo>
                    <a:pt x="446" y="254"/>
                    <a:pt x="446" y="209"/>
                    <a:pt x="438" y="173"/>
                  </a:cubicBezTo>
                  <a:lnTo>
                    <a:pt x="438" y="165"/>
                  </a:lnTo>
                  <a:cubicBezTo>
                    <a:pt x="429" y="147"/>
                    <a:pt x="429" y="129"/>
                    <a:pt x="411" y="111"/>
                  </a:cubicBezTo>
                  <a:lnTo>
                    <a:pt x="384" y="66"/>
                  </a:lnTo>
                  <a:cubicBezTo>
                    <a:pt x="366" y="49"/>
                    <a:pt x="357" y="40"/>
                    <a:pt x="339" y="31"/>
                  </a:cubicBezTo>
                  <a:cubicBezTo>
                    <a:pt x="322" y="22"/>
                    <a:pt x="304" y="13"/>
                    <a:pt x="277" y="4"/>
                  </a:cubicBezTo>
                  <a:cubicBezTo>
                    <a:pt x="263" y="1"/>
                    <a:pt x="248" y="0"/>
                    <a:pt x="234"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endParaRPr/>
            </a:p>
          </p:txBody>
        </p:sp>
        <p:sp>
          <p:nvSpPr>
            <p:cNvPr id="3465" name="Google Shape;3465;p36"/>
            <p:cNvSpPr/>
            <p:nvPr/>
          </p:nvSpPr>
          <p:spPr>
            <a:xfrm rot="-7457137">
              <a:off x="947640" y="3781573"/>
              <a:ext cx="33661" cy="36883"/>
            </a:xfrm>
            <a:custGeom>
              <a:avLst/>
              <a:gdLst/>
              <a:ahLst/>
              <a:cxnLst/>
              <a:rect l="l" t="t" r="r" b="b"/>
              <a:pathLst>
                <a:path w="376" h="412" extrusionOk="0">
                  <a:moveTo>
                    <a:pt x="135" y="1"/>
                  </a:moveTo>
                  <a:lnTo>
                    <a:pt x="108" y="10"/>
                  </a:lnTo>
                  <a:lnTo>
                    <a:pt x="90" y="19"/>
                  </a:lnTo>
                  <a:cubicBezTo>
                    <a:pt x="72" y="28"/>
                    <a:pt x="63" y="36"/>
                    <a:pt x="54" y="54"/>
                  </a:cubicBezTo>
                  <a:cubicBezTo>
                    <a:pt x="45" y="54"/>
                    <a:pt x="45" y="63"/>
                    <a:pt x="36" y="72"/>
                  </a:cubicBezTo>
                  <a:lnTo>
                    <a:pt x="28" y="81"/>
                  </a:lnTo>
                  <a:cubicBezTo>
                    <a:pt x="19" y="99"/>
                    <a:pt x="10" y="117"/>
                    <a:pt x="1" y="135"/>
                  </a:cubicBezTo>
                  <a:lnTo>
                    <a:pt x="1" y="144"/>
                  </a:lnTo>
                  <a:cubicBezTo>
                    <a:pt x="1" y="152"/>
                    <a:pt x="1" y="152"/>
                    <a:pt x="1" y="152"/>
                  </a:cubicBezTo>
                  <a:lnTo>
                    <a:pt x="1" y="161"/>
                  </a:lnTo>
                  <a:lnTo>
                    <a:pt x="1" y="215"/>
                  </a:lnTo>
                  <a:cubicBezTo>
                    <a:pt x="1" y="215"/>
                    <a:pt x="1" y="224"/>
                    <a:pt x="1" y="224"/>
                  </a:cubicBezTo>
                  <a:cubicBezTo>
                    <a:pt x="1" y="224"/>
                    <a:pt x="1" y="233"/>
                    <a:pt x="1" y="233"/>
                  </a:cubicBezTo>
                  <a:lnTo>
                    <a:pt x="1" y="277"/>
                  </a:lnTo>
                  <a:lnTo>
                    <a:pt x="1" y="286"/>
                  </a:lnTo>
                  <a:lnTo>
                    <a:pt x="19" y="322"/>
                  </a:lnTo>
                  <a:lnTo>
                    <a:pt x="45" y="358"/>
                  </a:lnTo>
                  <a:cubicBezTo>
                    <a:pt x="54" y="367"/>
                    <a:pt x="63" y="376"/>
                    <a:pt x="81" y="385"/>
                  </a:cubicBezTo>
                  <a:cubicBezTo>
                    <a:pt x="108" y="402"/>
                    <a:pt x="135" y="411"/>
                    <a:pt x="170" y="411"/>
                  </a:cubicBezTo>
                  <a:lnTo>
                    <a:pt x="242" y="411"/>
                  </a:lnTo>
                  <a:cubicBezTo>
                    <a:pt x="260" y="402"/>
                    <a:pt x="277" y="393"/>
                    <a:pt x="295" y="385"/>
                  </a:cubicBezTo>
                  <a:cubicBezTo>
                    <a:pt x="304" y="376"/>
                    <a:pt x="313" y="376"/>
                    <a:pt x="322" y="367"/>
                  </a:cubicBezTo>
                  <a:cubicBezTo>
                    <a:pt x="331" y="349"/>
                    <a:pt x="349" y="340"/>
                    <a:pt x="349" y="331"/>
                  </a:cubicBezTo>
                  <a:cubicBezTo>
                    <a:pt x="349" y="331"/>
                    <a:pt x="349" y="322"/>
                    <a:pt x="349" y="322"/>
                  </a:cubicBezTo>
                  <a:cubicBezTo>
                    <a:pt x="358" y="304"/>
                    <a:pt x="367" y="286"/>
                    <a:pt x="376" y="269"/>
                  </a:cubicBezTo>
                  <a:cubicBezTo>
                    <a:pt x="376" y="251"/>
                    <a:pt x="376" y="233"/>
                    <a:pt x="376" y="215"/>
                  </a:cubicBezTo>
                  <a:lnTo>
                    <a:pt x="376" y="197"/>
                  </a:lnTo>
                  <a:cubicBezTo>
                    <a:pt x="376" y="161"/>
                    <a:pt x="367" y="126"/>
                    <a:pt x="349" y="99"/>
                  </a:cubicBezTo>
                  <a:cubicBezTo>
                    <a:pt x="349" y="81"/>
                    <a:pt x="349" y="72"/>
                    <a:pt x="340" y="54"/>
                  </a:cubicBezTo>
                  <a:lnTo>
                    <a:pt x="322" y="45"/>
                  </a:lnTo>
                  <a:cubicBezTo>
                    <a:pt x="322" y="36"/>
                    <a:pt x="313" y="28"/>
                    <a:pt x="304" y="28"/>
                  </a:cubicBezTo>
                  <a:cubicBezTo>
                    <a:pt x="304" y="28"/>
                    <a:pt x="295" y="19"/>
                    <a:pt x="295" y="19"/>
                  </a:cubicBezTo>
                  <a:cubicBezTo>
                    <a:pt x="277" y="19"/>
                    <a:pt x="260" y="10"/>
                    <a:pt x="251"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endParaRPr/>
            </a:p>
          </p:txBody>
        </p:sp>
        <p:sp>
          <p:nvSpPr>
            <p:cNvPr id="3466" name="Google Shape;3466;p36"/>
            <p:cNvSpPr/>
            <p:nvPr/>
          </p:nvSpPr>
          <p:spPr>
            <a:xfrm rot="-7457137">
              <a:off x="814686" y="3843332"/>
              <a:ext cx="28916" cy="30169"/>
            </a:xfrm>
            <a:custGeom>
              <a:avLst/>
              <a:gdLst/>
              <a:ahLst/>
              <a:cxnLst/>
              <a:rect l="l" t="t" r="r" b="b"/>
              <a:pathLst>
                <a:path w="323" h="337" extrusionOk="0">
                  <a:moveTo>
                    <a:pt x="153" y="0"/>
                  </a:moveTo>
                  <a:cubicBezTo>
                    <a:pt x="135" y="0"/>
                    <a:pt x="126" y="9"/>
                    <a:pt x="108" y="18"/>
                  </a:cubicBezTo>
                  <a:cubicBezTo>
                    <a:pt x="90" y="18"/>
                    <a:pt x="72" y="27"/>
                    <a:pt x="63" y="45"/>
                  </a:cubicBezTo>
                  <a:lnTo>
                    <a:pt x="54" y="54"/>
                  </a:lnTo>
                  <a:lnTo>
                    <a:pt x="28" y="89"/>
                  </a:lnTo>
                  <a:lnTo>
                    <a:pt x="28" y="98"/>
                  </a:lnTo>
                  <a:lnTo>
                    <a:pt x="10" y="134"/>
                  </a:lnTo>
                  <a:cubicBezTo>
                    <a:pt x="1" y="170"/>
                    <a:pt x="1" y="196"/>
                    <a:pt x="10" y="223"/>
                  </a:cubicBezTo>
                  <a:cubicBezTo>
                    <a:pt x="19" y="250"/>
                    <a:pt x="28" y="268"/>
                    <a:pt x="54" y="286"/>
                  </a:cubicBezTo>
                  <a:cubicBezTo>
                    <a:pt x="72" y="312"/>
                    <a:pt x="90" y="321"/>
                    <a:pt x="117" y="330"/>
                  </a:cubicBezTo>
                  <a:cubicBezTo>
                    <a:pt x="130" y="335"/>
                    <a:pt x="146" y="337"/>
                    <a:pt x="162" y="337"/>
                  </a:cubicBezTo>
                  <a:cubicBezTo>
                    <a:pt x="177" y="337"/>
                    <a:pt x="193" y="335"/>
                    <a:pt x="206" y="330"/>
                  </a:cubicBezTo>
                  <a:lnTo>
                    <a:pt x="242" y="312"/>
                  </a:lnTo>
                  <a:lnTo>
                    <a:pt x="278" y="286"/>
                  </a:lnTo>
                  <a:lnTo>
                    <a:pt x="304" y="259"/>
                  </a:lnTo>
                  <a:cubicBezTo>
                    <a:pt x="304" y="241"/>
                    <a:pt x="313" y="232"/>
                    <a:pt x="313" y="214"/>
                  </a:cubicBezTo>
                  <a:cubicBezTo>
                    <a:pt x="322" y="205"/>
                    <a:pt x="322" y="187"/>
                    <a:pt x="322" y="170"/>
                  </a:cubicBezTo>
                  <a:lnTo>
                    <a:pt x="322" y="161"/>
                  </a:lnTo>
                  <a:lnTo>
                    <a:pt x="322" y="116"/>
                  </a:lnTo>
                  <a:lnTo>
                    <a:pt x="304" y="80"/>
                  </a:lnTo>
                  <a:lnTo>
                    <a:pt x="278" y="45"/>
                  </a:lnTo>
                  <a:cubicBezTo>
                    <a:pt x="269" y="27"/>
                    <a:pt x="251" y="18"/>
                    <a:pt x="233" y="18"/>
                  </a:cubicBezTo>
                  <a:cubicBezTo>
                    <a:pt x="224" y="9"/>
                    <a:pt x="206" y="0"/>
                    <a:pt x="188"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endParaRPr/>
            </a:p>
          </p:txBody>
        </p:sp>
        <p:sp>
          <p:nvSpPr>
            <p:cNvPr id="3467" name="Google Shape;3467;p36"/>
            <p:cNvSpPr/>
            <p:nvPr/>
          </p:nvSpPr>
          <p:spPr>
            <a:xfrm rot="-7457137">
              <a:off x="742445" y="3980046"/>
              <a:ext cx="32049" cy="32855"/>
            </a:xfrm>
            <a:custGeom>
              <a:avLst/>
              <a:gdLst/>
              <a:ahLst/>
              <a:cxnLst/>
              <a:rect l="l" t="t" r="r" b="b"/>
              <a:pathLst>
                <a:path w="358" h="367" extrusionOk="0">
                  <a:moveTo>
                    <a:pt x="152" y="1"/>
                  </a:moveTo>
                  <a:lnTo>
                    <a:pt x="125" y="10"/>
                  </a:lnTo>
                  <a:lnTo>
                    <a:pt x="107" y="19"/>
                  </a:lnTo>
                  <a:lnTo>
                    <a:pt x="98" y="28"/>
                  </a:lnTo>
                  <a:lnTo>
                    <a:pt x="89" y="28"/>
                  </a:lnTo>
                  <a:cubicBezTo>
                    <a:pt x="71" y="37"/>
                    <a:pt x="63" y="46"/>
                    <a:pt x="54" y="54"/>
                  </a:cubicBezTo>
                  <a:lnTo>
                    <a:pt x="45" y="63"/>
                  </a:lnTo>
                  <a:cubicBezTo>
                    <a:pt x="36" y="72"/>
                    <a:pt x="27" y="81"/>
                    <a:pt x="18" y="99"/>
                  </a:cubicBezTo>
                  <a:lnTo>
                    <a:pt x="9" y="117"/>
                  </a:lnTo>
                  <a:lnTo>
                    <a:pt x="0" y="135"/>
                  </a:lnTo>
                  <a:lnTo>
                    <a:pt x="0" y="144"/>
                  </a:lnTo>
                  <a:lnTo>
                    <a:pt x="0" y="171"/>
                  </a:lnTo>
                  <a:lnTo>
                    <a:pt x="0" y="188"/>
                  </a:lnTo>
                  <a:lnTo>
                    <a:pt x="0" y="197"/>
                  </a:lnTo>
                  <a:lnTo>
                    <a:pt x="0" y="215"/>
                  </a:lnTo>
                  <a:cubicBezTo>
                    <a:pt x="0" y="215"/>
                    <a:pt x="0" y="224"/>
                    <a:pt x="0" y="224"/>
                  </a:cubicBezTo>
                  <a:cubicBezTo>
                    <a:pt x="0" y="224"/>
                    <a:pt x="0" y="233"/>
                    <a:pt x="0" y="242"/>
                  </a:cubicBezTo>
                  <a:cubicBezTo>
                    <a:pt x="0" y="260"/>
                    <a:pt x="9" y="269"/>
                    <a:pt x="9" y="278"/>
                  </a:cubicBezTo>
                  <a:lnTo>
                    <a:pt x="9" y="287"/>
                  </a:lnTo>
                  <a:cubicBezTo>
                    <a:pt x="18" y="304"/>
                    <a:pt x="27" y="313"/>
                    <a:pt x="45" y="322"/>
                  </a:cubicBezTo>
                  <a:lnTo>
                    <a:pt x="71" y="349"/>
                  </a:lnTo>
                  <a:cubicBezTo>
                    <a:pt x="89" y="358"/>
                    <a:pt x="98" y="358"/>
                    <a:pt x="116" y="367"/>
                  </a:cubicBezTo>
                  <a:lnTo>
                    <a:pt x="214" y="367"/>
                  </a:lnTo>
                  <a:lnTo>
                    <a:pt x="232" y="358"/>
                  </a:lnTo>
                  <a:lnTo>
                    <a:pt x="250" y="349"/>
                  </a:lnTo>
                  <a:cubicBezTo>
                    <a:pt x="259" y="349"/>
                    <a:pt x="268" y="340"/>
                    <a:pt x="277" y="331"/>
                  </a:cubicBezTo>
                  <a:cubicBezTo>
                    <a:pt x="286" y="331"/>
                    <a:pt x="295" y="322"/>
                    <a:pt x="295" y="313"/>
                  </a:cubicBezTo>
                  <a:lnTo>
                    <a:pt x="295" y="304"/>
                  </a:lnTo>
                  <a:lnTo>
                    <a:pt x="330" y="269"/>
                  </a:lnTo>
                  <a:lnTo>
                    <a:pt x="339" y="251"/>
                  </a:lnTo>
                  <a:cubicBezTo>
                    <a:pt x="348" y="233"/>
                    <a:pt x="357" y="224"/>
                    <a:pt x="357" y="206"/>
                  </a:cubicBezTo>
                  <a:lnTo>
                    <a:pt x="357" y="179"/>
                  </a:lnTo>
                  <a:lnTo>
                    <a:pt x="357" y="171"/>
                  </a:lnTo>
                  <a:lnTo>
                    <a:pt x="357" y="126"/>
                  </a:lnTo>
                  <a:cubicBezTo>
                    <a:pt x="357" y="108"/>
                    <a:pt x="348" y="99"/>
                    <a:pt x="339" y="81"/>
                  </a:cubicBezTo>
                  <a:lnTo>
                    <a:pt x="339" y="72"/>
                  </a:lnTo>
                  <a:cubicBezTo>
                    <a:pt x="339" y="72"/>
                    <a:pt x="330" y="63"/>
                    <a:pt x="321" y="63"/>
                  </a:cubicBezTo>
                  <a:cubicBezTo>
                    <a:pt x="321" y="54"/>
                    <a:pt x="312" y="46"/>
                    <a:pt x="304" y="37"/>
                  </a:cubicBezTo>
                  <a:cubicBezTo>
                    <a:pt x="304" y="37"/>
                    <a:pt x="304" y="37"/>
                    <a:pt x="295" y="28"/>
                  </a:cubicBezTo>
                  <a:cubicBezTo>
                    <a:pt x="286" y="19"/>
                    <a:pt x="268" y="10"/>
                    <a:pt x="241"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endParaRPr/>
            </a:p>
          </p:txBody>
        </p:sp>
        <p:sp>
          <p:nvSpPr>
            <p:cNvPr id="3468" name="Google Shape;3468;p36"/>
            <p:cNvSpPr/>
            <p:nvPr/>
          </p:nvSpPr>
          <p:spPr>
            <a:xfrm rot="-7457137">
              <a:off x="681283" y="4112373"/>
              <a:ext cx="42434" cy="42792"/>
            </a:xfrm>
            <a:custGeom>
              <a:avLst/>
              <a:gdLst/>
              <a:ahLst/>
              <a:cxnLst/>
              <a:rect l="l" t="t" r="r" b="b"/>
              <a:pathLst>
                <a:path w="474" h="478" extrusionOk="0">
                  <a:moveTo>
                    <a:pt x="250" y="0"/>
                  </a:moveTo>
                  <a:cubicBezTo>
                    <a:pt x="232" y="0"/>
                    <a:pt x="206" y="9"/>
                    <a:pt x="188" y="9"/>
                  </a:cubicBezTo>
                  <a:cubicBezTo>
                    <a:pt x="116" y="27"/>
                    <a:pt x="63" y="80"/>
                    <a:pt x="18" y="134"/>
                  </a:cubicBezTo>
                  <a:cubicBezTo>
                    <a:pt x="9" y="152"/>
                    <a:pt x="0" y="170"/>
                    <a:pt x="0" y="196"/>
                  </a:cubicBezTo>
                  <a:cubicBezTo>
                    <a:pt x="0" y="205"/>
                    <a:pt x="0" y="214"/>
                    <a:pt x="0" y="223"/>
                  </a:cubicBezTo>
                  <a:cubicBezTo>
                    <a:pt x="0" y="232"/>
                    <a:pt x="0" y="241"/>
                    <a:pt x="0" y="250"/>
                  </a:cubicBezTo>
                  <a:lnTo>
                    <a:pt x="0" y="286"/>
                  </a:lnTo>
                  <a:cubicBezTo>
                    <a:pt x="0" y="295"/>
                    <a:pt x="0" y="303"/>
                    <a:pt x="9" y="312"/>
                  </a:cubicBezTo>
                  <a:lnTo>
                    <a:pt x="9" y="330"/>
                  </a:lnTo>
                  <a:lnTo>
                    <a:pt x="9" y="339"/>
                  </a:lnTo>
                  <a:cubicBezTo>
                    <a:pt x="18" y="348"/>
                    <a:pt x="18" y="348"/>
                    <a:pt x="27" y="357"/>
                  </a:cubicBezTo>
                  <a:cubicBezTo>
                    <a:pt x="27" y="366"/>
                    <a:pt x="27" y="375"/>
                    <a:pt x="36" y="384"/>
                  </a:cubicBezTo>
                  <a:cubicBezTo>
                    <a:pt x="73" y="443"/>
                    <a:pt x="141" y="478"/>
                    <a:pt x="213" y="478"/>
                  </a:cubicBezTo>
                  <a:cubicBezTo>
                    <a:pt x="228" y="478"/>
                    <a:pt x="244" y="476"/>
                    <a:pt x="259" y="473"/>
                  </a:cubicBezTo>
                  <a:cubicBezTo>
                    <a:pt x="295" y="455"/>
                    <a:pt x="339" y="437"/>
                    <a:pt x="366" y="402"/>
                  </a:cubicBezTo>
                  <a:cubicBezTo>
                    <a:pt x="384" y="393"/>
                    <a:pt x="393" y="384"/>
                    <a:pt x="411" y="366"/>
                  </a:cubicBezTo>
                  <a:cubicBezTo>
                    <a:pt x="438" y="330"/>
                    <a:pt x="455" y="295"/>
                    <a:pt x="464" y="259"/>
                  </a:cubicBezTo>
                  <a:cubicBezTo>
                    <a:pt x="473" y="241"/>
                    <a:pt x="473" y="223"/>
                    <a:pt x="473" y="205"/>
                  </a:cubicBezTo>
                  <a:cubicBezTo>
                    <a:pt x="473" y="196"/>
                    <a:pt x="473" y="179"/>
                    <a:pt x="473" y="170"/>
                  </a:cubicBezTo>
                  <a:cubicBezTo>
                    <a:pt x="473" y="161"/>
                    <a:pt x="464" y="161"/>
                    <a:pt x="464" y="152"/>
                  </a:cubicBezTo>
                  <a:cubicBezTo>
                    <a:pt x="455" y="107"/>
                    <a:pt x="429" y="71"/>
                    <a:pt x="393" y="45"/>
                  </a:cubicBezTo>
                  <a:cubicBezTo>
                    <a:pt x="375" y="27"/>
                    <a:pt x="348" y="9"/>
                    <a:pt x="322" y="9"/>
                  </a:cubicBezTo>
                  <a:cubicBezTo>
                    <a:pt x="304" y="0"/>
                    <a:pt x="286" y="0"/>
                    <a:pt x="268"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endParaRPr/>
            </a:p>
          </p:txBody>
        </p:sp>
        <p:sp>
          <p:nvSpPr>
            <p:cNvPr id="3469" name="Google Shape;3469;p36"/>
            <p:cNvSpPr/>
            <p:nvPr/>
          </p:nvSpPr>
          <p:spPr>
            <a:xfrm rot="-7457137">
              <a:off x="982512" y="4003431"/>
              <a:ext cx="29632" cy="34735"/>
            </a:xfrm>
            <a:custGeom>
              <a:avLst/>
              <a:gdLst/>
              <a:ahLst/>
              <a:cxnLst/>
              <a:rect l="l" t="t" r="r" b="b"/>
              <a:pathLst>
                <a:path w="331" h="388" extrusionOk="0">
                  <a:moveTo>
                    <a:pt x="180" y="1"/>
                  </a:moveTo>
                  <a:cubicBezTo>
                    <a:pt x="168" y="1"/>
                    <a:pt x="155" y="2"/>
                    <a:pt x="143" y="4"/>
                  </a:cubicBezTo>
                  <a:cubicBezTo>
                    <a:pt x="116" y="13"/>
                    <a:pt x="99" y="31"/>
                    <a:pt x="81" y="48"/>
                  </a:cubicBezTo>
                  <a:lnTo>
                    <a:pt x="54" y="75"/>
                  </a:lnTo>
                  <a:lnTo>
                    <a:pt x="45" y="84"/>
                  </a:lnTo>
                  <a:cubicBezTo>
                    <a:pt x="27" y="93"/>
                    <a:pt x="18" y="111"/>
                    <a:pt x="9" y="138"/>
                  </a:cubicBezTo>
                  <a:cubicBezTo>
                    <a:pt x="9" y="147"/>
                    <a:pt x="0" y="155"/>
                    <a:pt x="0" y="164"/>
                  </a:cubicBezTo>
                  <a:lnTo>
                    <a:pt x="0" y="209"/>
                  </a:lnTo>
                  <a:cubicBezTo>
                    <a:pt x="0" y="209"/>
                    <a:pt x="0" y="209"/>
                    <a:pt x="0" y="218"/>
                  </a:cubicBezTo>
                  <a:lnTo>
                    <a:pt x="0" y="263"/>
                  </a:lnTo>
                  <a:lnTo>
                    <a:pt x="0" y="272"/>
                  </a:lnTo>
                  <a:cubicBezTo>
                    <a:pt x="9" y="298"/>
                    <a:pt x="18" y="316"/>
                    <a:pt x="45" y="334"/>
                  </a:cubicBezTo>
                  <a:cubicBezTo>
                    <a:pt x="54" y="352"/>
                    <a:pt x="72" y="361"/>
                    <a:pt x="90" y="370"/>
                  </a:cubicBezTo>
                  <a:cubicBezTo>
                    <a:pt x="108" y="379"/>
                    <a:pt x="134" y="388"/>
                    <a:pt x="152" y="388"/>
                  </a:cubicBezTo>
                  <a:cubicBezTo>
                    <a:pt x="179" y="388"/>
                    <a:pt x="206" y="379"/>
                    <a:pt x="233" y="361"/>
                  </a:cubicBezTo>
                  <a:lnTo>
                    <a:pt x="241" y="352"/>
                  </a:lnTo>
                  <a:lnTo>
                    <a:pt x="250" y="352"/>
                  </a:lnTo>
                  <a:lnTo>
                    <a:pt x="268" y="343"/>
                  </a:lnTo>
                  <a:lnTo>
                    <a:pt x="286" y="334"/>
                  </a:lnTo>
                  <a:cubicBezTo>
                    <a:pt x="295" y="316"/>
                    <a:pt x="304" y="307"/>
                    <a:pt x="313" y="298"/>
                  </a:cubicBezTo>
                  <a:cubicBezTo>
                    <a:pt x="313" y="280"/>
                    <a:pt x="322" y="272"/>
                    <a:pt x="331" y="254"/>
                  </a:cubicBezTo>
                  <a:lnTo>
                    <a:pt x="331" y="245"/>
                  </a:lnTo>
                  <a:cubicBezTo>
                    <a:pt x="331" y="236"/>
                    <a:pt x="331" y="218"/>
                    <a:pt x="331" y="200"/>
                  </a:cubicBezTo>
                  <a:cubicBezTo>
                    <a:pt x="331" y="200"/>
                    <a:pt x="331" y="191"/>
                    <a:pt x="331" y="191"/>
                  </a:cubicBezTo>
                  <a:cubicBezTo>
                    <a:pt x="331" y="182"/>
                    <a:pt x="331" y="182"/>
                    <a:pt x="331" y="173"/>
                  </a:cubicBezTo>
                  <a:cubicBezTo>
                    <a:pt x="331" y="155"/>
                    <a:pt x="331" y="138"/>
                    <a:pt x="331" y="120"/>
                  </a:cubicBezTo>
                  <a:cubicBezTo>
                    <a:pt x="322" y="93"/>
                    <a:pt x="313" y="66"/>
                    <a:pt x="304" y="48"/>
                  </a:cubicBezTo>
                  <a:cubicBezTo>
                    <a:pt x="269" y="14"/>
                    <a:pt x="224" y="1"/>
                    <a:pt x="180"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endParaRPr/>
            </a:p>
          </p:txBody>
        </p:sp>
        <p:sp>
          <p:nvSpPr>
            <p:cNvPr id="3470" name="Google Shape;3470;p36"/>
            <p:cNvSpPr/>
            <p:nvPr/>
          </p:nvSpPr>
          <p:spPr>
            <a:xfrm rot="-7457137">
              <a:off x="963590" y="4163635"/>
              <a:ext cx="40106" cy="41449"/>
            </a:xfrm>
            <a:custGeom>
              <a:avLst/>
              <a:gdLst/>
              <a:ahLst/>
              <a:cxnLst/>
              <a:rect l="l" t="t" r="r" b="b"/>
              <a:pathLst>
                <a:path w="448" h="463" extrusionOk="0">
                  <a:moveTo>
                    <a:pt x="233" y="1"/>
                  </a:moveTo>
                  <a:cubicBezTo>
                    <a:pt x="215" y="1"/>
                    <a:pt x="197" y="1"/>
                    <a:pt x="179" y="10"/>
                  </a:cubicBezTo>
                  <a:cubicBezTo>
                    <a:pt x="170" y="10"/>
                    <a:pt x="162" y="10"/>
                    <a:pt x="153" y="19"/>
                  </a:cubicBezTo>
                  <a:cubicBezTo>
                    <a:pt x="144" y="19"/>
                    <a:pt x="135" y="28"/>
                    <a:pt x="126" y="28"/>
                  </a:cubicBezTo>
                  <a:cubicBezTo>
                    <a:pt x="108" y="37"/>
                    <a:pt x="99" y="54"/>
                    <a:pt x="90" y="63"/>
                  </a:cubicBezTo>
                  <a:cubicBezTo>
                    <a:pt x="72" y="72"/>
                    <a:pt x="54" y="90"/>
                    <a:pt x="46" y="108"/>
                  </a:cubicBezTo>
                  <a:lnTo>
                    <a:pt x="37" y="126"/>
                  </a:lnTo>
                  <a:cubicBezTo>
                    <a:pt x="28" y="144"/>
                    <a:pt x="19" y="161"/>
                    <a:pt x="19" y="188"/>
                  </a:cubicBezTo>
                  <a:cubicBezTo>
                    <a:pt x="1" y="242"/>
                    <a:pt x="10" y="295"/>
                    <a:pt x="37" y="349"/>
                  </a:cubicBezTo>
                  <a:cubicBezTo>
                    <a:pt x="37" y="349"/>
                    <a:pt x="37" y="349"/>
                    <a:pt x="37" y="358"/>
                  </a:cubicBezTo>
                  <a:lnTo>
                    <a:pt x="63" y="385"/>
                  </a:lnTo>
                  <a:cubicBezTo>
                    <a:pt x="63" y="394"/>
                    <a:pt x="72" y="402"/>
                    <a:pt x="81" y="402"/>
                  </a:cubicBezTo>
                  <a:lnTo>
                    <a:pt x="99" y="420"/>
                  </a:lnTo>
                  <a:lnTo>
                    <a:pt x="126" y="429"/>
                  </a:lnTo>
                  <a:cubicBezTo>
                    <a:pt x="144" y="438"/>
                    <a:pt x="162" y="447"/>
                    <a:pt x="179" y="456"/>
                  </a:cubicBezTo>
                  <a:cubicBezTo>
                    <a:pt x="197" y="460"/>
                    <a:pt x="215" y="463"/>
                    <a:pt x="232" y="463"/>
                  </a:cubicBezTo>
                  <a:cubicBezTo>
                    <a:pt x="249" y="463"/>
                    <a:pt x="264" y="460"/>
                    <a:pt x="278" y="456"/>
                  </a:cubicBezTo>
                  <a:cubicBezTo>
                    <a:pt x="313" y="447"/>
                    <a:pt x="340" y="429"/>
                    <a:pt x="367" y="402"/>
                  </a:cubicBezTo>
                  <a:cubicBezTo>
                    <a:pt x="394" y="376"/>
                    <a:pt x="420" y="331"/>
                    <a:pt x="429" y="295"/>
                  </a:cubicBezTo>
                  <a:cubicBezTo>
                    <a:pt x="429" y="286"/>
                    <a:pt x="438" y="277"/>
                    <a:pt x="438" y="269"/>
                  </a:cubicBezTo>
                  <a:cubicBezTo>
                    <a:pt x="438" y="251"/>
                    <a:pt x="447" y="233"/>
                    <a:pt x="447" y="215"/>
                  </a:cubicBezTo>
                  <a:cubicBezTo>
                    <a:pt x="447" y="215"/>
                    <a:pt x="447" y="206"/>
                    <a:pt x="447" y="206"/>
                  </a:cubicBezTo>
                  <a:cubicBezTo>
                    <a:pt x="447" y="188"/>
                    <a:pt x="447" y="179"/>
                    <a:pt x="447" y="161"/>
                  </a:cubicBezTo>
                  <a:cubicBezTo>
                    <a:pt x="438" y="144"/>
                    <a:pt x="438" y="126"/>
                    <a:pt x="429" y="108"/>
                  </a:cubicBezTo>
                  <a:cubicBezTo>
                    <a:pt x="420" y="90"/>
                    <a:pt x="411" y="72"/>
                    <a:pt x="394" y="63"/>
                  </a:cubicBezTo>
                  <a:cubicBezTo>
                    <a:pt x="385" y="45"/>
                    <a:pt x="367" y="37"/>
                    <a:pt x="349" y="28"/>
                  </a:cubicBezTo>
                  <a:cubicBezTo>
                    <a:pt x="331" y="19"/>
                    <a:pt x="322" y="10"/>
                    <a:pt x="304" y="10"/>
                  </a:cubicBezTo>
                  <a:lnTo>
                    <a:pt x="295" y="10"/>
                  </a:lnTo>
                  <a:cubicBezTo>
                    <a:pt x="278" y="1"/>
                    <a:pt x="251" y="1"/>
                    <a:pt x="233"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endParaRPr/>
            </a:p>
          </p:txBody>
        </p:sp>
        <p:sp>
          <p:nvSpPr>
            <p:cNvPr id="3471" name="Google Shape;3471;p36"/>
            <p:cNvSpPr/>
            <p:nvPr/>
          </p:nvSpPr>
          <p:spPr>
            <a:xfrm rot="-7457137">
              <a:off x="1058624" y="4217509"/>
              <a:ext cx="32049" cy="29990"/>
            </a:xfrm>
            <a:custGeom>
              <a:avLst/>
              <a:gdLst/>
              <a:ahLst/>
              <a:cxnLst/>
              <a:rect l="l" t="t" r="r" b="b"/>
              <a:pathLst>
                <a:path w="358" h="335" extrusionOk="0">
                  <a:moveTo>
                    <a:pt x="177" y="0"/>
                  </a:moveTo>
                  <a:cubicBezTo>
                    <a:pt x="167" y="0"/>
                    <a:pt x="156" y="2"/>
                    <a:pt x="143" y="7"/>
                  </a:cubicBezTo>
                  <a:cubicBezTo>
                    <a:pt x="134" y="7"/>
                    <a:pt x="116" y="16"/>
                    <a:pt x="107" y="25"/>
                  </a:cubicBezTo>
                  <a:lnTo>
                    <a:pt x="89" y="25"/>
                  </a:lnTo>
                  <a:lnTo>
                    <a:pt x="71" y="33"/>
                  </a:lnTo>
                  <a:lnTo>
                    <a:pt x="54" y="51"/>
                  </a:lnTo>
                  <a:cubicBezTo>
                    <a:pt x="45" y="60"/>
                    <a:pt x="36" y="69"/>
                    <a:pt x="27" y="87"/>
                  </a:cubicBezTo>
                  <a:lnTo>
                    <a:pt x="18" y="96"/>
                  </a:lnTo>
                  <a:lnTo>
                    <a:pt x="9" y="141"/>
                  </a:lnTo>
                  <a:cubicBezTo>
                    <a:pt x="0" y="158"/>
                    <a:pt x="0" y="176"/>
                    <a:pt x="9" y="203"/>
                  </a:cubicBezTo>
                  <a:cubicBezTo>
                    <a:pt x="0" y="212"/>
                    <a:pt x="9" y="230"/>
                    <a:pt x="18" y="239"/>
                  </a:cubicBezTo>
                  <a:cubicBezTo>
                    <a:pt x="18" y="257"/>
                    <a:pt x="36" y="274"/>
                    <a:pt x="45" y="292"/>
                  </a:cubicBezTo>
                  <a:lnTo>
                    <a:pt x="80" y="310"/>
                  </a:lnTo>
                  <a:lnTo>
                    <a:pt x="116" y="328"/>
                  </a:lnTo>
                  <a:cubicBezTo>
                    <a:pt x="125" y="332"/>
                    <a:pt x="136" y="335"/>
                    <a:pt x="147" y="335"/>
                  </a:cubicBezTo>
                  <a:cubicBezTo>
                    <a:pt x="159" y="335"/>
                    <a:pt x="170" y="332"/>
                    <a:pt x="179" y="328"/>
                  </a:cubicBezTo>
                  <a:cubicBezTo>
                    <a:pt x="196" y="328"/>
                    <a:pt x="223" y="319"/>
                    <a:pt x="241" y="310"/>
                  </a:cubicBezTo>
                  <a:lnTo>
                    <a:pt x="250" y="310"/>
                  </a:lnTo>
                  <a:lnTo>
                    <a:pt x="259" y="301"/>
                  </a:lnTo>
                  <a:cubicBezTo>
                    <a:pt x="268" y="292"/>
                    <a:pt x="286" y="283"/>
                    <a:pt x="295" y="274"/>
                  </a:cubicBezTo>
                  <a:cubicBezTo>
                    <a:pt x="304" y="266"/>
                    <a:pt x="312" y="248"/>
                    <a:pt x="321" y="239"/>
                  </a:cubicBezTo>
                  <a:lnTo>
                    <a:pt x="330" y="221"/>
                  </a:lnTo>
                  <a:cubicBezTo>
                    <a:pt x="348" y="212"/>
                    <a:pt x="348" y="185"/>
                    <a:pt x="348" y="167"/>
                  </a:cubicBezTo>
                  <a:cubicBezTo>
                    <a:pt x="357" y="150"/>
                    <a:pt x="357" y="141"/>
                    <a:pt x="348" y="123"/>
                  </a:cubicBezTo>
                  <a:cubicBezTo>
                    <a:pt x="348" y="105"/>
                    <a:pt x="348" y="87"/>
                    <a:pt x="330" y="69"/>
                  </a:cubicBezTo>
                  <a:lnTo>
                    <a:pt x="304" y="51"/>
                  </a:lnTo>
                  <a:lnTo>
                    <a:pt x="268" y="25"/>
                  </a:lnTo>
                  <a:cubicBezTo>
                    <a:pt x="250" y="16"/>
                    <a:pt x="232" y="7"/>
                    <a:pt x="205" y="7"/>
                  </a:cubicBezTo>
                  <a:cubicBezTo>
                    <a:pt x="196" y="2"/>
                    <a:pt x="188" y="0"/>
                    <a:pt x="177"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endParaRPr/>
            </a:p>
          </p:txBody>
        </p:sp>
        <p:sp>
          <p:nvSpPr>
            <p:cNvPr id="3472" name="Google Shape;3472;p36"/>
            <p:cNvSpPr/>
            <p:nvPr/>
          </p:nvSpPr>
          <p:spPr>
            <a:xfrm rot="-7457137">
              <a:off x="1106107" y="4325989"/>
              <a:ext cx="31333" cy="30259"/>
            </a:xfrm>
            <a:custGeom>
              <a:avLst/>
              <a:gdLst/>
              <a:ahLst/>
              <a:cxnLst/>
              <a:rect l="l" t="t" r="r" b="b"/>
              <a:pathLst>
                <a:path w="350" h="338" extrusionOk="0">
                  <a:moveTo>
                    <a:pt x="175" y="0"/>
                  </a:moveTo>
                  <a:cubicBezTo>
                    <a:pt x="162" y="0"/>
                    <a:pt x="148" y="2"/>
                    <a:pt x="135" y="7"/>
                  </a:cubicBezTo>
                  <a:lnTo>
                    <a:pt x="126" y="7"/>
                  </a:lnTo>
                  <a:lnTo>
                    <a:pt x="81" y="25"/>
                  </a:lnTo>
                  <a:lnTo>
                    <a:pt x="55" y="51"/>
                  </a:lnTo>
                  <a:cubicBezTo>
                    <a:pt x="37" y="69"/>
                    <a:pt x="28" y="78"/>
                    <a:pt x="19" y="105"/>
                  </a:cubicBezTo>
                  <a:cubicBezTo>
                    <a:pt x="10" y="123"/>
                    <a:pt x="1" y="141"/>
                    <a:pt x="10" y="159"/>
                  </a:cubicBezTo>
                  <a:lnTo>
                    <a:pt x="10" y="176"/>
                  </a:lnTo>
                  <a:cubicBezTo>
                    <a:pt x="10" y="194"/>
                    <a:pt x="10" y="203"/>
                    <a:pt x="10" y="221"/>
                  </a:cubicBezTo>
                  <a:cubicBezTo>
                    <a:pt x="19" y="239"/>
                    <a:pt x="28" y="257"/>
                    <a:pt x="37" y="275"/>
                  </a:cubicBezTo>
                  <a:cubicBezTo>
                    <a:pt x="46" y="283"/>
                    <a:pt x="55" y="292"/>
                    <a:pt x="72" y="301"/>
                  </a:cubicBezTo>
                  <a:cubicBezTo>
                    <a:pt x="81" y="310"/>
                    <a:pt x="90" y="319"/>
                    <a:pt x="99" y="319"/>
                  </a:cubicBezTo>
                  <a:cubicBezTo>
                    <a:pt x="117" y="328"/>
                    <a:pt x="126" y="337"/>
                    <a:pt x="144" y="337"/>
                  </a:cubicBezTo>
                  <a:lnTo>
                    <a:pt x="206" y="337"/>
                  </a:lnTo>
                  <a:cubicBezTo>
                    <a:pt x="215" y="328"/>
                    <a:pt x="233" y="319"/>
                    <a:pt x="242" y="319"/>
                  </a:cubicBezTo>
                  <a:lnTo>
                    <a:pt x="251" y="310"/>
                  </a:lnTo>
                  <a:cubicBezTo>
                    <a:pt x="269" y="301"/>
                    <a:pt x="287" y="292"/>
                    <a:pt x="295" y="283"/>
                  </a:cubicBezTo>
                  <a:cubicBezTo>
                    <a:pt x="313" y="266"/>
                    <a:pt x="322" y="248"/>
                    <a:pt x="331" y="230"/>
                  </a:cubicBezTo>
                  <a:cubicBezTo>
                    <a:pt x="340" y="212"/>
                    <a:pt x="349" y="185"/>
                    <a:pt x="349" y="167"/>
                  </a:cubicBezTo>
                  <a:lnTo>
                    <a:pt x="349" y="123"/>
                  </a:lnTo>
                  <a:cubicBezTo>
                    <a:pt x="340" y="105"/>
                    <a:pt x="322" y="96"/>
                    <a:pt x="313" y="78"/>
                  </a:cubicBezTo>
                  <a:cubicBezTo>
                    <a:pt x="304" y="69"/>
                    <a:pt x="295" y="60"/>
                    <a:pt x="287" y="51"/>
                  </a:cubicBezTo>
                  <a:cubicBezTo>
                    <a:pt x="269" y="25"/>
                    <a:pt x="242" y="16"/>
                    <a:pt x="215" y="7"/>
                  </a:cubicBezTo>
                  <a:cubicBezTo>
                    <a:pt x="202" y="2"/>
                    <a:pt x="188" y="0"/>
                    <a:pt x="175"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endParaRPr/>
            </a:p>
          </p:txBody>
        </p:sp>
        <p:sp>
          <p:nvSpPr>
            <p:cNvPr id="3473" name="Google Shape;3473;p36"/>
            <p:cNvSpPr/>
            <p:nvPr/>
          </p:nvSpPr>
          <p:spPr>
            <a:xfrm rot="-7457137">
              <a:off x="996372" y="4367075"/>
              <a:ext cx="30438" cy="29632"/>
            </a:xfrm>
            <a:custGeom>
              <a:avLst/>
              <a:gdLst/>
              <a:ahLst/>
              <a:cxnLst/>
              <a:rect l="l" t="t" r="r" b="b"/>
              <a:pathLst>
                <a:path w="340" h="331" extrusionOk="0">
                  <a:moveTo>
                    <a:pt x="179" y="1"/>
                  </a:moveTo>
                  <a:cubicBezTo>
                    <a:pt x="134" y="1"/>
                    <a:pt x="98" y="18"/>
                    <a:pt x="72" y="45"/>
                  </a:cubicBezTo>
                  <a:lnTo>
                    <a:pt x="63" y="54"/>
                  </a:lnTo>
                  <a:lnTo>
                    <a:pt x="36" y="90"/>
                  </a:lnTo>
                  <a:lnTo>
                    <a:pt x="27" y="99"/>
                  </a:lnTo>
                  <a:cubicBezTo>
                    <a:pt x="18" y="108"/>
                    <a:pt x="18" y="125"/>
                    <a:pt x="9" y="143"/>
                  </a:cubicBezTo>
                  <a:cubicBezTo>
                    <a:pt x="9" y="152"/>
                    <a:pt x="9" y="170"/>
                    <a:pt x="0" y="179"/>
                  </a:cubicBezTo>
                  <a:cubicBezTo>
                    <a:pt x="0" y="206"/>
                    <a:pt x="9" y="224"/>
                    <a:pt x="18" y="242"/>
                  </a:cubicBezTo>
                  <a:cubicBezTo>
                    <a:pt x="18" y="250"/>
                    <a:pt x="27" y="268"/>
                    <a:pt x="36" y="277"/>
                  </a:cubicBezTo>
                  <a:cubicBezTo>
                    <a:pt x="45" y="295"/>
                    <a:pt x="63" y="304"/>
                    <a:pt x="81" y="313"/>
                  </a:cubicBezTo>
                  <a:lnTo>
                    <a:pt x="116" y="331"/>
                  </a:lnTo>
                  <a:lnTo>
                    <a:pt x="161" y="331"/>
                  </a:lnTo>
                  <a:cubicBezTo>
                    <a:pt x="179" y="331"/>
                    <a:pt x="206" y="331"/>
                    <a:pt x="223" y="322"/>
                  </a:cubicBezTo>
                  <a:cubicBezTo>
                    <a:pt x="241" y="313"/>
                    <a:pt x="259" y="304"/>
                    <a:pt x="268" y="286"/>
                  </a:cubicBezTo>
                  <a:lnTo>
                    <a:pt x="286" y="268"/>
                  </a:lnTo>
                  <a:lnTo>
                    <a:pt x="295" y="268"/>
                  </a:lnTo>
                  <a:cubicBezTo>
                    <a:pt x="304" y="259"/>
                    <a:pt x="313" y="242"/>
                    <a:pt x="322" y="224"/>
                  </a:cubicBezTo>
                  <a:cubicBezTo>
                    <a:pt x="330" y="215"/>
                    <a:pt x="330" y="206"/>
                    <a:pt x="339" y="188"/>
                  </a:cubicBezTo>
                  <a:lnTo>
                    <a:pt x="339" y="179"/>
                  </a:lnTo>
                  <a:lnTo>
                    <a:pt x="339" y="134"/>
                  </a:lnTo>
                  <a:cubicBezTo>
                    <a:pt x="339" y="117"/>
                    <a:pt x="339" y="99"/>
                    <a:pt x="330" y="81"/>
                  </a:cubicBezTo>
                  <a:cubicBezTo>
                    <a:pt x="322" y="72"/>
                    <a:pt x="313" y="63"/>
                    <a:pt x="304" y="54"/>
                  </a:cubicBezTo>
                  <a:cubicBezTo>
                    <a:pt x="295" y="36"/>
                    <a:pt x="277" y="27"/>
                    <a:pt x="259" y="18"/>
                  </a:cubicBezTo>
                  <a:lnTo>
                    <a:pt x="223" y="1"/>
                  </a:ln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endParaRPr/>
            </a:p>
          </p:txBody>
        </p:sp>
        <p:sp>
          <p:nvSpPr>
            <p:cNvPr id="3474" name="Google Shape;3474;p36"/>
            <p:cNvSpPr/>
            <p:nvPr/>
          </p:nvSpPr>
          <p:spPr>
            <a:xfrm rot="-7457137">
              <a:off x="1083665" y="4316610"/>
              <a:ext cx="63114" cy="55325"/>
            </a:xfrm>
            <a:custGeom>
              <a:avLst/>
              <a:gdLst/>
              <a:ahLst/>
              <a:cxnLst/>
              <a:rect l="l" t="t" r="r" b="b"/>
              <a:pathLst>
                <a:path w="705" h="618" extrusionOk="0">
                  <a:moveTo>
                    <a:pt x="131" y="553"/>
                  </a:moveTo>
                  <a:cubicBezTo>
                    <a:pt x="141" y="562"/>
                    <a:pt x="152" y="571"/>
                    <a:pt x="163" y="580"/>
                  </a:cubicBezTo>
                  <a:cubicBezTo>
                    <a:pt x="151" y="571"/>
                    <a:pt x="141" y="562"/>
                    <a:pt x="131" y="553"/>
                  </a:cubicBezTo>
                  <a:close/>
                  <a:moveTo>
                    <a:pt x="163" y="580"/>
                  </a:moveTo>
                  <a:cubicBezTo>
                    <a:pt x="166" y="581"/>
                    <a:pt x="169" y="583"/>
                    <a:pt x="172" y="585"/>
                  </a:cubicBezTo>
                  <a:lnTo>
                    <a:pt x="172" y="585"/>
                  </a:lnTo>
                  <a:cubicBezTo>
                    <a:pt x="169" y="583"/>
                    <a:pt x="166" y="581"/>
                    <a:pt x="163" y="580"/>
                  </a:cubicBezTo>
                  <a:close/>
                  <a:moveTo>
                    <a:pt x="356" y="0"/>
                  </a:moveTo>
                  <a:cubicBezTo>
                    <a:pt x="325" y="0"/>
                    <a:pt x="293" y="6"/>
                    <a:pt x="261" y="17"/>
                  </a:cubicBezTo>
                  <a:cubicBezTo>
                    <a:pt x="181" y="44"/>
                    <a:pt x="118" y="98"/>
                    <a:pt x="74" y="169"/>
                  </a:cubicBezTo>
                  <a:cubicBezTo>
                    <a:pt x="0" y="291"/>
                    <a:pt x="24" y="451"/>
                    <a:pt x="131" y="553"/>
                  </a:cubicBezTo>
                  <a:lnTo>
                    <a:pt x="131" y="553"/>
                  </a:lnTo>
                  <a:cubicBezTo>
                    <a:pt x="86" y="509"/>
                    <a:pt x="56" y="451"/>
                    <a:pt x="56" y="392"/>
                  </a:cubicBezTo>
                  <a:cubicBezTo>
                    <a:pt x="47" y="321"/>
                    <a:pt x="65" y="240"/>
                    <a:pt x="109" y="178"/>
                  </a:cubicBezTo>
                  <a:cubicBezTo>
                    <a:pt x="164" y="81"/>
                    <a:pt x="245" y="41"/>
                    <a:pt x="328" y="41"/>
                  </a:cubicBezTo>
                  <a:cubicBezTo>
                    <a:pt x="516" y="41"/>
                    <a:pt x="705" y="252"/>
                    <a:pt x="556" y="464"/>
                  </a:cubicBezTo>
                  <a:cubicBezTo>
                    <a:pt x="511" y="526"/>
                    <a:pt x="457" y="580"/>
                    <a:pt x="386" y="606"/>
                  </a:cubicBezTo>
                  <a:cubicBezTo>
                    <a:pt x="362" y="612"/>
                    <a:pt x="337" y="615"/>
                    <a:pt x="310" y="615"/>
                  </a:cubicBezTo>
                  <a:cubicBezTo>
                    <a:pt x="262" y="615"/>
                    <a:pt x="213" y="605"/>
                    <a:pt x="172" y="585"/>
                  </a:cubicBezTo>
                  <a:lnTo>
                    <a:pt x="172" y="585"/>
                  </a:lnTo>
                  <a:cubicBezTo>
                    <a:pt x="216" y="607"/>
                    <a:pt x="262" y="617"/>
                    <a:pt x="307" y="617"/>
                  </a:cubicBezTo>
                  <a:cubicBezTo>
                    <a:pt x="410" y="617"/>
                    <a:pt x="510" y="563"/>
                    <a:pt x="565" y="472"/>
                  </a:cubicBezTo>
                  <a:cubicBezTo>
                    <a:pt x="609" y="410"/>
                    <a:pt x="636" y="330"/>
                    <a:pt x="627" y="249"/>
                  </a:cubicBezTo>
                  <a:cubicBezTo>
                    <a:pt x="613" y="104"/>
                    <a:pt x="492" y="0"/>
                    <a:pt x="35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475" name="Google Shape;3475;p36"/>
            <p:cNvSpPr/>
            <p:nvPr/>
          </p:nvSpPr>
          <p:spPr>
            <a:xfrm rot="-7457137">
              <a:off x="969524" y="4356355"/>
              <a:ext cx="78333" cy="71171"/>
            </a:xfrm>
            <a:custGeom>
              <a:avLst/>
              <a:gdLst/>
              <a:ahLst/>
              <a:cxnLst/>
              <a:rect l="l" t="t" r="r" b="b"/>
              <a:pathLst>
                <a:path w="875" h="795" extrusionOk="0">
                  <a:moveTo>
                    <a:pt x="96" y="644"/>
                  </a:moveTo>
                  <a:lnTo>
                    <a:pt x="96" y="644"/>
                  </a:lnTo>
                  <a:cubicBezTo>
                    <a:pt x="120" y="683"/>
                    <a:pt x="152" y="716"/>
                    <a:pt x="191" y="742"/>
                  </a:cubicBezTo>
                  <a:cubicBezTo>
                    <a:pt x="153" y="714"/>
                    <a:pt x="121" y="681"/>
                    <a:pt x="96" y="644"/>
                  </a:cubicBezTo>
                  <a:close/>
                  <a:moveTo>
                    <a:pt x="191" y="742"/>
                  </a:moveTo>
                  <a:lnTo>
                    <a:pt x="191" y="742"/>
                  </a:lnTo>
                  <a:cubicBezTo>
                    <a:pt x="230" y="766"/>
                    <a:pt x="272" y="781"/>
                    <a:pt x="314" y="788"/>
                  </a:cubicBezTo>
                  <a:lnTo>
                    <a:pt x="314" y="788"/>
                  </a:lnTo>
                  <a:cubicBezTo>
                    <a:pt x="272" y="780"/>
                    <a:pt x="230" y="765"/>
                    <a:pt x="191" y="742"/>
                  </a:cubicBezTo>
                  <a:close/>
                  <a:moveTo>
                    <a:pt x="437" y="1"/>
                  </a:moveTo>
                  <a:cubicBezTo>
                    <a:pt x="400" y="1"/>
                    <a:pt x="362" y="6"/>
                    <a:pt x="324" y="19"/>
                  </a:cubicBezTo>
                  <a:cubicBezTo>
                    <a:pt x="226" y="55"/>
                    <a:pt x="137" y="117"/>
                    <a:pt x="83" y="207"/>
                  </a:cubicBezTo>
                  <a:cubicBezTo>
                    <a:pt x="0" y="345"/>
                    <a:pt x="9" y="516"/>
                    <a:pt x="96" y="644"/>
                  </a:cubicBezTo>
                  <a:lnTo>
                    <a:pt x="96" y="644"/>
                  </a:lnTo>
                  <a:cubicBezTo>
                    <a:pt x="69" y="601"/>
                    <a:pt x="52" y="552"/>
                    <a:pt x="48" y="501"/>
                  </a:cubicBezTo>
                  <a:cubicBezTo>
                    <a:pt x="30" y="403"/>
                    <a:pt x="57" y="305"/>
                    <a:pt x="110" y="224"/>
                  </a:cubicBezTo>
                  <a:cubicBezTo>
                    <a:pt x="185" y="107"/>
                    <a:pt x="290" y="58"/>
                    <a:pt x="395" y="58"/>
                  </a:cubicBezTo>
                  <a:cubicBezTo>
                    <a:pt x="638" y="58"/>
                    <a:pt x="874" y="324"/>
                    <a:pt x="699" y="599"/>
                  </a:cubicBezTo>
                  <a:cubicBezTo>
                    <a:pt x="646" y="680"/>
                    <a:pt x="574" y="742"/>
                    <a:pt x="476" y="778"/>
                  </a:cubicBezTo>
                  <a:cubicBezTo>
                    <a:pt x="441" y="787"/>
                    <a:pt x="406" y="792"/>
                    <a:pt x="371" y="792"/>
                  </a:cubicBezTo>
                  <a:cubicBezTo>
                    <a:pt x="352" y="792"/>
                    <a:pt x="333" y="791"/>
                    <a:pt x="314" y="788"/>
                  </a:cubicBezTo>
                  <a:lnTo>
                    <a:pt x="314" y="788"/>
                  </a:lnTo>
                  <a:cubicBezTo>
                    <a:pt x="338" y="792"/>
                    <a:pt x="362" y="795"/>
                    <a:pt x="387" y="795"/>
                  </a:cubicBezTo>
                  <a:cubicBezTo>
                    <a:pt x="519" y="795"/>
                    <a:pt x="646" y="727"/>
                    <a:pt x="717" y="608"/>
                  </a:cubicBezTo>
                  <a:cubicBezTo>
                    <a:pt x="780" y="528"/>
                    <a:pt x="806" y="421"/>
                    <a:pt x="789" y="314"/>
                  </a:cubicBezTo>
                  <a:cubicBezTo>
                    <a:pt x="766" y="130"/>
                    <a:pt x="611" y="1"/>
                    <a:pt x="437" y="1"/>
                  </a:cubicBezTo>
                  <a:close/>
                </a:path>
              </a:pathLst>
            </a:custGeom>
            <a:solidFill>
              <a:srgbClr val="7A170A"/>
            </a:solidFill>
            <a:ln>
              <a:noFill/>
            </a:ln>
          </p:spPr>
          <p:txBody>
            <a:bodyPr spcFirstLastPara="1" wrap="square" lIns="91425" tIns="91425" rIns="91425" bIns="91425" anchor="ctr" anchorCtr="0">
              <a:noAutofit/>
            </a:bodyPr>
            <a:lstStyle/>
            <a:p>
              <a:endParaRPr/>
            </a:p>
          </p:txBody>
        </p:sp>
        <p:sp>
          <p:nvSpPr>
            <p:cNvPr id="3476" name="Google Shape;3476;p36"/>
            <p:cNvSpPr/>
            <p:nvPr/>
          </p:nvSpPr>
          <p:spPr>
            <a:xfrm rot="-7457137">
              <a:off x="631907" y="4094825"/>
              <a:ext cx="116022" cy="100892"/>
            </a:xfrm>
            <a:custGeom>
              <a:avLst/>
              <a:gdLst/>
              <a:ahLst/>
              <a:cxnLst/>
              <a:rect l="l" t="t" r="r" b="b"/>
              <a:pathLst>
                <a:path w="1296" h="1127" extrusionOk="0">
                  <a:moveTo>
                    <a:pt x="631" y="1"/>
                  </a:moveTo>
                  <a:cubicBezTo>
                    <a:pt x="582" y="1"/>
                    <a:pt x="532" y="8"/>
                    <a:pt x="483" y="22"/>
                  </a:cubicBezTo>
                  <a:cubicBezTo>
                    <a:pt x="188" y="94"/>
                    <a:pt x="1" y="397"/>
                    <a:pt x="72" y="700"/>
                  </a:cubicBezTo>
                  <a:cubicBezTo>
                    <a:pt x="99" y="843"/>
                    <a:pt x="188" y="968"/>
                    <a:pt x="313" y="1040"/>
                  </a:cubicBezTo>
                  <a:cubicBezTo>
                    <a:pt x="188" y="959"/>
                    <a:pt x="108" y="834"/>
                    <a:pt x="81" y="700"/>
                  </a:cubicBezTo>
                  <a:cubicBezTo>
                    <a:pt x="54" y="558"/>
                    <a:pt x="90" y="415"/>
                    <a:pt x="170" y="290"/>
                  </a:cubicBezTo>
                  <a:cubicBezTo>
                    <a:pt x="284" y="126"/>
                    <a:pt x="437" y="58"/>
                    <a:pt x="588" y="58"/>
                  </a:cubicBezTo>
                  <a:cubicBezTo>
                    <a:pt x="948" y="58"/>
                    <a:pt x="1296" y="446"/>
                    <a:pt x="1063" y="861"/>
                  </a:cubicBezTo>
                  <a:cubicBezTo>
                    <a:pt x="983" y="977"/>
                    <a:pt x="867" y="1066"/>
                    <a:pt x="724" y="1102"/>
                  </a:cubicBezTo>
                  <a:cubicBezTo>
                    <a:pt x="677" y="1114"/>
                    <a:pt x="631" y="1120"/>
                    <a:pt x="585" y="1120"/>
                  </a:cubicBezTo>
                  <a:cubicBezTo>
                    <a:pt x="490" y="1120"/>
                    <a:pt x="398" y="1094"/>
                    <a:pt x="313" y="1040"/>
                  </a:cubicBezTo>
                  <a:lnTo>
                    <a:pt x="313" y="1040"/>
                  </a:lnTo>
                  <a:cubicBezTo>
                    <a:pt x="402" y="1097"/>
                    <a:pt x="499" y="1127"/>
                    <a:pt x="599" y="1127"/>
                  </a:cubicBezTo>
                  <a:cubicBezTo>
                    <a:pt x="641" y="1127"/>
                    <a:pt x="682" y="1121"/>
                    <a:pt x="724" y="1111"/>
                  </a:cubicBezTo>
                  <a:cubicBezTo>
                    <a:pt x="867" y="1075"/>
                    <a:pt x="992" y="995"/>
                    <a:pt x="1081" y="870"/>
                  </a:cubicBezTo>
                  <a:cubicBezTo>
                    <a:pt x="1161" y="745"/>
                    <a:pt x="1188" y="593"/>
                    <a:pt x="1161" y="451"/>
                  </a:cubicBezTo>
                  <a:cubicBezTo>
                    <a:pt x="1134" y="299"/>
                    <a:pt x="1045" y="165"/>
                    <a:pt x="920" y="85"/>
                  </a:cubicBezTo>
                  <a:cubicBezTo>
                    <a:pt x="830" y="30"/>
                    <a:pt x="732" y="1"/>
                    <a:pt x="631" y="1"/>
                  </a:cubicBezTo>
                  <a:close/>
                </a:path>
              </a:pathLst>
            </a:custGeom>
            <a:solidFill>
              <a:srgbClr val="7A170A"/>
            </a:solidFill>
            <a:ln>
              <a:noFill/>
            </a:ln>
          </p:spPr>
          <p:txBody>
            <a:bodyPr spcFirstLastPara="1" wrap="square" lIns="91425" tIns="91425" rIns="91425" bIns="91425" anchor="ctr" anchorCtr="0">
              <a:noAutofit/>
            </a:bodyPr>
            <a:lstStyle/>
            <a:p>
              <a:endParaRPr/>
            </a:p>
          </p:txBody>
        </p:sp>
        <p:sp>
          <p:nvSpPr>
            <p:cNvPr id="3477" name="Google Shape;3477;p36"/>
            <p:cNvSpPr/>
            <p:nvPr/>
          </p:nvSpPr>
          <p:spPr>
            <a:xfrm rot="-7457137">
              <a:off x="702504" y="3958350"/>
              <a:ext cx="96058" cy="85226"/>
            </a:xfrm>
            <a:custGeom>
              <a:avLst/>
              <a:gdLst/>
              <a:ahLst/>
              <a:cxnLst/>
              <a:rect l="l" t="t" r="r" b="b"/>
              <a:pathLst>
                <a:path w="1073" h="952" extrusionOk="0">
                  <a:moveTo>
                    <a:pt x="28" y="592"/>
                  </a:moveTo>
                  <a:cubicBezTo>
                    <a:pt x="46" y="716"/>
                    <a:pt x="108" y="823"/>
                    <a:pt x="215" y="886"/>
                  </a:cubicBezTo>
                  <a:cubicBezTo>
                    <a:pt x="117" y="823"/>
                    <a:pt x="46" y="716"/>
                    <a:pt x="28" y="592"/>
                  </a:cubicBezTo>
                  <a:close/>
                  <a:moveTo>
                    <a:pt x="503" y="0"/>
                  </a:moveTo>
                  <a:cubicBezTo>
                    <a:pt x="461" y="0"/>
                    <a:pt x="418" y="6"/>
                    <a:pt x="376" y="20"/>
                  </a:cubicBezTo>
                  <a:cubicBezTo>
                    <a:pt x="251" y="56"/>
                    <a:pt x="153" y="136"/>
                    <a:pt x="90" y="243"/>
                  </a:cubicBezTo>
                  <a:cubicBezTo>
                    <a:pt x="28" y="350"/>
                    <a:pt x="1" y="475"/>
                    <a:pt x="28" y="591"/>
                  </a:cubicBezTo>
                  <a:cubicBezTo>
                    <a:pt x="19" y="475"/>
                    <a:pt x="46" y="359"/>
                    <a:pt x="108" y="261"/>
                  </a:cubicBezTo>
                  <a:cubicBezTo>
                    <a:pt x="198" y="97"/>
                    <a:pt x="334" y="30"/>
                    <a:pt x="468" y="30"/>
                  </a:cubicBezTo>
                  <a:cubicBezTo>
                    <a:pt x="773" y="30"/>
                    <a:pt x="1072" y="373"/>
                    <a:pt x="831" y="707"/>
                  </a:cubicBezTo>
                  <a:cubicBezTo>
                    <a:pt x="769" y="814"/>
                    <a:pt x="670" y="895"/>
                    <a:pt x="563" y="930"/>
                  </a:cubicBezTo>
                  <a:cubicBezTo>
                    <a:pt x="523" y="943"/>
                    <a:pt x="483" y="949"/>
                    <a:pt x="442" y="949"/>
                  </a:cubicBezTo>
                  <a:cubicBezTo>
                    <a:pt x="364" y="949"/>
                    <a:pt x="286" y="927"/>
                    <a:pt x="215" y="886"/>
                  </a:cubicBezTo>
                  <a:lnTo>
                    <a:pt x="215" y="886"/>
                  </a:lnTo>
                  <a:cubicBezTo>
                    <a:pt x="284" y="930"/>
                    <a:pt x="366" y="951"/>
                    <a:pt x="448" y="951"/>
                  </a:cubicBezTo>
                  <a:cubicBezTo>
                    <a:pt x="484" y="951"/>
                    <a:pt x="520" y="947"/>
                    <a:pt x="554" y="939"/>
                  </a:cubicBezTo>
                  <a:cubicBezTo>
                    <a:pt x="679" y="904"/>
                    <a:pt x="777" y="832"/>
                    <a:pt x="849" y="725"/>
                  </a:cubicBezTo>
                  <a:cubicBezTo>
                    <a:pt x="920" y="627"/>
                    <a:pt x="947" y="502"/>
                    <a:pt x="929" y="377"/>
                  </a:cubicBezTo>
                  <a:cubicBezTo>
                    <a:pt x="900" y="155"/>
                    <a:pt x="710" y="0"/>
                    <a:pt x="503" y="0"/>
                  </a:cubicBezTo>
                  <a:close/>
                </a:path>
              </a:pathLst>
            </a:custGeom>
            <a:solidFill>
              <a:srgbClr val="7A170A"/>
            </a:solidFill>
            <a:ln>
              <a:noFill/>
            </a:ln>
          </p:spPr>
          <p:txBody>
            <a:bodyPr spcFirstLastPara="1" wrap="square" lIns="91425" tIns="91425" rIns="91425" bIns="91425" anchor="ctr" anchorCtr="0">
              <a:noAutofit/>
            </a:bodyPr>
            <a:lstStyle/>
            <a:p>
              <a:endParaRPr/>
            </a:p>
          </p:txBody>
        </p:sp>
        <p:sp>
          <p:nvSpPr>
            <p:cNvPr id="3478" name="Google Shape;3478;p36"/>
            <p:cNvSpPr/>
            <p:nvPr/>
          </p:nvSpPr>
          <p:spPr>
            <a:xfrm rot="-7457137">
              <a:off x="929095" y="4144008"/>
              <a:ext cx="95969" cy="93552"/>
            </a:xfrm>
            <a:custGeom>
              <a:avLst/>
              <a:gdLst/>
              <a:ahLst/>
              <a:cxnLst/>
              <a:rect l="l" t="t" r="r" b="b"/>
              <a:pathLst>
                <a:path w="1072" h="1045" extrusionOk="0">
                  <a:moveTo>
                    <a:pt x="251" y="973"/>
                  </a:moveTo>
                  <a:lnTo>
                    <a:pt x="251" y="973"/>
                  </a:lnTo>
                  <a:cubicBezTo>
                    <a:pt x="297" y="1002"/>
                    <a:pt x="346" y="1021"/>
                    <a:pt x="397" y="1032"/>
                  </a:cubicBezTo>
                  <a:lnTo>
                    <a:pt x="397" y="1032"/>
                  </a:lnTo>
                  <a:cubicBezTo>
                    <a:pt x="346" y="1021"/>
                    <a:pt x="296" y="1001"/>
                    <a:pt x="251" y="973"/>
                  </a:cubicBezTo>
                  <a:close/>
                  <a:moveTo>
                    <a:pt x="581" y="1"/>
                  </a:moveTo>
                  <a:cubicBezTo>
                    <a:pt x="531" y="1"/>
                    <a:pt x="480" y="9"/>
                    <a:pt x="429" y="27"/>
                  </a:cubicBezTo>
                  <a:cubicBezTo>
                    <a:pt x="161" y="107"/>
                    <a:pt x="1" y="375"/>
                    <a:pt x="45" y="652"/>
                  </a:cubicBezTo>
                  <a:cubicBezTo>
                    <a:pt x="63" y="786"/>
                    <a:pt x="143" y="902"/>
                    <a:pt x="251" y="973"/>
                  </a:cubicBezTo>
                  <a:cubicBezTo>
                    <a:pt x="143" y="902"/>
                    <a:pt x="72" y="786"/>
                    <a:pt x="54" y="661"/>
                  </a:cubicBezTo>
                  <a:cubicBezTo>
                    <a:pt x="36" y="527"/>
                    <a:pt x="63" y="393"/>
                    <a:pt x="135" y="286"/>
                  </a:cubicBezTo>
                  <a:cubicBezTo>
                    <a:pt x="206" y="179"/>
                    <a:pt x="313" y="98"/>
                    <a:pt x="438" y="63"/>
                  </a:cubicBezTo>
                  <a:cubicBezTo>
                    <a:pt x="478" y="51"/>
                    <a:pt x="519" y="46"/>
                    <a:pt x="559" y="46"/>
                  </a:cubicBezTo>
                  <a:cubicBezTo>
                    <a:pt x="768" y="46"/>
                    <a:pt x="963" y="195"/>
                    <a:pt x="1000" y="420"/>
                  </a:cubicBezTo>
                  <a:cubicBezTo>
                    <a:pt x="1036" y="678"/>
                    <a:pt x="884" y="937"/>
                    <a:pt x="634" y="1018"/>
                  </a:cubicBezTo>
                  <a:cubicBezTo>
                    <a:pt x="585" y="1034"/>
                    <a:pt x="536" y="1042"/>
                    <a:pt x="488" y="1042"/>
                  </a:cubicBezTo>
                  <a:cubicBezTo>
                    <a:pt x="457" y="1042"/>
                    <a:pt x="427" y="1039"/>
                    <a:pt x="397" y="1032"/>
                  </a:cubicBezTo>
                  <a:lnTo>
                    <a:pt x="397" y="1032"/>
                  </a:lnTo>
                  <a:cubicBezTo>
                    <a:pt x="433" y="1040"/>
                    <a:pt x="469" y="1044"/>
                    <a:pt x="505" y="1044"/>
                  </a:cubicBezTo>
                  <a:cubicBezTo>
                    <a:pt x="549" y="1044"/>
                    <a:pt x="593" y="1038"/>
                    <a:pt x="634" y="1026"/>
                  </a:cubicBezTo>
                  <a:cubicBezTo>
                    <a:pt x="902" y="946"/>
                    <a:pt x="1072" y="687"/>
                    <a:pt x="1045" y="411"/>
                  </a:cubicBezTo>
                  <a:cubicBezTo>
                    <a:pt x="1008" y="170"/>
                    <a:pt x="805" y="1"/>
                    <a:pt x="581" y="1"/>
                  </a:cubicBezTo>
                  <a:close/>
                </a:path>
              </a:pathLst>
            </a:custGeom>
            <a:solidFill>
              <a:srgbClr val="7A170A"/>
            </a:solidFill>
            <a:ln>
              <a:noFill/>
            </a:ln>
          </p:spPr>
          <p:txBody>
            <a:bodyPr spcFirstLastPara="1" wrap="square" lIns="91425" tIns="91425" rIns="91425" bIns="91425" anchor="ctr" anchorCtr="0">
              <a:noAutofit/>
            </a:bodyPr>
            <a:lstStyle/>
            <a:p>
              <a:endParaRPr/>
            </a:p>
          </p:txBody>
        </p:sp>
        <p:sp>
          <p:nvSpPr>
            <p:cNvPr id="3479" name="Google Shape;3479;p36"/>
            <p:cNvSpPr/>
            <p:nvPr/>
          </p:nvSpPr>
          <p:spPr>
            <a:xfrm rot="-7457137">
              <a:off x="949656" y="3984305"/>
              <a:ext cx="84778" cy="76721"/>
            </a:xfrm>
            <a:custGeom>
              <a:avLst/>
              <a:gdLst/>
              <a:ahLst/>
              <a:cxnLst/>
              <a:rect l="l" t="t" r="r" b="b"/>
              <a:pathLst>
                <a:path w="947" h="857" extrusionOk="0">
                  <a:moveTo>
                    <a:pt x="56" y="623"/>
                  </a:moveTo>
                  <a:cubicBezTo>
                    <a:pt x="83" y="696"/>
                    <a:pt x="131" y="759"/>
                    <a:pt x="203" y="799"/>
                  </a:cubicBezTo>
                  <a:cubicBezTo>
                    <a:pt x="136" y="754"/>
                    <a:pt x="87" y="693"/>
                    <a:pt x="56" y="623"/>
                  </a:cubicBezTo>
                  <a:close/>
                  <a:moveTo>
                    <a:pt x="203" y="799"/>
                  </a:moveTo>
                  <a:lnTo>
                    <a:pt x="203" y="799"/>
                  </a:lnTo>
                  <a:cubicBezTo>
                    <a:pt x="256" y="836"/>
                    <a:pt x="316" y="854"/>
                    <a:pt x="378" y="855"/>
                  </a:cubicBezTo>
                  <a:lnTo>
                    <a:pt x="378" y="855"/>
                  </a:lnTo>
                  <a:cubicBezTo>
                    <a:pt x="318" y="850"/>
                    <a:pt x="258" y="831"/>
                    <a:pt x="203" y="799"/>
                  </a:cubicBezTo>
                  <a:close/>
                  <a:moveTo>
                    <a:pt x="473" y="0"/>
                  </a:moveTo>
                  <a:cubicBezTo>
                    <a:pt x="431" y="0"/>
                    <a:pt x="388" y="7"/>
                    <a:pt x="346" y="22"/>
                  </a:cubicBezTo>
                  <a:cubicBezTo>
                    <a:pt x="239" y="58"/>
                    <a:pt x="141" y="129"/>
                    <a:pt x="87" y="227"/>
                  </a:cubicBezTo>
                  <a:cubicBezTo>
                    <a:pt x="7" y="348"/>
                    <a:pt x="0" y="498"/>
                    <a:pt x="56" y="623"/>
                  </a:cubicBezTo>
                  <a:lnTo>
                    <a:pt x="56" y="623"/>
                  </a:lnTo>
                  <a:cubicBezTo>
                    <a:pt x="46" y="597"/>
                    <a:pt x="38" y="568"/>
                    <a:pt x="34" y="540"/>
                  </a:cubicBezTo>
                  <a:cubicBezTo>
                    <a:pt x="25" y="433"/>
                    <a:pt x="43" y="326"/>
                    <a:pt x="105" y="236"/>
                  </a:cubicBezTo>
                  <a:cubicBezTo>
                    <a:pt x="186" y="104"/>
                    <a:pt x="303" y="49"/>
                    <a:pt x="418" y="49"/>
                  </a:cubicBezTo>
                  <a:cubicBezTo>
                    <a:pt x="685" y="49"/>
                    <a:pt x="947" y="342"/>
                    <a:pt x="748" y="647"/>
                  </a:cubicBezTo>
                  <a:cubicBezTo>
                    <a:pt x="694" y="736"/>
                    <a:pt x="605" y="807"/>
                    <a:pt x="507" y="834"/>
                  </a:cubicBezTo>
                  <a:cubicBezTo>
                    <a:pt x="465" y="848"/>
                    <a:pt x="424" y="855"/>
                    <a:pt x="384" y="855"/>
                  </a:cubicBezTo>
                  <a:cubicBezTo>
                    <a:pt x="382" y="855"/>
                    <a:pt x="380" y="855"/>
                    <a:pt x="378" y="855"/>
                  </a:cubicBezTo>
                  <a:lnTo>
                    <a:pt x="378" y="855"/>
                  </a:lnTo>
                  <a:cubicBezTo>
                    <a:pt x="390" y="856"/>
                    <a:pt x="402" y="857"/>
                    <a:pt x="415" y="857"/>
                  </a:cubicBezTo>
                  <a:cubicBezTo>
                    <a:pt x="555" y="857"/>
                    <a:pt x="692" y="785"/>
                    <a:pt x="774" y="656"/>
                  </a:cubicBezTo>
                  <a:cubicBezTo>
                    <a:pt x="837" y="567"/>
                    <a:pt x="864" y="450"/>
                    <a:pt x="846" y="343"/>
                  </a:cubicBezTo>
                  <a:cubicBezTo>
                    <a:pt x="824" y="139"/>
                    <a:pt x="659" y="0"/>
                    <a:pt x="473" y="0"/>
                  </a:cubicBezTo>
                  <a:close/>
                </a:path>
              </a:pathLst>
            </a:custGeom>
            <a:solidFill>
              <a:srgbClr val="7A170A"/>
            </a:solidFill>
            <a:ln>
              <a:noFill/>
            </a:ln>
          </p:spPr>
          <p:txBody>
            <a:bodyPr spcFirstLastPara="1" wrap="square" lIns="91425" tIns="91425" rIns="91425" bIns="91425" anchor="ctr" anchorCtr="0">
              <a:noAutofit/>
            </a:bodyPr>
            <a:lstStyle/>
            <a:p>
              <a:endParaRPr/>
            </a:p>
          </p:txBody>
        </p:sp>
        <p:sp>
          <p:nvSpPr>
            <p:cNvPr id="3480" name="Google Shape;3480;p36"/>
            <p:cNvSpPr/>
            <p:nvPr/>
          </p:nvSpPr>
          <p:spPr>
            <a:xfrm rot="-7457137">
              <a:off x="1035085" y="4206515"/>
              <a:ext cx="69380" cy="60876"/>
            </a:xfrm>
            <a:custGeom>
              <a:avLst/>
              <a:gdLst/>
              <a:ahLst/>
              <a:cxnLst/>
              <a:rect l="l" t="t" r="r" b="b"/>
              <a:pathLst>
                <a:path w="775" h="680" extrusionOk="0">
                  <a:moveTo>
                    <a:pt x="400" y="0"/>
                  </a:moveTo>
                  <a:cubicBezTo>
                    <a:pt x="365" y="0"/>
                    <a:pt x="330" y="7"/>
                    <a:pt x="295" y="21"/>
                  </a:cubicBezTo>
                  <a:cubicBezTo>
                    <a:pt x="206" y="47"/>
                    <a:pt x="135" y="101"/>
                    <a:pt x="90" y="181"/>
                  </a:cubicBezTo>
                  <a:cubicBezTo>
                    <a:pt x="1" y="333"/>
                    <a:pt x="36" y="529"/>
                    <a:pt x="188" y="636"/>
                  </a:cubicBezTo>
                  <a:cubicBezTo>
                    <a:pt x="117" y="583"/>
                    <a:pt x="72" y="511"/>
                    <a:pt x="54" y="431"/>
                  </a:cubicBezTo>
                  <a:cubicBezTo>
                    <a:pt x="45" y="342"/>
                    <a:pt x="72" y="262"/>
                    <a:pt x="117" y="199"/>
                  </a:cubicBezTo>
                  <a:cubicBezTo>
                    <a:pt x="179" y="90"/>
                    <a:pt x="272" y="45"/>
                    <a:pt x="364" y="45"/>
                  </a:cubicBezTo>
                  <a:cubicBezTo>
                    <a:pt x="572" y="45"/>
                    <a:pt x="775" y="276"/>
                    <a:pt x="608" y="511"/>
                  </a:cubicBezTo>
                  <a:cubicBezTo>
                    <a:pt x="572" y="583"/>
                    <a:pt x="500" y="636"/>
                    <a:pt x="429" y="663"/>
                  </a:cubicBezTo>
                  <a:cubicBezTo>
                    <a:pt x="402" y="672"/>
                    <a:pt x="375" y="676"/>
                    <a:pt x="347" y="676"/>
                  </a:cubicBezTo>
                  <a:cubicBezTo>
                    <a:pt x="291" y="676"/>
                    <a:pt x="236" y="660"/>
                    <a:pt x="188" y="636"/>
                  </a:cubicBezTo>
                  <a:lnTo>
                    <a:pt x="188" y="636"/>
                  </a:lnTo>
                  <a:cubicBezTo>
                    <a:pt x="238" y="666"/>
                    <a:pt x="293" y="680"/>
                    <a:pt x="347" y="680"/>
                  </a:cubicBezTo>
                  <a:cubicBezTo>
                    <a:pt x="459" y="680"/>
                    <a:pt x="569" y="622"/>
                    <a:pt x="634" y="520"/>
                  </a:cubicBezTo>
                  <a:cubicBezTo>
                    <a:pt x="688" y="449"/>
                    <a:pt x="706" y="360"/>
                    <a:pt x="697" y="270"/>
                  </a:cubicBezTo>
                  <a:cubicBezTo>
                    <a:pt x="675" y="112"/>
                    <a:pt x="543" y="0"/>
                    <a:pt x="400" y="0"/>
                  </a:cubicBezTo>
                  <a:close/>
                </a:path>
              </a:pathLst>
            </a:custGeom>
            <a:solidFill>
              <a:srgbClr val="7A170A"/>
            </a:solidFill>
            <a:ln>
              <a:noFill/>
            </a:ln>
          </p:spPr>
          <p:txBody>
            <a:bodyPr spcFirstLastPara="1" wrap="square" lIns="91425" tIns="91425" rIns="91425" bIns="91425" anchor="ctr" anchorCtr="0">
              <a:noAutofit/>
            </a:bodyPr>
            <a:lstStyle/>
            <a:p>
              <a:endParaRPr/>
            </a:p>
          </p:txBody>
        </p:sp>
        <p:sp>
          <p:nvSpPr>
            <p:cNvPr id="3481" name="Google Shape;3481;p36"/>
            <p:cNvSpPr/>
            <p:nvPr/>
          </p:nvSpPr>
          <p:spPr>
            <a:xfrm rot="-7457137">
              <a:off x="789480" y="3829165"/>
              <a:ext cx="76542" cy="67769"/>
            </a:xfrm>
            <a:custGeom>
              <a:avLst/>
              <a:gdLst/>
              <a:ahLst/>
              <a:cxnLst/>
              <a:rect l="l" t="t" r="r" b="b"/>
              <a:pathLst>
                <a:path w="855" h="757" extrusionOk="0">
                  <a:moveTo>
                    <a:pt x="108" y="626"/>
                  </a:moveTo>
                  <a:cubicBezTo>
                    <a:pt x="131" y="658"/>
                    <a:pt x="160" y="685"/>
                    <a:pt x="194" y="707"/>
                  </a:cubicBezTo>
                  <a:cubicBezTo>
                    <a:pt x="160" y="684"/>
                    <a:pt x="131" y="657"/>
                    <a:pt x="108" y="626"/>
                  </a:cubicBezTo>
                  <a:close/>
                  <a:moveTo>
                    <a:pt x="423" y="1"/>
                  </a:moveTo>
                  <a:cubicBezTo>
                    <a:pt x="386" y="1"/>
                    <a:pt x="348" y="7"/>
                    <a:pt x="310" y="20"/>
                  </a:cubicBezTo>
                  <a:cubicBezTo>
                    <a:pt x="221" y="56"/>
                    <a:pt x="140" y="118"/>
                    <a:pt x="87" y="198"/>
                  </a:cubicBezTo>
                  <a:cubicBezTo>
                    <a:pt x="1" y="334"/>
                    <a:pt x="12" y="504"/>
                    <a:pt x="108" y="626"/>
                  </a:cubicBezTo>
                  <a:lnTo>
                    <a:pt x="108" y="626"/>
                  </a:lnTo>
                  <a:cubicBezTo>
                    <a:pt x="75" y="583"/>
                    <a:pt x="52" y="532"/>
                    <a:pt x="42" y="475"/>
                  </a:cubicBezTo>
                  <a:cubicBezTo>
                    <a:pt x="33" y="386"/>
                    <a:pt x="60" y="288"/>
                    <a:pt x="105" y="216"/>
                  </a:cubicBezTo>
                  <a:cubicBezTo>
                    <a:pt x="146" y="119"/>
                    <a:pt x="227" y="79"/>
                    <a:pt x="316" y="79"/>
                  </a:cubicBezTo>
                  <a:cubicBezTo>
                    <a:pt x="553" y="79"/>
                    <a:pt x="855" y="357"/>
                    <a:pt x="667" y="564"/>
                  </a:cubicBezTo>
                  <a:cubicBezTo>
                    <a:pt x="622" y="645"/>
                    <a:pt x="542" y="707"/>
                    <a:pt x="462" y="734"/>
                  </a:cubicBezTo>
                  <a:cubicBezTo>
                    <a:pt x="428" y="744"/>
                    <a:pt x="393" y="749"/>
                    <a:pt x="359" y="749"/>
                  </a:cubicBezTo>
                  <a:cubicBezTo>
                    <a:pt x="301" y="749"/>
                    <a:pt x="244" y="735"/>
                    <a:pt x="194" y="707"/>
                  </a:cubicBezTo>
                  <a:lnTo>
                    <a:pt x="194" y="707"/>
                  </a:lnTo>
                  <a:cubicBezTo>
                    <a:pt x="251" y="740"/>
                    <a:pt x="314" y="756"/>
                    <a:pt x="377" y="756"/>
                  </a:cubicBezTo>
                  <a:cubicBezTo>
                    <a:pt x="501" y="756"/>
                    <a:pt x="623" y="695"/>
                    <a:pt x="694" y="582"/>
                  </a:cubicBezTo>
                  <a:cubicBezTo>
                    <a:pt x="747" y="502"/>
                    <a:pt x="774" y="404"/>
                    <a:pt x="756" y="306"/>
                  </a:cubicBezTo>
                  <a:cubicBezTo>
                    <a:pt x="742" y="123"/>
                    <a:pt x="590" y="1"/>
                    <a:pt x="423" y="1"/>
                  </a:cubicBezTo>
                  <a:close/>
                </a:path>
              </a:pathLst>
            </a:custGeom>
            <a:solidFill>
              <a:srgbClr val="7A170A"/>
            </a:solidFill>
            <a:ln>
              <a:noFill/>
            </a:ln>
          </p:spPr>
          <p:txBody>
            <a:bodyPr spcFirstLastPara="1" wrap="square" lIns="91425" tIns="91425" rIns="91425" bIns="91425" anchor="ctr" anchorCtr="0">
              <a:noAutofit/>
            </a:bodyPr>
            <a:lstStyle/>
            <a:p>
              <a:endParaRPr/>
            </a:p>
          </p:txBody>
        </p:sp>
        <p:sp>
          <p:nvSpPr>
            <p:cNvPr id="3482" name="Google Shape;3482;p36"/>
            <p:cNvSpPr/>
            <p:nvPr/>
          </p:nvSpPr>
          <p:spPr>
            <a:xfrm rot="-7457137">
              <a:off x="908406" y="3765911"/>
              <a:ext cx="95969" cy="92656"/>
            </a:xfrm>
            <a:custGeom>
              <a:avLst/>
              <a:gdLst/>
              <a:ahLst/>
              <a:cxnLst/>
              <a:rect l="l" t="t" r="r" b="b"/>
              <a:pathLst>
                <a:path w="1072" h="1035" extrusionOk="0">
                  <a:moveTo>
                    <a:pt x="579" y="0"/>
                  </a:moveTo>
                  <a:cubicBezTo>
                    <a:pt x="530" y="0"/>
                    <a:pt x="479" y="9"/>
                    <a:pt x="429" y="26"/>
                  </a:cubicBezTo>
                  <a:cubicBezTo>
                    <a:pt x="161" y="107"/>
                    <a:pt x="0" y="375"/>
                    <a:pt x="45" y="651"/>
                  </a:cubicBezTo>
                  <a:cubicBezTo>
                    <a:pt x="72" y="776"/>
                    <a:pt x="143" y="892"/>
                    <a:pt x="259" y="964"/>
                  </a:cubicBezTo>
                  <a:cubicBezTo>
                    <a:pt x="143" y="892"/>
                    <a:pt x="72" y="776"/>
                    <a:pt x="54" y="651"/>
                  </a:cubicBezTo>
                  <a:cubicBezTo>
                    <a:pt x="27" y="383"/>
                    <a:pt x="188" y="142"/>
                    <a:pt x="438" y="71"/>
                  </a:cubicBezTo>
                  <a:cubicBezTo>
                    <a:pt x="480" y="57"/>
                    <a:pt x="523" y="51"/>
                    <a:pt x="565" y="51"/>
                  </a:cubicBezTo>
                  <a:cubicBezTo>
                    <a:pt x="770" y="51"/>
                    <a:pt x="954" y="203"/>
                    <a:pt x="991" y="410"/>
                  </a:cubicBezTo>
                  <a:cubicBezTo>
                    <a:pt x="1027" y="669"/>
                    <a:pt x="875" y="928"/>
                    <a:pt x="625" y="1008"/>
                  </a:cubicBezTo>
                  <a:cubicBezTo>
                    <a:pt x="578" y="1021"/>
                    <a:pt x="531" y="1029"/>
                    <a:pt x="484" y="1029"/>
                  </a:cubicBezTo>
                  <a:cubicBezTo>
                    <a:pt x="404" y="1029"/>
                    <a:pt x="326" y="1008"/>
                    <a:pt x="259" y="964"/>
                  </a:cubicBezTo>
                  <a:lnTo>
                    <a:pt x="259" y="964"/>
                  </a:lnTo>
                  <a:cubicBezTo>
                    <a:pt x="331" y="1011"/>
                    <a:pt x="414" y="1035"/>
                    <a:pt x="498" y="1035"/>
                  </a:cubicBezTo>
                  <a:cubicBezTo>
                    <a:pt x="541" y="1035"/>
                    <a:pt x="583" y="1029"/>
                    <a:pt x="625" y="1017"/>
                  </a:cubicBezTo>
                  <a:cubicBezTo>
                    <a:pt x="893" y="937"/>
                    <a:pt x="1071" y="678"/>
                    <a:pt x="1027" y="410"/>
                  </a:cubicBezTo>
                  <a:cubicBezTo>
                    <a:pt x="997" y="169"/>
                    <a:pt x="801" y="0"/>
                    <a:pt x="579" y="0"/>
                  </a:cubicBezTo>
                  <a:close/>
                </a:path>
              </a:pathLst>
            </a:custGeom>
            <a:solidFill>
              <a:srgbClr val="7A170A"/>
            </a:solidFill>
            <a:ln>
              <a:noFill/>
            </a:ln>
          </p:spPr>
          <p:txBody>
            <a:bodyPr spcFirstLastPara="1" wrap="square" lIns="91425" tIns="91425" rIns="91425" bIns="91425" anchor="ctr" anchorCtr="0">
              <a:noAutofit/>
            </a:bodyPr>
            <a:lstStyle/>
            <a:p>
              <a:endParaRPr/>
            </a:p>
          </p:txBody>
        </p:sp>
        <p:sp>
          <p:nvSpPr>
            <p:cNvPr id="3483" name="Google Shape;3483;p36"/>
            <p:cNvSpPr/>
            <p:nvPr/>
          </p:nvSpPr>
          <p:spPr>
            <a:xfrm rot="-7457137">
              <a:off x="1008379" y="3862260"/>
              <a:ext cx="86748" cy="77527"/>
            </a:xfrm>
            <a:custGeom>
              <a:avLst/>
              <a:gdLst/>
              <a:ahLst/>
              <a:cxnLst/>
              <a:rect l="l" t="t" r="r" b="b"/>
              <a:pathLst>
                <a:path w="969" h="866" extrusionOk="0">
                  <a:moveTo>
                    <a:pt x="64" y="650"/>
                  </a:moveTo>
                  <a:cubicBezTo>
                    <a:pt x="92" y="713"/>
                    <a:pt x="140" y="766"/>
                    <a:pt x="199" y="807"/>
                  </a:cubicBezTo>
                  <a:cubicBezTo>
                    <a:pt x="139" y="765"/>
                    <a:pt x="94" y="711"/>
                    <a:pt x="64" y="650"/>
                  </a:cubicBezTo>
                  <a:close/>
                  <a:moveTo>
                    <a:pt x="199" y="807"/>
                  </a:moveTo>
                  <a:cubicBezTo>
                    <a:pt x="257" y="844"/>
                    <a:pt x="318" y="863"/>
                    <a:pt x="380" y="864"/>
                  </a:cubicBezTo>
                  <a:lnTo>
                    <a:pt x="380" y="864"/>
                  </a:lnTo>
                  <a:cubicBezTo>
                    <a:pt x="318" y="859"/>
                    <a:pt x="257" y="840"/>
                    <a:pt x="199" y="807"/>
                  </a:cubicBezTo>
                  <a:close/>
                  <a:moveTo>
                    <a:pt x="478" y="0"/>
                  </a:moveTo>
                  <a:cubicBezTo>
                    <a:pt x="436" y="0"/>
                    <a:pt x="393" y="7"/>
                    <a:pt x="351" y="22"/>
                  </a:cubicBezTo>
                  <a:cubicBezTo>
                    <a:pt x="235" y="58"/>
                    <a:pt x="146" y="129"/>
                    <a:pt x="92" y="227"/>
                  </a:cubicBezTo>
                  <a:cubicBezTo>
                    <a:pt x="7" y="361"/>
                    <a:pt x="0" y="520"/>
                    <a:pt x="64" y="650"/>
                  </a:cubicBezTo>
                  <a:lnTo>
                    <a:pt x="64" y="650"/>
                  </a:lnTo>
                  <a:cubicBezTo>
                    <a:pt x="50" y="618"/>
                    <a:pt x="41" y="585"/>
                    <a:pt x="38" y="549"/>
                  </a:cubicBezTo>
                  <a:cubicBezTo>
                    <a:pt x="21" y="442"/>
                    <a:pt x="47" y="326"/>
                    <a:pt x="110" y="245"/>
                  </a:cubicBezTo>
                  <a:cubicBezTo>
                    <a:pt x="189" y="100"/>
                    <a:pt x="310" y="41"/>
                    <a:pt x="430" y="41"/>
                  </a:cubicBezTo>
                  <a:cubicBezTo>
                    <a:pt x="701" y="41"/>
                    <a:pt x="969" y="344"/>
                    <a:pt x="752" y="647"/>
                  </a:cubicBezTo>
                  <a:cubicBezTo>
                    <a:pt x="699" y="745"/>
                    <a:pt x="619" y="816"/>
                    <a:pt x="511" y="843"/>
                  </a:cubicBezTo>
                  <a:cubicBezTo>
                    <a:pt x="470" y="857"/>
                    <a:pt x="429" y="864"/>
                    <a:pt x="388" y="864"/>
                  </a:cubicBezTo>
                  <a:cubicBezTo>
                    <a:pt x="385" y="864"/>
                    <a:pt x="383" y="864"/>
                    <a:pt x="380" y="864"/>
                  </a:cubicBezTo>
                  <a:lnTo>
                    <a:pt x="380" y="864"/>
                  </a:lnTo>
                  <a:cubicBezTo>
                    <a:pt x="393" y="865"/>
                    <a:pt x="406" y="866"/>
                    <a:pt x="419" y="866"/>
                  </a:cubicBezTo>
                  <a:cubicBezTo>
                    <a:pt x="564" y="866"/>
                    <a:pt x="703" y="794"/>
                    <a:pt x="779" y="665"/>
                  </a:cubicBezTo>
                  <a:cubicBezTo>
                    <a:pt x="851" y="566"/>
                    <a:pt x="877" y="459"/>
                    <a:pt x="860" y="343"/>
                  </a:cubicBezTo>
                  <a:cubicBezTo>
                    <a:pt x="838" y="139"/>
                    <a:pt x="667" y="0"/>
                    <a:pt x="478" y="0"/>
                  </a:cubicBezTo>
                  <a:close/>
                </a:path>
              </a:pathLst>
            </a:custGeom>
            <a:solidFill>
              <a:srgbClr val="7A170A"/>
            </a:solidFill>
            <a:ln>
              <a:noFill/>
            </a:ln>
          </p:spPr>
          <p:txBody>
            <a:bodyPr spcFirstLastPara="1" wrap="square" lIns="91425" tIns="91425" rIns="91425" bIns="91425" anchor="ctr" anchorCtr="0">
              <a:noAutofit/>
            </a:bodyPr>
            <a:lstStyle/>
            <a:p>
              <a:endParaRPr/>
            </a:p>
          </p:txBody>
        </p:sp>
        <p:grpSp>
          <p:nvGrpSpPr>
            <p:cNvPr id="3484" name="Google Shape;3484;p36"/>
            <p:cNvGrpSpPr/>
            <p:nvPr/>
          </p:nvGrpSpPr>
          <p:grpSpPr>
            <a:xfrm>
              <a:off x="2009002" y="4217073"/>
              <a:ext cx="415200" cy="359002"/>
              <a:chOff x="2009002" y="4217073"/>
              <a:chExt cx="415200" cy="359002"/>
            </a:xfrm>
          </p:grpSpPr>
          <p:sp>
            <p:nvSpPr>
              <p:cNvPr id="3485" name="Google Shape;3485;p36"/>
              <p:cNvSpPr/>
              <p:nvPr/>
            </p:nvSpPr>
            <p:spPr>
              <a:xfrm rot="6683270">
                <a:off x="2100933" y="4244829"/>
                <a:ext cx="266692" cy="303491"/>
              </a:xfrm>
              <a:custGeom>
                <a:avLst/>
                <a:gdLst/>
                <a:ahLst/>
                <a:cxnLst/>
                <a:rect l="l" t="t" r="r" b="b"/>
                <a:pathLst>
                  <a:path w="3312" h="3769" extrusionOk="0">
                    <a:moveTo>
                      <a:pt x="402" y="1"/>
                    </a:moveTo>
                    <a:lnTo>
                      <a:pt x="402" y="1"/>
                    </a:lnTo>
                    <a:cubicBezTo>
                      <a:pt x="54" y="750"/>
                      <a:pt x="1" y="2625"/>
                      <a:pt x="652" y="3339"/>
                    </a:cubicBezTo>
                    <a:cubicBezTo>
                      <a:pt x="968" y="3680"/>
                      <a:pt x="1367" y="3768"/>
                      <a:pt x="1696" y="3768"/>
                    </a:cubicBezTo>
                    <a:cubicBezTo>
                      <a:pt x="2044" y="3768"/>
                      <a:pt x="2312" y="3669"/>
                      <a:pt x="2312" y="3669"/>
                    </a:cubicBezTo>
                    <a:cubicBezTo>
                      <a:pt x="2651" y="3544"/>
                      <a:pt x="3312" y="3205"/>
                      <a:pt x="2964" y="2107"/>
                    </a:cubicBezTo>
                    <a:cubicBezTo>
                      <a:pt x="2625" y="1000"/>
                      <a:pt x="402" y="1"/>
                      <a:pt x="402"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3486" name="Google Shape;3486;p36"/>
              <p:cNvSpPr/>
              <p:nvPr/>
            </p:nvSpPr>
            <p:spPr>
              <a:xfrm rot="6683270">
                <a:off x="2114123" y="4208251"/>
                <a:ext cx="167810" cy="340290"/>
              </a:xfrm>
              <a:custGeom>
                <a:avLst/>
                <a:gdLst/>
                <a:ahLst/>
                <a:cxnLst/>
                <a:rect l="l" t="t" r="r" b="b"/>
                <a:pathLst>
                  <a:path w="2084" h="4226" extrusionOk="0">
                    <a:moveTo>
                      <a:pt x="1727" y="1940"/>
                    </a:moveTo>
                    <a:lnTo>
                      <a:pt x="1727" y="1940"/>
                    </a:lnTo>
                    <a:cubicBezTo>
                      <a:pt x="1727" y="1940"/>
                      <a:pt x="1727" y="1940"/>
                      <a:pt x="1726" y="1941"/>
                    </a:cubicBezTo>
                    <a:lnTo>
                      <a:pt x="1724" y="1950"/>
                    </a:lnTo>
                    <a:lnTo>
                      <a:pt x="1724" y="1950"/>
                    </a:lnTo>
                    <a:cubicBezTo>
                      <a:pt x="1727" y="1943"/>
                      <a:pt x="1728" y="1940"/>
                      <a:pt x="1727" y="1940"/>
                    </a:cubicBezTo>
                    <a:close/>
                    <a:moveTo>
                      <a:pt x="10" y="1"/>
                    </a:moveTo>
                    <a:cubicBezTo>
                      <a:pt x="0" y="1"/>
                      <a:pt x="280" y="711"/>
                      <a:pt x="495" y="1182"/>
                    </a:cubicBezTo>
                    <a:lnTo>
                      <a:pt x="155" y="1084"/>
                    </a:lnTo>
                    <a:lnTo>
                      <a:pt x="93" y="1066"/>
                    </a:lnTo>
                    <a:lnTo>
                      <a:pt x="93" y="1066"/>
                    </a:lnTo>
                    <a:cubicBezTo>
                      <a:pt x="227" y="1138"/>
                      <a:pt x="370" y="1200"/>
                      <a:pt x="512" y="1245"/>
                    </a:cubicBezTo>
                    <a:lnTo>
                      <a:pt x="521" y="1245"/>
                    </a:lnTo>
                    <a:cubicBezTo>
                      <a:pt x="655" y="1530"/>
                      <a:pt x="762" y="1754"/>
                      <a:pt x="914" y="2030"/>
                    </a:cubicBezTo>
                    <a:cubicBezTo>
                      <a:pt x="977" y="2137"/>
                      <a:pt x="1039" y="2253"/>
                      <a:pt x="1110" y="2361"/>
                    </a:cubicBezTo>
                    <a:lnTo>
                      <a:pt x="361" y="2182"/>
                    </a:lnTo>
                    <a:lnTo>
                      <a:pt x="245" y="2146"/>
                    </a:lnTo>
                    <a:cubicBezTo>
                      <a:pt x="244" y="2146"/>
                      <a:pt x="244" y="2146"/>
                      <a:pt x="243" y="2146"/>
                    </a:cubicBezTo>
                    <a:lnTo>
                      <a:pt x="243" y="2146"/>
                    </a:lnTo>
                    <a:cubicBezTo>
                      <a:pt x="233" y="2146"/>
                      <a:pt x="786" y="2344"/>
                      <a:pt x="1057" y="2414"/>
                    </a:cubicBezTo>
                    <a:lnTo>
                      <a:pt x="1146" y="2432"/>
                    </a:lnTo>
                    <a:cubicBezTo>
                      <a:pt x="1244" y="2593"/>
                      <a:pt x="1343" y="2762"/>
                      <a:pt x="1432" y="2923"/>
                    </a:cubicBezTo>
                    <a:lnTo>
                      <a:pt x="1485" y="3021"/>
                    </a:lnTo>
                    <a:lnTo>
                      <a:pt x="745" y="2932"/>
                    </a:lnTo>
                    <a:lnTo>
                      <a:pt x="637" y="2923"/>
                    </a:lnTo>
                    <a:cubicBezTo>
                      <a:pt x="602" y="2923"/>
                      <a:pt x="1164" y="3039"/>
                      <a:pt x="1432" y="3075"/>
                    </a:cubicBezTo>
                    <a:lnTo>
                      <a:pt x="1521" y="3083"/>
                    </a:lnTo>
                    <a:cubicBezTo>
                      <a:pt x="1610" y="3262"/>
                      <a:pt x="1700" y="3432"/>
                      <a:pt x="1780" y="3610"/>
                    </a:cubicBezTo>
                    <a:cubicBezTo>
                      <a:pt x="1860" y="3789"/>
                      <a:pt x="1923" y="3976"/>
                      <a:pt x="1967" y="4172"/>
                    </a:cubicBezTo>
                    <a:cubicBezTo>
                      <a:pt x="1972" y="4208"/>
                      <a:pt x="2003" y="4226"/>
                      <a:pt x="2031" y="4226"/>
                    </a:cubicBezTo>
                    <a:cubicBezTo>
                      <a:pt x="2059" y="4226"/>
                      <a:pt x="2083" y="4208"/>
                      <a:pt x="2074" y="4172"/>
                    </a:cubicBezTo>
                    <a:cubicBezTo>
                      <a:pt x="2039" y="4003"/>
                      <a:pt x="1994" y="3842"/>
                      <a:pt x="1923" y="3681"/>
                    </a:cubicBezTo>
                    <a:cubicBezTo>
                      <a:pt x="1833" y="3485"/>
                      <a:pt x="1735" y="3280"/>
                      <a:pt x="1637" y="3083"/>
                    </a:cubicBezTo>
                    <a:cubicBezTo>
                      <a:pt x="1583" y="2985"/>
                      <a:pt x="1521" y="2887"/>
                      <a:pt x="1467" y="2780"/>
                    </a:cubicBezTo>
                    <a:cubicBezTo>
                      <a:pt x="1548" y="2539"/>
                      <a:pt x="1619" y="2298"/>
                      <a:pt x="1700" y="2057"/>
                    </a:cubicBezTo>
                    <a:lnTo>
                      <a:pt x="1724" y="1950"/>
                    </a:lnTo>
                    <a:lnTo>
                      <a:pt x="1724" y="1950"/>
                    </a:lnTo>
                    <a:cubicBezTo>
                      <a:pt x="1699" y="2019"/>
                      <a:pt x="1513" y="2450"/>
                      <a:pt x="1441" y="2682"/>
                    </a:cubicBezTo>
                    <a:lnTo>
                      <a:pt x="1423" y="2709"/>
                    </a:lnTo>
                    <a:cubicBezTo>
                      <a:pt x="1307" y="2512"/>
                      <a:pt x="1191" y="2307"/>
                      <a:pt x="1075" y="2102"/>
                    </a:cubicBezTo>
                    <a:cubicBezTo>
                      <a:pt x="986" y="1941"/>
                      <a:pt x="905" y="1789"/>
                      <a:pt x="816" y="1629"/>
                    </a:cubicBezTo>
                    <a:cubicBezTo>
                      <a:pt x="852" y="1423"/>
                      <a:pt x="878" y="1227"/>
                      <a:pt x="905" y="1022"/>
                    </a:cubicBezTo>
                    <a:lnTo>
                      <a:pt x="923" y="924"/>
                    </a:lnTo>
                    <a:lnTo>
                      <a:pt x="923" y="924"/>
                    </a:lnTo>
                    <a:cubicBezTo>
                      <a:pt x="861" y="1120"/>
                      <a:pt x="807" y="1325"/>
                      <a:pt x="771" y="1530"/>
                    </a:cubicBezTo>
                    <a:cubicBezTo>
                      <a:pt x="584" y="1173"/>
                      <a:pt x="405" y="808"/>
                      <a:pt x="227" y="442"/>
                    </a:cubicBezTo>
                    <a:cubicBezTo>
                      <a:pt x="155" y="299"/>
                      <a:pt x="84" y="156"/>
                      <a:pt x="13" y="4"/>
                    </a:cubicBezTo>
                    <a:cubicBezTo>
                      <a:pt x="11" y="2"/>
                      <a:pt x="10" y="1"/>
                      <a:pt x="1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487" name="Google Shape;3487;p36"/>
              <p:cNvSpPr/>
              <p:nvPr/>
            </p:nvSpPr>
            <p:spPr>
              <a:xfrm rot="6683270">
                <a:off x="2124201" y="4232080"/>
                <a:ext cx="212741" cy="277482"/>
              </a:xfrm>
              <a:custGeom>
                <a:avLst/>
                <a:gdLst/>
                <a:ahLst/>
                <a:cxnLst/>
                <a:rect l="l" t="t" r="r" b="b"/>
                <a:pathLst>
                  <a:path w="2642" h="3446" extrusionOk="0">
                    <a:moveTo>
                      <a:pt x="1062" y="171"/>
                    </a:moveTo>
                    <a:cubicBezTo>
                      <a:pt x="794" y="54"/>
                      <a:pt x="518" y="1"/>
                      <a:pt x="232" y="10"/>
                    </a:cubicBezTo>
                    <a:cubicBezTo>
                      <a:pt x="0" y="876"/>
                      <a:pt x="27" y="2384"/>
                      <a:pt x="598" y="3009"/>
                    </a:cubicBezTo>
                    <a:cubicBezTo>
                      <a:pt x="848" y="3276"/>
                      <a:pt x="1187" y="3428"/>
                      <a:pt x="1553" y="3446"/>
                    </a:cubicBezTo>
                    <a:cubicBezTo>
                      <a:pt x="2642" y="2500"/>
                      <a:pt x="2383" y="742"/>
                      <a:pt x="1062" y="17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endParaRPr/>
              </a:p>
            </p:txBody>
          </p:sp>
          <p:sp>
            <p:nvSpPr>
              <p:cNvPr id="3488" name="Google Shape;3488;p36"/>
              <p:cNvSpPr/>
              <p:nvPr/>
            </p:nvSpPr>
            <p:spPr>
              <a:xfrm rot="6683270">
                <a:off x="2118985" y="4238884"/>
                <a:ext cx="237220" cy="306389"/>
              </a:xfrm>
              <a:custGeom>
                <a:avLst/>
                <a:gdLst/>
                <a:ahLst/>
                <a:cxnLst/>
                <a:rect l="l" t="t" r="r" b="b"/>
                <a:pathLst>
                  <a:path w="2946" h="3805" extrusionOk="0">
                    <a:moveTo>
                      <a:pt x="268" y="1"/>
                    </a:moveTo>
                    <a:lnTo>
                      <a:pt x="259" y="19"/>
                    </a:lnTo>
                    <a:cubicBezTo>
                      <a:pt x="170" y="224"/>
                      <a:pt x="117" y="438"/>
                      <a:pt x="81" y="661"/>
                    </a:cubicBezTo>
                    <a:cubicBezTo>
                      <a:pt x="45" y="876"/>
                      <a:pt x="27" y="1099"/>
                      <a:pt x="18" y="1313"/>
                    </a:cubicBezTo>
                    <a:cubicBezTo>
                      <a:pt x="1" y="1759"/>
                      <a:pt x="45" y="2196"/>
                      <a:pt x="152" y="2625"/>
                    </a:cubicBezTo>
                    <a:cubicBezTo>
                      <a:pt x="215" y="2839"/>
                      <a:pt x="295" y="3035"/>
                      <a:pt x="420" y="3223"/>
                    </a:cubicBezTo>
                    <a:cubicBezTo>
                      <a:pt x="545" y="3410"/>
                      <a:pt x="715" y="3553"/>
                      <a:pt x="911" y="3660"/>
                    </a:cubicBezTo>
                    <a:cubicBezTo>
                      <a:pt x="1107" y="3758"/>
                      <a:pt x="1330" y="3803"/>
                      <a:pt x="1545" y="3803"/>
                    </a:cubicBezTo>
                    <a:cubicBezTo>
                      <a:pt x="1567" y="3804"/>
                      <a:pt x="1590" y="3804"/>
                      <a:pt x="1612" y="3804"/>
                    </a:cubicBezTo>
                    <a:cubicBezTo>
                      <a:pt x="1813" y="3804"/>
                      <a:pt x="2012" y="3769"/>
                      <a:pt x="2196" y="3705"/>
                    </a:cubicBezTo>
                    <a:lnTo>
                      <a:pt x="2196" y="3705"/>
                    </a:lnTo>
                    <a:cubicBezTo>
                      <a:pt x="2012" y="3761"/>
                      <a:pt x="1813" y="3795"/>
                      <a:pt x="1619" y="3795"/>
                    </a:cubicBezTo>
                    <a:cubicBezTo>
                      <a:pt x="1597" y="3795"/>
                      <a:pt x="1575" y="3795"/>
                      <a:pt x="1554" y="3794"/>
                    </a:cubicBezTo>
                    <a:cubicBezTo>
                      <a:pt x="1330" y="3794"/>
                      <a:pt x="1116" y="3741"/>
                      <a:pt x="920" y="3642"/>
                    </a:cubicBezTo>
                    <a:cubicBezTo>
                      <a:pt x="724" y="3544"/>
                      <a:pt x="554" y="3401"/>
                      <a:pt x="429" y="3214"/>
                    </a:cubicBezTo>
                    <a:cubicBezTo>
                      <a:pt x="322" y="3027"/>
                      <a:pt x="233" y="2830"/>
                      <a:pt x="179" y="2616"/>
                    </a:cubicBezTo>
                    <a:cubicBezTo>
                      <a:pt x="72" y="2188"/>
                      <a:pt x="36" y="1750"/>
                      <a:pt x="54" y="1313"/>
                    </a:cubicBezTo>
                    <a:cubicBezTo>
                      <a:pt x="63" y="1099"/>
                      <a:pt x="90" y="885"/>
                      <a:pt x="126" y="670"/>
                    </a:cubicBezTo>
                    <a:cubicBezTo>
                      <a:pt x="160" y="455"/>
                      <a:pt x="219" y="257"/>
                      <a:pt x="295" y="67"/>
                    </a:cubicBezTo>
                    <a:lnTo>
                      <a:pt x="295" y="67"/>
                    </a:lnTo>
                    <a:cubicBezTo>
                      <a:pt x="688" y="252"/>
                      <a:pt x="1071" y="461"/>
                      <a:pt x="1429" y="688"/>
                    </a:cubicBezTo>
                    <a:cubicBezTo>
                      <a:pt x="1803" y="920"/>
                      <a:pt x="2152" y="1206"/>
                      <a:pt x="2455" y="1518"/>
                    </a:cubicBezTo>
                    <a:cubicBezTo>
                      <a:pt x="2607" y="1679"/>
                      <a:pt x="2732" y="1866"/>
                      <a:pt x="2812" y="2072"/>
                    </a:cubicBezTo>
                    <a:cubicBezTo>
                      <a:pt x="2892" y="2277"/>
                      <a:pt x="2928" y="2500"/>
                      <a:pt x="2937" y="2714"/>
                    </a:cubicBezTo>
                    <a:cubicBezTo>
                      <a:pt x="2937" y="2937"/>
                      <a:pt x="2866" y="3151"/>
                      <a:pt x="2732" y="3330"/>
                    </a:cubicBezTo>
                    <a:cubicBezTo>
                      <a:pt x="2589" y="3500"/>
                      <a:pt x="2401" y="3633"/>
                      <a:pt x="2196" y="3705"/>
                    </a:cubicBezTo>
                    <a:cubicBezTo>
                      <a:pt x="2410" y="3633"/>
                      <a:pt x="2589" y="3508"/>
                      <a:pt x="2741" y="3330"/>
                    </a:cubicBezTo>
                    <a:cubicBezTo>
                      <a:pt x="2874" y="3160"/>
                      <a:pt x="2946" y="2937"/>
                      <a:pt x="2946" y="2714"/>
                    </a:cubicBezTo>
                    <a:cubicBezTo>
                      <a:pt x="2946" y="2491"/>
                      <a:pt x="2910" y="2268"/>
                      <a:pt x="2830" y="2063"/>
                    </a:cubicBezTo>
                    <a:cubicBezTo>
                      <a:pt x="2749" y="1857"/>
                      <a:pt x="2625" y="1670"/>
                      <a:pt x="2482" y="1500"/>
                    </a:cubicBezTo>
                    <a:cubicBezTo>
                      <a:pt x="2169" y="1179"/>
                      <a:pt x="1830" y="893"/>
                      <a:pt x="1455" y="661"/>
                    </a:cubicBezTo>
                    <a:cubicBezTo>
                      <a:pt x="1081" y="411"/>
                      <a:pt x="697" y="197"/>
                      <a:pt x="295" y="10"/>
                    </a:cubicBezTo>
                    <a:lnTo>
                      <a:pt x="268" y="1"/>
                    </a:lnTo>
                    <a:close/>
                  </a:path>
                </a:pathLst>
              </a:custGeom>
              <a:solidFill>
                <a:schemeClr val="accent2"/>
              </a:solidFill>
              <a:ln>
                <a:noFill/>
              </a:ln>
            </p:spPr>
            <p:txBody>
              <a:bodyPr spcFirstLastPara="1" wrap="square" lIns="91425" tIns="91425" rIns="91425" bIns="91425" anchor="ctr" anchorCtr="0">
                <a:noAutofit/>
              </a:bodyPr>
              <a:lstStyle/>
              <a:p>
                <a:endParaRPr/>
              </a:p>
            </p:txBody>
          </p:sp>
        </p:grpSp>
        <p:sp>
          <p:nvSpPr>
            <p:cNvPr id="3489" name="Google Shape;3489;p36"/>
            <p:cNvSpPr/>
            <p:nvPr/>
          </p:nvSpPr>
          <p:spPr>
            <a:xfrm rot="3470581">
              <a:off x="766015" y="3113467"/>
              <a:ext cx="129400" cy="223048"/>
            </a:xfrm>
            <a:custGeom>
              <a:avLst/>
              <a:gdLst/>
              <a:ahLst/>
              <a:cxnLst/>
              <a:rect l="l" t="t" r="r" b="b"/>
              <a:pathLst>
                <a:path w="1607" h="2770" extrusionOk="0">
                  <a:moveTo>
                    <a:pt x="928" y="1"/>
                  </a:moveTo>
                  <a:cubicBezTo>
                    <a:pt x="892" y="1"/>
                    <a:pt x="853" y="7"/>
                    <a:pt x="813" y="21"/>
                  </a:cubicBezTo>
                  <a:cubicBezTo>
                    <a:pt x="1" y="298"/>
                    <a:pt x="1277" y="2770"/>
                    <a:pt x="1277" y="2770"/>
                  </a:cubicBezTo>
                  <a:cubicBezTo>
                    <a:pt x="1514" y="2278"/>
                    <a:pt x="1607" y="1"/>
                    <a:pt x="928"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3490" name="Google Shape;3490;p36"/>
            <p:cNvSpPr/>
            <p:nvPr/>
          </p:nvSpPr>
          <p:spPr>
            <a:xfrm rot="3470581">
              <a:off x="591587" y="3179053"/>
              <a:ext cx="232630" cy="70135"/>
            </a:xfrm>
            <a:custGeom>
              <a:avLst/>
              <a:gdLst/>
              <a:ahLst/>
              <a:cxnLst/>
              <a:rect l="l" t="t" r="r" b="b"/>
              <a:pathLst>
                <a:path w="2889" h="871" extrusionOk="0">
                  <a:moveTo>
                    <a:pt x="699" y="0"/>
                  </a:moveTo>
                  <a:cubicBezTo>
                    <a:pt x="405" y="0"/>
                    <a:pt x="183" y="80"/>
                    <a:pt x="122" y="297"/>
                  </a:cubicBezTo>
                  <a:cubicBezTo>
                    <a:pt x="0" y="727"/>
                    <a:pt x="626" y="870"/>
                    <a:pt x="1321" y="870"/>
                  </a:cubicBezTo>
                  <a:cubicBezTo>
                    <a:pt x="1956" y="870"/>
                    <a:pt x="2650" y="751"/>
                    <a:pt x="2889" y="619"/>
                  </a:cubicBezTo>
                  <a:cubicBezTo>
                    <a:pt x="2889" y="619"/>
                    <a:pt x="1517" y="0"/>
                    <a:pt x="699"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3491" name="Google Shape;3491;p36"/>
            <p:cNvSpPr/>
            <p:nvPr/>
          </p:nvSpPr>
          <p:spPr>
            <a:xfrm rot="3470581">
              <a:off x="707534" y="3025105"/>
              <a:ext cx="185524" cy="185122"/>
            </a:xfrm>
            <a:custGeom>
              <a:avLst/>
              <a:gdLst/>
              <a:ahLst/>
              <a:cxnLst/>
              <a:rect l="l" t="t" r="r" b="b"/>
              <a:pathLst>
                <a:path w="2304" h="2299" extrusionOk="0">
                  <a:moveTo>
                    <a:pt x="813" y="1"/>
                  </a:moveTo>
                  <a:cubicBezTo>
                    <a:pt x="730" y="1"/>
                    <a:pt x="651" y="35"/>
                    <a:pt x="581" y="112"/>
                  </a:cubicBezTo>
                  <a:cubicBezTo>
                    <a:pt x="1" y="737"/>
                    <a:pt x="2303" y="2299"/>
                    <a:pt x="2303" y="2299"/>
                  </a:cubicBezTo>
                  <a:cubicBezTo>
                    <a:pt x="2280" y="1797"/>
                    <a:pt x="1416" y="1"/>
                    <a:pt x="813"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3492" name="Google Shape;3492;p36"/>
            <p:cNvSpPr/>
            <p:nvPr/>
          </p:nvSpPr>
          <p:spPr>
            <a:xfrm rot="3470581">
              <a:off x="743614" y="3226486"/>
              <a:ext cx="130044" cy="222404"/>
            </a:xfrm>
            <a:custGeom>
              <a:avLst/>
              <a:gdLst/>
              <a:ahLst/>
              <a:cxnLst/>
              <a:rect l="l" t="t" r="r" b="b"/>
              <a:pathLst>
                <a:path w="1615" h="2762" extrusionOk="0">
                  <a:moveTo>
                    <a:pt x="933" y="0"/>
                  </a:moveTo>
                  <a:cubicBezTo>
                    <a:pt x="895" y="0"/>
                    <a:pt x="855" y="7"/>
                    <a:pt x="813" y="22"/>
                  </a:cubicBezTo>
                  <a:cubicBezTo>
                    <a:pt x="1" y="289"/>
                    <a:pt x="1286" y="2762"/>
                    <a:pt x="1286" y="2762"/>
                  </a:cubicBezTo>
                  <a:cubicBezTo>
                    <a:pt x="1515" y="2279"/>
                    <a:pt x="1615" y="0"/>
                    <a:pt x="933"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3493" name="Google Shape;3493;p36"/>
            <p:cNvSpPr/>
            <p:nvPr/>
          </p:nvSpPr>
          <p:spPr>
            <a:xfrm rot="3470581">
              <a:off x="569927" y="3291962"/>
              <a:ext cx="232630" cy="70135"/>
            </a:xfrm>
            <a:custGeom>
              <a:avLst/>
              <a:gdLst/>
              <a:ahLst/>
              <a:cxnLst/>
              <a:rect l="l" t="t" r="r" b="b"/>
              <a:pathLst>
                <a:path w="2889" h="871" extrusionOk="0">
                  <a:moveTo>
                    <a:pt x="691" y="1"/>
                  </a:moveTo>
                  <a:cubicBezTo>
                    <a:pt x="400" y="1"/>
                    <a:pt x="181" y="80"/>
                    <a:pt x="122" y="296"/>
                  </a:cubicBezTo>
                  <a:cubicBezTo>
                    <a:pt x="0" y="727"/>
                    <a:pt x="631" y="871"/>
                    <a:pt x="1331" y="871"/>
                  </a:cubicBezTo>
                  <a:cubicBezTo>
                    <a:pt x="1963" y="871"/>
                    <a:pt x="2651" y="753"/>
                    <a:pt x="2889" y="626"/>
                  </a:cubicBezTo>
                  <a:cubicBezTo>
                    <a:pt x="2889" y="626"/>
                    <a:pt x="1507" y="1"/>
                    <a:pt x="691"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3494" name="Google Shape;3494;p36"/>
            <p:cNvSpPr/>
            <p:nvPr/>
          </p:nvSpPr>
          <p:spPr>
            <a:xfrm rot="3470581">
              <a:off x="720556" y="3341253"/>
              <a:ext cx="138499" cy="218458"/>
            </a:xfrm>
            <a:custGeom>
              <a:avLst/>
              <a:gdLst/>
              <a:ahLst/>
              <a:cxnLst/>
              <a:rect l="l" t="t" r="r" b="b"/>
              <a:pathLst>
                <a:path w="1720" h="2713" extrusionOk="0">
                  <a:moveTo>
                    <a:pt x="913" y="1"/>
                  </a:moveTo>
                  <a:cubicBezTo>
                    <a:pt x="867" y="1"/>
                    <a:pt x="819" y="12"/>
                    <a:pt x="768" y="35"/>
                  </a:cubicBezTo>
                  <a:cubicBezTo>
                    <a:pt x="0" y="401"/>
                    <a:pt x="1544" y="2713"/>
                    <a:pt x="1544" y="2713"/>
                  </a:cubicBezTo>
                  <a:cubicBezTo>
                    <a:pt x="1719" y="2213"/>
                    <a:pt x="1560" y="1"/>
                    <a:pt x="913"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3495" name="Google Shape;3495;p36"/>
            <p:cNvSpPr/>
            <p:nvPr/>
          </p:nvSpPr>
          <p:spPr>
            <a:xfrm rot="3470581">
              <a:off x="549455" y="3430585"/>
              <a:ext cx="229329" cy="67317"/>
            </a:xfrm>
            <a:custGeom>
              <a:avLst/>
              <a:gdLst/>
              <a:ahLst/>
              <a:cxnLst/>
              <a:rect l="l" t="t" r="r" b="b"/>
              <a:pathLst>
                <a:path w="2848" h="836" extrusionOk="0">
                  <a:moveTo>
                    <a:pt x="833" y="0"/>
                  </a:moveTo>
                  <a:cubicBezTo>
                    <a:pt x="424" y="0"/>
                    <a:pt x="102" y="93"/>
                    <a:pt x="54" y="371"/>
                  </a:cubicBezTo>
                  <a:cubicBezTo>
                    <a:pt x="0" y="715"/>
                    <a:pt x="372" y="835"/>
                    <a:pt x="864" y="835"/>
                  </a:cubicBezTo>
                  <a:cubicBezTo>
                    <a:pt x="1586" y="835"/>
                    <a:pt x="2567" y="576"/>
                    <a:pt x="2848" y="380"/>
                  </a:cubicBezTo>
                  <a:cubicBezTo>
                    <a:pt x="2848" y="380"/>
                    <a:pt x="1662" y="0"/>
                    <a:pt x="833"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3496" name="Google Shape;3496;p36"/>
            <p:cNvSpPr/>
            <p:nvPr/>
          </p:nvSpPr>
          <p:spPr>
            <a:xfrm rot="3470581">
              <a:off x="705906" y="3459237"/>
              <a:ext cx="153798" cy="211372"/>
            </a:xfrm>
            <a:custGeom>
              <a:avLst/>
              <a:gdLst/>
              <a:ahLst/>
              <a:cxnLst/>
              <a:rect l="l" t="t" r="r" b="b"/>
              <a:pathLst>
                <a:path w="1910" h="2625" extrusionOk="0">
                  <a:moveTo>
                    <a:pt x="905" y="0"/>
                  </a:moveTo>
                  <a:cubicBezTo>
                    <a:pt x="850" y="0"/>
                    <a:pt x="792" y="17"/>
                    <a:pt x="732" y="54"/>
                  </a:cubicBezTo>
                  <a:cubicBezTo>
                    <a:pt x="0" y="500"/>
                    <a:pt x="1794" y="2624"/>
                    <a:pt x="1794" y="2624"/>
                  </a:cubicBezTo>
                  <a:cubicBezTo>
                    <a:pt x="1909" y="2116"/>
                    <a:pt x="1528" y="0"/>
                    <a:pt x="905"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3497" name="Google Shape;3497;p36"/>
            <p:cNvSpPr/>
            <p:nvPr/>
          </p:nvSpPr>
          <p:spPr>
            <a:xfrm rot="3470581">
              <a:off x="541330" y="3563622"/>
              <a:ext cx="224739" cy="69330"/>
            </a:xfrm>
            <a:custGeom>
              <a:avLst/>
              <a:gdLst/>
              <a:ahLst/>
              <a:cxnLst/>
              <a:rect l="l" t="t" r="r" b="b"/>
              <a:pathLst>
                <a:path w="2791" h="861" extrusionOk="0">
                  <a:moveTo>
                    <a:pt x="1142" y="1"/>
                  </a:moveTo>
                  <a:cubicBezTo>
                    <a:pt x="556" y="1"/>
                    <a:pt x="35" y="106"/>
                    <a:pt x="15" y="477"/>
                  </a:cubicBezTo>
                  <a:cubicBezTo>
                    <a:pt x="1" y="757"/>
                    <a:pt x="251" y="860"/>
                    <a:pt x="610" y="860"/>
                  </a:cubicBezTo>
                  <a:cubicBezTo>
                    <a:pt x="1336" y="860"/>
                    <a:pt x="2504" y="433"/>
                    <a:pt x="2791" y="182"/>
                  </a:cubicBezTo>
                  <a:cubicBezTo>
                    <a:pt x="2791" y="182"/>
                    <a:pt x="1911" y="1"/>
                    <a:pt x="1142"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3498" name="Google Shape;3498;p36"/>
            <p:cNvSpPr/>
            <p:nvPr/>
          </p:nvSpPr>
          <p:spPr>
            <a:xfrm rot="3470581">
              <a:off x="733886" y="3041544"/>
              <a:ext cx="152430" cy="187376"/>
            </a:xfrm>
            <a:custGeom>
              <a:avLst/>
              <a:gdLst/>
              <a:ahLst/>
              <a:cxnLst/>
              <a:rect l="l" t="t" r="r" b="b"/>
              <a:pathLst>
                <a:path w="1893" h="2327" extrusionOk="0">
                  <a:moveTo>
                    <a:pt x="358" y="1"/>
                  </a:moveTo>
                  <a:cubicBezTo>
                    <a:pt x="333" y="1"/>
                    <a:pt x="309" y="3"/>
                    <a:pt x="286" y="6"/>
                  </a:cubicBezTo>
                  <a:cubicBezTo>
                    <a:pt x="303" y="4"/>
                    <a:pt x="321" y="3"/>
                    <a:pt x="338" y="3"/>
                  </a:cubicBezTo>
                  <a:cubicBezTo>
                    <a:pt x="387" y="3"/>
                    <a:pt x="437" y="11"/>
                    <a:pt x="483" y="24"/>
                  </a:cubicBezTo>
                  <a:cubicBezTo>
                    <a:pt x="443" y="7"/>
                    <a:pt x="400" y="1"/>
                    <a:pt x="358" y="1"/>
                  </a:cubicBezTo>
                  <a:close/>
                  <a:moveTo>
                    <a:pt x="483" y="24"/>
                  </a:moveTo>
                  <a:lnTo>
                    <a:pt x="483" y="24"/>
                  </a:lnTo>
                  <a:cubicBezTo>
                    <a:pt x="599" y="78"/>
                    <a:pt x="706" y="149"/>
                    <a:pt x="795" y="247"/>
                  </a:cubicBezTo>
                  <a:cubicBezTo>
                    <a:pt x="974" y="435"/>
                    <a:pt x="1125" y="649"/>
                    <a:pt x="1259" y="872"/>
                  </a:cubicBezTo>
                  <a:cubicBezTo>
                    <a:pt x="1393" y="1095"/>
                    <a:pt x="1509" y="1327"/>
                    <a:pt x="1607" y="1568"/>
                  </a:cubicBezTo>
                  <a:cubicBezTo>
                    <a:pt x="1661" y="1684"/>
                    <a:pt x="1714" y="1800"/>
                    <a:pt x="1750" y="1925"/>
                  </a:cubicBezTo>
                  <a:cubicBezTo>
                    <a:pt x="1788" y="2023"/>
                    <a:pt x="1813" y="2127"/>
                    <a:pt x="1830" y="2238"/>
                  </a:cubicBezTo>
                  <a:lnTo>
                    <a:pt x="1830" y="2238"/>
                  </a:lnTo>
                  <a:cubicBezTo>
                    <a:pt x="1643" y="2113"/>
                    <a:pt x="1456" y="1974"/>
                    <a:pt x="1277" y="1836"/>
                  </a:cubicBezTo>
                  <a:cubicBezTo>
                    <a:pt x="1081" y="1684"/>
                    <a:pt x="884" y="1524"/>
                    <a:pt x="706" y="1354"/>
                  </a:cubicBezTo>
                  <a:cubicBezTo>
                    <a:pt x="519" y="1184"/>
                    <a:pt x="349" y="997"/>
                    <a:pt x="206" y="792"/>
                  </a:cubicBezTo>
                  <a:cubicBezTo>
                    <a:pt x="135" y="694"/>
                    <a:pt x="81" y="577"/>
                    <a:pt x="46" y="461"/>
                  </a:cubicBezTo>
                  <a:cubicBezTo>
                    <a:pt x="10" y="337"/>
                    <a:pt x="46" y="203"/>
                    <a:pt x="126" y="113"/>
                  </a:cubicBezTo>
                  <a:lnTo>
                    <a:pt x="126" y="113"/>
                  </a:lnTo>
                  <a:cubicBezTo>
                    <a:pt x="37" y="212"/>
                    <a:pt x="1" y="345"/>
                    <a:pt x="46" y="479"/>
                  </a:cubicBezTo>
                  <a:cubicBezTo>
                    <a:pt x="72" y="595"/>
                    <a:pt x="126" y="711"/>
                    <a:pt x="197" y="810"/>
                  </a:cubicBezTo>
                  <a:cubicBezTo>
                    <a:pt x="340" y="1015"/>
                    <a:pt x="510" y="1202"/>
                    <a:pt x="688" y="1381"/>
                  </a:cubicBezTo>
                  <a:cubicBezTo>
                    <a:pt x="1045" y="1729"/>
                    <a:pt x="1438" y="2041"/>
                    <a:pt x="1857" y="2327"/>
                  </a:cubicBezTo>
                  <a:lnTo>
                    <a:pt x="1866" y="2327"/>
                  </a:lnTo>
                  <a:cubicBezTo>
                    <a:pt x="1884" y="2327"/>
                    <a:pt x="1893" y="2309"/>
                    <a:pt x="1893" y="2300"/>
                  </a:cubicBezTo>
                  <a:cubicBezTo>
                    <a:pt x="1875" y="2166"/>
                    <a:pt x="1848" y="2032"/>
                    <a:pt x="1804" y="1907"/>
                  </a:cubicBezTo>
                  <a:cubicBezTo>
                    <a:pt x="1759" y="1791"/>
                    <a:pt x="1706" y="1666"/>
                    <a:pt x="1652" y="1550"/>
                  </a:cubicBezTo>
                  <a:cubicBezTo>
                    <a:pt x="1545" y="1309"/>
                    <a:pt x="1420" y="1077"/>
                    <a:pt x="1286" y="863"/>
                  </a:cubicBezTo>
                  <a:cubicBezTo>
                    <a:pt x="1143" y="640"/>
                    <a:pt x="983" y="435"/>
                    <a:pt x="804" y="247"/>
                  </a:cubicBezTo>
                  <a:cubicBezTo>
                    <a:pt x="715" y="149"/>
                    <a:pt x="599" y="69"/>
                    <a:pt x="483" y="24"/>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499" name="Google Shape;3499;p36"/>
            <p:cNvSpPr/>
            <p:nvPr/>
          </p:nvSpPr>
          <p:spPr>
            <a:xfrm rot="3470581">
              <a:off x="800697" y="3126633"/>
              <a:ext cx="75530" cy="225303"/>
            </a:xfrm>
            <a:custGeom>
              <a:avLst/>
              <a:gdLst/>
              <a:ahLst/>
              <a:cxnLst/>
              <a:rect l="l" t="t" r="r" b="b"/>
              <a:pathLst>
                <a:path w="938" h="2798" extrusionOk="0">
                  <a:moveTo>
                    <a:pt x="350" y="5"/>
                  </a:moveTo>
                  <a:cubicBezTo>
                    <a:pt x="325" y="8"/>
                    <a:pt x="301" y="13"/>
                    <a:pt x="277" y="22"/>
                  </a:cubicBezTo>
                  <a:cubicBezTo>
                    <a:pt x="299" y="15"/>
                    <a:pt x="324" y="9"/>
                    <a:pt x="350" y="5"/>
                  </a:cubicBezTo>
                  <a:close/>
                  <a:moveTo>
                    <a:pt x="413" y="1"/>
                  </a:moveTo>
                  <a:cubicBezTo>
                    <a:pt x="392" y="1"/>
                    <a:pt x="370" y="2"/>
                    <a:pt x="350" y="5"/>
                  </a:cubicBezTo>
                  <a:lnTo>
                    <a:pt x="350" y="5"/>
                  </a:lnTo>
                  <a:cubicBezTo>
                    <a:pt x="362" y="4"/>
                    <a:pt x="373" y="3"/>
                    <a:pt x="385" y="3"/>
                  </a:cubicBezTo>
                  <a:cubicBezTo>
                    <a:pt x="477" y="3"/>
                    <a:pt x="567" y="43"/>
                    <a:pt x="625" y="120"/>
                  </a:cubicBezTo>
                  <a:cubicBezTo>
                    <a:pt x="656" y="159"/>
                    <a:pt x="685" y="200"/>
                    <a:pt x="711" y="244"/>
                  </a:cubicBezTo>
                  <a:lnTo>
                    <a:pt x="711" y="244"/>
                  </a:lnTo>
                  <a:cubicBezTo>
                    <a:pt x="686" y="196"/>
                    <a:pt x="658" y="151"/>
                    <a:pt x="625" y="111"/>
                  </a:cubicBezTo>
                  <a:cubicBezTo>
                    <a:pt x="580" y="66"/>
                    <a:pt x="527" y="22"/>
                    <a:pt x="464" y="4"/>
                  </a:cubicBezTo>
                  <a:cubicBezTo>
                    <a:pt x="447" y="2"/>
                    <a:pt x="430" y="1"/>
                    <a:pt x="413" y="1"/>
                  </a:cubicBezTo>
                  <a:close/>
                  <a:moveTo>
                    <a:pt x="276" y="22"/>
                  </a:moveTo>
                  <a:cubicBezTo>
                    <a:pt x="152" y="67"/>
                    <a:pt x="63" y="165"/>
                    <a:pt x="36" y="290"/>
                  </a:cubicBezTo>
                  <a:cubicBezTo>
                    <a:pt x="71" y="165"/>
                    <a:pt x="152" y="67"/>
                    <a:pt x="276" y="22"/>
                  </a:cubicBezTo>
                  <a:close/>
                  <a:moveTo>
                    <a:pt x="711" y="244"/>
                  </a:moveTo>
                  <a:cubicBezTo>
                    <a:pt x="746" y="312"/>
                    <a:pt x="773" y="386"/>
                    <a:pt x="794" y="459"/>
                  </a:cubicBezTo>
                  <a:cubicBezTo>
                    <a:pt x="857" y="709"/>
                    <a:pt x="893" y="968"/>
                    <a:pt x="902" y="1227"/>
                  </a:cubicBezTo>
                  <a:cubicBezTo>
                    <a:pt x="902" y="1486"/>
                    <a:pt x="893" y="1744"/>
                    <a:pt x="875" y="2003"/>
                  </a:cubicBezTo>
                  <a:cubicBezTo>
                    <a:pt x="857" y="2128"/>
                    <a:pt x="848" y="2262"/>
                    <a:pt x="821" y="2387"/>
                  </a:cubicBezTo>
                  <a:cubicBezTo>
                    <a:pt x="806" y="2494"/>
                    <a:pt x="777" y="2602"/>
                    <a:pt x="741" y="2703"/>
                  </a:cubicBezTo>
                  <a:lnTo>
                    <a:pt x="741" y="2703"/>
                  </a:lnTo>
                  <a:cubicBezTo>
                    <a:pt x="637" y="2503"/>
                    <a:pt x="546" y="2290"/>
                    <a:pt x="455" y="2084"/>
                  </a:cubicBezTo>
                  <a:cubicBezTo>
                    <a:pt x="348" y="1851"/>
                    <a:pt x="259" y="1619"/>
                    <a:pt x="179" y="1387"/>
                  </a:cubicBezTo>
                  <a:cubicBezTo>
                    <a:pt x="98" y="1155"/>
                    <a:pt x="45" y="905"/>
                    <a:pt x="18" y="664"/>
                  </a:cubicBezTo>
                  <a:cubicBezTo>
                    <a:pt x="0" y="541"/>
                    <a:pt x="9" y="418"/>
                    <a:pt x="35" y="294"/>
                  </a:cubicBezTo>
                  <a:lnTo>
                    <a:pt x="35" y="294"/>
                  </a:lnTo>
                  <a:cubicBezTo>
                    <a:pt x="9" y="418"/>
                    <a:pt x="0" y="541"/>
                    <a:pt x="9" y="664"/>
                  </a:cubicBezTo>
                  <a:cubicBezTo>
                    <a:pt x="36" y="914"/>
                    <a:pt x="89" y="1155"/>
                    <a:pt x="161" y="1396"/>
                  </a:cubicBezTo>
                  <a:cubicBezTo>
                    <a:pt x="312" y="1869"/>
                    <a:pt x="491" y="2333"/>
                    <a:pt x="723" y="2780"/>
                  </a:cubicBezTo>
                  <a:cubicBezTo>
                    <a:pt x="723" y="2789"/>
                    <a:pt x="732" y="2789"/>
                    <a:pt x="732" y="2798"/>
                  </a:cubicBezTo>
                  <a:cubicBezTo>
                    <a:pt x="750" y="2798"/>
                    <a:pt x="759" y="2798"/>
                    <a:pt x="768" y="2780"/>
                  </a:cubicBezTo>
                  <a:cubicBezTo>
                    <a:pt x="812" y="2664"/>
                    <a:pt x="848" y="2530"/>
                    <a:pt x="866" y="2405"/>
                  </a:cubicBezTo>
                  <a:cubicBezTo>
                    <a:pt x="893" y="2271"/>
                    <a:pt x="902" y="2146"/>
                    <a:pt x="919" y="2012"/>
                  </a:cubicBezTo>
                  <a:cubicBezTo>
                    <a:pt x="937" y="1753"/>
                    <a:pt x="937" y="1494"/>
                    <a:pt x="928" y="1236"/>
                  </a:cubicBezTo>
                  <a:cubicBezTo>
                    <a:pt x="910" y="968"/>
                    <a:pt x="875" y="709"/>
                    <a:pt x="803" y="459"/>
                  </a:cubicBezTo>
                  <a:cubicBezTo>
                    <a:pt x="782" y="383"/>
                    <a:pt x="750" y="311"/>
                    <a:pt x="711" y="244"/>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500" name="Google Shape;3500;p36"/>
            <p:cNvSpPr/>
            <p:nvPr/>
          </p:nvSpPr>
          <p:spPr>
            <a:xfrm rot="3470581">
              <a:off x="596609" y="3179735"/>
              <a:ext cx="226430" cy="73678"/>
            </a:xfrm>
            <a:custGeom>
              <a:avLst/>
              <a:gdLst/>
              <a:ahLst/>
              <a:cxnLst/>
              <a:rect l="l" t="t" r="r" b="b"/>
              <a:pathLst>
                <a:path w="2812" h="915" extrusionOk="0">
                  <a:moveTo>
                    <a:pt x="573" y="0"/>
                  </a:moveTo>
                  <a:cubicBezTo>
                    <a:pt x="459" y="0"/>
                    <a:pt x="350" y="26"/>
                    <a:pt x="241" y="64"/>
                  </a:cubicBezTo>
                  <a:cubicBezTo>
                    <a:pt x="116" y="118"/>
                    <a:pt x="27" y="243"/>
                    <a:pt x="9" y="377"/>
                  </a:cubicBezTo>
                  <a:cubicBezTo>
                    <a:pt x="0" y="448"/>
                    <a:pt x="18" y="520"/>
                    <a:pt x="45" y="582"/>
                  </a:cubicBezTo>
                  <a:cubicBezTo>
                    <a:pt x="80" y="636"/>
                    <a:pt x="134" y="680"/>
                    <a:pt x="188" y="716"/>
                  </a:cubicBezTo>
                  <a:cubicBezTo>
                    <a:pt x="304" y="787"/>
                    <a:pt x="429" y="832"/>
                    <a:pt x="553" y="859"/>
                  </a:cubicBezTo>
                  <a:cubicBezTo>
                    <a:pt x="762" y="896"/>
                    <a:pt x="976" y="915"/>
                    <a:pt x="1192" y="915"/>
                  </a:cubicBezTo>
                  <a:cubicBezTo>
                    <a:pt x="1235" y="915"/>
                    <a:pt x="1278" y="914"/>
                    <a:pt x="1321" y="912"/>
                  </a:cubicBezTo>
                  <a:cubicBezTo>
                    <a:pt x="1571" y="903"/>
                    <a:pt x="1830" y="886"/>
                    <a:pt x="2080" y="850"/>
                  </a:cubicBezTo>
                  <a:cubicBezTo>
                    <a:pt x="2330" y="814"/>
                    <a:pt x="2579" y="752"/>
                    <a:pt x="2812" y="645"/>
                  </a:cubicBezTo>
                  <a:lnTo>
                    <a:pt x="2812" y="645"/>
                  </a:lnTo>
                  <a:cubicBezTo>
                    <a:pt x="2579" y="734"/>
                    <a:pt x="2330" y="796"/>
                    <a:pt x="2080" y="814"/>
                  </a:cubicBezTo>
                  <a:cubicBezTo>
                    <a:pt x="1821" y="850"/>
                    <a:pt x="1571" y="868"/>
                    <a:pt x="1321" y="868"/>
                  </a:cubicBezTo>
                  <a:cubicBezTo>
                    <a:pt x="1062" y="868"/>
                    <a:pt x="812" y="850"/>
                    <a:pt x="562" y="805"/>
                  </a:cubicBezTo>
                  <a:cubicBezTo>
                    <a:pt x="437" y="778"/>
                    <a:pt x="321" y="734"/>
                    <a:pt x="214" y="671"/>
                  </a:cubicBezTo>
                  <a:cubicBezTo>
                    <a:pt x="107" y="618"/>
                    <a:pt x="45" y="502"/>
                    <a:pt x="63" y="377"/>
                  </a:cubicBezTo>
                  <a:cubicBezTo>
                    <a:pt x="72" y="261"/>
                    <a:pt x="152" y="154"/>
                    <a:pt x="259" y="109"/>
                  </a:cubicBezTo>
                  <a:cubicBezTo>
                    <a:pt x="356" y="64"/>
                    <a:pt x="460" y="44"/>
                    <a:pt x="564" y="44"/>
                  </a:cubicBezTo>
                  <a:cubicBezTo>
                    <a:pt x="584" y="44"/>
                    <a:pt x="605" y="45"/>
                    <a:pt x="625" y="47"/>
                  </a:cubicBezTo>
                  <a:cubicBezTo>
                    <a:pt x="875" y="47"/>
                    <a:pt x="1125" y="91"/>
                    <a:pt x="1375" y="154"/>
                  </a:cubicBezTo>
                  <a:cubicBezTo>
                    <a:pt x="1616" y="216"/>
                    <a:pt x="1857" y="297"/>
                    <a:pt x="2098" y="377"/>
                  </a:cubicBezTo>
                  <a:cubicBezTo>
                    <a:pt x="2338" y="457"/>
                    <a:pt x="2579" y="546"/>
                    <a:pt x="2812" y="645"/>
                  </a:cubicBezTo>
                  <a:cubicBezTo>
                    <a:pt x="2356" y="430"/>
                    <a:pt x="1874" y="252"/>
                    <a:pt x="1384" y="118"/>
                  </a:cubicBezTo>
                  <a:cubicBezTo>
                    <a:pt x="1134" y="47"/>
                    <a:pt x="884" y="11"/>
                    <a:pt x="625" y="2"/>
                  </a:cubicBezTo>
                  <a:cubicBezTo>
                    <a:pt x="608" y="1"/>
                    <a:pt x="590" y="0"/>
                    <a:pt x="57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501" name="Google Shape;3501;p36"/>
            <p:cNvSpPr/>
            <p:nvPr/>
          </p:nvSpPr>
          <p:spPr>
            <a:xfrm rot="3470581">
              <a:off x="778418" y="3237670"/>
              <a:ext cx="78429" cy="224578"/>
            </a:xfrm>
            <a:custGeom>
              <a:avLst/>
              <a:gdLst/>
              <a:ahLst/>
              <a:cxnLst/>
              <a:rect l="l" t="t" r="r" b="b"/>
              <a:pathLst>
                <a:path w="974" h="2789" extrusionOk="0">
                  <a:moveTo>
                    <a:pt x="411" y="1"/>
                  </a:moveTo>
                  <a:cubicBezTo>
                    <a:pt x="393" y="1"/>
                    <a:pt x="375" y="2"/>
                    <a:pt x="358" y="4"/>
                  </a:cubicBezTo>
                  <a:cubicBezTo>
                    <a:pt x="224" y="31"/>
                    <a:pt x="108" y="120"/>
                    <a:pt x="63" y="254"/>
                  </a:cubicBezTo>
                  <a:cubicBezTo>
                    <a:pt x="18" y="379"/>
                    <a:pt x="1" y="504"/>
                    <a:pt x="18" y="638"/>
                  </a:cubicBezTo>
                  <a:cubicBezTo>
                    <a:pt x="36" y="896"/>
                    <a:pt x="90" y="1146"/>
                    <a:pt x="170" y="1387"/>
                  </a:cubicBezTo>
                  <a:cubicBezTo>
                    <a:pt x="331" y="1869"/>
                    <a:pt x="536" y="2342"/>
                    <a:pt x="777" y="2789"/>
                  </a:cubicBezTo>
                  <a:cubicBezTo>
                    <a:pt x="661" y="2565"/>
                    <a:pt x="563" y="2333"/>
                    <a:pt x="465" y="2101"/>
                  </a:cubicBezTo>
                  <a:cubicBezTo>
                    <a:pt x="375" y="1860"/>
                    <a:pt x="286" y="1628"/>
                    <a:pt x="215" y="1378"/>
                  </a:cubicBezTo>
                  <a:cubicBezTo>
                    <a:pt x="134" y="1137"/>
                    <a:pt x="81" y="896"/>
                    <a:pt x="63" y="638"/>
                  </a:cubicBezTo>
                  <a:cubicBezTo>
                    <a:pt x="54" y="522"/>
                    <a:pt x="72" y="397"/>
                    <a:pt x="108" y="281"/>
                  </a:cubicBezTo>
                  <a:cubicBezTo>
                    <a:pt x="152" y="165"/>
                    <a:pt x="251" y="84"/>
                    <a:pt x="367" y="58"/>
                  </a:cubicBezTo>
                  <a:cubicBezTo>
                    <a:pt x="382" y="55"/>
                    <a:pt x="398" y="54"/>
                    <a:pt x="414" y="54"/>
                  </a:cubicBezTo>
                  <a:cubicBezTo>
                    <a:pt x="520" y="54"/>
                    <a:pt x="615" y="107"/>
                    <a:pt x="670" y="200"/>
                  </a:cubicBezTo>
                  <a:cubicBezTo>
                    <a:pt x="741" y="307"/>
                    <a:pt x="786" y="415"/>
                    <a:pt x="822" y="539"/>
                  </a:cubicBezTo>
                  <a:cubicBezTo>
                    <a:pt x="875" y="780"/>
                    <a:pt x="911" y="1030"/>
                    <a:pt x="920" y="1289"/>
                  </a:cubicBezTo>
                  <a:cubicBezTo>
                    <a:pt x="938" y="1539"/>
                    <a:pt x="929" y="1789"/>
                    <a:pt x="911" y="2048"/>
                  </a:cubicBezTo>
                  <a:cubicBezTo>
                    <a:pt x="902" y="2298"/>
                    <a:pt x="857" y="2548"/>
                    <a:pt x="777" y="2789"/>
                  </a:cubicBezTo>
                  <a:cubicBezTo>
                    <a:pt x="866" y="2557"/>
                    <a:pt x="920" y="2307"/>
                    <a:pt x="938" y="2048"/>
                  </a:cubicBezTo>
                  <a:cubicBezTo>
                    <a:pt x="965" y="1798"/>
                    <a:pt x="973" y="1539"/>
                    <a:pt x="965" y="1280"/>
                  </a:cubicBezTo>
                  <a:cubicBezTo>
                    <a:pt x="956" y="1030"/>
                    <a:pt x="929" y="772"/>
                    <a:pt x="866" y="522"/>
                  </a:cubicBezTo>
                  <a:cubicBezTo>
                    <a:pt x="831" y="397"/>
                    <a:pt x="786" y="281"/>
                    <a:pt x="715" y="165"/>
                  </a:cubicBezTo>
                  <a:cubicBezTo>
                    <a:pt x="670" y="111"/>
                    <a:pt x="625" y="66"/>
                    <a:pt x="563" y="31"/>
                  </a:cubicBezTo>
                  <a:cubicBezTo>
                    <a:pt x="516" y="11"/>
                    <a:pt x="464" y="1"/>
                    <a:pt x="41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502" name="Google Shape;3502;p36"/>
            <p:cNvSpPr/>
            <p:nvPr/>
          </p:nvSpPr>
          <p:spPr>
            <a:xfrm rot="3470581">
              <a:off x="574156" y="3292205"/>
              <a:ext cx="227155" cy="74242"/>
            </a:xfrm>
            <a:custGeom>
              <a:avLst/>
              <a:gdLst/>
              <a:ahLst/>
              <a:cxnLst/>
              <a:rect l="l" t="t" r="r" b="b"/>
              <a:pathLst>
                <a:path w="2821" h="922" extrusionOk="0">
                  <a:moveTo>
                    <a:pt x="625" y="1"/>
                  </a:moveTo>
                  <a:cubicBezTo>
                    <a:pt x="500" y="1"/>
                    <a:pt x="366" y="19"/>
                    <a:pt x="241" y="72"/>
                  </a:cubicBezTo>
                  <a:cubicBezTo>
                    <a:pt x="116" y="126"/>
                    <a:pt x="27" y="242"/>
                    <a:pt x="9" y="385"/>
                  </a:cubicBezTo>
                  <a:cubicBezTo>
                    <a:pt x="0" y="447"/>
                    <a:pt x="18" y="518"/>
                    <a:pt x="54" y="581"/>
                  </a:cubicBezTo>
                  <a:cubicBezTo>
                    <a:pt x="90" y="643"/>
                    <a:pt x="134" y="688"/>
                    <a:pt x="197" y="724"/>
                  </a:cubicBezTo>
                  <a:cubicBezTo>
                    <a:pt x="304" y="786"/>
                    <a:pt x="429" y="831"/>
                    <a:pt x="554" y="858"/>
                  </a:cubicBezTo>
                  <a:cubicBezTo>
                    <a:pt x="779" y="896"/>
                    <a:pt x="998" y="922"/>
                    <a:pt x="1221" y="922"/>
                  </a:cubicBezTo>
                  <a:cubicBezTo>
                    <a:pt x="1255" y="922"/>
                    <a:pt x="1288" y="921"/>
                    <a:pt x="1321" y="920"/>
                  </a:cubicBezTo>
                  <a:cubicBezTo>
                    <a:pt x="1580" y="911"/>
                    <a:pt x="1830" y="893"/>
                    <a:pt x="2080" y="849"/>
                  </a:cubicBezTo>
                  <a:cubicBezTo>
                    <a:pt x="2339" y="822"/>
                    <a:pt x="2580" y="751"/>
                    <a:pt x="2821" y="652"/>
                  </a:cubicBezTo>
                  <a:lnTo>
                    <a:pt x="2821" y="652"/>
                  </a:lnTo>
                  <a:cubicBezTo>
                    <a:pt x="2580" y="742"/>
                    <a:pt x="2330" y="795"/>
                    <a:pt x="2080" y="822"/>
                  </a:cubicBezTo>
                  <a:cubicBezTo>
                    <a:pt x="1830" y="849"/>
                    <a:pt x="1571" y="867"/>
                    <a:pt x="1321" y="867"/>
                  </a:cubicBezTo>
                  <a:cubicBezTo>
                    <a:pt x="1289" y="868"/>
                    <a:pt x="1257" y="868"/>
                    <a:pt x="1224" y="868"/>
                  </a:cubicBezTo>
                  <a:cubicBezTo>
                    <a:pt x="1005" y="868"/>
                    <a:pt x="781" y="843"/>
                    <a:pt x="572" y="804"/>
                  </a:cubicBezTo>
                  <a:cubicBezTo>
                    <a:pt x="447" y="777"/>
                    <a:pt x="331" y="733"/>
                    <a:pt x="224" y="670"/>
                  </a:cubicBezTo>
                  <a:cubicBezTo>
                    <a:pt x="116" y="617"/>
                    <a:pt x="54" y="501"/>
                    <a:pt x="63" y="385"/>
                  </a:cubicBezTo>
                  <a:cubicBezTo>
                    <a:pt x="81" y="260"/>
                    <a:pt x="152" y="153"/>
                    <a:pt x="268" y="108"/>
                  </a:cubicBezTo>
                  <a:cubicBezTo>
                    <a:pt x="369" y="69"/>
                    <a:pt x="470" y="44"/>
                    <a:pt x="577" y="44"/>
                  </a:cubicBezTo>
                  <a:cubicBezTo>
                    <a:pt x="593" y="44"/>
                    <a:pt x="609" y="44"/>
                    <a:pt x="625" y="45"/>
                  </a:cubicBezTo>
                  <a:cubicBezTo>
                    <a:pt x="884" y="54"/>
                    <a:pt x="1134" y="90"/>
                    <a:pt x="1375" y="161"/>
                  </a:cubicBezTo>
                  <a:cubicBezTo>
                    <a:pt x="1625" y="224"/>
                    <a:pt x="1866" y="295"/>
                    <a:pt x="2107" y="385"/>
                  </a:cubicBezTo>
                  <a:cubicBezTo>
                    <a:pt x="2348" y="465"/>
                    <a:pt x="2580" y="554"/>
                    <a:pt x="2821" y="652"/>
                  </a:cubicBezTo>
                  <a:cubicBezTo>
                    <a:pt x="2357" y="438"/>
                    <a:pt x="1875" y="260"/>
                    <a:pt x="1384" y="126"/>
                  </a:cubicBezTo>
                  <a:cubicBezTo>
                    <a:pt x="1143" y="54"/>
                    <a:pt x="884" y="10"/>
                    <a:pt x="62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503" name="Google Shape;3503;p36"/>
            <p:cNvSpPr/>
            <p:nvPr/>
          </p:nvSpPr>
          <p:spPr>
            <a:xfrm rot="3470581">
              <a:off x="754913" y="3354559"/>
              <a:ext cx="89863" cy="220310"/>
            </a:xfrm>
            <a:custGeom>
              <a:avLst/>
              <a:gdLst/>
              <a:ahLst/>
              <a:cxnLst/>
              <a:rect l="l" t="t" r="r" b="b"/>
              <a:pathLst>
                <a:path w="1116" h="2736" extrusionOk="0">
                  <a:moveTo>
                    <a:pt x="402" y="0"/>
                  </a:moveTo>
                  <a:cubicBezTo>
                    <a:pt x="368" y="0"/>
                    <a:pt x="335" y="5"/>
                    <a:pt x="304" y="14"/>
                  </a:cubicBezTo>
                  <a:cubicBezTo>
                    <a:pt x="170" y="58"/>
                    <a:pt x="63" y="165"/>
                    <a:pt x="36" y="299"/>
                  </a:cubicBezTo>
                  <a:cubicBezTo>
                    <a:pt x="0" y="424"/>
                    <a:pt x="0" y="558"/>
                    <a:pt x="36" y="683"/>
                  </a:cubicBezTo>
                  <a:cubicBezTo>
                    <a:pt x="80" y="942"/>
                    <a:pt x="161" y="1183"/>
                    <a:pt x="277" y="1415"/>
                  </a:cubicBezTo>
                  <a:cubicBezTo>
                    <a:pt x="482" y="1879"/>
                    <a:pt x="741" y="2316"/>
                    <a:pt x="1026" y="2736"/>
                  </a:cubicBezTo>
                  <a:cubicBezTo>
                    <a:pt x="893" y="2522"/>
                    <a:pt x="768" y="2299"/>
                    <a:pt x="652" y="2075"/>
                  </a:cubicBezTo>
                  <a:cubicBezTo>
                    <a:pt x="527" y="1852"/>
                    <a:pt x="411" y="1629"/>
                    <a:pt x="312" y="1388"/>
                  </a:cubicBezTo>
                  <a:cubicBezTo>
                    <a:pt x="205" y="1165"/>
                    <a:pt x="134" y="924"/>
                    <a:pt x="80" y="674"/>
                  </a:cubicBezTo>
                  <a:cubicBezTo>
                    <a:pt x="54" y="549"/>
                    <a:pt x="54" y="424"/>
                    <a:pt x="80" y="308"/>
                  </a:cubicBezTo>
                  <a:cubicBezTo>
                    <a:pt x="107" y="183"/>
                    <a:pt x="196" y="94"/>
                    <a:pt x="321" y="58"/>
                  </a:cubicBezTo>
                  <a:cubicBezTo>
                    <a:pt x="344" y="53"/>
                    <a:pt x="366" y="51"/>
                    <a:pt x="389" y="51"/>
                  </a:cubicBezTo>
                  <a:cubicBezTo>
                    <a:pt x="483" y="51"/>
                    <a:pt x="576" y="95"/>
                    <a:pt x="634" y="174"/>
                  </a:cubicBezTo>
                  <a:cubicBezTo>
                    <a:pt x="714" y="273"/>
                    <a:pt x="777" y="380"/>
                    <a:pt x="821" y="496"/>
                  </a:cubicBezTo>
                  <a:cubicBezTo>
                    <a:pt x="901" y="728"/>
                    <a:pt x="973" y="978"/>
                    <a:pt x="1009" y="1228"/>
                  </a:cubicBezTo>
                  <a:cubicBezTo>
                    <a:pt x="1044" y="1477"/>
                    <a:pt x="1071" y="1727"/>
                    <a:pt x="1080" y="1986"/>
                  </a:cubicBezTo>
                  <a:cubicBezTo>
                    <a:pt x="1098" y="2236"/>
                    <a:pt x="1080" y="2486"/>
                    <a:pt x="1026" y="2736"/>
                  </a:cubicBezTo>
                  <a:cubicBezTo>
                    <a:pt x="1089" y="2486"/>
                    <a:pt x="1116" y="2227"/>
                    <a:pt x="1107" y="1968"/>
                  </a:cubicBezTo>
                  <a:cubicBezTo>
                    <a:pt x="1098" y="1718"/>
                    <a:pt x="1080" y="1460"/>
                    <a:pt x="1044" y="1210"/>
                  </a:cubicBezTo>
                  <a:cubicBezTo>
                    <a:pt x="1009" y="951"/>
                    <a:pt x="946" y="701"/>
                    <a:pt x="857" y="460"/>
                  </a:cubicBezTo>
                  <a:cubicBezTo>
                    <a:pt x="812" y="344"/>
                    <a:pt x="750" y="228"/>
                    <a:pt x="669" y="130"/>
                  </a:cubicBezTo>
                  <a:cubicBezTo>
                    <a:pt x="625" y="76"/>
                    <a:pt x="562" y="41"/>
                    <a:pt x="500" y="14"/>
                  </a:cubicBezTo>
                  <a:cubicBezTo>
                    <a:pt x="469" y="5"/>
                    <a:pt x="435" y="0"/>
                    <a:pt x="40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504" name="Google Shape;3504;p36"/>
            <p:cNvSpPr/>
            <p:nvPr/>
          </p:nvSpPr>
          <p:spPr>
            <a:xfrm rot="3470581">
              <a:off x="551291" y="3429828"/>
              <a:ext cx="227155" cy="70457"/>
            </a:xfrm>
            <a:custGeom>
              <a:avLst/>
              <a:gdLst/>
              <a:ahLst/>
              <a:cxnLst/>
              <a:rect l="l" t="t" r="r" b="b"/>
              <a:pathLst>
                <a:path w="2821" h="875" extrusionOk="0">
                  <a:moveTo>
                    <a:pt x="824" y="0"/>
                  </a:moveTo>
                  <a:cubicBezTo>
                    <a:pt x="739" y="0"/>
                    <a:pt x="655" y="3"/>
                    <a:pt x="572" y="9"/>
                  </a:cubicBezTo>
                  <a:cubicBezTo>
                    <a:pt x="438" y="18"/>
                    <a:pt x="313" y="54"/>
                    <a:pt x="197" y="116"/>
                  </a:cubicBezTo>
                  <a:cubicBezTo>
                    <a:pt x="72" y="188"/>
                    <a:pt x="1" y="312"/>
                    <a:pt x="1" y="455"/>
                  </a:cubicBezTo>
                  <a:cubicBezTo>
                    <a:pt x="1" y="527"/>
                    <a:pt x="19" y="589"/>
                    <a:pt x="63" y="652"/>
                  </a:cubicBezTo>
                  <a:cubicBezTo>
                    <a:pt x="99" y="705"/>
                    <a:pt x="152" y="741"/>
                    <a:pt x="215" y="777"/>
                  </a:cubicBezTo>
                  <a:cubicBezTo>
                    <a:pt x="340" y="821"/>
                    <a:pt x="465" y="857"/>
                    <a:pt x="599" y="866"/>
                  </a:cubicBezTo>
                  <a:cubicBezTo>
                    <a:pt x="682" y="872"/>
                    <a:pt x="766" y="875"/>
                    <a:pt x="851" y="875"/>
                  </a:cubicBezTo>
                  <a:cubicBezTo>
                    <a:pt x="1020" y="875"/>
                    <a:pt x="1191" y="863"/>
                    <a:pt x="1357" y="839"/>
                  </a:cubicBezTo>
                  <a:cubicBezTo>
                    <a:pt x="1616" y="803"/>
                    <a:pt x="1866" y="750"/>
                    <a:pt x="2107" y="687"/>
                  </a:cubicBezTo>
                  <a:cubicBezTo>
                    <a:pt x="2357" y="625"/>
                    <a:pt x="2598" y="527"/>
                    <a:pt x="2821" y="402"/>
                  </a:cubicBezTo>
                  <a:lnTo>
                    <a:pt x="2821" y="402"/>
                  </a:lnTo>
                  <a:cubicBezTo>
                    <a:pt x="2589" y="527"/>
                    <a:pt x="2357" y="607"/>
                    <a:pt x="2107" y="661"/>
                  </a:cubicBezTo>
                  <a:cubicBezTo>
                    <a:pt x="1857" y="723"/>
                    <a:pt x="1607" y="768"/>
                    <a:pt x="1357" y="794"/>
                  </a:cubicBezTo>
                  <a:cubicBezTo>
                    <a:pt x="1191" y="818"/>
                    <a:pt x="1020" y="830"/>
                    <a:pt x="851" y="830"/>
                  </a:cubicBezTo>
                  <a:cubicBezTo>
                    <a:pt x="766" y="830"/>
                    <a:pt x="682" y="827"/>
                    <a:pt x="599" y="821"/>
                  </a:cubicBezTo>
                  <a:cubicBezTo>
                    <a:pt x="474" y="812"/>
                    <a:pt x="358" y="777"/>
                    <a:pt x="242" y="732"/>
                  </a:cubicBezTo>
                  <a:cubicBezTo>
                    <a:pt x="126" y="687"/>
                    <a:pt x="54" y="571"/>
                    <a:pt x="54" y="455"/>
                  </a:cubicBezTo>
                  <a:cubicBezTo>
                    <a:pt x="54" y="330"/>
                    <a:pt x="117" y="223"/>
                    <a:pt x="224" y="161"/>
                  </a:cubicBezTo>
                  <a:cubicBezTo>
                    <a:pt x="331" y="98"/>
                    <a:pt x="447" y="63"/>
                    <a:pt x="572" y="54"/>
                  </a:cubicBezTo>
                  <a:cubicBezTo>
                    <a:pt x="655" y="48"/>
                    <a:pt x="739" y="45"/>
                    <a:pt x="824" y="45"/>
                  </a:cubicBezTo>
                  <a:cubicBezTo>
                    <a:pt x="993" y="45"/>
                    <a:pt x="1164" y="57"/>
                    <a:pt x="1331" y="80"/>
                  </a:cubicBezTo>
                  <a:cubicBezTo>
                    <a:pt x="1580" y="116"/>
                    <a:pt x="1830" y="161"/>
                    <a:pt x="2080" y="214"/>
                  </a:cubicBezTo>
                  <a:cubicBezTo>
                    <a:pt x="2330" y="268"/>
                    <a:pt x="2571" y="330"/>
                    <a:pt x="2821" y="402"/>
                  </a:cubicBezTo>
                  <a:cubicBezTo>
                    <a:pt x="2339" y="241"/>
                    <a:pt x="1839" y="116"/>
                    <a:pt x="1339" y="36"/>
                  </a:cubicBezTo>
                  <a:cubicBezTo>
                    <a:pt x="1167" y="12"/>
                    <a:pt x="994" y="0"/>
                    <a:pt x="82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505" name="Google Shape;3505;p36"/>
            <p:cNvSpPr/>
            <p:nvPr/>
          </p:nvSpPr>
          <p:spPr>
            <a:xfrm rot="3470581">
              <a:off x="740822" y="3472842"/>
              <a:ext cx="105002" cy="213546"/>
            </a:xfrm>
            <a:custGeom>
              <a:avLst/>
              <a:gdLst/>
              <a:ahLst/>
              <a:cxnLst/>
              <a:rect l="l" t="t" r="r" b="b"/>
              <a:pathLst>
                <a:path w="1304" h="2652" extrusionOk="0">
                  <a:moveTo>
                    <a:pt x="380" y="0"/>
                  </a:moveTo>
                  <a:cubicBezTo>
                    <a:pt x="334" y="0"/>
                    <a:pt x="290" y="10"/>
                    <a:pt x="250" y="27"/>
                  </a:cubicBezTo>
                  <a:cubicBezTo>
                    <a:pt x="125" y="81"/>
                    <a:pt x="36" y="197"/>
                    <a:pt x="18" y="340"/>
                  </a:cubicBezTo>
                  <a:cubicBezTo>
                    <a:pt x="0" y="465"/>
                    <a:pt x="18" y="599"/>
                    <a:pt x="54" y="723"/>
                  </a:cubicBezTo>
                  <a:cubicBezTo>
                    <a:pt x="134" y="964"/>
                    <a:pt x="241" y="1205"/>
                    <a:pt x="375" y="1420"/>
                  </a:cubicBezTo>
                  <a:cubicBezTo>
                    <a:pt x="634" y="1857"/>
                    <a:pt x="937" y="2267"/>
                    <a:pt x="1267" y="2651"/>
                  </a:cubicBezTo>
                  <a:cubicBezTo>
                    <a:pt x="1107" y="2455"/>
                    <a:pt x="955" y="2250"/>
                    <a:pt x="812" y="2044"/>
                  </a:cubicBezTo>
                  <a:cubicBezTo>
                    <a:pt x="669" y="1830"/>
                    <a:pt x="527" y="1625"/>
                    <a:pt x="402" y="1402"/>
                  </a:cubicBezTo>
                  <a:cubicBezTo>
                    <a:pt x="277" y="1179"/>
                    <a:pt x="170" y="956"/>
                    <a:pt x="98" y="706"/>
                  </a:cubicBezTo>
                  <a:cubicBezTo>
                    <a:pt x="54" y="590"/>
                    <a:pt x="45" y="465"/>
                    <a:pt x="54" y="349"/>
                  </a:cubicBezTo>
                  <a:cubicBezTo>
                    <a:pt x="71" y="224"/>
                    <a:pt x="152" y="125"/>
                    <a:pt x="268" y="72"/>
                  </a:cubicBezTo>
                  <a:cubicBezTo>
                    <a:pt x="299" y="59"/>
                    <a:pt x="333" y="53"/>
                    <a:pt x="366" y="53"/>
                  </a:cubicBezTo>
                  <a:cubicBezTo>
                    <a:pt x="449" y="53"/>
                    <a:pt x="532" y="89"/>
                    <a:pt x="589" y="152"/>
                  </a:cubicBezTo>
                  <a:cubicBezTo>
                    <a:pt x="678" y="233"/>
                    <a:pt x="759" y="331"/>
                    <a:pt x="812" y="447"/>
                  </a:cubicBezTo>
                  <a:cubicBezTo>
                    <a:pt x="928" y="670"/>
                    <a:pt x="1018" y="911"/>
                    <a:pt x="1080" y="1152"/>
                  </a:cubicBezTo>
                  <a:cubicBezTo>
                    <a:pt x="1142" y="1402"/>
                    <a:pt x="1196" y="1643"/>
                    <a:pt x="1232" y="1902"/>
                  </a:cubicBezTo>
                  <a:cubicBezTo>
                    <a:pt x="1285" y="2143"/>
                    <a:pt x="1294" y="2401"/>
                    <a:pt x="1267" y="2651"/>
                  </a:cubicBezTo>
                  <a:cubicBezTo>
                    <a:pt x="1303" y="2401"/>
                    <a:pt x="1303" y="2143"/>
                    <a:pt x="1267" y="1893"/>
                  </a:cubicBezTo>
                  <a:cubicBezTo>
                    <a:pt x="1232" y="1643"/>
                    <a:pt x="1187" y="1393"/>
                    <a:pt x="1125" y="1143"/>
                  </a:cubicBezTo>
                  <a:cubicBezTo>
                    <a:pt x="1062" y="893"/>
                    <a:pt x="973" y="652"/>
                    <a:pt x="857" y="420"/>
                  </a:cubicBezTo>
                  <a:cubicBezTo>
                    <a:pt x="803" y="304"/>
                    <a:pt x="723" y="197"/>
                    <a:pt x="625" y="108"/>
                  </a:cubicBezTo>
                  <a:cubicBezTo>
                    <a:pt x="580" y="63"/>
                    <a:pt x="518" y="27"/>
                    <a:pt x="455" y="9"/>
                  </a:cubicBezTo>
                  <a:cubicBezTo>
                    <a:pt x="430" y="3"/>
                    <a:pt x="405" y="0"/>
                    <a:pt x="38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506" name="Google Shape;3506;p36"/>
            <p:cNvSpPr/>
            <p:nvPr/>
          </p:nvSpPr>
          <p:spPr>
            <a:xfrm rot="3470581">
              <a:off x="541431" y="3563590"/>
              <a:ext cx="226430" cy="71343"/>
            </a:xfrm>
            <a:custGeom>
              <a:avLst/>
              <a:gdLst/>
              <a:ahLst/>
              <a:cxnLst/>
              <a:rect l="l" t="t" r="r" b="b"/>
              <a:pathLst>
                <a:path w="2812" h="886" extrusionOk="0">
                  <a:moveTo>
                    <a:pt x="9" y="493"/>
                  </a:moveTo>
                  <a:cubicBezTo>
                    <a:pt x="0" y="555"/>
                    <a:pt x="18" y="618"/>
                    <a:pt x="54" y="680"/>
                  </a:cubicBezTo>
                  <a:cubicBezTo>
                    <a:pt x="18" y="618"/>
                    <a:pt x="9" y="555"/>
                    <a:pt x="9" y="493"/>
                  </a:cubicBezTo>
                  <a:close/>
                  <a:moveTo>
                    <a:pt x="1202" y="0"/>
                  </a:moveTo>
                  <a:cubicBezTo>
                    <a:pt x="979" y="0"/>
                    <a:pt x="763" y="24"/>
                    <a:pt x="554" y="55"/>
                  </a:cubicBezTo>
                  <a:cubicBezTo>
                    <a:pt x="429" y="82"/>
                    <a:pt x="313" y="127"/>
                    <a:pt x="206" y="189"/>
                  </a:cubicBezTo>
                  <a:lnTo>
                    <a:pt x="206" y="189"/>
                  </a:lnTo>
                  <a:cubicBezTo>
                    <a:pt x="313" y="127"/>
                    <a:pt x="429" y="82"/>
                    <a:pt x="554" y="64"/>
                  </a:cubicBezTo>
                  <a:cubicBezTo>
                    <a:pt x="737" y="38"/>
                    <a:pt x="920" y="22"/>
                    <a:pt x="1099" y="22"/>
                  </a:cubicBezTo>
                  <a:cubicBezTo>
                    <a:pt x="1165" y="22"/>
                    <a:pt x="1230" y="24"/>
                    <a:pt x="1294" y="29"/>
                  </a:cubicBezTo>
                  <a:cubicBezTo>
                    <a:pt x="1544" y="37"/>
                    <a:pt x="1794" y="64"/>
                    <a:pt x="2044" y="100"/>
                  </a:cubicBezTo>
                  <a:cubicBezTo>
                    <a:pt x="2267" y="125"/>
                    <a:pt x="2496" y="165"/>
                    <a:pt x="2720" y="206"/>
                  </a:cubicBezTo>
                  <a:lnTo>
                    <a:pt x="2720" y="206"/>
                  </a:lnTo>
                  <a:cubicBezTo>
                    <a:pt x="2628" y="270"/>
                    <a:pt x="2536" y="322"/>
                    <a:pt x="2437" y="368"/>
                  </a:cubicBezTo>
                  <a:cubicBezTo>
                    <a:pt x="2321" y="430"/>
                    <a:pt x="2205" y="475"/>
                    <a:pt x="2080" y="519"/>
                  </a:cubicBezTo>
                  <a:cubicBezTo>
                    <a:pt x="1839" y="618"/>
                    <a:pt x="1598" y="698"/>
                    <a:pt x="1339" y="760"/>
                  </a:cubicBezTo>
                  <a:cubicBezTo>
                    <a:pt x="1089" y="823"/>
                    <a:pt x="839" y="867"/>
                    <a:pt x="580" y="867"/>
                  </a:cubicBezTo>
                  <a:cubicBezTo>
                    <a:pt x="563" y="869"/>
                    <a:pt x="546" y="869"/>
                    <a:pt x="529" y="869"/>
                  </a:cubicBezTo>
                  <a:cubicBezTo>
                    <a:pt x="414" y="869"/>
                    <a:pt x="306" y="844"/>
                    <a:pt x="197" y="805"/>
                  </a:cubicBezTo>
                  <a:lnTo>
                    <a:pt x="197" y="805"/>
                  </a:lnTo>
                  <a:cubicBezTo>
                    <a:pt x="313" y="859"/>
                    <a:pt x="447" y="885"/>
                    <a:pt x="580" y="885"/>
                  </a:cubicBezTo>
                  <a:cubicBezTo>
                    <a:pt x="839" y="885"/>
                    <a:pt x="1098" y="850"/>
                    <a:pt x="1348" y="787"/>
                  </a:cubicBezTo>
                  <a:cubicBezTo>
                    <a:pt x="1607" y="734"/>
                    <a:pt x="1857" y="662"/>
                    <a:pt x="2098" y="564"/>
                  </a:cubicBezTo>
                  <a:cubicBezTo>
                    <a:pt x="2223" y="519"/>
                    <a:pt x="2348" y="475"/>
                    <a:pt x="2455" y="412"/>
                  </a:cubicBezTo>
                  <a:cubicBezTo>
                    <a:pt x="2580" y="368"/>
                    <a:pt x="2696" y="296"/>
                    <a:pt x="2803" y="216"/>
                  </a:cubicBezTo>
                  <a:cubicBezTo>
                    <a:pt x="2803" y="207"/>
                    <a:pt x="2803" y="207"/>
                    <a:pt x="2812" y="198"/>
                  </a:cubicBezTo>
                  <a:cubicBezTo>
                    <a:pt x="2812" y="189"/>
                    <a:pt x="2803" y="171"/>
                    <a:pt x="2785" y="171"/>
                  </a:cubicBezTo>
                  <a:cubicBezTo>
                    <a:pt x="2294" y="73"/>
                    <a:pt x="1794" y="20"/>
                    <a:pt x="1303" y="2"/>
                  </a:cubicBezTo>
                  <a:cubicBezTo>
                    <a:pt x="1269" y="1"/>
                    <a:pt x="1236" y="0"/>
                    <a:pt x="120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507" name="Google Shape;3507;p36"/>
            <p:cNvSpPr/>
            <p:nvPr/>
          </p:nvSpPr>
          <p:spPr>
            <a:xfrm rot="3470581">
              <a:off x="529843" y="3259215"/>
              <a:ext cx="481043" cy="382080"/>
            </a:xfrm>
            <a:custGeom>
              <a:avLst/>
              <a:gdLst/>
              <a:ahLst/>
              <a:cxnLst/>
              <a:rect l="l" t="t" r="r" b="b"/>
              <a:pathLst>
                <a:path w="5974" h="4745" extrusionOk="0">
                  <a:moveTo>
                    <a:pt x="1250" y="0"/>
                  </a:moveTo>
                  <a:lnTo>
                    <a:pt x="1250" y="0"/>
                  </a:lnTo>
                  <a:cubicBezTo>
                    <a:pt x="1232" y="286"/>
                    <a:pt x="1241" y="572"/>
                    <a:pt x="1277" y="857"/>
                  </a:cubicBezTo>
                  <a:cubicBezTo>
                    <a:pt x="1312" y="1063"/>
                    <a:pt x="1357" y="1277"/>
                    <a:pt x="1402" y="1482"/>
                  </a:cubicBezTo>
                  <a:cubicBezTo>
                    <a:pt x="1011" y="1074"/>
                    <a:pt x="199" y="195"/>
                    <a:pt x="187" y="195"/>
                  </a:cubicBezTo>
                  <a:lnTo>
                    <a:pt x="187" y="195"/>
                  </a:lnTo>
                  <a:cubicBezTo>
                    <a:pt x="187" y="195"/>
                    <a:pt x="187" y="195"/>
                    <a:pt x="188" y="197"/>
                  </a:cubicBezTo>
                  <a:cubicBezTo>
                    <a:pt x="554" y="697"/>
                    <a:pt x="955" y="1170"/>
                    <a:pt x="1393" y="1607"/>
                  </a:cubicBezTo>
                  <a:cubicBezTo>
                    <a:pt x="1339" y="1617"/>
                    <a:pt x="1284" y="1621"/>
                    <a:pt x="1227" y="1621"/>
                  </a:cubicBezTo>
                  <a:cubicBezTo>
                    <a:pt x="1031" y="1621"/>
                    <a:pt x="825" y="1570"/>
                    <a:pt x="652" y="1536"/>
                  </a:cubicBezTo>
                  <a:cubicBezTo>
                    <a:pt x="496" y="1498"/>
                    <a:pt x="116" y="1449"/>
                    <a:pt x="25" y="1449"/>
                  </a:cubicBezTo>
                  <a:cubicBezTo>
                    <a:pt x="7" y="1449"/>
                    <a:pt x="0" y="1451"/>
                    <a:pt x="9" y="1455"/>
                  </a:cubicBezTo>
                  <a:cubicBezTo>
                    <a:pt x="215" y="1536"/>
                    <a:pt x="429" y="1589"/>
                    <a:pt x="643" y="1625"/>
                  </a:cubicBezTo>
                  <a:cubicBezTo>
                    <a:pt x="819" y="1669"/>
                    <a:pt x="1030" y="1717"/>
                    <a:pt x="1230" y="1717"/>
                  </a:cubicBezTo>
                  <a:cubicBezTo>
                    <a:pt x="1314" y="1717"/>
                    <a:pt x="1396" y="1709"/>
                    <a:pt x="1473" y="1687"/>
                  </a:cubicBezTo>
                  <a:cubicBezTo>
                    <a:pt x="1768" y="1991"/>
                    <a:pt x="2080" y="2267"/>
                    <a:pt x="2401" y="2544"/>
                  </a:cubicBezTo>
                  <a:cubicBezTo>
                    <a:pt x="2169" y="2544"/>
                    <a:pt x="1946" y="2517"/>
                    <a:pt x="1723" y="2455"/>
                  </a:cubicBezTo>
                  <a:cubicBezTo>
                    <a:pt x="1560" y="2425"/>
                    <a:pt x="1180" y="2377"/>
                    <a:pt x="1093" y="2377"/>
                  </a:cubicBezTo>
                  <a:cubicBezTo>
                    <a:pt x="1075" y="2377"/>
                    <a:pt x="1070" y="2379"/>
                    <a:pt x="1080" y="2383"/>
                  </a:cubicBezTo>
                  <a:cubicBezTo>
                    <a:pt x="1286" y="2464"/>
                    <a:pt x="1491" y="2517"/>
                    <a:pt x="1705" y="2553"/>
                  </a:cubicBezTo>
                  <a:cubicBezTo>
                    <a:pt x="1886" y="2593"/>
                    <a:pt x="2097" y="2643"/>
                    <a:pt x="2300" y="2643"/>
                  </a:cubicBezTo>
                  <a:cubicBezTo>
                    <a:pt x="2368" y="2643"/>
                    <a:pt x="2435" y="2638"/>
                    <a:pt x="2499" y="2624"/>
                  </a:cubicBezTo>
                  <a:cubicBezTo>
                    <a:pt x="2874" y="2928"/>
                    <a:pt x="3258" y="3222"/>
                    <a:pt x="3660" y="3499"/>
                  </a:cubicBezTo>
                  <a:cubicBezTo>
                    <a:pt x="3586" y="3518"/>
                    <a:pt x="3507" y="3526"/>
                    <a:pt x="3427" y="3526"/>
                  </a:cubicBezTo>
                  <a:cubicBezTo>
                    <a:pt x="3247" y="3526"/>
                    <a:pt x="3059" y="3488"/>
                    <a:pt x="2892" y="3463"/>
                  </a:cubicBezTo>
                  <a:cubicBezTo>
                    <a:pt x="2739" y="3436"/>
                    <a:pt x="2401" y="3413"/>
                    <a:pt x="2285" y="3413"/>
                  </a:cubicBezTo>
                  <a:cubicBezTo>
                    <a:pt x="2253" y="3413"/>
                    <a:pt x="2238" y="3415"/>
                    <a:pt x="2249" y="3419"/>
                  </a:cubicBezTo>
                  <a:cubicBezTo>
                    <a:pt x="2455" y="3490"/>
                    <a:pt x="2669" y="3535"/>
                    <a:pt x="2883" y="3562"/>
                  </a:cubicBezTo>
                  <a:cubicBezTo>
                    <a:pt x="3046" y="3589"/>
                    <a:pt x="3236" y="3623"/>
                    <a:pt x="3420" y="3623"/>
                  </a:cubicBezTo>
                  <a:cubicBezTo>
                    <a:pt x="3538" y="3623"/>
                    <a:pt x="3653" y="3609"/>
                    <a:pt x="3758" y="3570"/>
                  </a:cubicBezTo>
                  <a:lnTo>
                    <a:pt x="3874" y="3651"/>
                  </a:lnTo>
                  <a:cubicBezTo>
                    <a:pt x="4222" y="3874"/>
                    <a:pt x="4579" y="4097"/>
                    <a:pt x="4945" y="4293"/>
                  </a:cubicBezTo>
                  <a:cubicBezTo>
                    <a:pt x="4731" y="4356"/>
                    <a:pt x="4499" y="4383"/>
                    <a:pt x="4275" y="4383"/>
                  </a:cubicBezTo>
                  <a:cubicBezTo>
                    <a:pt x="4079" y="4392"/>
                    <a:pt x="3570" y="4463"/>
                    <a:pt x="3633" y="4472"/>
                  </a:cubicBezTo>
                  <a:cubicBezTo>
                    <a:pt x="3751" y="4487"/>
                    <a:pt x="3871" y="4493"/>
                    <a:pt x="3992" y="4493"/>
                  </a:cubicBezTo>
                  <a:cubicBezTo>
                    <a:pt x="4090" y="4493"/>
                    <a:pt x="4188" y="4489"/>
                    <a:pt x="4284" y="4481"/>
                  </a:cubicBezTo>
                  <a:cubicBezTo>
                    <a:pt x="4525" y="4472"/>
                    <a:pt x="4829" y="4463"/>
                    <a:pt x="5061" y="4356"/>
                  </a:cubicBezTo>
                  <a:cubicBezTo>
                    <a:pt x="5329" y="4499"/>
                    <a:pt x="5605" y="4624"/>
                    <a:pt x="5882" y="4740"/>
                  </a:cubicBezTo>
                  <a:cubicBezTo>
                    <a:pt x="5890" y="4743"/>
                    <a:pt x="5898" y="4745"/>
                    <a:pt x="5905" y="4745"/>
                  </a:cubicBezTo>
                  <a:cubicBezTo>
                    <a:pt x="5952" y="4745"/>
                    <a:pt x="5973" y="4674"/>
                    <a:pt x="5927" y="4650"/>
                  </a:cubicBezTo>
                  <a:cubicBezTo>
                    <a:pt x="5668" y="4543"/>
                    <a:pt x="5409" y="4427"/>
                    <a:pt x="5159" y="4293"/>
                  </a:cubicBezTo>
                  <a:cubicBezTo>
                    <a:pt x="5168" y="4276"/>
                    <a:pt x="5168" y="4258"/>
                    <a:pt x="5159" y="4240"/>
                  </a:cubicBezTo>
                  <a:cubicBezTo>
                    <a:pt x="5016" y="3981"/>
                    <a:pt x="4882" y="3704"/>
                    <a:pt x="4757" y="3437"/>
                  </a:cubicBezTo>
                  <a:cubicBezTo>
                    <a:pt x="4650" y="3213"/>
                    <a:pt x="4561" y="2981"/>
                    <a:pt x="4472" y="2740"/>
                  </a:cubicBezTo>
                  <a:lnTo>
                    <a:pt x="4472" y="2740"/>
                  </a:lnTo>
                  <a:cubicBezTo>
                    <a:pt x="4516" y="2999"/>
                    <a:pt x="4588" y="3258"/>
                    <a:pt x="4686" y="3499"/>
                  </a:cubicBezTo>
                  <a:cubicBezTo>
                    <a:pt x="4793" y="3749"/>
                    <a:pt x="4918" y="3990"/>
                    <a:pt x="5043" y="4231"/>
                  </a:cubicBezTo>
                  <a:cubicBezTo>
                    <a:pt x="4695" y="4035"/>
                    <a:pt x="4347" y="3829"/>
                    <a:pt x="4017" y="3615"/>
                  </a:cubicBezTo>
                  <a:cubicBezTo>
                    <a:pt x="3936" y="3562"/>
                    <a:pt x="3856" y="3508"/>
                    <a:pt x="3776" y="3454"/>
                  </a:cubicBezTo>
                  <a:cubicBezTo>
                    <a:pt x="3704" y="3187"/>
                    <a:pt x="3624" y="2910"/>
                    <a:pt x="3561" y="2642"/>
                  </a:cubicBezTo>
                  <a:cubicBezTo>
                    <a:pt x="3508" y="2392"/>
                    <a:pt x="3419" y="2098"/>
                    <a:pt x="3383" y="1848"/>
                  </a:cubicBezTo>
                  <a:lnTo>
                    <a:pt x="3383" y="1848"/>
                  </a:lnTo>
                  <a:cubicBezTo>
                    <a:pt x="3401" y="2116"/>
                    <a:pt x="3437" y="2383"/>
                    <a:pt x="3481" y="2642"/>
                  </a:cubicBezTo>
                  <a:cubicBezTo>
                    <a:pt x="3535" y="2865"/>
                    <a:pt x="3588" y="3151"/>
                    <a:pt x="3651" y="3374"/>
                  </a:cubicBezTo>
                  <a:cubicBezTo>
                    <a:pt x="3294" y="3124"/>
                    <a:pt x="2946" y="2865"/>
                    <a:pt x="2606" y="2589"/>
                  </a:cubicBezTo>
                  <a:cubicBezTo>
                    <a:pt x="2615" y="2571"/>
                    <a:pt x="2615" y="2553"/>
                    <a:pt x="2606" y="2544"/>
                  </a:cubicBezTo>
                  <a:cubicBezTo>
                    <a:pt x="2544" y="2259"/>
                    <a:pt x="2473" y="1964"/>
                    <a:pt x="2428" y="1678"/>
                  </a:cubicBezTo>
                  <a:cubicBezTo>
                    <a:pt x="2383" y="1428"/>
                    <a:pt x="2339" y="1179"/>
                    <a:pt x="2321" y="920"/>
                  </a:cubicBezTo>
                  <a:cubicBezTo>
                    <a:pt x="2294" y="1179"/>
                    <a:pt x="2294" y="1428"/>
                    <a:pt x="2321" y="1678"/>
                  </a:cubicBezTo>
                  <a:cubicBezTo>
                    <a:pt x="2374" y="1955"/>
                    <a:pt x="2437" y="2232"/>
                    <a:pt x="2490" y="2499"/>
                  </a:cubicBezTo>
                  <a:cubicBezTo>
                    <a:pt x="2160" y="2223"/>
                    <a:pt x="1839" y="1928"/>
                    <a:pt x="1536" y="1616"/>
                  </a:cubicBezTo>
                  <a:cubicBezTo>
                    <a:pt x="1464" y="1312"/>
                    <a:pt x="1393" y="1000"/>
                    <a:pt x="1339" y="679"/>
                  </a:cubicBezTo>
                  <a:cubicBezTo>
                    <a:pt x="1303" y="456"/>
                    <a:pt x="1268" y="224"/>
                    <a:pt x="125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508" name="Google Shape;3508;p36"/>
            <p:cNvSpPr/>
            <p:nvPr/>
          </p:nvSpPr>
          <p:spPr>
            <a:xfrm rot="3470581">
              <a:off x="784825" y="3356815"/>
              <a:ext cx="97835" cy="150255"/>
            </a:xfrm>
            <a:custGeom>
              <a:avLst/>
              <a:gdLst/>
              <a:ahLst/>
              <a:cxnLst/>
              <a:rect l="l" t="t" r="r" b="b"/>
              <a:pathLst>
                <a:path w="1215" h="1866" extrusionOk="0">
                  <a:moveTo>
                    <a:pt x="420" y="205"/>
                  </a:moveTo>
                  <a:cubicBezTo>
                    <a:pt x="0" y="402"/>
                    <a:pt x="277" y="1187"/>
                    <a:pt x="607" y="1865"/>
                  </a:cubicBezTo>
                  <a:cubicBezTo>
                    <a:pt x="822" y="1749"/>
                    <a:pt x="1027" y="1615"/>
                    <a:pt x="1214" y="1455"/>
                  </a:cubicBezTo>
                  <a:cubicBezTo>
                    <a:pt x="1107" y="705"/>
                    <a:pt x="857" y="0"/>
                    <a:pt x="420" y="205"/>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endParaRPr/>
            </a:p>
          </p:txBody>
        </p:sp>
        <p:sp>
          <p:nvSpPr>
            <p:cNvPr id="3509" name="Google Shape;3509;p36"/>
            <p:cNvSpPr/>
            <p:nvPr/>
          </p:nvSpPr>
          <p:spPr>
            <a:xfrm rot="3470581">
              <a:off x="641847" y="3060044"/>
              <a:ext cx="306953" cy="351482"/>
            </a:xfrm>
            <a:custGeom>
              <a:avLst/>
              <a:gdLst/>
              <a:ahLst/>
              <a:cxnLst/>
              <a:rect l="l" t="t" r="r" b="b"/>
              <a:pathLst>
                <a:path w="3812" h="4365" extrusionOk="0">
                  <a:moveTo>
                    <a:pt x="1" y="2579"/>
                  </a:moveTo>
                  <a:cubicBezTo>
                    <a:pt x="108" y="2865"/>
                    <a:pt x="269" y="3124"/>
                    <a:pt x="465" y="3356"/>
                  </a:cubicBezTo>
                  <a:cubicBezTo>
                    <a:pt x="1125" y="3454"/>
                    <a:pt x="2071" y="3338"/>
                    <a:pt x="2455" y="3186"/>
                  </a:cubicBezTo>
                  <a:lnTo>
                    <a:pt x="2482" y="3186"/>
                  </a:lnTo>
                  <a:cubicBezTo>
                    <a:pt x="2777" y="3481"/>
                    <a:pt x="3089" y="3766"/>
                    <a:pt x="3410" y="4034"/>
                  </a:cubicBezTo>
                  <a:lnTo>
                    <a:pt x="3383" y="4034"/>
                  </a:lnTo>
                  <a:cubicBezTo>
                    <a:pt x="2794" y="3793"/>
                    <a:pt x="1134" y="3168"/>
                    <a:pt x="849" y="3731"/>
                  </a:cubicBezTo>
                  <a:cubicBezTo>
                    <a:pt x="1295" y="4088"/>
                    <a:pt x="1839" y="4302"/>
                    <a:pt x="2411" y="4364"/>
                  </a:cubicBezTo>
                  <a:cubicBezTo>
                    <a:pt x="2884" y="4329"/>
                    <a:pt x="3330" y="4239"/>
                    <a:pt x="3544" y="4150"/>
                  </a:cubicBezTo>
                  <a:cubicBezTo>
                    <a:pt x="3580" y="4177"/>
                    <a:pt x="3615" y="4204"/>
                    <a:pt x="3660" y="4239"/>
                  </a:cubicBezTo>
                  <a:lnTo>
                    <a:pt x="3767" y="4204"/>
                  </a:lnTo>
                  <a:cubicBezTo>
                    <a:pt x="3714" y="4159"/>
                    <a:pt x="3660" y="4123"/>
                    <a:pt x="3607" y="4079"/>
                  </a:cubicBezTo>
                  <a:cubicBezTo>
                    <a:pt x="3615" y="4061"/>
                    <a:pt x="3615" y="4052"/>
                    <a:pt x="3607" y="4034"/>
                  </a:cubicBezTo>
                  <a:cubicBezTo>
                    <a:pt x="3598" y="4007"/>
                    <a:pt x="3598" y="3981"/>
                    <a:pt x="3589" y="3954"/>
                  </a:cubicBezTo>
                  <a:cubicBezTo>
                    <a:pt x="3785" y="3222"/>
                    <a:pt x="3812" y="1107"/>
                    <a:pt x="3062" y="1357"/>
                  </a:cubicBezTo>
                  <a:cubicBezTo>
                    <a:pt x="2375" y="1589"/>
                    <a:pt x="3205" y="3436"/>
                    <a:pt x="3464" y="3963"/>
                  </a:cubicBezTo>
                  <a:cubicBezTo>
                    <a:pt x="3142" y="3695"/>
                    <a:pt x="2839" y="3400"/>
                    <a:pt x="2545" y="3115"/>
                  </a:cubicBezTo>
                  <a:lnTo>
                    <a:pt x="2527" y="3052"/>
                  </a:lnTo>
                  <a:cubicBezTo>
                    <a:pt x="2750" y="2401"/>
                    <a:pt x="2803" y="116"/>
                    <a:pt x="2027" y="384"/>
                  </a:cubicBezTo>
                  <a:cubicBezTo>
                    <a:pt x="1357" y="607"/>
                    <a:pt x="2125" y="2356"/>
                    <a:pt x="2402" y="2936"/>
                  </a:cubicBezTo>
                  <a:cubicBezTo>
                    <a:pt x="2402" y="2954"/>
                    <a:pt x="2402" y="2963"/>
                    <a:pt x="2411" y="2981"/>
                  </a:cubicBezTo>
                  <a:cubicBezTo>
                    <a:pt x="2259" y="2820"/>
                    <a:pt x="2036" y="2579"/>
                    <a:pt x="1822" y="2356"/>
                  </a:cubicBezTo>
                  <a:cubicBezTo>
                    <a:pt x="1670" y="1678"/>
                    <a:pt x="795" y="0"/>
                    <a:pt x="242" y="223"/>
                  </a:cubicBezTo>
                  <a:cubicBezTo>
                    <a:pt x="162" y="357"/>
                    <a:pt x="90" y="500"/>
                    <a:pt x="37" y="643"/>
                  </a:cubicBezTo>
                  <a:cubicBezTo>
                    <a:pt x="162" y="1366"/>
                    <a:pt x="1848" y="2499"/>
                    <a:pt x="1848" y="2499"/>
                  </a:cubicBezTo>
                  <a:lnTo>
                    <a:pt x="1848" y="2499"/>
                  </a:lnTo>
                  <a:cubicBezTo>
                    <a:pt x="2018" y="2695"/>
                    <a:pt x="2188" y="2892"/>
                    <a:pt x="2375" y="3079"/>
                  </a:cubicBezTo>
                  <a:cubicBezTo>
                    <a:pt x="1902" y="2874"/>
                    <a:pt x="554" y="2347"/>
                    <a:pt x="1" y="2579"/>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endParaRPr/>
            </a:p>
          </p:txBody>
        </p:sp>
        <p:sp>
          <p:nvSpPr>
            <p:cNvPr id="3510" name="Google Shape;3510;p36"/>
            <p:cNvSpPr/>
            <p:nvPr/>
          </p:nvSpPr>
          <p:spPr>
            <a:xfrm rot="3470581">
              <a:off x="835965" y="3486253"/>
              <a:ext cx="28102" cy="29552"/>
            </a:xfrm>
            <a:custGeom>
              <a:avLst/>
              <a:gdLst/>
              <a:ahLst/>
              <a:cxnLst/>
              <a:rect l="l" t="t" r="r" b="b"/>
              <a:pathLst>
                <a:path w="349" h="367" extrusionOk="0">
                  <a:moveTo>
                    <a:pt x="179" y="54"/>
                  </a:moveTo>
                  <a:cubicBezTo>
                    <a:pt x="72" y="116"/>
                    <a:pt x="1" y="241"/>
                    <a:pt x="1" y="366"/>
                  </a:cubicBezTo>
                  <a:cubicBezTo>
                    <a:pt x="126" y="250"/>
                    <a:pt x="242" y="134"/>
                    <a:pt x="349" y="0"/>
                  </a:cubicBezTo>
                  <a:cubicBezTo>
                    <a:pt x="286" y="0"/>
                    <a:pt x="224" y="18"/>
                    <a:pt x="179" y="54"/>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endParaRPr/>
            </a:p>
          </p:txBody>
        </p:sp>
      </p:grpSp>
      <p:sp>
        <p:nvSpPr>
          <p:cNvPr id="3511" name="Google Shape;3511;p36"/>
          <p:cNvSpPr/>
          <p:nvPr/>
        </p:nvSpPr>
        <p:spPr>
          <a:xfrm rot="5400000">
            <a:off x="11641100" y="5350867"/>
            <a:ext cx="380400" cy="526400"/>
          </a:xfrm>
          <a:prstGeom prst="round2SameRect">
            <a:avLst>
              <a:gd name="adj1" fmla="val 50000"/>
              <a:gd name="adj2" fmla="val 0"/>
            </a:avLst>
          </a:prstGeom>
          <a:solidFill>
            <a:schemeClr val="accent5"/>
          </a:solidFill>
          <a:ln>
            <a:noFill/>
          </a:ln>
          <a:effectLst>
            <a:outerShdw blurRad="14288" dist="38100" dir="4920000" algn="bl" rotWithShape="0">
              <a:srgbClr val="000000">
                <a:alpha val="18000"/>
              </a:srgbClr>
            </a:outerShdw>
          </a:effectLst>
        </p:spPr>
        <p:txBody>
          <a:bodyPr spcFirstLastPara="1" wrap="square" lIns="121897" tIns="121897" rIns="121897" bIns="121897" anchor="ctr" anchorCtr="0">
            <a:noAutofit/>
          </a:bodyPr>
          <a:lstStyle/>
          <a:p>
            <a:endParaRPr/>
          </a:p>
        </p:txBody>
      </p:sp>
      <p:sp>
        <p:nvSpPr>
          <p:cNvPr id="3512" name="Google Shape;3512;p36"/>
          <p:cNvSpPr/>
          <p:nvPr/>
        </p:nvSpPr>
        <p:spPr>
          <a:xfrm rot="5400000">
            <a:off x="11641100" y="955100"/>
            <a:ext cx="380400" cy="526400"/>
          </a:xfrm>
          <a:prstGeom prst="round2SameRect">
            <a:avLst>
              <a:gd name="adj1" fmla="val 50000"/>
              <a:gd name="adj2" fmla="val 0"/>
            </a:avLst>
          </a:prstGeom>
          <a:solidFill>
            <a:schemeClr val="lt2"/>
          </a:solidFill>
          <a:ln>
            <a:noFill/>
          </a:ln>
          <a:effectLst>
            <a:outerShdw blurRad="14288" dist="38100" dir="4920000" algn="bl" rotWithShape="0">
              <a:srgbClr val="000000">
                <a:alpha val="18000"/>
              </a:srgbClr>
            </a:outerShdw>
          </a:effectLst>
        </p:spPr>
        <p:txBody>
          <a:bodyPr spcFirstLastPara="1" wrap="square" lIns="121897" tIns="121897" rIns="121897" bIns="121897" anchor="ctr" anchorCtr="0">
            <a:noAutofit/>
          </a:bodyPr>
          <a:lstStyle/>
          <a:p>
            <a:endParaRPr/>
          </a:p>
        </p:txBody>
      </p:sp>
      <p:sp>
        <p:nvSpPr>
          <p:cNvPr id="3513" name="Google Shape;3513;p36">
            <a:hlinkClick r:id="rId3" action="ppaction://hlinksldjump"/>
          </p:cNvPr>
          <p:cNvSpPr txBox="1"/>
          <p:nvPr/>
        </p:nvSpPr>
        <p:spPr>
          <a:xfrm>
            <a:off x="11594767" y="835567"/>
            <a:ext cx="526400" cy="738800"/>
          </a:xfrm>
          <a:prstGeom prst="rect">
            <a:avLst/>
          </a:prstGeom>
          <a:noFill/>
          <a:ln>
            <a:noFill/>
          </a:ln>
        </p:spPr>
        <p:txBody>
          <a:bodyPr spcFirstLastPara="1" wrap="square" lIns="121897" tIns="121897" rIns="121897" bIns="121897" anchor="t" anchorCtr="0">
            <a:noAutofit/>
          </a:bodyPr>
          <a:lstStyle/>
          <a:p>
            <a:r>
              <a:rPr lang="en" sz="3200">
                <a:solidFill>
                  <a:srgbClr val="FFFFFF"/>
                </a:solidFill>
                <a:uFill>
                  <a:noFill/>
                </a:uFill>
                <a:latin typeface="Grand Hotel"/>
                <a:ea typeface="Grand Hotel"/>
                <a:cs typeface="Grand Hotel"/>
                <a:sym typeface="Grand Hotel"/>
                <a:hlinkClick r:id="rId3" action="ppaction://hlinksldjump">
                  <a:extLst>
                    <a:ext uri="{A12FA001-AC4F-418D-AE19-62706E023703}">
                      <ahyp:hlinkClr xmlns:ahyp="http://schemas.microsoft.com/office/drawing/2018/hyperlinkcolor" xmlns="" val="tx"/>
                    </a:ext>
                  </a:extLst>
                </a:hlinkClick>
              </a:rPr>
              <a:t>1</a:t>
            </a:r>
            <a:endParaRPr sz="3200">
              <a:solidFill>
                <a:srgbClr val="FFFFFF"/>
              </a:solidFill>
              <a:latin typeface="Grand Hotel"/>
              <a:ea typeface="Grand Hotel"/>
              <a:cs typeface="Grand Hotel"/>
              <a:sym typeface="Grand Hotel"/>
            </a:endParaRPr>
          </a:p>
        </p:txBody>
      </p:sp>
      <p:sp>
        <p:nvSpPr>
          <p:cNvPr id="3514" name="Google Shape;3514;p36"/>
          <p:cNvSpPr/>
          <p:nvPr/>
        </p:nvSpPr>
        <p:spPr>
          <a:xfrm rot="5400000">
            <a:off x="11641100" y="1641967"/>
            <a:ext cx="380400" cy="526400"/>
          </a:xfrm>
          <a:prstGeom prst="round2SameRect">
            <a:avLst>
              <a:gd name="adj1" fmla="val 50000"/>
              <a:gd name="adj2" fmla="val 0"/>
            </a:avLst>
          </a:prstGeom>
          <a:solidFill>
            <a:schemeClr val="accent4"/>
          </a:solidFill>
          <a:ln>
            <a:noFill/>
          </a:ln>
          <a:effectLst>
            <a:outerShdw blurRad="14288" dist="38100" dir="4920000" algn="bl" rotWithShape="0">
              <a:srgbClr val="000000">
                <a:alpha val="18000"/>
              </a:srgbClr>
            </a:outerShdw>
          </a:effectLst>
        </p:spPr>
        <p:txBody>
          <a:bodyPr spcFirstLastPara="1" wrap="square" lIns="121897" tIns="121897" rIns="121897" bIns="121897" anchor="ctr" anchorCtr="0">
            <a:noAutofit/>
          </a:bodyPr>
          <a:lstStyle/>
          <a:p>
            <a:endParaRPr/>
          </a:p>
        </p:txBody>
      </p:sp>
      <p:sp>
        <p:nvSpPr>
          <p:cNvPr id="3515" name="Google Shape;3515;p36">
            <a:hlinkClick r:id="" action="ppaction://noaction"/>
          </p:cNvPr>
          <p:cNvSpPr txBox="1"/>
          <p:nvPr/>
        </p:nvSpPr>
        <p:spPr>
          <a:xfrm>
            <a:off x="11594767" y="1520833"/>
            <a:ext cx="526400" cy="738800"/>
          </a:xfrm>
          <a:prstGeom prst="rect">
            <a:avLst/>
          </a:prstGeom>
          <a:noFill/>
          <a:ln>
            <a:noFill/>
          </a:ln>
        </p:spPr>
        <p:txBody>
          <a:bodyPr spcFirstLastPara="1" wrap="square" lIns="121897" tIns="121897" rIns="121897" bIns="121897" anchor="t" anchorCtr="0">
            <a:noAutofit/>
          </a:bodyPr>
          <a:lstStyle/>
          <a:p>
            <a:r>
              <a:rPr lang="en" sz="3200">
                <a:solidFill>
                  <a:srgbClr val="FFFFFF"/>
                </a:solidFill>
                <a:uFill>
                  <a:noFill/>
                </a:uFill>
                <a:latin typeface="Grand Hotel"/>
                <a:ea typeface="Grand Hotel"/>
                <a:cs typeface="Grand Hotel"/>
                <a:sym typeface="Grand Hotel"/>
                <a:hlinkClick r:id="" action="ppaction://noaction">
                  <a:extLst>
                    <a:ext uri="{A12FA001-AC4F-418D-AE19-62706E023703}">
                      <ahyp:hlinkClr xmlns:ahyp="http://schemas.microsoft.com/office/drawing/2018/hyperlinkcolor" xmlns="" val="tx"/>
                    </a:ext>
                  </a:extLst>
                </a:hlinkClick>
              </a:rPr>
              <a:t>2</a:t>
            </a:r>
            <a:endParaRPr sz="3200">
              <a:solidFill>
                <a:srgbClr val="FFFFFF"/>
              </a:solidFill>
              <a:latin typeface="Grand Hotel"/>
              <a:ea typeface="Grand Hotel"/>
              <a:cs typeface="Grand Hotel"/>
              <a:sym typeface="Grand Hotel"/>
            </a:endParaRPr>
          </a:p>
        </p:txBody>
      </p:sp>
      <p:sp>
        <p:nvSpPr>
          <p:cNvPr id="3516" name="Google Shape;3516;p36"/>
          <p:cNvSpPr/>
          <p:nvPr/>
        </p:nvSpPr>
        <p:spPr>
          <a:xfrm rot="5400000">
            <a:off x="11641100" y="2328833"/>
            <a:ext cx="380400" cy="526400"/>
          </a:xfrm>
          <a:prstGeom prst="round2SameRect">
            <a:avLst>
              <a:gd name="adj1" fmla="val 50000"/>
              <a:gd name="adj2" fmla="val 0"/>
            </a:avLst>
          </a:prstGeom>
          <a:solidFill>
            <a:schemeClr val="accent1"/>
          </a:solidFill>
          <a:ln>
            <a:noFill/>
          </a:ln>
          <a:effectLst>
            <a:outerShdw blurRad="14288" dist="38100" dir="4920000" algn="bl" rotWithShape="0">
              <a:srgbClr val="000000">
                <a:alpha val="18000"/>
              </a:srgbClr>
            </a:outerShdw>
          </a:effectLst>
        </p:spPr>
        <p:txBody>
          <a:bodyPr spcFirstLastPara="1" wrap="square" lIns="121897" tIns="121897" rIns="121897" bIns="121897" anchor="ctr" anchorCtr="0">
            <a:noAutofit/>
          </a:bodyPr>
          <a:lstStyle/>
          <a:p>
            <a:endParaRPr/>
          </a:p>
        </p:txBody>
      </p:sp>
      <p:sp>
        <p:nvSpPr>
          <p:cNvPr id="3517" name="Google Shape;3517;p36">
            <a:hlinkClick r:id="" action="ppaction://noaction"/>
          </p:cNvPr>
          <p:cNvSpPr txBox="1"/>
          <p:nvPr/>
        </p:nvSpPr>
        <p:spPr>
          <a:xfrm>
            <a:off x="11594767" y="2222633"/>
            <a:ext cx="526400" cy="738800"/>
          </a:xfrm>
          <a:prstGeom prst="rect">
            <a:avLst/>
          </a:prstGeom>
          <a:noFill/>
          <a:ln>
            <a:noFill/>
          </a:ln>
        </p:spPr>
        <p:txBody>
          <a:bodyPr spcFirstLastPara="1" wrap="square" lIns="121897" tIns="121897" rIns="121897" bIns="121897" anchor="t" anchorCtr="0">
            <a:noAutofit/>
          </a:bodyPr>
          <a:lstStyle/>
          <a:p>
            <a:r>
              <a:rPr lang="en" sz="3200">
                <a:solidFill>
                  <a:srgbClr val="FFFFFF"/>
                </a:solidFill>
                <a:uFill>
                  <a:noFill/>
                </a:uFill>
                <a:latin typeface="Grand Hotel"/>
                <a:ea typeface="Grand Hotel"/>
                <a:cs typeface="Grand Hotel"/>
                <a:sym typeface="Grand Hotel"/>
                <a:hlinkClick r:id="" action="ppaction://noaction">
                  <a:extLst>
                    <a:ext uri="{A12FA001-AC4F-418D-AE19-62706E023703}">
                      <ahyp:hlinkClr xmlns:ahyp="http://schemas.microsoft.com/office/drawing/2018/hyperlinkcolor" xmlns="" val="tx"/>
                    </a:ext>
                  </a:extLst>
                </a:hlinkClick>
              </a:rPr>
              <a:t>3</a:t>
            </a:r>
            <a:endParaRPr sz="3200">
              <a:solidFill>
                <a:srgbClr val="FFFFFF"/>
              </a:solidFill>
              <a:latin typeface="Grand Hotel"/>
              <a:ea typeface="Grand Hotel"/>
              <a:cs typeface="Grand Hotel"/>
              <a:sym typeface="Grand Hotel"/>
            </a:endParaRPr>
          </a:p>
        </p:txBody>
      </p:sp>
      <p:sp>
        <p:nvSpPr>
          <p:cNvPr id="3518" name="Google Shape;3518;p36"/>
          <p:cNvSpPr/>
          <p:nvPr/>
        </p:nvSpPr>
        <p:spPr>
          <a:xfrm rot="5400000">
            <a:off x="11641100" y="3015700"/>
            <a:ext cx="380400" cy="526400"/>
          </a:xfrm>
          <a:prstGeom prst="round2SameRect">
            <a:avLst>
              <a:gd name="adj1" fmla="val 50000"/>
              <a:gd name="adj2" fmla="val 0"/>
            </a:avLst>
          </a:prstGeom>
          <a:solidFill>
            <a:schemeClr val="accent3"/>
          </a:solidFill>
          <a:ln>
            <a:noFill/>
          </a:ln>
          <a:effectLst>
            <a:outerShdw blurRad="14288" dist="38100" dir="4920000" algn="bl" rotWithShape="0">
              <a:srgbClr val="000000">
                <a:alpha val="18000"/>
              </a:srgbClr>
            </a:outerShdw>
          </a:effectLst>
        </p:spPr>
        <p:txBody>
          <a:bodyPr spcFirstLastPara="1" wrap="square" lIns="121897" tIns="121897" rIns="121897" bIns="121897" anchor="ctr" anchorCtr="0">
            <a:noAutofit/>
          </a:bodyPr>
          <a:lstStyle/>
          <a:p>
            <a:endParaRPr/>
          </a:p>
        </p:txBody>
      </p:sp>
      <p:sp>
        <p:nvSpPr>
          <p:cNvPr id="3519" name="Google Shape;3519;p36">
            <a:hlinkClick r:id="" action="ppaction://noaction"/>
          </p:cNvPr>
          <p:cNvSpPr txBox="1"/>
          <p:nvPr/>
        </p:nvSpPr>
        <p:spPr>
          <a:xfrm>
            <a:off x="11594767" y="2898833"/>
            <a:ext cx="526400" cy="738800"/>
          </a:xfrm>
          <a:prstGeom prst="rect">
            <a:avLst/>
          </a:prstGeom>
          <a:noFill/>
          <a:ln>
            <a:noFill/>
          </a:ln>
        </p:spPr>
        <p:txBody>
          <a:bodyPr spcFirstLastPara="1" wrap="square" lIns="121897" tIns="121897" rIns="121897" bIns="121897" anchor="t" anchorCtr="0">
            <a:noAutofit/>
          </a:bodyPr>
          <a:lstStyle/>
          <a:p>
            <a:r>
              <a:rPr lang="en" sz="3200">
                <a:solidFill>
                  <a:srgbClr val="FFFFFF"/>
                </a:solidFill>
                <a:uFill>
                  <a:noFill/>
                </a:uFill>
                <a:latin typeface="Grand Hotel"/>
                <a:ea typeface="Grand Hotel"/>
                <a:cs typeface="Grand Hotel"/>
                <a:sym typeface="Grand Hotel"/>
                <a:hlinkClick r:id="" action="ppaction://noaction">
                  <a:extLst>
                    <a:ext uri="{A12FA001-AC4F-418D-AE19-62706E023703}">
                      <ahyp:hlinkClr xmlns:ahyp="http://schemas.microsoft.com/office/drawing/2018/hyperlinkcolor" xmlns="" val="tx"/>
                    </a:ext>
                  </a:extLst>
                </a:hlinkClick>
              </a:rPr>
              <a:t>4</a:t>
            </a:r>
            <a:endParaRPr sz="3200">
              <a:solidFill>
                <a:srgbClr val="FFFFFF"/>
              </a:solidFill>
              <a:latin typeface="Grand Hotel"/>
              <a:ea typeface="Grand Hotel"/>
              <a:cs typeface="Grand Hotel"/>
              <a:sym typeface="Grand Hotel"/>
            </a:endParaRPr>
          </a:p>
        </p:txBody>
      </p:sp>
      <p:sp>
        <p:nvSpPr>
          <p:cNvPr id="3520" name="Google Shape;3520;p36"/>
          <p:cNvSpPr/>
          <p:nvPr/>
        </p:nvSpPr>
        <p:spPr>
          <a:xfrm rot="5400000">
            <a:off x="11641100" y="3702567"/>
            <a:ext cx="380400" cy="526400"/>
          </a:xfrm>
          <a:prstGeom prst="round2SameRect">
            <a:avLst>
              <a:gd name="adj1" fmla="val 50000"/>
              <a:gd name="adj2" fmla="val 0"/>
            </a:avLst>
          </a:prstGeom>
          <a:solidFill>
            <a:schemeClr val="dk2"/>
          </a:solidFill>
          <a:ln>
            <a:noFill/>
          </a:ln>
          <a:effectLst>
            <a:outerShdw blurRad="14288" dist="38100" dir="4920000" algn="bl" rotWithShape="0">
              <a:srgbClr val="000000">
                <a:alpha val="18000"/>
              </a:srgbClr>
            </a:outerShdw>
          </a:effectLst>
        </p:spPr>
        <p:txBody>
          <a:bodyPr spcFirstLastPara="1" wrap="square" lIns="121897" tIns="121897" rIns="121897" bIns="121897" anchor="ctr" anchorCtr="0">
            <a:noAutofit/>
          </a:bodyPr>
          <a:lstStyle/>
          <a:p>
            <a:endParaRPr/>
          </a:p>
        </p:txBody>
      </p:sp>
      <p:sp>
        <p:nvSpPr>
          <p:cNvPr id="3521" name="Google Shape;3521;p36">
            <a:hlinkClick r:id="" action="ppaction://noaction"/>
          </p:cNvPr>
          <p:cNvSpPr txBox="1"/>
          <p:nvPr/>
        </p:nvSpPr>
        <p:spPr>
          <a:xfrm>
            <a:off x="11594767" y="3621021"/>
            <a:ext cx="526400" cy="738800"/>
          </a:xfrm>
          <a:prstGeom prst="rect">
            <a:avLst/>
          </a:prstGeom>
          <a:noFill/>
          <a:ln>
            <a:noFill/>
          </a:ln>
        </p:spPr>
        <p:txBody>
          <a:bodyPr spcFirstLastPara="1" wrap="square" lIns="121897" tIns="121897" rIns="121897" bIns="121897" anchor="t" anchorCtr="0">
            <a:noAutofit/>
          </a:bodyPr>
          <a:lstStyle/>
          <a:p>
            <a:r>
              <a:rPr lang="en" sz="3200">
                <a:solidFill>
                  <a:srgbClr val="FFFFFF"/>
                </a:solidFill>
                <a:uFill>
                  <a:noFill/>
                </a:uFill>
                <a:latin typeface="Grand Hotel"/>
                <a:ea typeface="Grand Hotel"/>
                <a:cs typeface="Grand Hotel"/>
                <a:sym typeface="Grand Hotel"/>
                <a:hlinkClick r:id="" action="ppaction://noaction">
                  <a:extLst>
                    <a:ext uri="{A12FA001-AC4F-418D-AE19-62706E023703}">
                      <ahyp:hlinkClr xmlns:ahyp="http://schemas.microsoft.com/office/drawing/2018/hyperlinkcolor" xmlns="" val="tx"/>
                    </a:ext>
                  </a:extLst>
                </a:hlinkClick>
              </a:rPr>
              <a:t>5</a:t>
            </a:r>
            <a:endParaRPr sz="3200">
              <a:solidFill>
                <a:srgbClr val="FFFFFF"/>
              </a:solidFill>
              <a:latin typeface="Grand Hotel"/>
              <a:ea typeface="Grand Hotel"/>
              <a:cs typeface="Grand Hotel"/>
              <a:sym typeface="Grand Hotel"/>
            </a:endParaRPr>
          </a:p>
        </p:txBody>
      </p:sp>
      <p:sp>
        <p:nvSpPr>
          <p:cNvPr id="3522" name="Google Shape;3522;p36"/>
          <p:cNvSpPr/>
          <p:nvPr/>
        </p:nvSpPr>
        <p:spPr>
          <a:xfrm rot="5400000">
            <a:off x="11641100" y="4389433"/>
            <a:ext cx="380400" cy="526400"/>
          </a:xfrm>
          <a:prstGeom prst="round2SameRect">
            <a:avLst>
              <a:gd name="adj1" fmla="val 50000"/>
              <a:gd name="adj2" fmla="val 0"/>
            </a:avLst>
          </a:prstGeom>
          <a:solidFill>
            <a:schemeClr val="accent4"/>
          </a:solidFill>
          <a:ln>
            <a:noFill/>
          </a:ln>
          <a:effectLst>
            <a:outerShdw blurRad="14288" dist="38100" dir="4920000" algn="bl" rotWithShape="0">
              <a:srgbClr val="000000">
                <a:alpha val="18000"/>
              </a:srgbClr>
            </a:outerShdw>
          </a:effectLst>
        </p:spPr>
        <p:txBody>
          <a:bodyPr spcFirstLastPara="1" wrap="square" lIns="121897" tIns="121897" rIns="121897" bIns="121897" anchor="ctr" anchorCtr="0">
            <a:noAutofit/>
          </a:bodyPr>
          <a:lstStyle/>
          <a:p>
            <a:endParaRPr/>
          </a:p>
        </p:txBody>
      </p:sp>
      <p:sp>
        <p:nvSpPr>
          <p:cNvPr id="3523" name="Google Shape;3523;p36">
            <a:hlinkClick r:id="" action="ppaction://noaction"/>
          </p:cNvPr>
          <p:cNvSpPr txBox="1"/>
          <p:nvPr/>
        </p:nvSpPr>
        <p:spPr>
          <a:xfrm>
            <a:off x="11594767" y="4276833"/>
            <a:ext cx="526400" cy="738800"/>
          </a:xfrm>
          <a:prstGeom prst="rect">
            <a:avLst/>
          </a:prstGeom>
          <a:noFill/>
          <a:ln>
            <a:noFill/>
          </a:ln>
        </p:spPr>
        <p:txBody>
          <a:bodyPr spcFirstLastPara="1" wrap="square" lIns="121897" tIns="121897" rIns="121897" bIns="121897" anchor="t" anchorCtr="0">
            <a:noAutofit/>
          </a:bodyPr>
          <a:lstStyle/>
          <a:p>
            <a:r>
              <a:rPr lang="en" sz="3200">
                <a:solidFill>
                  <a:srgbClr val="FFFFFF"/>
                </a:solidFill>
                <a:uFill>
                  <a:noFill/>
                </a:uFill>
                <a:latin typeface="Grand Hotel"/>
                <a:ea typeface="Grand Hotel"/>
                <a:cs typeface="Grand Hotel"/>
                <a:sym typeface="Grand Hotel"/>
                <a:hlinkClick r:id="" action="ppaction://noaction">
                  <a:extLst>
                    <a:ext uri="{A12FA001-AC4F-418D-AE19-62706E023703}">
                      <ahyp:hlinkClr xmlns:ahyp="http://schemas.microsoft.com/office/drawing/2018/hyperlinkcolor" xmlns="" val="tx"/>
                    </a:ext>
                  </a:extLst>
                </a:hlinkClick>
              </a:rPr>
              <a:t>6</a:t>
            </a:r>
            <a:endParaRPr sz="3200">
              <a:solidFill>
                <a:srgbClr val="FFFFFF"/>
              </a:solidFill>
              <a:latin typeface="Grand Hotel"/>
              <a:ea typeface="Grand Hotel"/>
              <a:cs typeface="Grand Hotel"/>
              <a:sym typeface="Grand Hotel"/>
            </a:endParaRPr>
          </a:p>
        </p:txBody>
      </p:sp>
      <p:sp>
        <p:nvSpPr>
          <p:cNvPr id="3524" name="Google Shape;3524;p36"/>
          <p:cNvSpPr/>
          <p:nvPr/>
        </p:nvSpPr>
        <p:spPr>
          <a:xfrm>
            <a:off x="11685141" y="5500820"/>
            <a:ext cx="242296" cy="260933"/>
          </a:xfrm>
          <a:custGeom>
            <a:avLst/>
            <a:gdLst/>
            <a:ahLst/>
            <a:cxnLst/>
            <a:rect l="l" t="t" r="r" b="b"/>
            <a:pathLst>
              <a:path w="10820" h="11654" extrusionOk="0">
                <a:moveTo>
                  <a:pt x="5410" y="1"/>
                </a:moveTo>
                <a:cubicBezTo>
                  <a:pt x="5383" y="1"/>
                  <a:pt x="5357" y="9"/>
                  <a:pt x="5336" y="26"/>
                </a:cubicBezTo>
                <a:lnTo>
                  <a:pt x="1" y="4673"/>
                </a:lnTo>
                <a:lnTo>
                  <a:pt x="1" y="11335"/>
                </a:lnTo>
                <a:cubicBezTo>
                  <a:pt x="1" y="11510"/>
                  <a:pt x="145" y="11653"/>
                  <a:pt x="320" y="11653"/>
                </a:cubicBezTo>
                <a:lnTo>
                  <a:pt x="10501" y="11653"/>
                </a:lnTo>
                <a:cubicBezTo>
                  <a:pt x="10675" y="11653"/>
                  <a:pt x="10819" y="11510"/>
                  <a:pt x="10819" y="11335"/>
                </a:cubicBezTo>
                <a:lnTo>
                  <a:pt x="10819" y="4673"/>
                </a:lnTo>
                <a:lnTo>
                  <a:pt x="5484" y="26"/>
                </a:lnTo>
                <a:cubicBezTo>
                  <a:pt x="5463" y="9"/>
                  <a:pt x="5437" y="1"/>
                  <a:pt x="5410" y="1"/>
                </a:cubicBezTo>
                <a:close/>
              </a:path>
            </a:pathLst>
          </a:custGeom>
          <a:solidFill>
            <a:schemeClr val="accent6"/>
          </a:solidFill>
          <a:ln>
            <a:noFill/>
          </a:ln>
        </p:spPr>
        <p:txBody>
          <a:bodyPr spcFirstLastPara="1" wrap="square" lIns="121897" tIns="121897" rIns="121897" bIns="121897" anchor="ctr" anchorCtr="0">
            <a:noAutofit/>
          </a:bodyPr>
          <a:lstStyle/>
          <a:p>
            <a:endParaRPr/>
          </a:p>
        </p:txBody>
      </p:sp>
      <p:sp>
        <p:nvSpPr>
          <p:cNvPr id="3525" name="Google Shape;3525;p36"/>
          <p:cNvSpPr/>
          <p:nvPr/>
        </p:nvSpPr>
        <p:spPr>
          <a:xfrm>
            <a:off x="11795113" y="5500820"/>
            <a:ext cx="132323" cy="260933"/>
          </a:xfrm>
          <a:custGeom>
            <a:avLst/>
            <a:gdLst/>
            <a:ahLst/>
            <a:cxnLst/>
            <a:rect l="l" t="t" r="r" b="b"/>
            <a:pathLst>
              <a:path w="5909" h="11654" extrusionOk="0">
                <a:moveTo>
                  <a:pt x="499" y="1"/>
                </a:moveTo>
                <a:cubicBezTo>
                  <a:pt x="472" y="1"/>
                  <a:pt x="446" y="9"/>
                  <a:pt x="425" y="26"/>
                </a:cubicBezTo>
                <a:lnTo>
                  <a:pt x="0" y="396"/>
                </a:lnTo>
                <a:cubicBezTo>
                  <a:pt x="1916" y="2031"/>
                  <a:pt x="4959" y="4670"/>
                  <a:pt x="4959" y="4670"/>
                </a:cubicBezTo>
                <a:lnTo>
                  <a:pt x="4959" y="11331"/>
                </a:lnTo>
                <a:cubicBezTo>
                  <a:pt x="4959" y="11510"/>
                  <a:pt x="4815" y="11653"/>
                  <a:pt x="4640" y="11653"/>
                </a:cubicBezTo>
                <a:lnTo>
                  <a:pt x="5590" y="11653"/>
                </a:lnTo>
                <a:cubicBezTo>
                  <a:pt x="5764" y="11653"/>
                  <a:pt x="5908" y="11510"/>
                  <a:pt x="5908" y="11331"/>
                </a:cubicBezTo>
                <a:lnTo>
                  <a:pt x="5908" y="4673"/>
                </a:lnTo>
                <a:lnTo>
                  <a:pt x="573" y="26"/>
                </a:lnTo>
                <a:cubicBezTo>
                  <a:pt x="552" y="9"/>
                  <a:pt x="526" y="1"/>
                  <a:pt x="499" y="1"/>
                </a:cubicBezTo>
                <a:close/>
              </a:path>
            </a:pathLst>
          </a:custGeom>
          <a:solidFill>
            <a:schemeClr val="dk2"/>
          </a:solidFill>
          <a:ln>
            <a:noFill/>
          </a:ln>
        </p:spPr>
        <p:txBody>
          <a:bodyPr spcFirstLastPara="1" wrap="square" lIns="121897" tIns="121897" rIns="121897" bIns="121897" anchor="ctr" anchorCtr="0">
            <a:noAutofit/>
          </a:bodyPr>
          <a:lstStyle/>
          <a:p>
            <a:endParaRPr/>
          </a:p>
        </p:txBody>
      </p:sp>
      <p:sp>
        <p:nvSpPr>
          <p:cNvPr id="3526" name="Google Shape;3526;p36"/>
          <p:cNvSpPr/>
          <p:nvPr/>
        </p:nvSpPr>
        <p:spPr>
          <a:xfrm>
            <a:off x="11645350" y="5466381"/>
            <a:ext cx="321860" cy="142155"/>
          </a:xfrm>
          <a:custGeom>
            <a:avLst/>
            <a:gdLst/>
            <a:ahLst/>
            <a:cxnLst/>
            <a:rect l="l" t="t" r="r" b="b"/>
            <a:pathLst>
              <a:path w="14373" h="6349" extrusionOk="0">
                <a:moveTo>
                  <a:pt x="7187" y="0"/>
                </a:moveTo>
                <a:cubicBezTo>
                  <a:pt x="7161" y="0"/>
                  <a:pt x="7135" y="9"/>
                  <a:pt x="7114" y="26"/>
                </a:cubicBezTo>
                <a:lnTo>
                  <a:pt x="83" y="6149"/>
                </a:lnTo>
                <a:cubicBezTo>
                  <a:pt x="0" y="6218"/>
                  <a:pt x="52" y="6348"/>
                  <a:pt x="158" y="6348"/>
                </a:cubicBezTo>
                <a:lnTo>
                  <a:pt x="1779" y="6348"/>
                </a:lnTo>
                <a:lnTo>
                  <a:pt x="7114" y="1705"/>
                </a:lnTo>
                <a:cubicBezTo>
                  <a:pt x="7135" y="1686"/>
                  <a:pt x="7161" y="1677"/>
                  <a:pt x="7187" y="1677"/>
                </a:cubicBezTo>
                <a:cubicBezTo>
                  <a:pt x="7213" y="1677"/>
                  <a:pt x="7239" y="1686"/>
                  <a:pt x="7262" y="1705"/>
                </a:cubicBezTo>
                <a:lnTo>
                  <a:pt x="12597" y="6348"/>
                </a:lnTo>
                <a:lnTo>
                  <a:pt x="14218" y="6348"/>
                </a:lnTo>
                <a:cubicBezTo>
                  <a:pt x="14324" y="6348"/>
                  <a:pt x="14372" y="6218"/>
                  <a:pt x="14293" y="6149"/>
                </a:cubicBezTo>
                <a:lnTo>
                  <a:pt x="7262" y="26"/>
                </a:lnTo>
                <a:cubicBezTo>
                  <a:pt x="7239" y="9"/>
                  <a:pt x="7213" y="0"/>
                  <a:pt x="7187" y="0"/>
                </a:cubicBezTo>
                <a:close/>
              </a:path>
            </a:pathLst>
          </a:custGeom>
          <a:solidFill>
            <a:schemeClr val="accent4"/>
          </a:solidFill>
          <a:ln>
            <a:noFill/>
          </a:ln>
        </p:spPr>
        <p:txBody>
          <a:bodyPr spcFirstLastPara="1" wrap="square" lIns="121897" tIns="121897" rIns="121897" bIns="121897" anchor="ctr" anchorCtr="0">
            <a:noAutofit/>
          </a:bodyPr>
          <a:lstStyle/>
          <a:p>
            <a:endParaRPr/>
          </a:p>
        </p:txBody>
      </p:sp>
      <p:sp>
        <p:nvSpPr>
          <p:cNvPr id="3527" name="Google Shape;3527;p36">
            <a:hlinkClick r:id="rId4" action="ppaction://hlinksldjump"/>
          </p:cNvPr>
          <p:cNvSpPr/>
          <p:nvPr/>
        </p:nvSpPr>
        <p:spPr>
          <a:xfrm>
            <a:off x="11639058" y="5461700"/>
            <a:ext cx="334601" cy="304728"/>
          </a:xfrm>
          <a:custGeom>
            <a:avLst/>
            <a:gdLst/>
            <a:ahLst/>
            <a:cxnLst/>
            <a:rect l="l" t="t" r="r" b="b"/>
            <a:pathLst>
              <a:path w="14942" h="13610" extrusionOk="0">
                <a:moveTo>
                  <a:pt x="4548" y="1571"/>
                </a:moveTo>
                <a:lnTo>
                  <a:pt x="4548" y="2006"/>
                </a:lnTo>
                <a:lnTo>
                  <a:pt x="2272" y="2006"/>
                </a:lnTo>
                <a:lnTo>
                  <a:pt x="2272" y="1571"/>
                </a:lnTo>
                <a:close/>
                <a:moveTo>
                  <a:pt x="4164" y="2424"/>
                </a:moveTo>
                <a:lnTo>
                  <a:pt x="4164" y="2774"/>
                </a:lnTo>
                <a:lnTo>
                  <a:pt x="2728" y="4021"/>
                </a:lnTo>
                <a:lnTo>
                  <a:pt x="2728" y="2424"/>
                </a:lnTo>
                <a:close/>
                <a:moveTo>
                  <a:pt x="8937" y="7822"/>
                </a:moveTo>
                <a:cubicBezTo>
                  <a:pt x="8985" y="7822"/>
                  <a:pt x="9023" y="7859"/>
                  <a:pt x="9023" y="7907"/>
                </a:cubicBezTo>
                <a:lnTo>
                  <a:pt x="9023" y="13191"/>
                </a:lnTo>
                <a:lnTo>
                  <a:pt x="6175" y="13191"/>
                </a:lnTo>
                <a:lnTo>
                  <a:pt x="6175" y="7907"/>
                </a:lnTo>
                <a:cubicBezTo>
                  <a:pt x="6175" y="7859"/>
                  <a:pt x="6213" y="7822"/>
                  <a:pt x="6261" y="7822"/>
                </a:cubicBezTo>
                <a:close/>
                <a:moveTo>
                  <a:pt x="7469" y="1"/>
                </a:moveTo>
                <a:cubicBezTo>
                  <a:pt x="7394" y="1"/>
                  <a:pt x="7318" y="27"/>
                  <a:pt x="7258" y="80"/>
                </a:cubicBezTo>
                <a:lnTo>
                  <a:pt x="4966" y="2075"/>
                </a:lnTo>
                <a:lnTo>
                  <a:pt x="4966" y="1482"/>
                </a:lnTo>
                <a:cubicBezTo>
                  <a:pt x="4962" y="1300"/>
                  <a:pt x="4818" y="1153"/>
                  <a:pt x="4637" y="1153"/>
                </a:cubicBezTo>
                <a:lnTo>
                  <a:pt x="2180" y="1153"/>
                </a:lnTo>
                <a:cubicBezTo>
                  <a:pt x="1998" y="1153"/>
                  <a:pt x="1854" y="1300"/>
                  <a:pt x="1851" y="1482"/>
                </a:cubicBezTo>
                <a:lnTo>
                  <a:pt x="1851" y="2099"/>
                </a:lnTo>
                <a:cubicBezTo>
                  <a:pt x="1854" y="2277"/>
                  <a:pt x="1998" y="2424"/>
                  <a:pt x="2180" y="2424"/>
                </a:cubicBezTo>
                <a:lnTo>
                  <a:pt x="2310" y="2424"/>
                </a:lnTo>
                <a:lnTo>
                  <a:pt x="2310" y="4385"/>
                </a:lnTo>
                <a:lnTo>
                  <a:pt x="226" y="6201"/>
                </a:lnTo>
                <a:cubicBezTo>
                  <a:pt x="0" y="6396"/>
                  <a:pt x="141" y="6766"/>
                  <a:pt x="439" y="6766"/>
                </a:cubicBezTo>
                <a:lnTo>
                  <a:pt x="1851" y="6766"/>
                </a:lnTo>
                <a:lnTo>
                  <a:pt x="1851" y="10484"/>
                </a:lnTo>
                <a:cubicBezTo>
                  <a:pt x="1847" y="10604"/>
                  <a:pt x="1940" y="10704"/>
                  <a:pt x="2060" y="10704"/>
                </a:cubicBezTo>
                <a:cubicBezTo>
                  <a:pt x="2180" y="10704"/>
                  <a:pt x="2276" y="10604"/>
                  <a:pt x="2269" y="10484"/>
                </a:cubicBezTo>
                <a:lnTo>
                  <a:pt x="2269" y="6653"/>
                </a:lnTo>
                <a:lnTo>
                  <a:pt x="7471" y="2126"/>
                </a:lnTo>
                <a:lnTo>
                  <a:pt x="12669" y="6653"/>
                </a:lnTo>
                <a:lnTo>
                  <a:pt x="12669" y="13082"/>
                </a:lnTo>
                <a:cubicBezTo>
                  <a:pt x="12669" y="13140"/>
                  <a:pt x="12618" y="13191"/>
                  <a:pt x="12560" y="13191"/>
                </a:cubicBezTo>
                <a:lnTo>
                  <a:pt x="9441" y="13191"/>
                </a:lnTo>
                <a:lnTo>
                  <a:pt x="9441" y="7907"/>
                </a:lnTo>
                <a:cubicBezTo>
                  <a:pt x="9441" y="7630"/>
                  <a:pt x="9215" y="7404"/>
                  <a:pt x="8937" y="7404"/>
                </a:cubicBezTo>
                <a:lnTo>
                  <a:pt x="6261" y="7404"/>
                </a:lnTo>
                <a:cubicBezTo>
                  <a:pt x="5983" y="7404"/>
                  <a:pt x="5757" y="7630"/>
                  <a:pt x="5757" y="7907"/>
                </a:cubicBezTo>
                <a:lnTo>
                  <a:pt x="5757" y="13191"/>
                </a:lnTo>
                <a:lnTo>
                  <a:pt x="2379" y="13191"/>
                </a:lnTo>
                <a:cubicBezTo>
                  <a:pt x="2320" y="13191"/>
                  <a:pt x="2269" y="13140"/>
                  <a:pt x="2269" y="13082"/>
                </a:cubicBezTo>
                <a:lnTo>
                  <a:pt x="2269" y="11492"/>
                </a:lnTo>
                <a:cubicBezTo>
                  <a:pt x="2264" y="11358"/>
                  <a:pt x="2163" y="11291"/>
                  <a:pt x="2061" y="11291"/>
                </a:cubicBezTo>
                <a:cubicBezTo>
                  <a:pt x="1960" y="11291"/>
                  <a:pt x="1858" y="11358"/>
                  <a:pt x="1851" y="11492"/>
                </a:cubicBezTo>
                <a:lnTo>
                  <a:pt x="1851" y="13082"/>
                </a:lnTo>
                <a:cubicBezTo>
                  <a:pt x="1851" y="13373"/>
                  <a:pt x="2087" y="13609"/>
                  <a:pt x="2379" y="13609"/>
                </a:cubicBezTo>
                <a:lnTo>
                  <a:pt x="12560" y="13609"/>
                </a:lnTo>
                <a:cubicBezTo>
                  <a:pt x="12851" y="13609"/>
                  <a:pt x="13087" y="13373"/>
                  <a:pt x="13087" y="13082"/>
                </a:cubicBezTo>
                <a:lnTo>
                  <a:pt x="13087" y="6766"/>
                </a:lnTo>
                <a:lnTo>
                  <a:pt x="14499" y="6766"/>
                </a:lnTo>
                <a:cubicBezTo>
                  <a:pt x="14801" y="6766"/>
                  <a:pt x="14941" y="6396"/>
                  <a:pt x="14715" y="6201"/>
                </a:cubicBezTo>
                <a:lnTo>
                  <a:pt x="14712" y="6201"/>
                </a:lnTo>
                <a:lnTo>
                  <a:pt x="11675" y="3555"/>
                </a:lnTo>
                <a:cubicBezTo>
                  <a:pt x="11631" y="3517"/>
                  <a:pt x="11583" y="3501"/>
                  <a:pt x="11538" y="3501"/>
                </a:cubicBezTo>
                <a:cubicBezTo>
                  <a:pt x="11369" y="3501"/>
                  <a:pt x="11234" y="3727"/>
                  <a:pt x="11401" y="3871"/>
                </a:cubicBezTo>
                <a:lnTo>
                  <a:pt x="14245" y="6348"/>
                </a:lnTo>
                <a:lnTo>
                  <a:pt x="12954" y="6348"/>
                </a:lnTo>
                <a:lnTo>
                  <a:pt x="7680" y="1756"/>
                </a:lnTo>
                <a:cubicBezTo>
                  <a:pt x="7620" y="1703"/>
                  <a:pt x="7544" y="1677"/>
                  <a:pt x="7469" y="1677"/>
                </a:cubicBezTo>
                <a:cubicBezTo>
                  <a:pt x="7394" y="1677"/>
                  <a:pt x="7318" y="1703"/>
                  <a:pt x="7258" y="1756"/>
                </a:cubicBezTo>
                <a:lnTo>
                  <a:pt x="1981" y="6348"/>
                </a:lnTo>
                <a:lnTo>
                  <a:pt x="693" y="6348"/>
                </a:lnTo>
                <a:lnTo>
                  <a:pt x="2656" y="4638"/>
                </a:lnTo>
                <a:lnTo>
                  <a:pt x="4510" y="3024"/>
                </a:lnTo>
                <a:lnTo>
                  <a:pt x="7467" y="451"/>
                </a:lnTo>
                <a:lnTo>
                  <a:pt x="10644" y="3216"/>
                </a:lnTo>
                <a:cubicBezTo>
                  <a:pt x="10689" y="3254"/>
                  <a:pt x="10736" y="3271"/>
                  <a:pt x="10782" y="3271"/>
                </a:cubicBezTo>
                <a:cubicBezTo>
                  <a:pt x="10951" y="3271"/>
                  <a:pt x="11086" y="3044"/>
                  <a:pt x="10921" y="2901"/>
                </a:cubicBezTo>
                <a:lnTo>
                  <a:pt x="7680" y="80"/>
                </a:lnTo>
                <a:cubicBezTo>
                  <a:pt x="7620" y="27"/>
                  <a:pt x="7544" y="1"/>
                  <a:pt x="7469" y="1"/>
                </a:cubicBezTo>
                <a:close/>
              </a:path>
            </a:pathLst>
          </a:custGeom>
          <a:solidFill>
            <a:schemeClr val="dk1"/>
          </a:solidFill>
          <a:ln>
            <a:noFill/>
          </a:ln>
        </p:spPr>
        <p:txBody>
          <a:bodyPr spcFirstLastPara="1" wrap="square" lIns="121897" tIns="121897" rIns="121897" bIns="121897" anchor="ctr" anchorCtr="0">
            <a:noAutofit/>
          </a:bodyPr>
          <a:lstStyle/>
          <a:p>
            <a:endParaRPr/>
          </a:p>
        </p:txBody>
      </p:sp>
      <p:sp>
        <p:nvSpPr>
          <p:cNvPr id="3" name="TextBox 2"/>
          <p:cNvSpPr txBox="1"/>
          <p:nvPr/>
        </p:nvSpPr>
        <p:spPr>
          <a:xfrm>
            <a:off x="770950" y="738805"/>
            <a:ext cx="10372117" cy="3662537"/>
          </a:xfrm>
          <a:prstGeom prst="rect">
            <a:avLst/>
          </a:prstGeom>
          <a:noFill/>
        </p:spPr>
        <p:txBody>
          <a:bodyPr wrap="square" lIns="121917" tIns="60958" rIns="121917" bIns="60958" rtlCol="0">
            <a:spAutoFit/>
          </a:bodyPr>
          <a:lstStyle/>
          <a:p>
            <a:pPr lvl="0" algn="ctr"/>
            <a:r>
              <a:rPr lang="en-US" sz="7200" b="1" dirty="0">
                <a:solidFill>
                  <a:schemeClr val="bg2">
                    <a:lumMod val="75000"/>
                  </a:schemeClr>
                </a:solidFill>
                <a:latin typeface="VNI-Thufap2" pitchFamily="2" charset="0"/>
                <a:cs typeface="Times New Roman" pitchFamily="18" charset="0"/>
                <a:hlinkClick r:id="rId5" action="ppaction://hlinkfile"/>
              </a:rPr>
              <a:t> </a:t>
            </a:r>
            <a:r>
              <a:rPr lang="en-US" sz="7200" b="1" dirty="0">
                <a:solidFill>
                  <a:schemeClr val="bg2">
                    <a:lumMod val="75000"/>
                  </a:schemeClr>
                </a:solidFill>
                <a:latin typeface="VNI-Thufap2" pitchFamily="2" charset="0"/>
                <a:cs typeface="Times New Roman" pitchFamily="18" charset="0"/>
                <a:hlinkClick r:id="rId6" action="ppaction://hlinkfile"/>
              </a:rPr>
              <a:t>KHỞI ĐỘNG</a:t>
            </a:r>
            <a:endParaRPr lang="en-US" sz="7200" b="1" dirty="0">
              <a:solidFill>
                <a:schemeClr val="bg2">
                  <a:lumMod val="75000"/>
                </a:schemeClr>
              </a:solidFill>
              <a:latin typeface="VNI-Thufap2" pitchFamily="2" charset="0"/>
              <a:cs typeface="Times New Roman" pitchFamily="18" charset="0"/>
            </a:endParaRPr>
          </a:p>
          <a:p>
            <a:pPr algn="ctr"/>
            <a:r>
              <a:rPr lang="en-US" sz="3200" b="1">
                <a:solidFill>
                  <a:srgbClr val="0070C0"/>
                </a:solidFill>
                <a:latin typeface="Times New Roman" pitchFamily="18" charset="0"/>
                <a:cs typeface="Times New Roman" pitchFamily="18" charset="0"/>
              </a:rPr>
              <a:t>Ai nhanh hơn?</a:t>
            </a:r>
          </a:p>
          <a:p>
            <a:pPr algn="just"/>
            <a:r>
              <a:rPr lang="en-US" sz="3600">
                <a:latin typeface="Times New Roman" pitchFamily="18" charset="0"/>
                <a:cs typeface="Times New Roman" pitchFamily="18" charset="0"/>
              </a:rPr>
              <a:t>Chia lớp 4 đội tương ứng 4 tổ</a:t>
            </a:r>
          </a:p>
          <a:p>
            <a:pPr algn="just"/>
            <a:r>
              <a:rPr lang="en-US" sz="3600">
                <a:latin typeface="Times New Roman" pitchFamily="18" charset="0"/>
                <a:cs typeface="Times New Roman" pitchFamily="18" charset="0"/>
              </a:rPr>
              <a:t>Thảo luận, trình bày nhanh lên giấy A3</a:t>
            </a:r>
          </a:p>
          <a:p>
            <a:pPr lvl="0"/>
            <a:r>
              <a:rPr lang="en-US" sz="3600">
                <a:latin typeface="Times New Roman" pitchFamily="18" charset="0"/>
                <a:cs typeface="Times New Roman" pitchFamily="18" charset="0"/>
              </a:rPr>
              <a:t>Thời gian:3 phút</a:t>
            </a:r>
            <a:endParaRPr lang="en-US" sz="3600" dirty="0">
              <a:latin typeface="Times New Roman" pitchFamily="18" charset="0"/>
              <a:cs typeface="Times New Roman" pitchFamily="18" charset="0"/>
            </a:endParaRPr>
          </a:p>
          <a:p>
            <a:endParaRPr lang="en-US" dirty="0"/>
          </a:p>
        </p:txBody>
      </p:sp>
    </p:spTree>
    <p:extLst>
      <p:ext uri="{BB962C8B-B14F-4D97-AF65-F5344CB8AC3E}">
        <p14:creationId xmlns:p14="http://schemas.microsoft.com/office/powerpoint/2010/main" val="42130036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8927"/>
            <a:ext cx="12192000" cy="612648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9" name="图片 2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17809" y="964769"/>
            <a:ext cx="665692" cy="560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2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9607" y="526871"/>
            <a:ext cx="665692" cy="560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 name="Group 20"/>
          <p:cNvGrpSpPr/>
          <p:nvPr/>
        </p:nvGrpSpPr>
        <p:grpSpPr>
          <a:xfrm>
            <a:off x="1053134" y="3063240"/>
            <a:ext cx="9991309" cy="1093203"/>
            <a:chOff x="3324403" y="5577041"/>
            <a:chExt cx="19985219" cy="1107241"/>
          </a:xfrm>
        </p:grpSpPr>
        <p:sp>
          <p:nvSpPr>
            <p:cNvPr id="22" name="Rectangle 21"/>
            <p:cNvSpPr/>
            <p:nvPr/>
          </p:nvSpPr>
          <p:spPr>
            <a:xfrm>
              <a:off x="4519657" y="5577041"/>
              <a:ext cx="18789965" cy="1107241"/>
            </a:xfrm>
            <a:prstGeom prst="rect">
              <a:avLst/>
            </a:prstGeom>
            <a:gradFill rotWithShape="1">
              <a:gsLst>
                <a:gs pos="0">
                  <a:srgbClr val="4BACC6">
                    <a:tint val="50000"/>
                    <a:satMod val="300000"/>
                  </a:srgbClr>
                </a:gs>
                <a:gs pos="35000">
                  <a:srgbClr val="4BACC6">
                    <a:tint val="37000"/>
                    <a:satMod val="300000"/>
                  </a:srgbClr>
                </a:gs>
                <a:gs pos="100000">
                  <a:srgbClr val="4BACC6">
                    <a:tint val="15000"/>
                    <a:satMod val="350000"/>
                  </a:srgbClr>
                </a:gs>
              </a:gsLst>
              <a:lin ang="16200000" scaled="1"/>
            </a:gradFill>
            <a:ln w="9525" cap="flat" cmpd="sng" algn="ctr">
              <a:solidFill>
                <a:srgbClr val="4BACC6">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457109"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3" name="TextBox 22"/>
            <p:cNvSpPr txBox="1"/>
            <p:nvPr/>
          </p:nvSpPr>
          <p:spPr>
            <a:xfrm>
              <a:off x="7739772" y="5699775"/>
              <a:ext cx="15569850" cy="481901"/>
            </a:xfrm>
            <a:prstGeom prst="rect">
              <a:avLst/>
            </a:prstGeom>
            <a:noFill/>
          </p:spPr>
          <p:txBody>
            <a:bodyPr wrap="square" rtlCol="0">
              <a:spAutoFit/>
            </a:bodyPr>
            <a:lstStyle/>
            <a:p>
              <a:r>
                <a:rPr lang="vi-VN" sz="2400">
                  <a:latin typeface="Times New Roman" panose="02020603050405020304" pitchFamily="18" charset="0"/>
                  <a:cs typeface="Times New Roman" panose="02020603050405020304" pitchFamily="18" charset="0"/>
                </a:rPr>
                <a:t>(“Tử Văn vâng lời</a:t>
              </a:r>
              <a:r>
                <a:rPr lang="vi-VN" sz="2400" i="1">
                  <a:latin typeface="Times New Roman" panose="02020603050405020304" pitchFamily="18" charset="0"/>
                  <a:cs typeface="Times New Roman" panose="02020603050405020304" pitchFamily="18" charset="0"/>
                </a:rPr>
                <a:t>…như cám vậy</a:t>
              </a:r>
              <a:r>
                <a:rPr lang="vi-VN" sz="2400">
                  <a:latin typeface="Times New Roman" panose="02020603050405020304" pitchFamily="18" charset="0"/>
                  <a:cs typeface="Times New Roman" panose="02020603050405020304" pitchFamily="18" charset="0"/>
                </a:rPr>
                <a:t>”): Cuộc đấu tranh giành công lí của Tử Văn ở âm cung.</a:t>
              </a:r>
              <a:endParaRPr lang="en-GB" sz="2400">
                <a:latin typeface="Times New Roman" panose="02020603050405020304" pitchFamily="18" charset="0"/>
                <a:cs typeface="Times New Roman" panose="02020603050405020304" pitchFamily="18" charset="0"/>
              </a:endParaRPr>
            </a:p>
          </p:txBody>
        </p:sp>
        <p:sp>
          <p:nvSpPr>
            <p:cNvPr id="24" name="Right Arrow Callout 23"/>
            <p:cNvSpPr/>
            <p:nvPr/>
          </p:nvSpPr>
          <p:spPr>
            <a:xfrm>
              <a:off x="3735387" y="5602802"/>
              <a:ext cx="3803412" cy="1081480"/>
            </a:xfrm>
            <a:prstGeom prst="rightArrowCallout">
              <a:avLst>
                <a:gd name="adj1" fmla="val 54788"/>
                <a:gd name="adj2" fmla="val 17326"/>
                <a:gd name="adj3" fmla="val 18194"/>
                <a:gd name="adj4" fmla="val 90899"/>
              </a:avLst>
            </a:prstGeom>
            <a:solidFill>
              <a:sysClr val="window" lastClr="FFFFFF"/>
            </a:solidFill>
            <a:ln w="60325" cap="flat" cmpd="sng" algn="ctr">
              <a:solidFill>
                <a:srgbClr val="4BACC6"/>
              </a:solidFill>
              <a:prstDash val="solid"/>
            </a:ln>
            <a:effectLst>
              <a:outerShdw blurRad="50800" dist="38100" dir="2700000" algn="tl" rotWithShape="0">
                <a:prstClr val="black">
                  <a:alpha val="40000"/>
                </a:prstClr>
              </a:outerShdw>
            </a:effectLst>
          </p:spPr>
          <p:txBody>
            <a:bodyPr rtlCol="0" anchor="ctr"/>
            <a:lstStyle/>
            <a:p>
              <a:pPr marL="0" marR="0" lvl="0" indent="0" algn="ctr" defTabSz="457109"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Wingdings" pitchFamily="2" charset="2"/>
              </a:endParaRPr>
            </a:p>
          </p:txBody>
        </p:sp>
        <p:sp>
          <p:nvSpPr>
            <p:cNvPr id="25" name="Rectangle 24"/>
            <p:cNvSpPr/>
            <p:nvPr/>
          </p:nvSpPr>
          <p:spPr>
            <a:xfrm>
              <a:off x="3324403" y="5907578"/>
              <a:ext cx="4214394" cy="303419"/>
            </a:xfrm>
            <a:prstGeom prst="rect">
              <a:avLst/>
            </a:prstGeom>
          </p:spPr>
          <p:txBody>
            <a:bodyPr wrap="square">
              <a:spAutoFit/>
            </a:bodyPr>
            <a:lstStyle/>
            <a:p>
              <a:pPr lvl="0" algn="ctr" defTabSz="457109">
                <a:defRPr/>
              </a:pPr>
              <a:r>
                <a:rPr lang="en-US" sz="2400" b="1">
                  <a:latin typeface="Times New Roman" panose="02020603050405020304" pitchFamily="18" charset="0"/>
                  <a:cs typeface="Times New Roman" panose="02020603050405020304" pitchFamily="18" charset="0"/>
                </a:rPr>
                <a:t>Phần</a:t>
              </a:r>
              <a:r>
                <a:rPr lang="en-US" sz="2800" b="1">
                  <a:latin typeface="Times New Roman" panose="02020603050405020304" pitchFamily="18" charset="0"/>
                  <a:cs typeface="Times New Roman" panose="02020603050405020304" pitchFamily="18" charset="0"/>
                </a:rPr>
                <a:t> </a:t>
              </a:r>
              <a:r>
                <a:rPr lang="vi-VN" sz="2800" b="1">
                  <a:latin typeface="Times New Roman" panose="02020603050405020304" pitchFamily="18" charset="0"/>
                  <a:cs typeface="Times New Roman" panose="02020603050405020304" pitchFamily="18" charset="0"/>
                </a:rPr>
                <a:t>3</a:t>
              </a:r>
              <a:endParaRPr kumimoji="0" lang="vi-VN" sz="28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pSp>
      <p:grpSp>
        <p:nvGrpSpPr>
          <p:cNvPr id="26" name="Group 25"/>
          <p:cNvGrpSpPr/>
          <p:nvPr/>
        </p:nvGrpSpPr>
        <p:grpSpPr>
          <a:xfrm>
            <a:off x="1068125" y="4156444"/>
            <a:ext cx="9976319" cy="981314"/>
            <a:chOff x="3324403" y="5577041"/>
            <a:chExt cx="19955236" cy="1107242"/>
          </a:xfrm>
        </p:grpSpPr>
        <p:sp>
          <p:nvSpPr>
            <p:cNvPr id="27" name="Rectangle 26"/>
            <p:cNvSpPr/>
            <p:nvPr/>
          </p:nvSpPr>
          <p:spPr>
            <a:xfrm>
              <a:off x="4519657" y="5577041"/>
              <a:ext cx="18759981" cy="1107242"/>
            </a:xfrm>
            <a:prstGeom prst="rect">
              <a:avLst/>
            </a:prstGeom>
            <a:gradFill rotWithShape="1">
              <a:gsLst>
                <a:gs pos="0">
                  <a:srgbClr val="F79646">
                    <a:tint val="50000"/>
                    <a:satMod val="300000"/>
                  </a:srgbClr>
                </a:gs>
                <a:gs pos="35000">
                  <a:srgbClr val="F79646">
                    <a:tint val="37000"/>
                    <a:satMod val="300000"/>
                  </a:srgbClr>
                </a:gs>
                <a:gs pos="100000">
                  <a:srgbClr val="F79646">
                    <a:tint val="15000"/>
                    <a:satMod val="350000"/>
                  </a:srgbClr>
                </a:gs>
              </a:gsLst>
              <a:lin ang="16200000" scaled="1"/>
            </a:gradFill>
            <a:ln w="9525" cap="flat" cmpd="sng" algn="ctr">
              <a:solidFill>
                <a:srgbClr val="F79646">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457109"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8" name="TextBox 27"/>
            <p:cNvSpPr txBox="1"/>
            <p:nvPr/>
          </p:nvSpPr>
          <p:spPr>
            <a:xfrm>
              <a:off x="7739772" y="5699775"/>
              <a:ext cx="15539867" cy="678509"/>
            </a:xfrm>
            <a:prstGeom prst="rect">
              <a:avLst/>
            </a:prstGeom>
            <a:noFill/>
          </p:spPr>
          <p:txBody>
            <a:bodyPr wrap="square" rtlCol="0">
              <a:spAutoFit/>
            </a:bodyPr>
            <a:lstStyle/>
            <a:p>
              <a:r>
                <a:rPr lang="vi-VN" sz="2400">
                  <a:latin typeface="Times New Roman" panose="02020603050405020304" pitchFamily="18" charset="0"/>
                  <a:cs typeface="Times New Roman" panose="02020603050405020304" pitchFamily="18" charset="0"/>
                </a:rPr>
                <a:t>Còn lại: Ngô Tử Văn được tiến cử giữ chức Phán sự đền Tản Viên; lời bình của tác giả cuối truyện.</a:t>
              </a:r>
              <a:endParaRPr lang="en-GB" sz="2400">
                <a:latin typeface="Times New Roman" panose="02020603050405020304" pitchFamily="18" charset="0"/>
                <a:cs typeface="Times New Roman" panose="02020603050405020304" pitchFamily="18" charset="0"/>
              </a:endParaRPr>
            </a:p>
          </p:txBody>
        </p:sp>
        <p:sp>
          <p:nvSpPr>
            <p:cNvPr id="29" name="Right Arrow Callout 28"/>
            <p:cNvSpPr/>
            <p:nvPr/>
          </p:nvSpPr>
          <p:spPr>
            <a:xfrm>
              <a:off x="3735387" y="5602802"/>
              <a:ext cx="3803412" cy="1081480"/>
            </a:xfrm>
            <a:prstGeom prst="rightArrowCallout">
              <a:avLst>
                <a:gd name="adj1" fmla="val 54788"/>
                <a:gd name="adj2" fmla="val 17326"/>
                <a:gd name="adj3" fmla="val 18194"/>
                <a:gd name="adj4" fmla="val 90899"/>
              </a:avLst>
            </a:prstGeom>
            <a:solidFill>
              <a:sysClr val="window" lastClr="FFFFFF"/>
            </a:solidFill>
            <a:ln w="60325" cap="flat" cmpd="sng" algn="ctr">
              <a:solidFill>
                <a:srgbClr val="F79646">
                  <a:lumMod val="75000"/>
                </a:srgbClr>
              </a:solidFill>
              <a:prstDash val="solid"/>
            </a:ln>
            <a:effectLst>
              <a:outerShdw blurRad="50800" dist="38100" dir="2700000" algn="tl" rotWithShape="0">
                <a:prstClr val="black">
                  <a:alpha val="40000"/>
                </a:prstClr>
              </a:outerShdw>
            </a:effectLst>
          </p:spPr>
          <p:txBody>
            <a:bodyPr rtlCol="0" anchor="ctr"/>
            <a:lstStyle/>
            <a:p>
              <a:pPr marL="0" marR="0" lvl="0" indent="0" algn="ctr" defTabSz="457109"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Wingdings" pitchFamily="2" charset="2"/>
              </a:endParaRPr>
            </a:p>
          </p:txBody>
        </p:sp>
        <p:sp>
          <p:nvSpPr>
            <p:cNvPr id="30" name="Rectangle 29"/>
            <p:cNvSpPr/>
            <p:nvPr/>
          </p:nvSpPr>
          <p:spPr>
            <a:xfrm>
              <a:off x="3324403" y="5871300"/>
              <a:ext cx="4214395" cy="376950"/>
            </a:xfrm>
            <a:prstGeom prst="rect">
              <a:avLst/>
            </a:prstGeom>
          </p:spPr>
          <p:txBody>
            <a:bodyPr wrap="square">
              <a:spAutoFit/>
            </a:bodyPr>
            <a:lstStyle/>
            <a:p>
              <a:pPr lvl="0" algn="ctr" defTabSz="457109">
                <a:defRPr/>
              </a:pPr>
              <a:r>
                <a:rPr lang="en-US" sz="2400" b="1">
                  <a:latin typeface="Times New Roman" panose="02020603050405020304" pitchFamily="18" charset="0"/>
                  <a:cs typeface="Times New Roman" panose="02020603050405020304" pitchFamily="18" charset="0"/>
                </a:rPr>
                <a:t>Phần </a:t>
              </a:r>
              <a:r>
                <a:rPr lang="vi-VN" sz="2400" b="1">
                  <a:latin typeface="Times New Roman" panose="02020603050405020304" pitchFamily="18" charset="0"/>
                  <a:cs typeface="Times New Roman" panose="02020603050405020304" pitchFamily="18" charset="0"/>
                </a:rPr>
                <a:t>4</a:t>
              </a:r>
              <a:endParaRPr kumimoji="0" lang="en-US" sz="24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pSp>
      <p:grpSp>
        <p:nvGrpSpPr>
          <p:cNvPr id="31" name="Group 30"/>
          <p:cNvGrpSpPr/>
          <p:nvPr/>
        </p:nvGrpSpPr>
        <p:grpSpPr>
          <a:xfrm>
            <a:off x="1028270" y="1003204"/>
            <a:ext cx="10016175" cy="987238"/>
            <a:chOff x="3274665" y="5577041"/>
            <a:chExt cx="20034957" cy="1107242"/>
          </a:xfrm>
        </p:grpSpPr>
        <p:sp>
          <p:nvSpPr>
            <p:cNvPr id="32" name="Rectangle 31"/>
            <p:cNvSpPr/>
            <p:nvPr/>
          </p:nvSpPr>
          <p:spPr>
            <a:xfrm>
              <a:off x="4519657" y="5577041"/>
              <a:ext cx="18789965" cy="1107242"/>
            </a:xfrm>
            <a:prstGeom prst="rect">
              <a:avLst/>
            </a:prstGeom>
            <a:gradFill rotWithShape="1">
              <a:gsLst>
                <a:gs pos="0">
                  <a:srgbClr val="4BACC6">
                    <a:tint val="50000"/>
                    <a:satMod val="300000"/>
                  </a:srgbClr>
                </a:gs>
                <a:gs pos="35000">
                  <a:srgbClr val="4BACC6">
                    <a:tint val="37000"/>
                    <a:satMod val="300000"/>
                  </a:srgbClr>
                </a:gs>
                <a:gs pos="100000">
                  <a:srgbClr val="4BACC6">
                    <a:tint val="15000"/>
                    <a:satMod val="350000"/>
                  </a:srgbClr>
                </a:gs>
              </a:gsLst>
              <a:lin ang="16200000" scaled="1"/>
            </a:gradFill>
            <a:ln w="9525" cap="flat" cmpd="sng" algn="ctr">
              <a:solidFill>
                <a:srgbClr val="4BACC6">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457109"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33" name="TextBox 32"/>
            <p:cNvSpPr txBox="1"/>
            <p:nvPr/>
          </p:nvSpPr>
          <p:spPr>
            <a:xfrm>
              <a:off x="7739772" y="5699775"/>
              <a:ext cx="15569850" cy="843019"/>
            </a:xfrm>
            <a:prstGeom prst="rect">
              <a:avLst/>
            </a:prstGeom>
            <a:noFill/>
          </p:spPr>
          <p:txBody>
            <a:bodyPr wrap="square" rtlCol="0">
              <a:spAutoFit/>
            </a:bodyPr>
            <a:lstStyle/>
            <a:p>
              <a:pPr lvl="0" defTabSz="457109">
                <a:lnSpc>
                  <a:spcPts val="2999"/>
                </a:lnSpc>
              </a:pPr>
              <a:r>
                <a:rPr lang="en-US" sz="2400">
                  <a:latin typeface="Times New Roman" panose="02020603050405020304" pitchFamily="18" charset="0"/>
                  <a:cs typeface="Times New Roman" panose="02020603050405020304" pitchFamily="18" charset="0"/>
                </a:rPr>
                <a:t>(“</a:t>
              </a:r>
              <a:r>
                <a:rPr lang="nb-NO" sz="2400">
                  <a:latin typeface="Times New Roman" panose="02020603050405020304" pitchFamily="18" charset="0"/>
                  <a:cs typeface="Times New Roman" panose="02020603050405020304" pitchFamily="18" charset="0"/>
                </a:rPr>
                <a:t>Ngô Tử Văn</a:t>
              </a:r>
              <a:r>
                <a:rPr lang="en-US" sz="2400" i="1">
                  <a:latin typeface="Times New Roman" panose="02020603050405020304" pitchFamily="18" charset="0"/>
                  <a:cs typeface="Times New Roman" panose="02020603050405020304" pitchFamily="18" charset="0"/>
                </a:rPr>
                <a:t>….không cần gì cả</a:t>
              </a:r>
              <a:r>
                <a:rPr lang="nb-NO" sz="2400" i="1">
                  <a:latin typeface="Times New Roman" panose="02020603050405020304" pitchFamily="18" charset="0"/>
                  <a:cs typeface="Times New Roman" panose="02020603050405020304" pitchFamily="18" charset="0"/>
                </a:rPr>
                <a:t>.</a:t>
              </a:r>
              <a:r>
                <a:rPr lang="en-US" sz="2400">
                  <a:latin typeface="Times New Roman" panose="02020603050405020304" pitchFamily="18" charset="0"/>
                  <a:cs typeface="Times New Roman" panose="02020603050405020304" pitchFamily="18" charset="0"/>
                </a:rPr>
                <a:t>”</a:t>
              </a:r>
              <a:r>
                <a:rPr lang="nb-NO" sz="2400">
                  <a:latin typeface="Times New Roman" panose="02020603050405020304" pitchFamily="18" charset="0"/>
                  <a:cs typeface="Times New Roman" panose="02020603050405020304" pitchFamily="18" charset="0"/>
                </a:rPr>
                <a:t>)</a:t>
              </a:r>
              <a:r>
                <a:rPr lang="en-US" sz="2400">
                  <a:latin typeface="Times New Roman" panose="02020603050405020304" pitchFamily="18" charset="0"/>
                  <a:cs typeface="Times New Roman" panose="02020603050405020304" pitchFamily="18" charset="0"/>
                </a:rPr>
                <a:t>: Ngô Tử Văn đốt đền tên tướng giặc họ Thôi</a:t>
              </a:r>
              <a:r>
                <a:rPr kumimoji="0" lang="vi-VN" sz="2400" b="1"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a:t>
              </a:r>
              <a:endParaRPr kumimoji="0" lang="vi-VN" sz="24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4" name="Right Arrow Callout 33"/>
            <p:cNvSpPr/>
            <p:nvPr/>
          </p:nvSpPr>
          <p:spPr>
            <a:xfrm>
              <a:off x="3735387" y="5602802"/>
              <a:ext cx="3803412" cy="1081480"/>
            </a:xfrm>
            <a:prstGeom prst="rightArrowCallout">
              <a:avLst>
                <a:gd name="adj1" fmla="val 54788"/>
                <a:gd name="adj2" fmla="val 17326"/>
                <a:gd name="adj3" fmla="val 18194"/>
                <a:gd name="adj4" fmla="val 90899"/>
              </a:avLst>
            </a:prstGeom>
            <a:solidFill>
              <a:sysClr val="window" lastClr="FFFFFF"/>
            </a:solidFill>
            <a:ln w="60325" cap="flat" cmpd="sng" algn="ctr">
              <a:solidFill>
                <a:srgbClr val="4BACC6"/>
              </a:solidFill>
              <a:prstDash val="solid"/>
            </a:ln>
            <a:effectLst>
              <a:outerShdw blurRad="50800" dist="38100" dir="2700000" algn="tl" rotWithShape="0">
                <a:prstClr val="black">
                  <a:alpha val="40000"/>
                </a:prstClr>
              </a:outerShdw>
            </a:effectLst>
          </p:spPr>
          <p:txBody>
            <a:bodyPr rtlCol="0" anchor="ctr"/>
            <a:lstStyle/>
            <a:p>
              <a:pPr marL="0" marR="0" lvl="0" indent="0" algn="ctr" defTabSz="457109"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Wingdings" pitchFamily="2" charset="2"/>
              </a:endParaRPr>
            </a:p>
          </p:txBody>
        </p:sp>
        <p:sp>
          <p:nvSpPr>
            <p:cNvPr id="35" name="Rectangle 34"/>
            <p:cNvSpPr/>
            <p:nvPr/>
          </p:nvSpPr>
          <p:spPr>
            <a:xfrm>
              <a:off x="3274665" y="5869256"/>
              <a:ext cx="4214394" cy="451618"/>
            </a:xfrm>
            <a:prstGeom prst="rect">
              <a:avLst/>
            </a:prstGeom>
          </p:spPr>
          <p:txBody>
            <a:bodyPr wrap="square">
              <a:spAutoFit/>
            </a:bodyPr>
            <a:lstStyle/>
            <a:p>
              <a:pPr lvl="0" algn="ctr" defTabSz="457109">
                <a:defRPr/>
              </a:pPr>
              <a:r>
                <a:rPr lang="en-US" sz="2400" b="1">
                  <a:latin typeface="Times New Roman" panose="02020603050405020304" pitchFamily="18" charset="0"/>
                  <a:cs typeface="Times New Roman" panose="02020603050405020304" pitchFamily="18" charset="0"/>
                </a:rPr>
                <a:t>Phần 1</a:t>
              </a:r>
              <a:endParaRPr kumimoji="0" lang="vi-VN" sz="24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pSp>
      <p:grpSp>
        <p:nvGrpSpPr>
          <p:cNvPr id="36" name="Group 35"/>
          <p:cNvGrpSpPr/>
          <p:nvPr/>
        </p:nvGrpSpPr>
        <p:grpSpPr>
          <a:xfrm>
            <a:off x="1024322" y="1990442"/>
            <a:ext cx="10044128" cy="1072798"/>
            <a:chOff x="3236784" y="5539436"/>
            <a:chExt cx="20090871" cy="1144847"/>
          </a:xfrm>
        </p:grpSpPr>
        <p:sp>
          <p:nvSpPr>
            <p:cNvPr id="37" name="Rectangle 36"/>
            <p:cNvSpPr/>
            <p:nvPr/>
          </p:nvSpPr>
          <p:spPr>
            <a:xfrm>
              <a:off x="4519657" y="5577041"/>
              <a:ext cx="18759981" cy="1107242"/>
            </a:xfrm>
            <a:prstGeom prst="rect">
              <a:avLst/>
            </a:prstGeom>
            <a:gradFill rotWithShape="1">
              <a:gsLst>
                <a:gs pos="0">
                  <a:srgbClr val="F79646">
                    <a:tint val="50000"/>
                    <a:satMod val="300000"/>
                  </a:srgbClr>
                </a:gs>
                <a:gs pos="35000">
                  <a:srgbClr val="F79646">
                    <a:tint val="37000"/>
                    <a:satMod val="300000"/>
                  </a:srgbClr>
                </a:gs>
                <a:gs pos="100000">
                  <a:srgbClr val="F79646">
                    <a:tint val="15000"/>
                    <a:satMod val="350000"/>
                  </a:srgbClr>
                </a:gs>
              </a:gsLst>
              <a:lin ang="16200000" scaled="1"/>
            </a:gradFill>
            <a:ln w="9525" cap="flat" cmpd="sng" algn="ctr">
              <a:solidFill>
                <a:srgbClr val="F79646">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457109"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38" name="TextBox 37"/>
            <p:cNvSpPr txBox="1"/>
            <p:nvPr/>
          </p:nvSpPr>
          <p:spPr>
            <a:xfrm>
              <a:off x="7787788" y="5539436"/>
              <a:ext cx="15539867" cy="724926"/>
            </a:xfrm>
            <a:prstGeom prst="rect">
              <a:avLst/>
            </a:prstGeom>
            <a:noFill/>
          </p:spPr>
          <p:txBody>
            <a:bodyPr wrap="square" rtlCol="0">
              <a:spAutoFit/>
            </a:bodyPr>
            <a:lstStyle/>
            <a:p>
              <a:r>
                <a:rPr lang="vi-VN" sz="2400">
                  <a:latin typeface="Times New Roman" panose="02020603050405020304" pitchFamily="18" charset="0"/>
                  <a:cs typeface="Times New Roman" panose="02020603050405020304" pitchFamily="18" charset="0"/>
                </a:rPr>
                <a:t>(“Đốt đền xong</a:t>
              </a:r>
              <a:r>
                <a:rPr lang="vi-VN" sz="2400" i="1">
                  <a:latin typeface="Times New Roman" panose="02020603050405020304" pitchFamily="18" charset="0"/>
                  <a:cs typeface="Times New Roman" panose="02020603050405020304" pitchFamily="18" charset="0"/>
                </a:rPr>
                <a:t>… khó lòng thoát nạn.</a:t>
              </a:r>
              <a:r>
                <a:rPr lang="vi-VN" sz="2400">
                  <a:latin typeface="Times New Roman" panose="02020603050405020304" pitchFamily="18" charset="0"/>
                  <a:cs typeface="Times New Roman" panose="02020603050405020304" pitchFamily="18" charset="0"/>
                </a:rPr>
                <a:t>”): Cuộc gặp gỡ giữa Ngô Tử Văn với tên tướng giặc họ Thôi và với vị Thổ công.</a:t>
              </a:r>
              <a:endParaRPr lang="en-GB" sz="2400">
                <a:latin typeface="Times New Roman" panose="02020603050405020304" pitchFamily="18" charset="0"/>
                <a:cs typeface="Times New Roman" panose="02020603050405020304" pitchFamily="18" charset="0"/>
              </a:endParaRPr>
            </a:p>
          </p:txBody>
        </p:sp>
        <p:sp>
          <p:nvSpPr>
            <p:cNvPr id="39" name="Right Arrow Callout 38"/>
            <p:cNvSpPr/>
            <p:nvPr/>
          </p:nvSpPr>
          <p:spPr>
            <a:xfrm>
              <a:off x="3735387" y="5602802"/>
              <a:ext cx="3803412" cy="1081480"/>
            </a:xfrm>
            <a:prstGeom prst="rightArrowCallout">
              <a:avLst>
                <a:gd name="adj1" fmla="val 54788"/>
                <a:gd name="adj2" fmla="val 17326"/>
                <a:gd name="adj3" fmla="val 18194"/>
                <a:gd name="adj4" fmla="val 90899"/>
              </a:avLst>
            </a:prstGeom>
            <a:solidFill>
              <a:sysClr val="window" lastClr="FFFFFF"/>
            </a:solidFill>
            <a:ln w="60325" cap="flat" cmpd="sng" algn="ctr">
              <a:solidFill>
                <a:srgbClr val="F79646">
                  <a:lumMod val="75000"/>
                </a:srgbClr>
              </a:solidFill>
              <a:prstDash val="solid"/>
            </a:ln>
            <a:effectLst>
              <a:outerShdw blurRad="50800" dist="38100" dir="2700000" algn="tl" rotWithShape="0">
                <a:prstClr val="black">
                  <a:alpha val="40000"/>
                </a:prstClr>
              </a:outerShdw>
            </a:effectLst>
          </p:spPr>
          <p:txBody>
            <a:bodyPr rtlCol="0" anchor="ctr"/>
            <a:lstStyle/>
            <a:p>
              <a:pPr marL="0" marR="0" lvl="0" indent="0" algn="ctr" defTabSz="457109"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Wingdings" pitchFamily="2" charset="2"/>
              </a:endParaRPr>
            </a:p>
          </p:txBody>
        </p:sp>
        <p:sp>
          <p:nvSpPr>
            <p:cNvPr id="40" name="Rectangle 39"/>
            <p:cNvSpPr/>
            <p:nvPr/>
          </p:nvSpPr>
          <p:spPr>
            <a:xfrm>
              <a:off x="3236784" y="5867135"/>
              <a:ext cx="4214395" cy="402737"/>
            </a:xfrm>
            <a:prstGeom prst="rect">
              <a:avLst/>
            </a:prstGeom>
          </p:spPr>
          <p:txBody>
            <a:bodyPr wrap="square">
              <a:spAutoFit/>
            </a:bodyPr>
            <a:lstStyle/>
            <a:p>
              <a:pPr lvl="0" algn="ctr" defTabSz="457109">
                <a:defRPr/>
              </a:pPr>
              <a:r>
                <a:rPr lang="en-US" sz="2400" b="1">
                  <a:latin typeface="Times New Roman" panose="02020603050405020304" pitchFamily="18" charset="0"/>
                  <a:cs typeface="Times New Roman" panose="02020603050405020304" pitchFamily="18" charset="0"/>
                </a:rPr>
                <a:t>Phần </a:t>
              </a:r>
              <a:r>
                <a:rPr lang="vi-VN" sz="2400" b="1">
                  <a:latin typeface="Times New Roman" panose="02020603050405020304" pitchFamily="18" charset="0"/>
                  <a:cs typeface="Times New Roman" panose="02020603050405020304" pitchFamily="18" charset="0"/>
                </a:rPr>
                <a:t>2</a:t>
              </a:r>
              <a:endParaRPr kumimoji="0" lang="en-US" sz="24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pSp>
      <p:sp>
        <p:nvSpPr>
          <p:cNvPr id="2" name="Rectangle 1"/>
          <p:cNvSpPr/>
          <p:nvPr/>
        </p:nvSpPr>
        <p:spPr>
          <a:xfrm>
            <a:off x="1258599" y="19565"/>
            <a:ext cx="5232493" cy="584775"/>
          </a:xfrm>
          <a:prstGeom prst="rect">
            <a:avLst/>
          </a:prstGeom>
        </p:spPr>
        <p:txBody>
          <a:bodyPr wrap="square">
            <a:spAutoFit/>
          </a:bodyPr>
          <a:lstStyle/>
          <a:p>
            <a:pPr algn="just"/>
            <a:r>
              <a:rPr lang="en-US" sz="3200" b="1">
                <a:latin typeface="Times New Roman" panose="02020603050405020304" pitchFamily="18" charset="0"/>
                <a:ea typeface="Calibri" panose="020F0502020204030204" pitchFamily="34" charset="0"/>
              </a:rPr>
              <a:t>c. Bố cục</a:t>
            </a:r>
            <a:endParaRPr lang="en-GB" sz="3200"/>
          </a:p>
        </p:txBody>
      </p:sp>
    </p:spTree>
    <p:extLst>
      <p:ext uri="{BB962C8B-B14F-4D97-AF65-F5344CB8AC3E}">
        <p14:creationId xmlns:p14="http://schemas.microsoft.com/office/powerpoint/2010/main" val="3953183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31"/>
                                        </p:tgtEl>
                                        <p:attrNameLst>
                                          <p:attrName>style.visibility</p:attrName>
                                        </p:attrNameLst>
                                      </p:cBhvr>
                                      <p:to>
                                        <p:strVal val="visible"/>
                                      </p:to>
                                    </p:set>
                                    <p:animEffect transition="in" filter="wipe(left)">
                                      <p:cBhvr>
                                        <p:cTn id="14" dur="500"/>
                                        <p:tgtEl>
                                          <p:spTgt spid="31"/>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wipe(left)">
                                      <p:cBhvr>
                                        <p:cTn id="19" dur="500"/>
                                        <p:tgtEl>
                                          <p:spTgt spid="3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wipe(left)">
                                      <p:cBhvr>
                                        <p:cTn id="24" dur="5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wipe(left)">
                                      <p:cBhvr>
                                        <p:cTn id="2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12648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 name="Rectangle 1"/>
          <p:cNvSpPr/>
          <p:nvPr/>
        </p:nvSpPr>
        <p:spPr>
          <a:xfrm>
            <a:off x="1528353" y="997627"/>
            <a:ext cx="9589455" cy="4093428"/>
          </a:xfrm>
          <a:prstGeom prst="rect">
            <a:avLst/>
          </a:prstGeom>
        </p:spPr>
        <p:txBody>
          <a:bodyPr wrap="square">
            <a:spAutoFit/>
          </a:bodyPr>
          <a:lstStyle/>
          <a:p>
            <a:pPr algn="just">
              <a:lnSpc>
                <a:spcPct val="130000"/>
              </a:lnSpc>
              <a:spcAft>
                <a:spcPts val="0"/>
              </a:spcAft>
            </a:pPr>
            <a:r>
              <a:rPr lang="en-US" sz="4000" b="1" dirty="0">
                <a:latin typeface="Times New Roman" panose="02020603050405020304" pitchFamily="18" charset="0"/>
                <a:ea typeface="Calibri" panose="020F0502020204030204" pitchFamily="34" charset="0"/>
              </a:rPr>
              <a:t>III. ĐỌC HIỂU VĂN BẢN</a:t>
            </a:r>
          </a:p>
          <a:p>
            <a:pPr algn="just">
              <a:lnSpc>
                <a:spcPct val="130000"/>
              </a:lnSpc>
              <a:spcAft>
                <a:spcPts val="0"/>
              </a:spcAft>
            </a:pPr>
            <a:r>
              <a:rPr lang="en-US" sz="4000" dirty="0" err="1">
                <a:effectLst/>
                <a:latin typeface="Times New Roman" panose="02020603050405020304" pitchFamily="18" charset="0"/>
                <a:ea typeface="Calibri" panose="020F0502020204030204" pitchFamily="34" charset="0"/>
              </a:rPr>
              <a:t>Nhiệm</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vụ:Hoạt</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động</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cá</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nhân</a:t>
            </a:r>
            <a:endParaRPr lang="en-US" sz="4000" dirty="0">
              <a:effectLst/>
              <a:latin typeface="Times New Roman" panose="02020603050405020304" pitchFamily="18" charset="0"/>
              <a:ea typeface="Calibri" panose="020F0502020204030204" pitchFamily="34" charset="0"/>
            </a:endParaRPr>
          </a:p>
          <a:p>
            <a:pPr algn="just">
              <a:lnSpc>
                <a:spcPct val="130000"/>
              </a:lnSpc>
              <a:spcAft>
                <a:spcPts val="0"/>
              </a:spcAft>
            </a:pPr>
            <a:r>
              <a:rPr lang="en-US" sz="4000" dirty="0">
                <a:latin typeface="Times New Roman" panose="02020603050405020304" pitchFamily="18" charset="0"/>
                <a:ea typeface="Calibri" panose="020F0502020204030204" pitchFamily="34" charset="0"/>
              </a:rPr>
              <a:t>-</a:t>
            </a:r>
            <a:r>
              <a:rPr lang="en-US" sz="4000" dirty="0" err="1">
                <a:latin typeface="Times New Roman" panose="02020603050405020304" pitchFamily="18" charset="0"/>
                <a:ea typeface="Calibri" panose="020F0502020204030204" pitchFamily="34" charset="0"/>
              </a:rPr>
              <a:t>Sắp</a:t>
            </a:r>
            <a:r>
              <a:rPr lang="en-US" sz="4000" dirty="0">
                <a:latin typeface="Times New Roman" panose="02020603050405020304" pitchFamily="18" charset="0"/>
                <a:ea typeface="Calibri" panose="020F0502020204030204" pitchFamily="34" charset="0"/>
              </a:rPr>
              <a:t> </a:t>
            </a:r>
            <a:r>
              <a:rPr lang="en-US" sz="4000" dirty="0" err="1">
                <a:latin typeface="Times New Roman" panose="02020603050405020304" pitchFamily="18" charset="0"/>
                <a:ea typeface="Calibri" panose="020F0502020204030204" pitchFamily="34" charset="0"/>
              </a:rPr>
              <a:t>xếp</a:t>
            </a:r>
            <a:r>
              <a:rPr lang="en-US" sz="4000" dirty="0">
                <a:latin typeface="Times New Roman" panose="02020603050405020304" pitchFamily="18" charset="0"/>
                <a:ea typeface="Calibri" panose="020F0502020204030204" pitchFamily="34" charset="0"/>
              </a:rPr>
              <a:t> </a:t>
            </a:r>
            <a:r>
              <a:rPr lang="en-US" sz="4000" dirty="0" err="1">
                <a:latin typeface="Times New Roman" panose="02020603050405020304" pitchFamily="18" charset="0"/>
                <a:ea typeface="Calibri" panose="020F0502020204030204" pitchFamily="34" charset="0"/>
              </a:rPr>
              <a:t>các</a:t>
            </a:r>
            <a:r>
              <a:rPr lang="en-US" sz="4000" dirty="0">
                <a:latin typeface="Times New Roman" panose="02020603050405020304" pitchFamily="18" charset="0"/>
                <a:ea typeface="Calibri" panose="020F0502020204030204" pitchFamily="34" charset="0"/>
              </a:rPr>
              <a:t> </a:t>
            </a:r>
            <a:r>
              <a:rPr lang="en-US" sz="4000" dirty="0" err="1">
                <a:latin typeface="Times New Roman" panose="02020603050405020304" pitchFamily="18" charset="0"/>
                <a:ea typeface="Calibri" panose="020F0502020204030204" pitchFamily="34" charset="0"/>
              </a:rPr>
              <a:t>sự</a:t>
            </a:r>
            <a:r>
              <a:rPr lang="en-US" sz="4000" dirty="0">
                <a:latin typeface="Times New Roman" panose="02020603050405020304" pitchFamily="18" charset="0"/>
                <a:ea typeface="Calibri" panose="020F0502020204030204" pitchFamily="34" charset="0"/>
              </a:rPr>
              <a:t> </a:t>
            </a:r>
            <a:r>
              <a:rPr lang="en-US" sz="4000" dirty="0" err="1">
                <a:latin typeface="Times New Roman" panose="02020603050405020304" pitchFamily="18" charset="0"/>
                <a:ea typeface="Calibri" panose="020F0502020204030204" pitchFamily="34" charset="0"/>
              </a:rPr>
              <a:t>việc</a:t>
            </a:r>
            <a:r>
              <a:rPr lang="en-US" sz="4000" dirty="0">
                <a:latin typeface="Times New Roman" panose="02020603050405020304" pitchFamily="18" charset="0"/>
                <a:ea typeface="Calibri" panose="020F0502020204030204" pitchFamily="34" charset="0"/>
              </a:rPr>
              <a:t> </a:t>
            </a:r>
            <a:r>
              <a:rPr lang="en-US" sz="4000" dirty="0" err="1">
                <a:latin typeface="Times New Roman" panose="02020603050405020304" pitchFamily="18" charset="0"/>
                <a:ea typeface="Calibri" panose="020F0502020204030204" pitchFamily="34" charset="0"/>
              </a:rPr>
              <a:t>theo</a:t>
            </a:r>
            <a:r>
              <a:rPr lang="en-US" sz="4000" dirty="0">
                <a:latin typeface="Times New Roman" panose="02020603050405020304" pitchFamily="18" charset="0"/>
                <a:ea typeface="Calibri" panose="020F0502020204030204" pitchFamily="34" charset="0"/>
              </a:rPr>
              <a:t> </a:t>
            </a:r>
            <a:r>
              <a:rPr lang="en-US" sz="4000" dirty="0" err="1">
                <a:latin typeface="Times New Roman" panose="02020603050405020304" pitchFamily="18" charset="0"/>
                <a:ea typeface="Calibri" panose="020F0502020204030204" pitchFamily="34" charset="0"/>
              </a:rPr>
              <a:t>trình</a:t>
            </a:r>
            <a:r>
              <a:rPr lang="en-US" sz="4000" dirty="0">
                <a:latin typeface="Times New Roman" panose="02020603050405020304" pitchFamily="18" charset="0"/>
                <a:ea typeface="Calibri" panose="020F0502020204030204" pitchFamily="34" charset="0"/>
              </a:rPr>
              <a:t> </a:t>
            </a:r>
            <a:r>
              <a:rPr lang="en-US" sz="4000" dirty="0" err="1">
                <a:latin typeface="Times New Roman" panose="02020603050405020304" pitchFamily="18" charset="0"/>
                <a:ea typeface="Calibri" panose="020F0502020204030204" pitchFamily="34" charset="0"/>
              </a:rPr>
              <a:t>tự</a:t>
            </a:r>
            <a:r>
              <a:rPr lang="en-US" sz="4000" dirty="0">
                <a:latin typeface="Times New Roman" panose="02020603050405020304" pitchFamily="18" charset="0"/>
                <a:ea typeface="Calibri" panose="020F0502020204030204" pitchFamily="34" charset="0"/>
              </a:rPr>
              <a:t> </a:t>
            </a:r>
            <a:r>
              <a:rPr lang="en-US" sz="4000" dirty="0" err="1">
                <a:latin typeface="Times New Roman" panose="02020603050405020304" pitchFamily="18" charset="0"/>
                <a:ea typeface="Calibri" panose="020F0502020204030204" pitchFamily="34" charset="0"/>
              </a:rPr>
              <a:t>diễn</a:t>
            </a:r>
            <a:r>
              <a:rPr lang="en-US" sz="4000" dirty="0">
                <a:latin typeface="Times New Roman" panose="02020603050405020304" pitchFamily="18" charset="0"/>
                <a:ea typeface="Calibri" panose="020F0502020204030204" pitchFamily="34" charset="0"/>
              </a:rPr>
              <a:t> </a:t>
            </a:r>
            <a:r>
              <a:rPr lang="en-US" sz="4000" dirty="0" err="1">
                <a:latin typeface="Times New Roman" panose="02020603050405020304" pitchFamily="18" charset="0"/>
                <a:ea typeface="Calibri" panose="020F0502020204030204" pitchFamily="34" charset="0"/>
              </a:rPr>
              <a:t>biến</a:t>
            </a:r>
            <a:r>
              <a:rPr lang="en-US" sz="4000" dirty="0">
                <a:latin typeface="Times New Roman" panose="02020603050405020304" pitchFamily="18" charset="0"/>
                <a:ea typeface="Calibri" panose="020F0502020204030204" pitchFamily="34" charset="0"/>
              </a:rPr>
              <a:t> </a:t>
            </a:r>
            <a:r>
              <a:rPr lang="en-US" sz="4000" dirty="0" err="1">
                <a:latin typeface="Times New Roman" panose="02020603050405020304" pitchFamily="18" charset="0"/>
                <a:ea typeface="Calibri" panose="020F0502020204030204" pitchFamily="34" charset="0"/>
              </a:rPr>
              <a:t>cốt</a:t>
            </a:r>
            <a:r>
              <a:rPr lang="en-US" sz="4000" dirty="0">
                <a:latin typeface="Times New Roman" panose="02020603050405020304" pitchFamily="18" charset="0"/>
                <a:ea typeface="Calibri" panose="020F0502020204030204" pitchFamily="34" charset="0"/>
              </a:rPr>
              <a:t> </a:t>
            </a:r>
            <a:r>
              <a:rPr lang="en-US" sz="4000" dirty="0" err="1">
                <a:latin typeface="Times New Roman" panose="02020603050405020304" pitchFamily="18" charset="0"/>
                <a:ea typeface="Calibri" panose="020F0502020204030204" pitchFamily="34" charset="0"/>
              </a:rPr>
              <a:t>truyện</a:t>
            </a:r>
            <a:r>
              <a:rPr lang="en-US" sz="4000" dirty="0">
                <a:latin typeface="Times New Roman" panose="02020603050405020304" pitchFamily="18" charset="0"/>
                <a:ea typeface="Calibri" panose="020F0502020204030204" pitchFamily="34" charset="0"/>
              </a:rPr>
              <a:t>.</a:t>
            </a:r>
          </a:p>
          <a:p>
            <a:pPr algn="just">
              <a:lnSpc>
                <a:spcPct val="130000"/>
              </a:lnSpc>
              <a:spcAft>
                <a:spcPts val="0"/>
              </a:spcAft>
            </a:pPr>
            <a:r>
              <a:rPr lang="en-US" sz="4000" dirty="0">
                <a:effectLst/>
                <a:latin typeface="Times New Roman" panose="02020603050405020304" pitchFamily="18" charset="0"/>
                <a:ea typeface="Calibri" panose="020F0502020204030204" pitchFamily="34" charset="0"/>
              </a:rPr>
              <a:t>-</a:t>
            </a:r>
            <a:r>
              <a:rPr lang="en-US" sz="4000" dirty="0" err="1">
                <a:effectLst/>
                <a:latin typeface="Times New Roman" panose="02020603050405020304" pitchFamily="18" charset="0"/>
                <a:ea typeface="Calibri" panose="020F0502020204030204" pitchFamily="34" charset="0"/>
              </a:rPr>
              <a:t>Xác</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định</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đề</a:t>
            </a:r>
            <a:r>
              <a:rPr lang="en-US" sz="4000" dirty="0">
                <a:effectLst/>
                <a:latin typeface="Times New Roman" panose="02020603050405020304" pitchFamily="18" charset="0"/>
                <a:ea typeface="Calibri" panose="020F0502020204030204" pitchFamily="34" charset="0"/>
              </a:rPr>
              <a:t> </a:t>
            </a:r>
            <a:r>
              <a:rPr lang="en-US" sz="4000" dirty="0" err="1">
                <a:effectLst/>
                <a:latin typeface="Times New Roman" panose="02020603050405020304" pitchFamily="18" charset="0"/>
                <a:ea typeface="Calibri" panose="020F0502020204030204" pitchFamily="34" charset="0"/>
              </a:rPr>
              <a:t>tài</a:t>
            </a:r>
            <a:r>
              <a:rPr lang="en-US" sz="4000" dirty="0">
                <a:effectLst/>
                <a:latin typeface="Times New Roman" panose="02020603050405020304" pitchFamily="18" charset="0"/>
                <a:ea typeface="Calibri" panose="020F0502020204030204" pitchFamily="34" charset="0"/>
              </a:rPr>
              <a:t>.</a:t>
            </a:r>
            <a:endParaRPr lang="en-GB" sz="4000" dirty="0">
              <a:effectLst/>
              <a:latin typeface="Times New Roman" panose="02020603050405020304" pitchFamily="18" charset="0"/>
              <a:ea typeface="Calibri" panose="020F0502020204030204" pitchFamily="34" charset="0"/>
            </a:endParaRPr>
          </a:p>
        </p:txBody>
      </p:sp>
      <p:grpSp>
        <p:nvGrpSpPr>
          <p:cNvPr id="9" name="组合 1"/>
          <p:cNvGrpSpPr>
            <a:grpSpLocks/>
          </p:cNvGrpSpPr>
          <p:nvPr/>
        </p:nvGrpSpPr>
        <p:grpSpPr bwMode="auto">
          <a:xfrm rot="5239797">
            <a:off x="233319" y="-550397"/>
            <a:ext cx="2108200" cy="2590800"/>
            <a:chOff x="3668724" y="1507724"/>
            <a:chExt cx="4868459" cy="5272906"/>
          </a:xfrm>
        </p:grpSpPr>
        <p:pic>
          <p:nvPicPr>
            <p:cNvPr id="10" name="图片 14"/>
            <p:cNvPicPr>
              <a:picLocks noChangeAspect="1"/>
            </p:cNvPicPr>
            <p:nvPr/>
          </p:nvPicPr>
          <p:blipFill>
            <a:blip r:embed="rId2" cstate="print">
              <a:extLst>
                <a:ext uri="{28A0092B-C50C-407E-A947-70E740481C1C}">
                  <a14:useLocalDpi xmlns:a14="http://schemas.microsoft.com/office/drawing/2010/main" val="0"/>
                </a:ext>
              </a:extLst>
            </a:blip>
            <a:srcRect l="39716" b="12071"/>
            <a:stretch>
              <a:fillRect/>
            </a:stretch>
          </p:blipFill>
          <p:spPr bwMode="auto">
            <a:xfrm>
              <a:off x="4684848" y="1507724"/>
              <a:ext cx="3852335" cy="5272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15"/>
            <p:cNvPicPr>
              <a:picLocks noChangeAspect="1"/>
            </p:cNvPicPr>
            <p:nvPr/>
          </p:nvPicPr>
          <p:blipFill>
            <a:blip r:embed="rId3" cstate="print">
              <a:extLst>
                <a:ext uri="{28A0092B-C50C-407E-A947-70E740481C1C}">
                  <a14:useLocalDpi xmlns:a14="http://schemas.microsoft.com/office/drawing/2010/main" val="0"/>
                </a:ext>
              </a:extLst>
            </a:blip>
            <a:srcRect l="-1305" t="49103" r="84631" b="25987"/>
            <a:stretch>
              <a:fillRect/>
            </a:stretch>
          </p:blipFill>
          <p:spPr bwMode="auto">
            <a:xfrm>
              <a:off x="3784838" y="4756223"/>
              <a:ext cx="1065321" cy="1493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图片 16"/>
            <p:cNvPicPr>
              <a:picLocks noChangeAspect="1"/>
            </p:cNvPicPr>
            <p:nvPr/>
          </p:nvPicPr>
          <p:blipFill>
            <a:blip r:embed="rId3" cstate="print">
              <a:extLst>
                <a:ext uri="{28A0092B-C50C-407E-A947-70E740481C1C}">
                  <a14:useLocalDpi xmlns:a14="http://schemas.microsoft.com/office/drawing/2010/main" val="0"/>
                </a:ext>
              </a:extLst>
            </a:blip>
            <a:srcRect l="-1305" t="49103" r="84631" b="25987"/>
            <a:stretch>
              <a:fillRect/>
            </a:stretch>
          </p:blipFill>
          <p:spPr bwMode="auto">
            <a:xfrm>
              <a:off x="3668724" y="5158181"/>
              <a:ext cx="1065321" cy="1493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3" name="图片 6"/>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9900000">
            <a:off x="9862626" y="-124858"/>
            <a:ext cx="2510367" cy="168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图片 23"/>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17809" y="964769"/>
            <a:ext cx="665692" cy="560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图片 23"/>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89607" y="526871"/>
            <a:ext cx="665692" cy="560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10140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
                                            <p:txEl>
                                              <p:pRg st="3" end="3"/>
                                            </p:txEl>
                                          </p:spTgt>
                                        </p:tgtEl>
                                        <p:attrNameLst>
                                          <p:attrName>style.visibility</p:attrName>
                                        </p:attrNameLst>
                                      </p:cBhvr>
                                      <p:to>
                                        <p:strVal val="visible"/>
                                      </p:to>
                                    </p:set>
                                    <p:anim calcmode="lin" valueType="num">
                                      <p:cBhvr additive="base">
                                        <p:cTn id="23"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12648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nvGrpSpPr>
          <p:cNvPr id="6" name="组合 1"/>
          <p:cNvGrpSpPr>
            <a:grpSpLocks/>
          </p:cNvGrpSpPr>
          <p:nvPr/>
        </p:nvGrpSpPr>
        <p:grpSpPr bwMode="auto">
          <a:xfrm rot="5239797">
            <a:off x="233319" y="-550397"/>
            <a:ext cx="2108200" cy="2590800"/>
            <a:chOff x="3668724" y="1507724"/>
            <a:chExt cx="4868459" cy="5272906"/>
          </a:xfrm>
        </p:grpSpPr>
        <p:pic>
          <p:nvPicPr>
            <p:cNvPr id="7" name="图片 14"/>
            <p:cNvPicPr>
              <a:picLocks noChangeAspect="1"/>
            </p:cNvPicPr>
            <p:nvPr/>
          </p:nvPicPr>
          <p:blipFill>
            <a:blip r:embed="rId2" cstate="print">
              <a:extLst>
                <a:ext uri="{28A0092B-C50C-407E-A947-70E740481C1C}">
                  <a14:useLocalDpi xmlns:a14="http://schemas.microsoft.com/office/drawing/2010/main" val="0"/>
                </a:ext>
              </a:extLst>
            </a:blip>
            <a:srcRect l="39716" b="12071"/>
            <a:stretch>
              <a:fillRect/>
            </a:stretch>
          </p:blipFill>
          <p:spPr bwMode="auto">
            <a:xfrm>
              <a:off x="4684848" y="1507724"/>
              <a:ext cx="3852335" cy="5272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15"/>
            <p:cNvPicPr>
              <a:picLocks noChangeAspect="1"/>
            </p:cNvPicPr>
            <p:nvPr/>
          </p:nvPicPr>
          <p:blipFill>
            <a:blip r:embed="rId3" cstate="print">
              <a:extLst>
                <a:ext uri="{28A0092B-C50C-407E-A947-70E740481C1C}">
                  <a14:useLocalDpi xmlns:a14="http://schemas.microsoft.com/office/drawing/2010/main" val="0"/>
                </a:ext>
              </a:extLst>
            </a:blip>
            <a:srcRect l="-1305" t="49103" r="84631" b="25987"/>
            <a:stretch>
              <a:fillRect/>
            </a:stretch>
          </p:blipFill>
          <p:spPr bwMode="auto">
            <a:xfrm>
              <a:off x="3784838" y="4756223"/>
              <a:ext cx="1065321" cy="1493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16"/>
            <p:cNvPicPr>
              <a:picLocks noChangeAspect="1"/>
            </p:cNvPicPr>
            <p:nvPr/>
          </p:nvPicPr>
          <p:blipFill>
            <a:blip r:embed="rId3" cstate="print">
              <a:extLst>
                <a:ext uri="{28A0092B-C50C-407E-A947-70E740481C1C}">
                  <a14:useLocalDpi xmlns:a14="http://schemas.microsoft.com/office/drawing/2010/main" val="0"/>
                </a:ext>
              </a:extLst>
            </a:blip>
            <a:srcRect l="-1305" t="49103" r="84631" b="25987"/>
            <a:stretch>
              <a:fillRect/>
            </a:stretch>
          </p:blipFill>
          <p:spPr bwMode="auto">
            <a:xfrm>
              <a:off x="3668724" y="5158181"/>
              <a:ext cx="1065321" cy="1493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 name="图片 6"/>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9900000">
            <a:off x="9862626" y="-124858"/>
            <a:ext cx="2510367" cy="168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23"/>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17809" y="964769"/>
            <a:ext cx="665692" cy="560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图片 23"/>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89607" y="526871"/>
            <a:ext cx="665692" cy="560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830144" y="140329"/>
            <a:ext cx="7071167" cy="646331"/>
          </a:xfrm>
          <a:prstGeom prst="rect">
            <a:avLst/>
          </a:prstGeom>
        </p:spPr>
        <p:txBody>
          <a:bodyPr wrap="none">
            <a:spAutoFit/>
          </a:bodyPr>
          <a:lstStyle/>
          <a:p>
            <a:r>
              <a:rPr lang="en-US" sz="3600" b="1">
                <a:latin typeface="Times New Roman" panose="02020603050405020304" pitchFamily="18" charset="0"/>
                <a:ea typeface="Calibri" panose="020F0502020204030204" pitchFamily="34" charset="0"/>
              </a:rPr>
              <a:t>1. Cốt truyện và đề tài của văn bản</a:t>
            </a:r>
            <a:endParaRPr lang="en-GB" sz="3600"/>
          </a:p>
        </p:txBody>
      </p:sp>
      <p:sp>
        <p:nvSpPr>
          <p:cNvPr id="3" name="Rectangle 2"/>
          <p:cNvSpPr/>
          <p:nvPr/>
        </p:nvSpPr>
        <p:spPr>
          <a:xfrm>
            <a:off x="2830144" y="709114"/>
            <a:ext cx="4560234" cy="812530"/>
          </a:xfrm>
          <a:prstGeom prst="rect">
            <a:avLst/>
          </a:prstGeom>
        </p:spPr>
        <p:txBody>
          <a:bodyPr wrap="square">
            <a:spAutoFit/>
          </a:bodyPr>
          <a:lstStyle/>
          <a:p>
            <a:pPr algn="just">
              <a:lnSpc>
                <a:spcPct val="130000"/>
              </a:lnSpc>
              <a:spcAft>
                <a:spcPts val="0"/>
              </a:spcAft>
            </a:pPr>
            <a:r>
              <a:rPr lang="en-US" sz="3600" b="1">
                <a:latin typeface="Times New Roman" panose="02020603050405020304" pitchFamily="18" charset="0"/>
                <a:ea typeface="Calibri" panose="020F0502020204030204" pitchFamily="34" charset="0"/>
              </a:rPr>
              <a:t>a. Cốt truyện</a:t>
            </a:r>
            <a:endParaRPr lang="en-GB" sz="3600">
              <a:effectLst/>
              <a:latin typeface="Times New Roman" panose="02020603050405020304" pitchFamily="18" charset="0"/>
              <a:ea typeface="Calibri" panose="020F0502020204030204" pitchFamily="34" charset="0"/>
            </a:endParaRPr>
          </a:p>
        </p:txBody>
      </p:sp>
      <p:graphicFrame>
        <p:nvGraphicFramePr>
          <p:cNvPr id="13" name="Table 12"/>
          <p:cNvGraphicFramePr>
            <a:graphicFrameLocks noGrp="1"/>
          </p:cNvGraphicFramePr>
          <p:nvPr>
            <p:extLst>
              <p:ext uri="{D42A27DB-BD31-4B8C-83A1-F6EECF244321}">
                <p14:modId xmlns:p14="http://schemas.microsoft.com/office/powerpoint/2010/main" val="113082920"/>
              </p:ext>
            </p:extLst>
          </p:nvPr>
        </p:nvGraphicFramePr>
        <p:xfrm>
          <a:off x="519149" y="1627161"/>
          <a:ext cx="10954512" cy="4171036"/>
        </p:xfrm>
        <a:graphic>
          <a:graphicData uri="http://schemas.openxmlformats.org/drawingml/2006/table">
            <a:tbl>
              <a:tblPr firstRow="1" firstCol="1" bandRow="1"/>
              <a:tblGrid>
                <a:gridCol w="649224">
                  <a:extLst>
                    <a:ext uri="{9D8B030D-6E8A-4147-A177-3AD203B41FA5}">
                      <a16:colId xmlns:a16="http://schemas.microsoft.com/office/drawing/2014/main" xmlns="" val="20000"/>
                    </a:ext>
                  </a:extLst>
                </a:gridCol>
                <a:gridCol w="8970264">
                  <a:extLst>
                    <a:ext uri="{9D8B030D-6E8A-4147-A177-3AD203B41FA5}">
                      <a16:colId xmlns:a16="http://schemas.microsoft.com/office/drawing/2014/main" xmlns="" val="20001"/>
                    </a:ext>
                  </a:extLst>
                </a:gridCol>
                <a:gridCol w="1335024">
                  <a:extLst>
                    <a:ext uri="{9D8B030D-6E8A-4147-A177-3AD203B41FA5}">
                      <a16:colId xmlns:a16="http://schemas.microsoft.com/office/drawing/2014/main" xmlns="" val="20002"/>
                    </a:ext>
                  </a:extLst>
                </a:gridCol>
              </a:tblGrid>
              <a:tr h="215602">
                <a:tc>
                  <a:txBody>
                    <a:bodyPr/>
                    <a:lstStyle/>
                    <a:p>
                      <a:pPr algn="ctr">
                        <a:lnSpc>
                          <a:spcPct val="130000"/>
                        </a:lnSpc>
                        <a:spcAft>
                          <a:spcPts val="0"/>
                        </a:spcAft>
                      </a:pPr>
                      <a:r>
                        <a:rPr lang="en-US" sz="2400" b="1" kern="100">
                          <a:effectLst/>
                          <a:latin typeface="Times New Roman" panose="02020603050405020304" pitchFamily="18" charset="0"/>
                          <a:ea typeface="Calibri" panose="020F0502020204030204" pitchFamily="34" charset="0"/>
                        </a:rPr>
                        <a:t>STT</a:t>
                      </a:r>
                      <a:endParaRPr lang="en-GB" sz="2400">
                        <a:effectLst/>
                        <a:latin typeface="Times New Roman" panose="02020603050405020304" pitchFamily="18" charset="0"/>
                        <a:ea typeface="Calibri" panose="020F0502020204030204" pitchFamily="34" charset="0"/>
                      </a:endParaRPr>
                    </a:p>
                  </a:txBody>
                  <a:tcPr marL="28704" marR="287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en-US" sz="2400" b="1" kern="100">
                          <a:effectLst/>
                          <a:latin typeface="Times New Roman" panose="02020603050405020304" pitchFamily="18" charset="0"/>
                          <a:ea typeface="Calibri" panose="020F0502020204030204" pitchFamily="34" charset="0"/>
                        </a:rPr>
                        <a:t>Sự việc</a:t>
                      </a:r>
                      <a:endParaRPr lang="en-GB" sz="2400">
                        <a:effectLst/>
                        <a:latin typeface="Times New Roman" panose="02020603050405020304" pitchFamily="18" charset="0"/>
                        <a:ea typeface="Calibri" panose="020F0502020204030204" pitchFamily="34" charset="0"/>
                      </a:endParaRPr>
                    </a:p>
                  </a:txBody>
                  <a:tcPr marL="28704" marR="287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en-US" sz="2400" b="1" kern="100">
                          <a:effectLst/>
                          <a:latin typeface="Times New Roman" panose="02020603050405020304" pitchFamily="18" charset="0"/>
                          <a:ea typeface="Calibri" panose="020F0502020204030204" pitchFamily="34" charset="0"/>
                        </a:rPr>
                        <a:t>Trình tự </a:t>
                      </a:r>
                      <a:endParaRPr lang="en-GB" sz="2400">
                        <a:effectLst/>
                        <a:latin typeface="Times New Roman" panose="02020603050405020304" pitchFamily="18" charset="0"/>
                        <a:ea typeface="Calibri" panose="020F0502020204030204" pitchFamily="34" charset="0"/>
                      </a:endParaRPr>
                    </a:p>
                  </a:txBody>
                  <a:tcPr marL="28704" marR="287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646807">
                <a:tc>
                  <a:txBody>
                    <a:bodyPr/>
                    <a:lstStyle/>
                    <a:p>
                      <a:pPr algn="ctr">
                        <a:lnSpc>
                          <a:spcPct val="130000"/>
                        </a:lnSpc>
                        <a:spcAft>
                          <a:spcPts val="0"/>
                        </a:spcAft>
                      </a:pPr>
                      <a:r>
                        <a:rPr lang="en-US" sz="2400" b="1" kern="100">
                          <a:effectLst/>
                          <a:latin typeface="Times New Roman" panose="02020603050405020304" pitchFamily="18" charset="0"/>
                          <a:ea typeface="Calibri" panose="020F0502020204030204" pitchFamily="34" charset="0"/>
                        </a:rPr>
                        <a:t>1</a:t>
                      </a:r>
                      <a:endParaRPr lang="en-GB" sz="2400">
                        <a:effectLst/>
                        <a:latin typeface="Times New Roman" panose="02020603050405020304" pitchFamily="18" charset="0"/>
                        <a:ea typeface="Calibri" panose="020F0502020204030204" pitchFamily="34" charset="0"/>
                      </a:endParaRPr>
                    </a:p>
                  </a:txBody>
                  <a:tcPr marL="28704" marR="287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en-US" sz="2400" kern="100">
                          <a:effectLst/>
                          <a:latin typeface="Times New Roman" panose="02020603050405020304" pitchFamily="18" charset="0"/>
                          <a:ea typeface="Calibri" panose="020F0502020204030204" pitchFamily="34" charset="0"/>
                        </a:rPr>
                        <a:t>Giới thiệu nhân vật Ngô Tử Văn: Tên Soạn</a:t>
                      </a:r>
                      <a:r>
                        <a:rPr lang="en-US" sz="2400">
                          <a:solidFill>
                            <a:srgbClr val="222222"/>
                          </a:solidFill>
                          <a:effectLst/>
                          <a:latin typeface="Times New Roman" panose="02020603050405020304" pitchFamily="18" charset="0"/>
                          <a:ea typeface="Calibri" panose="020F0502020204030204" pitchFamily="34" charset="0"/>
                        </a:rPr>
                        <a:t>, quê làng Yên Dũng, đất Lạng Giang, tính tình, hành động đốt đền.</a:t>
                      </a:r>
                      <a:endParaRPr lang="en-GB" sz="2400">
                        <a:effectLst/>
                        <a:latin typeface="Times New Roman" panose="02020603050405020304" pitchFamily="18" charset="0"/>
                        <a:ea typeface="Calibri" panose="020F0502020204030204" pitchFamily="34" charset="0"/>
                      </a:endParaRPr>
                    </a:p>
                  </a:txBody>
                  <a:tcPr marL="28704" marR="287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en-US" sz="2400" b="1" kern="100">
                          <a:effectLst/>
                          <a:latin typeface="Times New Roman" panose="02020603050405020304" pitchFamily="18" charset="0"/>
                          <a:ea typeface="Calibri" panose="020F0502020204030204" pitchFamily="34" charset="0"/>
                        </a:rPr>
                        <a:t> </a:t>
                      </a:r>
                      <a:endParaRPr lang="en-GB" sz="2400">
                        <a:effectLst/>
                        <a:latin typeface="Times New Roman" panose="02020603050405020304" pitchFamily="18" charset="0"/>
                        <a:ea typeface="Calibri" panose="020F0502020204030204" pitchFamily="34" charset="0"/>
                      </a:endParaRPr>
                    </a:p>
                  </a:txBody>
                  <a:tcPr marL="28704" marR="287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646807">
                <a:tc>
                  <a:txBody>
                    <a:bodyPr/>
                    <a:lstStyle/>
                    <a:p>
                      <a:pPr algn="ctr">
                        <a:lnSpc>
                          <a:spcPct val="130000"/>
                        </a:lnSpc>
                        <a:spcAft>
                          <a:spcPts val="0"/>
                        </a:spcAft>
                      </a:pPr>
                      <a:r>
                        <a:rPr lang="en-US" sz="2400" b="1" kern="100">
                          <a:effectLst/>
                          <a:latin typeface="Times New Roman" panose="02020603050405020304" pitchFamily="18" charset="0"/>
                          <a:ea typeface="Calibri" panose="020F0502020204030204" pitchFamily="34" charset="0"/>
                        </a:rPr>
                        <a:t>2</a:t>
                      </a:r>
                      <a:endParaRPr lang="en-GB" sz="2400">
                        <a:effectLst/>
                        <a:latin typeface="Times New Roman" panose="02020603050405020304" pitchFamily="18" charset="0"/>
                        <a:ea typeface="Calibri" panose="020F0502020204030204" pitchFamily="34" charset="0"/>
                      </a:endParaRPr>
                    </a:p>
                  </a:txBody>
                  <a:tcPr marL="28704" marR="287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en-US" sz="2400" kern="100">
                          <a:effectLst/>
                          <a:latin typeface="Times New Roman" panose="02020603050405020304" pitchFamily="18" charset="0"/>
                          <a:ea typeface="Calibri" panose="020F0502020204030204" pitchFamily="34" charset="0"/>
                        </a:rPr>
                        <a:t>Tử Văn bị giải xuống Minh Ty; tại đây, trước mặt Diêm Vương, Tử Văn tâu bày sự thật và thắng kiện.</a:t>
                      </a:r>
                      <a:endParaRPr lang="en-GB" sz="2400">
                        <a:effectLst/>
                        <a:latin typeface="Times New Roman" panose="02020603050405020304" pitchFamily="18" charset="0"/>
                        <a:ea typeface="Calibri" panose="020F0502020204030204" pitchFamily="34" charset="0"/>
                      </a:endParaRPr>
                    </a:p>
                  </a:txBody>
                  <a:tcPr marL="28704" marR="287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en-US" sz="2400" b="1" kern="100">
                          <a:effectLst/>
                          <a:latin typeface="Times New Roman" panose="02020603050405020304" pitchFamily="18" charset="0"/>
                          <a:ea typeface="Calibri" panose="020F0502020204030204" pitchFamily="34" charset="0"/>
                        </a:rPr>
                        <a:t> </a:t>
                      </a:r>
                      <a:endParaRPr lang="en-GB" sz="2400">
                        <a:effectLst/>
                        <a:latin typeface="Times New Roman" panose="02020603050405020304" pitchFamily="18" charset="0"/>
                        <a:ea typeface="Calibri" panose="020F0502020204030204" pitchFamily="34" charset="0"/>
                      </a:endParaRPr>
                    </a:p>
                  </a:txBody>
                  <a:tcPr marL="28704" marR="287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754608">
                <a:tc>
                  <a:txBody>
                    <a:bodyPr/>
                    <a:lstStyle/>
                    <a:p>
                      <a:pPr algn="ctr">
                        <a:lnSpc>
                          <a:spcPct val="130000"/>
                        </a:lnSpc>
                        <a:spcAft>
                          <a:spcPts val="0"/>
                        </a:spcAft>
                      </a:pPr>
                      <a:r>
                        <a:rPr lang="en-US" sz="2400" b="1" kern="100">
                          <a:effectLst/>
                          <a:latin typeface="Times New Roman" panose="02020603050405020304" pitchFamily="18" charset="0"/>
                          <a:ea typeface="Calibri" panose="020F0502020204030204" pitchFamily="34" charset="0"/>
                        </a:rPr>
                        <a:t>3</a:t>
                      </a:r>
                      <a:endParaRPr lang="en-GB" sz="2400">
                        <a:effectLst/>
                        <a:latin typeface="Times New Roman" panose="02020603050405020304" pitchFamily="18" charset="0"/>
                        <a:ea typeface="Calibri" panose="020F0502020204030204" pitchFamily="34" charset="0"/>
                      </a:endParaRPr>
                    </a:p>
                  </a:txBody>
                  <a:tcPr marL="28704" marR="287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en-US" sz="2400" kern="100">
                          <a:effectLst/>
                          <a:latin typeface="Times New Roman" panose="02020603050405020304" pitchFamily="18" charset="0"/>
                          <a:ea typeface="Calibri" panose="020F0502020204030204" pitchFamily="34" charset="0"/>
                        </a:rPr>
                        <a:t>Tử Văn được thổ công tiến cử vào chức quan phán sự ở đền Tản Viên; Tử Văn nhận lời, thu xếp việc nhà, không bệnh mà mất.</a:t>
                      </a:r>
                      <a:endParaRPr lang="en-GB" sz="2400">
                        <a:effectLst/>
                        <a:latin typeface="Times New Roman" panose="02020603050405020304" pitchFamily="18" charset="0"/>
                        <a:ea typeface="Calibri" panose="020F0502020204030204" pitchFamily="34" charset="0"/>
                      </a:endParaRPr>
                    </a:p>
                  </a:txBody>
                  <a:tcPr marL="28704" marR="287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en-US" sz="2400" b="1" kern="100">
                          <a:effectLst/>
                          <a:latin typeface="Times New Roman" panose="02020603050405020304" pitchFamily="18" charset="0"/>
                          <a:ea typeface="Calibri" panose="020F0502020204030204" pitchFamily="34" charset="0"/>
                        </a:rPr>
                        <a:t> </a:t>
                      </a:r>
                      <a:endParaRPr lang="en-GB" sz="2400">
                        <a:effectLst/>
                        <a:latin typeface="Times New Roman" panose="02020603050405020304" pitchFamily="18" charset="0"/>
                        <a:ea typeface="Calibri" panose="020F0502020204030204" pitchFamily="34" charset="0"/>
                      </a:endParaRPr>
                    </a:p>
                  </a:txBody>
                  <a:tcPr marL="28704" marR="287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r h="769747">
                <a:tc>
                  <a:txBody>
                    <a:bodyPr/>
                    <a:lstStyle/>
                    <a:p>
                      <a:pPr algn="ctr">
                        <a:lnSpc>
                          <a:spcPct val="130000"/>
                        </a:lnSpc>
                        <a:spcAft>
                          <a:spcPts val="0"/>
                        </a:spcAft>
                      </a:pPr>
                      <a:r>
                        <a:rPr lang="en-US" sz="2400" b="1" kern="100">
                          <a:effectLst/>
                          <a:latin typeface="Times New Roman" panose="02020603050405020304" pitchFamily="18" charset="0"/>
                          <a:ea typeface="Calibri" panose="020F0502020204030204" pitchFamily="34" charset="0"/>
                        </a:rPr>
                        <a:t>4</a:t>
                      </a:r>
                      <a:endParaRPr lang="en-GB" sz="2400">
                        <a:effectLst/>
                        <a:latin typeface="Times New Roman" panose="02020603050405020304" pitchFamily="18" charset="0"/>
                        <a:ea typeface="Calibri" panose="020F0502020204030204" pitchFamily="34" charset="0"/>
                      </a:endParaRPr>
                    </a:p>
                  </a:txBody>
                  <a:tcPr marL="28704" marR="287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en-US" sz="2400" kern="100">
                          <a:effectLst/>
                          <a:latin typeface="Times New Roman" panose="02020603050405020304" pitchFamily="18" charset="0"/>
                          <a:ea typeface="Calibri" panose="020F0502020204030204" pitchFamily="34" charset="0"/>
                        </a:rPr>
                        <a:t>Đốt đền xong, về nhà, Tử Văn gặp hồn ma tướng giặc đến bắt dựng lại đền; rồi chiều tối thổ công nước Việt đến gặp Tử Văn để cung cấp chứng cứ giúp Tử Văn thắng kiện.</a:t>
                      </a:r>
                      <a:endParaRPr lang="en-GB" sz="2400">
                        <a:effectLst/>
                        <a:latin typeface="Times New Roman" panose="02020603050405020304" pitchFamily="18" charset="0"/>
                        <a:ea typeface="Calibri" panose="020F0502020204030204" pitchFamily="34" charset="0"/>
                      </a:endParaRPr>
                    </a:p>
                  </a:txBody>
                  <a:tcPr marL="28704" marR="287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en-US" sz="2400" b="1" kern="100">
                          <a:effectLst/>
                          <a:latin typeface="Times New Roman" panose="02020603050405020304" pitchFamily="18" charset="0"/>
                          <a:ea typeface="Calibri" panose="020F0502020204030204" pitchFamily="34" charset="0"/>
                        </a:rPr>
                        <a:t> </a:t>
                      </a:r>
                      <a:endParaRPr lang="en-GB" sz="2400">
                        <a:effectLst/>
                        <a:latin typeface="Times New Roman" panose="02020603050405020304" pitchFamily="18" charset="0"/>
                        <a:ea typeface="Calibri" panose="020F0502020204030204" pitchFamily="34" charset="0"/>
                      </a:endParaRPr>
                    </a:p>
                  </a:txBody>
                  <a:tcPr marL="28704" marR="287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4"/>
                  </a:ext>
                </a:extLst>
              </a:tr>
              <a:tr h="215602">
                <a:tc>
                  <a:txBody>
                    <a:bodyPr/>
                    <a:lstStyle/>
                    <a:p>
                      <a:pPr algn="ctr">
                        <a:lnSpc>
                          <a:spcPct val="130000"/>
                        </a:lnSpc>
                        <a:spcAft>
                          <a:spcPts val="0"/>
                        </a:spcAft>
                      </a:pPr>
                      <a:r>
                        <a:rPr lang="en-US" sz="2400" b="1" kern="100">
                          <a:effectLst/>
                          <a:latin typeface="Times New Roman" panose="02020603050405020304" pitchFamily="18" charset="0"/>
                          <a:ea typeface="Calibri" panose="020F0502020204030204" pitchFamily="34" charset="0"/>
                        </a:rPr>
                        <a:t>5</a:t>
                      </a:r>
                      <a:endParaRPr lang="en-GB" sz="2400">
                        <a:effectLst/>
                        <a:latin typeface="Times New Roman" panose="02020603050405020304" pitchFamily="18" charset="0"/>
                        <a:ea typeface="Calibri" panose="020F0502020204030204" pitchFamily="34" charset="0"/>
                      </a:endParaRPr>
                    </a:p>
                  </a:txBody>
                  <a:tcPr marL="28704" marR="287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en-US" sz="2400" kern="100">
                          <a:effectLst/>
                          <a:latin typeface="Times New Roman" panose="02020603050405020304" pitchFamily="18" charset="0"/>
                          <a:ea typeface="Calibri" panose="020F0502020204030204" pitchFamily="34" charset="0"/>
                        </a:rPr>
                        <a:t>Lời bình của tác giả cuối truyện.</a:t>
                      </a:r>
                      <a:endParaRPr lang="en-GB" sz="2400">
                        <a:effectLst/>
                        <a:latin typeface="Times New Roman" panose="02020603050405020304" pitchFamily="18" charset="0"/>
                        <a:ea typeface="Calibri" panose="020F0502020204030204" pitchFamily="34" charset="0"/>
                      </a:endParaRPr>
                    </a:p>
                  </a:txBody>
                  <a:tcPr marL="28704" marR="287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en-US" sz="2400" b="1" kern="100">
                          <a:effectLst/>
                          <a:latin typeface="Times New Roman" panose="02020603050405020304" pitchFamily="18" charset="0"/>
                          <a:ea typeface="Calibri" panose="020F0502020204030204" pitchFamily="34" charset="0"/>
                        </a:rPr>
                        <a:t> </a:t>
                      </a:r>
                      <a:endParaRPr lang="en-GB" sz="2400">
                        <a:effectLst/>
                        <a:latin typeface="Times New Roman" panose="02020603050405020304" pitchFamily="18" charset="0"/>
                        <a:ea typeface="Calibri" panose="020F0502020204030204" pitchFamily="34" charset="0"/>
                      </a:endParaRPr>
                    </a:p>
                  </a:txBody>
                  <a:tcPr marL="28704" marR="287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5"/>
                  </a:ext>
                </a:extLst>
              </a:tr>
            </a:tbl>
          </a:graphicData>
        </a:graphic>
      </p:graphicFrame>
    </p:spTree>
    <p:extLst>
      <p:ext uri="{BB962C8B-B14F-4D97-AF65-F5344CB8AC3E}">
        <p14:creationId xmlns:p14="http://schemas.microsoft.com/office/powerpoint/2010/main" val="2106641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12648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nvGrpSpPr>
          <p:cNvPr id="3" name="组合 1"/>
          <p:cNvGrpSpPr>
            <a:grpSpLocks/>
          </p:cNvGrpSpPr>
          <p:nvPr/>
        </p:nvGrpSpPr>
        <p:grpSpPr bwMode="auto">
          <a:xfrm rot="5239797">
            <a:off x="233319" y="-550397"/>
            <a:ext cx="2108200" cy="2590800"/>
            <a:chOff x="3668724" y="1507724"/>
            <a:chExt cx="4868459" cy="5272906"/>
          </a:xfrm>
        </p:grpSpPr>
        <p:pic>
          <p:nvPicPr>
            <p:cNvPr id="5" name="图片 14"/>
            <p:cNvPicPr>
              <a:picLocks noChangeAspect="1"/>
            </p:cNvPicPr>
            <p:nvPr/>
          </p:nvPicPr>
          <p:blipFill>
            <a:blip r:embed="rId2" cstate="print">
              <a:extLst>
                <a:ext uri="{28A0092B-C50C-407E-A947-70E740481C1C}">
                  <a14:useLocalDpi xmlns:a14="http://schemas.microsoft.com/office/drawing/2010/main" val="0"/>
                </a:ext>
              </a:extLst>
            </a:blip>
            <a:srcRect l="39716" b="12071"/>
            <a:stretch>
              <a:fillRect/>
            </a:stretch>
          </p:blipFill>
          <p:spPr bwMode="auto">
            <a:xfrm>
              <a:off x="4684848" y="1507724"/>
              <a:ext cx="3852335" cy="5272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15"/>
            <p:cNvPicPr>
              <a:picLocks noChangeAspect="1"/>
            </p:cNvPicPr>
            <p:nvPr/>
          </p:nvPicPr>
          <p:blipFill>
            <a:blip r:embed="rId3" cstate="print">
              <a:extLst>
                <a:ext uri="{28A0092B-C50C-407E-A947-70E740481C1C}">
                  <a14:useLocalDpi xmlns:a14="http://schemas.microsoft.com/office/drawing/2010/main" val="0"/>
                </a:ext>
              </a:extLst>
            </a:blip>
            <a:srcRect l="-1305" t="49103" r="84631" b="25987"/>
            <a:stretch>
              <a:fillRect/>
            </a:stretch>
          </p:blipFill>
          <p:spPr bwMode="auto">
            <a:xfrm>
              <a:off x="3784838" y="4756223"/>
              <a:ext cx="1065321" cy="1493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16"/>
            <p:cNvPicPr>
              <a:picLocks noChangeAspect="1"/>
            </p:cNvPicPr>
            <p:nvPr/>
          </p:nvPicPr>
          <p:blipFill>
            <a:blip r:embed="rId3" cstate="print">
              <a:extLst>
                <a:ext uri="{28A0092B-C50C-407E-A947-70E740481C1C}">
                  <a14:useLocalDpi xmlns:a14="http://schemas.microsoft.com/office/drawing/2010/main" val="0"/>
                </a:ext>
              </a:extLst>
            </a:blip>
            <a:srcRect l="-1305" t="49103" r="84631" b="25987"/>
            <a:stretch>
              <a:fillRect/>
            </a:stretch>
          </p:blipFill>
          <p:spPr bwMode="auto">
            <a:xfrm>
              <a:off x="3668724" y="5158181"/>
              <a:ext cx="1065321" cy="1493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 name="图片 6"/>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9900000">
            <a:off x="9862626" y="-124858"/>
            <a:ext cx="2510367" cy="168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23"/>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17809" y="964769"/>
            <a:ext cx="665692" cy="560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23"/>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89607" y="526871"/>
            <a:ext cx="665692" cy="560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Table 1"/>
          <p:cNvGraphicFramePr>
            <a:graphicFrameLocks noGrp="1"/>
          </p:cNvGraphicFramePr>
          <p:nvPr>
            <p:extLst>
              <p:ext uri="{D42A27DB-BD31-4B8C-83A1-F6EECF244321}">
                <p14:modId xmlns:p14="http://schemas.microsoft.com/office/powerpoint/2010/main" val="232892517"/>
              </p:ext>
            </p:extLst>
          </p:nvPr>
        </p:nvGraphicFramePr>
        <p:xfrm>
          <a:off x="1102165" y="1614659"/>
          <a:ext cx="10113263" cy="4023360"/>
        </p:xfrm>
        <a:graphic>
          <a:graphicData uri="http://schemas.openxmlformats.org/drawingml/2006/table">
            <a:tbl>
              <a:tblPr firstRow="1" firstCol="1" bandRow="1">
                <a:effectLst>
                  <a:outerShdw blurRad="50800" dist="38100" algn="l" rotWithShape="0">
                    <a:prstClr val="black">
                      <a:alpha val="40000"/>
                    </a:prstClr>
                  </a:outerShdw>
                </a:effectLst>
              </a:tblPr>
              <a:tblGrid>
                <a:gridCol w="781499">
                  <a:extLst>
                    <a:ext uri="{9D8B030D-6E8A-4147-A177-3AD203B41FA5}">
                      <a16:colId xmlns:a16="http://schemas.microsoft.com/office/drawing/2014/main" xmlns="" val="20000"/>
                    </a:ext>
                  </a:extLst>
                </a:gridCol>
                <a:gridCol w="8028432">
                  <a:extLst>
                    <a:ext uri="{9D8B030D-6E8A-4147-A177-3AD203B41FA5}">
                      <a16:colId xmlns:a16="http://schemas.microsoft.com/office/drawing/2014/main" xmlns="" val="20001"/>
                    </a:ext>
                  </a:extLst>
                </a:gridCol>
                <a:gridCol w="1303332">
                  <a:extLst>
                    <a:ext uri="{9D8B030D-6E8A-4147-A177-3AD203B41FA5}">
                      <a16:colId xmlns:a16="http://schemas.microsoft.com/office/drawing/2014/main" xmlns="" val="20002"/>
                    </a:ext>
                  </a:extLst>
                </a:gridCol>
              </a:tblGrid>
              <a:tr h="328537">
                <a:tc>
                  <a:txBody>
                    <a:bodyPr/>
                    <a:lstStyle/>
                    <a:p>
                      <a:pPr algn="ctr">
                        <a:lnSpc>
                          <a:spcPct val="100000"/>
                        </a:lnSpc>
                        <a:spcAft>
                          <a:spcPts val="0"/>
                        </a:spcAft>
                      </a:pPr>
                      <a:r>
                        <a:rPr lang="en-US" sz="2400" b="1" kern="100">
                          <a:effectLst/>
                          <a:latin typeface="Times New Roman" panose="02020603050405020304" pitchFamily="18" charset="0"/>
                          <a:ea typeface="Calibri" panose="020F0502020204030204" pitchFamily="34" charset="0"/>
                        </a:rPr>
                        <a:t>STT</a:t>
                      </a:r>
                      <a:endParaRPr lang="en-GB" sz="2400">
                        <a:effectLst/>
                        <a:latin typeface="Times New Roman" panose="02020603050405020304" pitchFamily="18" charset="0"/>
                        <a:ea typeface="Calibri" panose="020F0502020204030204" pitchFamily="34" charset="0"/>
                      </a:endParaRPr>
                    </a:p>
                  </a:txBody>
                  <a:tcPr marL="43740" marR="437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sz="2400" b="1" kern="100">
                          <a:effectLst/>
                          <a:latin typeface="Times New Roman" panose="02020603050405020304" pitchFamily="18" charset="0"/>
                          <a:ea typeface="Calibri" panose="020F0502020204030204" pitchFamily="34" charset="0"/>
                        </a:rPr>
                        <a:t>Sự việc</a:t>
                      </a:r>
                      <a:endParaRPr lang="en-GB" sz="2400">
                        <a:effectLst/>
                        <a:latin typeface="Times New Roman" panose="02020603050405020304" pitchFamily="18" charset="0"/>
                        <a:ea typeface="Calibri" panose="020F0502020204030204" pitchFamily="34" charset="0"/>
                      </a:endParaRPr>
                    </a:p>
                  </a:txBody>
                  <a:tcPr marL="43740" marR="437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sz="2400" b="1" kern="100">
                          <a:effectLst/>
                          <a:latin typeface="Times New Roman" panose="02020603050405020304" pitchFamily="18" charset="0"/>
                          <a:ea typeface="Calibri" panose="020F0502020204030204" pitchFamily="34" charset="0"/>
                        </a:rPr>
                        <a:t>Trình tự </a:t>
                      </a:r>
                      <a:endParaRPr lang="en-GB" sz="2400">
                        <a:effectLst/>
                        <a:latin typeface="Times New Roman" panose="02020603050405020304" pitchFamily="18" charset="0"/>
                        <a:ea typeface="Calibri" panose="020F0502020204030204" pitchFamily="34" charset="0"/>
                      </a:endParaRPr>
                    </a:p>
                  </a:txBody>
                  <a:tcPr marL="43740" marR="437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657074">
                <a:tc>
                  <a:txBody>
                    <a:bodyPr/>
                    <a:lstStyle/>
                    <a:p>
                      <a:pPr algn="ctr">
                        <a:lnSpc>
                          <a:spcPct val="100000"/>
                        </a:lnSpc>
                        <a:spcAft>
                          <a:spcPts val="0"/>
                        </a:spcAft>
                      </a:pPr>
                      <a:r>
                        <a:rPr lang="en-US" sz="2400" b="1" kern="100">
                          <a:effectLst/>
                          <a:latin typeface="Times New Roman" panose="02020603050405020304" pitchFamily="18" charset="0"/>
                          <a:ea typeface="Calibri" panose="020F0502020204030204" pitchFamily="34" charset="0"/>
                        </a:rPr>
                        <a:t>1</a:t>
                      </a:r>
                      <a:endParaRPr lang="en-GB" sz="2400">
                        <a:effectLst/>
                        <a:latin typeface="Times New Roman" panose="02020603050405020304" pitchFamily="18" charset="0"/>
                        <a:ea typeface="Calibri" panose="020F0502020204030204" pitchFamily="34" charset="0"/>
                      </a:endParaRPr>
                    </a:p>
                  </a:txBody>
                  <a:tcPr marL="43740" marR="437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en-US" sz="2400" kern="100">
                          <a:effectLst/>
                          <a:latin typeface="Times New Roman" panose="02020603050405020304" pitchFamily="18" charset="0"/>
                          <a:ea typeface="Calibri" panose="020F0502020204030204" pitchFamily="34" charset="0"/>
                        </a:rPr>
                        <a:t>Giới thiệu nhân vật Ngô Tử Văn: Tên Soạn</a:t>
                      </a:r>
                      <a:r>
                        <a:rPr lang="en-US" sz="2400">
                          <a:solidFill>
                            <a:srgbClr val="222222"/>
                          </a:solidFill>
                          <a:effectLst/>
                          <a:latin typeface="Times New Roman" panose="02020603050405020304" pitchFamily="18" charset="0"/>
                          <a:ea typeface="Calibri" panose="020F0502020204030204" pitchFamily="34" charset="0"/>
                        </a:rPr>
                        <a:t>, quê làng Yên Dũng, đất Lạng Giang, tính tình, hành động đốt đền.</a:t>
                      </a:r>
                      <a:endParaRPr lang="en-GB" sz="2400">
                        <a:effectLst/>
                        <a:latin typeface="Times New Roman" panose="02020603050405020304" pitchFamily="18" charset="0"/>
                        <a:ea typeface="Calibri" panose="020F0502020204030204" pitchFamily="34" charset="0"/>
                      </a:endParaRPr>
                    </a:p>
                  </a:txBody>
                  <a:tcPr marL="43740" marR="437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sz="2400" b="1" kern="100">
                          <a:solidFill>
                            <a:srgbClr val="FF0000"/>
                          </a:solidFill>
                          <a:effectLst/>
                          <a:latin typeface="Times New Roman" panose="02020603050405020304" pitchFamily="18" charset="0"/>
                          <a:ea typeface="Calibri" panose="020F0502020204030204" pitchFamily="34" charset="0"/>
                        </a:rPr>
                        <a:t>1</a:t>
                      </a:r>
                      <a:endParaRPr lang="en-GB" sz="2400">
                        <a:effectLst/>
                        <a:latin typeface="Times New Roman" panose="02020603050405020304" pitchFamily="18" charset="0"/>
                        <a:ea typeface="Calibri" panose="020F0502020204030204" pitchFamily="34" charset="0"/>
                      </a:endParaRPr>
                    </a:p>
                  </a:txBody>
                  <a:tcPr marL="43740" marR="437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985611">
                <a:tc>
                  <a:txBody>
                    <a:bodyPr/>
                    <a:lstStyle/>
                    <a:p>
                      <a:pPr algn="ctr">
                        <a:lnSpc>
                          <a:spcPct val="100000"/>
                        </a:lnSpc>
                        <a:spcAft>
                          <a:spcPts val="0"/>
                        </a:spcAft>
                      </a:pPr>
                      <a:r>
                        <a:rPr lang="en-US" sz="2400" b="1" kern="100">
                          <a:effectLst/>
                          <a:latin typeface="Times New Roman" panose="02020603050405020304" pitchFamily="18" charset="0"/>
                          <a:ea typeface="Calibri" panose="020F0502020204030204" pitchFamily="34" charset="0"/>
                        </a:rPr>
                        <a:t>4</a:t>
                      </a:r>
                      <a:endParaRPr lang="en-GB" sz="2400">
                        <a:effectLst/>
                        <a:latin typeface="Times New Roman" panose="02020603050405020304" pitchFamily="18" charset="0"/>
                        <a:ea typeface="Calibri" panose="020F0502020204030204" pitchFamily="34" charset="0"/>
                      </a:endParaRPr>
                    </a:p>
                  </a:txBody>
                  <a:tcPr marL="43740" marR="437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en-US" sz="2400" kern="100">
                          <a:effectLst/>
                          <a:latin typeface="Times New Roman" panose="02020603050405020304" pitchFamily="18" charset="0"/>
                          <a:ea typeface="Calibri" panose="020F0502020204030204" pitchFamily="34" charset="0"/>
                        </a:rPr>
                        <a:t>Đốt đền xong, về nhà, Tử Văn gặp hồn ma tướng giặc đến bắt dựng lại đền; rồi chiều tối thổ công nước Việt đến gặp Tử Văn để cung cấp chứng cứ giúp Tử Văn thắng kiện.</a:t>
                      </a:r>
                      <a:endParaRPr lang="en-GB" sz="2400">
                        <a:effectLst/>
                        <a:latin typeface="Times New Roman" panose="02020603050405020304" pitchFamily="18" charset="0"/>
                        <a:ea typeface="Calibri" panose="020F0502020204030204" pitchFamily="34" charset="0"/>
                      </a:endParaRPr>
                    </a:p>
                  </a:txBody>
                  <a:tcPr marL="43740" marR="437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sz="2400" b="1" kern="100">
                          <a:solidFill>
                            <a:srgbClr val="FF0000"/>
                          </a:solidFill>
                          <a:effectLst/>
                          <a:latin typeface="Times New Roman" panose="02020603050405020304" pitchFamily="18" charset="0"/>
                          <a:ea typeface="Calibri" panose="020F0502020204030204" pitchFamily="34" charset="0"/>
                        </a:rPr>
                        <a:t>2</a:t>
                      </a:r>
                      <a:endParaRPr lang="en-GB" sz="2400">
                        <a:effectLst/>
                        <a:latin typeface="Times New Roman" panose="02020603050405020304" pitchFamily="18" charset="0"/>
                        <a:ea typeface="Calibri" panose="020F0502020204030204" pitchFamily="34" charset="0"/>
                      </a:endParaRPr>
                    </a:p>
                  </a:txBody>
                  <a:tcPr marL="43740" marR="437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657074">
                <a:tc>
                  <a:txBody>
                    <a:bodyPr/>
                    <a:lstStyle/>
                    <a:p>
                      <a:pPr algn="ctr">
                        <a:lnSpc>
                          <a:spcPct val="100000"/>
                        </a:lnSpc>
                        <a:spcAft>
                          <a:spcPts val="0"/>
                        </a:spcAft>
                      </a:pPr>
                      <a:r>
                        <a:rPr lang="en-US" sz="2400" b="1" kern="100">
                          <a:effectLst/>
                          <a:latin typeface="Times New Roman" panose="02020603050405020304" pitchFamily="18" charset="0"/>
                          <a:ea typeface="Calibri" panose="020F0502020204030204" pitchFamily="34" charset="0"/>
                        </a:rPr>
                        <a:t>2</a:t>
                      </a:r>
                      <a:endParaRPr lang="en-GB" sz="2400">
                        <a:effectLst/>
                        <a:latin typeface="Times New Roman" panose="02020603050405020304" pitchFamily="18" charset="0"/>
                        <a:ea typeface="Calibri" panose="020F0502020204030204" pitchFamily="34" charset="0"/>
                      </a:endParaRPr>
                    </a:p>
                  </a:txBody>
                  <a:tcPr marL="43740" marR="437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en-US" sz="2400" kern="100">
                          <a:effectLst/>
                          <a:latin typeface="Times New Roman" panose="02020603050405020304" pitchFamily="18" charset="0"/>
                          <a:ea typeface="Calibri" panose="020F0502020204030204" pitchFamily="34" charset="0"/>
                        </a:rPr>
                        <a:t>Tử Văn bị giải xuống Minh Ty; tại đây, trước mặt Diêm Vương, Tử Văn tâu bày sự thật và thắng kiện.</a:t>
                      </a:r>
                      <a:endParaRPr lang="en-GB" sz="2400">
                        <a:effectLst/>
                        <a:latin typeface="Times New Roman" panose="02020603050405020304" pitchFamily="18" charset="0"/>
                        <a:ea typeface="Calibri" panose="020F0502020204030204" pitchFamily="34" charset="0"/>
                      </a:endParaRPr>
                    </a:p>
                  </a:txBody>
                  <a:tcPr marL="43740" marR="437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sz="2400" b="1" kern="100">
                          <a:solidFill>
                            <a:srgbClr val="FF0000"/>
                          </a:solidFill>
                          <a:effectLst/>
                          <a:latin typeface="Times New Roman" panose="02020603050405020304" pitchFamily="18" charset="0"/>
                          <a:ea typeface="Calibri" panose="020F0502020204030204" pitchFamily="34" charset="0"/>
                        </a:rPr>
                        <a:t>3</a:t>
                      </a:r>
                      <a:endParaRPr lang="en-GB" sz="2400">
                        <a:effectLst/>
                        <a:latin typeface="Times New Roman" panose="02020603050405020304" pitchFamily="18" charset="0"/>
                        <a:ea typeface="Calibri" panose="020F0502020204030204" pitchFamily="34" charset="0"/>
                      </a:endParaRPr>
                    </a:p>
                  </a:txBody>
                  <a:tcPr marL="43740" marR="437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r h="657074">
                <a:tc>
                  <a:txBody>
                    <a:bodyPr/>
                    <a:lstStyle/>
                    <a:p>
                      <a:pPr algn="ctr">
                        <a:lnSpc>
                          <a:spcPct val="100000"/>
                        </a:lnSpc>
                        <a:spcAft>
                          <a:spcPts val="0"/>
                        </a:spcAft>
                      </a:pPr>
                      <a:r>
                        <a:rPr lang="en-US" sz="2400" b="1" kern="100">
                          <a:effectLst/>
                          <a:latin typeface="Times New Roman" panose="02020603050405020304" pitchFamily="18" charset="0"/>
                          <a:ea typeface="Calibri" panose="020F0502020204030204" pitchFamily="34" charset="0"/>
                        </a:rPr>
                        <a:t>3</a:t>
                      </a:r>
                      <a:endParaRPr lang="en-GB" sz="2400">
                        <a:effectLst/>
                        <a:latin typeface="Times New Roman" panose="02020603050405020304" pitchFamily="18" charset="0"/>
                        <a:ea typeface="Calibri" panose="020F0502020204030204" pitchFamily="34" charset="0"/>
                      </a:endParaRPr>
                    </a:p>
                  </a:txBody>
                  <a:tcPr marL="43740" marR="437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en-US" sz="2400" kern="100">
                          <a:effectLst/>
                          <a:latin typeface="Times New Roman" panose="02020603050405020304" pitchFamily="18" charset="0"/>
                          <a:ea typeface="Calibri" panose="020F0502020204030204" pitchFamily="34" charset="0"/>
                        </a:rPr>
                        <a:t>Tử Văn được thổ công tiến cử vào chức quan phán sự ở đền Tản Viên; Tử Văn nhận lời, thu xếp việc nhà, không bệnh mà mất.</a:t>
                      </a:r>
                      <a:endParaRPr lang="en-GB" sz="2400">
                        <a:effectLst/>
                        <a:latin typeface="Times New Roman" panose="02020603050405020304" pitchFamily="18" charset="0"/>
                        <a:ea typeface="Calibri" panose="020F0502020204030204" pitchFamily="34" charset="0"/>
                      </a:endParaRPr>
                    </a:p>
                  </a:txBody>
                  <a:tcPr marL="43740" marR="437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sz="2400" b="1" kern="100">
                          <a:solidFill>
                            <a:srgbClr val="FF0000"/>
                          </a:solidFill>
                          <a:effectLst/>
                          <a:latin typeface="Times New Roman" panose="02020603050405020304" pitchFamily="18" charset="0"/>
                          <a:ea typeface="Calibri" panose="020F0502020204030204" pitchFamily="34" charset="0"/>
                        </a:rPr>
                        <a:t>4</a:t>
                      </a:r>
                      <a:endParaRPr lang="en-GB" sz="2400">
                        <a:effectLst/>
                        <a:latin typeface="Times New Roman" panose="02020603050405020304" pitchFamily="18" charset="0"/>
                        <a:ea typeface="Calibri" panose="020F0502020204030204" pitchFamily="34" charset="0"/>
                      </a:endParaRPr>
                    </a:p>
                  </a:txBody>
                  <a:tcPr marL="43740" marR="437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4"/>
                  </a:ext>
                </a:extLst>
              </a:tr>
              <a:tr h="164268">
                <a:tc>
                  <a:txBody>
                    <a:bodyPr/>
                    <a:lstStyle/>
                    <a:p>
                      <a:pPr algn="ctr">
                        <a:lnSpc>
                          <a:spcPct val="100000"/>
                        </a:lnSpc>
                        <a:spcAft>
                          <a:spcPts val="0"/>
                        </a:spcAft>
                      </a:pPr>
                      <a:r>
                        <a:rPr lang="en-US" sz="2400" b="1" kern="100">
                          <a:effectLst/>
                          <a:latin typeface="Times New Roman" panose="02020603050405020304" pitchFamily="18" charset="0"/>
                          <a:ea typeface="Calibri" panose="020F0502020204030204" pitchFamily="34" charset="0"/>
                        </a:rPr>
                        <a:t>5</a:t>
                      </a:r>
                      <a:endParaRPr lang="en-GB" sz="2400">
                        <a:effectLst/>
                        <a:latin typeface="Times New Roman" panose="02020603050405020304" pitchFamily="18" charset="0"/>
                        <a:ea typeface="Calibri" panose="020F0502020204030204" pitchFamily="34" charset="0"/>
                      </a:endParaRPr>
                    </a:p>
                  </a:txBody>
                  <a:tcPr marL="43740" marR="437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en-US" sz="2400" kern="100">
                          <a:effectLst/>
                          <a:latin typeface="Times New Roman" panose="02020603050405020304" pitchFamily="18" charset="0"/>
                          <a:ea typeface="Calibri" panose="020F0502020204030204" pitchFamily="34" charset="0"/>
                        </a:rPr>
                        <a:t>Lời bình của tác giả cuối truyện.</a:t>
                      </a:r>
                      <a:endParaRPr lang="en-GB" sz="2400">
                        <a:effectLst/>
                        <a:latin typeface="Times New Roman" panose="02020603050405020304" pitchFamily="18" charset="0"/>
                        <a:ea typeface="Calibri" panose="020F0502020204030204" pitchFamily="34" charset="0"/>
                      </a:endParaRPr>
                    </a:p>
                  </a:txBody>
                  <a:tcPr marL="43740" marR="437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sz="2400" b="1" kern="100">
                          <a:solidFill>
                            <a:srgbClr val="FF0000"/>
                          </a:solidFill>
                          <a:effectLst/>
                          <a:latin typeface="Times New Roman" panose="02020603050405020304" pitchFamily="18" charset="0"/>
                          <a:ea typeface="Calibri" panose="020F0502020204030204" pitchFamily="34" charset="0"/>
                        </a:rPr>
                        <a:t>5</a:t>
                      </a:r>
                      <a:endParaRPr lang="en-GB" sz="2400">
                        <a:effectLst/>
                        <a:latin typeface="Times New Roman" panose="02020603050405020304" pitchFamily="18" charset="0"/>
                        <a:ea typeface="Calibri" panose="020F0502020204030204" pitchFamily="34" charset="0"/>
                      </a:endParaRPr>
                    </a:p>
                  </a:txBody>
                  <a:tcPr marL="43740" marR="437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5"/>
                  </a:ext>
                </a:extLst>
              </a:tr>
            </a:tbl>
          </a:graphicData>
        </a:graphic>
      </p:graphicFrame>
    </p:spTree>
    <p:extLst>
      <p:ext uri="{BB962C8B-B14F-4D97-AF65-F5344CB8AC3E}">
        <p14:creationId xmlns:p14="http://schemas.microsoft.com/office/powerpoint/2010/main" val="3179376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12648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7" name="Picture 2" descr="Kết quả hình ảnh cho nguyễn dữ"/>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393423">
            <a:off x="8678235" y="3090805"/>
            <a:ext cx="2073637" cy="2635084"/>
          </a:xfrm>
          <a:prstGeom prst="rect">
            <a:avLst/>
          </a:prstGeom>
          <a:no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21915" y="1044512"/>
            <a:ext cx="3170085" cy="5206498"/>
          </a:xfrm>
          <a:prstGeom prst="roundRect">
            <a:avLst>
              <a:gd name="adj" fmla="val 8008"/>
            </a:avLst>
          </a:prstGeom>
        </p:spPr>
      </p:pic>
      <p:sp>
        <p:nvSpPr>
          <p:cNvPr id="2" name="Rectangle 1"/>
          <p:cNvSpPr/>
          <p:nvPr/>
        </p:nvSpPr>
        <p:spPr>
          <a:xfrm>
            <a:off x="1528354" y="997627"/>
            <a:ext cx="8158722" cy="1692771"/>
          </a:xfrm>
          <a:prstGeom prst="rect">
            <a:avLst/>
          </a:prstGeom>
        </p:spPr>
        <p:txBody>
          <a:bodyPr wrap="square">
            <a:spAutoFit/>
          </a:bodyPr>
          <a:lstStyle/>
          <a:p>
            <a:pPr algn="just">
              <a:lnSpc>
                <a:spcPct val="130000"/>
              </a:lnSpc>
              <a:spcAft>
                <a:spcPts val="0"/>
              </a:spcAft>
            </a:pPr>
            <a:r>
              <a:rPr lang="en-US" sz="4000" b="1">
                <a:latin typeface="Times New Roman" panose="02020603050405020304" pitchFamily="18" charset="0"/>
                <a:ea typeface="Calibri" panose="020F0502020204030204" pitchFamily="34" charset="0"/>
              </a:rPr>
              <a:t>b. Đề tài: </a:t>
            </a:r>
            <a:r>
              <a:rPr lang="vi-VN" sz="4000">
                <a:latin typeface="Times New Roman" panose="02020603050405020304" pitchFamily="18" charset="0"/>
                <a:ea typeface="Calibri" panose="020F0502020204030204" pitchFamily="34" charset="0"/>
              </a:rPr>
              <a:t>nhân cách của người trí thức Nho học</a:t>
            </a:r>
            <a:endParaRPr lang="en-US" sz="4000">
              <a:latin typeface="Times New Roman" panose="02020603050405020304" pitchFamily="18" charset="0"/>
              <a:ea typeface="Calibri" panose="020F0502020204030204" pitchFamily="34" charset="0"/>
            </a:endParaRPr>
          </a:p>
        </p:txBody>
      </p:sp>
      <p:grpSp>
        <p:nvGrpSpPr>
          <p:cNvPr id="9" name="组合 1"/>
          <p:cNvGrpSpPr>
            <a:grpSpLocks/>
          </p:cNvGrpSpPr>
          <p:nvPr/>
        </p:nvGrpSpPr>
        <p:grpSpPr bwMode="auto">
          <a:xfrm rot="5239797">
            <a:off x="233319" y="-550397"/>
            <a:ext cx="2108200" cy="2590800"/>
            <a:chOff x="3668724" y="1507724"/>
            <a:chExt cx="4868459" cy="5272906"/>
          </a:xfrm>
        </p:grpSpPr>
        <p:pic>
          <p:nvPicPr>
            <p:cNvPr id="10" name="图片 14"/>
            <p:cNvPicPr>
              <a:picLocks noChangeAspect="1"/>
            </p:cNvPicPr>
            <p:nvPr/>
          </p:nvPicPr>
          <p:blipFill>
            <a:blip r:embed="rId4" cstate="print">
              <a:extLst>
                <a:ext uri="{28A0092B-C50C-407E-A947-70E740481C1C}">
                  <a14:useLocalDpi xmlns:a14="http://schemas.microsoft.com/office/drawing/2010/main" val="0"/>
                </a:ext>
              </a:extLst>
            </a:blip>
            <a:srcRect l="39716" b="12071"/>
            <a:stretch>
              <a:fillRect/>
            </a:stretch>
          </p:blipFill>
          <p:spPr bwMode="auto">
            <a:xfrm>
              <a:off x="4684848" y="1507724"/>
              <a:ext cx="3852335" cy="5272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15"/>
            <p:cNvPicPr>
              <a:picLocks noChangeAspect="1"/>
            </p:cNvPicPr>
            <p:nvPr/>
          </p:nvPicPr>
          <p:blipFill>
            <a:blip r:embed="rId5" cstate="print">
              <a:extLst>
                <a:ext uri="{28A0092B-C50C-407E-A947-70E740481C1C}">
                  <a14:useLocalDpi xmlns:a14="http://schemas.microsoft.com/office/drawing/2010/main" val="0"/>
                </a:ext>
              </a:extLst>
            </a:blip>
            <a:srcRect l="-1305" t="49103" r="84631" b="25987"/>
            <a:stretch>
              <a:fillRect/>
            </a:stretch>
          </p:blipFill>
          <p:spPr bwMode="auto">
            <a:xfrm>
              <a:off x="3784838" y="4756223"/>
              <a:ext cx="1065321" cy="1493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图片 16"/>
            <p:cNvPicPr>
              <a:picLocks noChangeAspect="1"/>
            </p:cNvPicPr>
            <p:nvPr/>
          </p:nvPicPr>
          <p:blipFill>
            <a:blip r:embed="rId5" cstate="print">
              <a:extLst>
                <a:ext uri="{28A0092B-C50C-407E-A947-70E740481C1C}">
                  <a14:useLocalDpi xmlns:a14="http://schemas.microsoft.com/office/drawing/2010/main" val="0"/>
                </a:ext>
              </a:extLst>
            </a:blip>
            <a:srcRect l="-1305" t="49103" r="84631" b="25987"/>
            <a:stretch>
              <a:fillRect/>
            </a:stretch>
          </p:blipFill>
          <p:spPr bwMode="auto">
            <a:xfrm>
              <a:off x="3668724" y="5158181"/>
              <a:ext cx="1065321" cy="1493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3" name="图片 6"/>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9900000">
            <a:off x="9862626" y="-124858"/>
            <a:ext cx="2510367" cy="168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图片 23"/>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117809" y="964769"/>
            <a:ext cx="665692" cy="560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图片 23"/>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89607" y="526871"/>
            <a:ext cx="665692" cy="560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p:cNvPicPr>
            <a:picLocks noChangeAspect="1"/>
          </p:cNvPicPr>
          <p:nvPr/>
        </p:nvPicPr>
        <p:blipFill rotWithShape="1">
          <a:blip r:embed="rId8">
            <a:extLst>
              <a:ext uri="{BEBA8EAE-BF5A-486C-A8C5-ECC9F3942E4B}">
                <a14:imgProps xmlns:a14="http://schemas.microsoft.com/office/drawing/2010/main">
                  <a14:imgLayer r:embed="rId9">
                    <a14:imgEffect>
                      <a14:backgroundRemoval t="18795" b="82651" l="9125" r="55500"/>
                    </a14:imgEffect>
                    <a14:imgEffect>
                      <a14:saturation sat="33000"/>
                    </a14:imgEffect>
                  </a14:imgLayer>
                </a14:imgProps>
              </a:ext>
              <a:ext uri="{28A0092B-C50C-407E-A947-70E740481C1C}">
                <a14:useLocalDpi xmlns:a14="http://schemas.microsoft.com/office/drawing/2010/main" val="0"/>
              </a:ext>
            </a:extLst>
          </a:blip>
          <a:srcRect l="9415" t="18347" r="42198" b="17137"/>
          <a:stretch/>
        </p:blipFill>
        <p:spPr>
          <a:xfrm>
            <a:off x="-166424" y="3932642"/>
            <a:ext cx="4220524" cy="2919195"/>
          </a:xfrm>
          <a:prstGeom prst="rect">
            <a:avLst/>
          </a:prstGeom>
        </p:spPr>
      </p:pic>
    </p:spTree>
    <p:extLst>
      <p:ext uri="{BB962C8B-B14F-4D97-AF65-F5344CB8AC3E}">
        <p14:creationId xmlns:p14="http://schemas.microsoft.com/office/powerpoint/2010/main" val="2097318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xmlns="" id="{3B49DEE6-C281-4309-9080-EB5F3955B65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909701" y="1301750"/>
            <a:ext cx="1324912" cy="1490402"/>
          </a:xfrm>
          <a:prstGeom prst="rect">
            <a:avLst/>
          </a:prstGeom>
        </p:spPr>
      </p:pic>
      <p:pic>
        <p:nvPicPr>
          <p:cNvPr id="20" name="图片 19">
            <a:extLst>
              <a:ext uri="{FF2B5EF4-FFF2-40B4-BE49-F238E27FC236}">
                <a16:creationId xmlns:a16="http://schemas.microsoft.com/office/drawing/2014/main" xmlns="" id="{97730ADF-C67C-41A2-9E9B-9A068AFC277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505200" y="0"/>
            <a:ext cx="953111" cy="2603500"/>
          </a:xfrm>
          <a:prstGeom prst="rect">
            <a:avLst/>
          </a:prstGeom>
        </p:spPr>
      </p:pic>
      <p:pic>
        <p:nvPicPr>
          <p:cNvPr id="25" name="图片 24">
            <a:extLst>
              <a:ext uri="{FF2B5EF4-FFF2-40B4-BE49-F238E27FC236}">
                <a16:creationId xmlns:a16="http://schemas.microsoft.com/office/drawing/2014/main" xmlns="" id="{2DECB167-7D70-42CB-BCEA-B7FD1F2FD2D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252708" y="5680660"/>
            <a:ext cx="1459950" cy="968620"/>
          </a:xfrm>
          <a:prstGeom prst="rect">
            <a:avLst/>
          </a:prstGeom>
        </p:spPr>
      </p:pic>
      <p:pic>
        <p:nvPicPr>
          <p:cNvPr id="2" name="Hình ảnh 1">
            <a:extLst>
              <a:ext uri="{FF2B5EF4-FFF2-40B4-BE49-F238E27FC236}">
                <a16:creationId xmlns:a16="http://schemas.microsoft.com/office/drawing/2014/main" xmlns="" id="{E552E6F7-47EA-4A85-8F9F-B5060214A54E}"/>
              </a:ext>
            </a:extLst>
          </p:cNvPr>
          <p:cNvPicPr>
            <a:picLocks noChangeAspect="1"/>
          </p:cNvPicPr>
          <p:nvPr/>
        </p:nvPicPr>
        <p:blipFill>
          <a:blip r:embed="rId5"/>
          <a:stretch>
            <a:fillRect/>
          </a:stretch>
        </p:blipFill>
        <p:spPr>
          <a:xfrm>
            <a:off x="2952624" y="1889626"/>
            <a:ext cx="8254699" cy="3078747"/>
          </a:xfrm>
          <a:prstGeom prst="rect">
            <a:avLst/>
          </a:prstGeom>
        </p:spPr>
      </p:pic>
    </p:spTree>
    <p:extLst>
      <p:ext uri="{BB962C8B-B14F-4D97-AF65-F5344CB8AC3E}">
        <p14:creationId xmlns:p14="http://schemas.microsoft.com/office/powerpoint/2010/main" val="254165643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1000"/>
                                        <p:tgtEl>
                                          <p:spTgt spid="25"/>
                                        </p:tgtEl>
                                      </p:cBhvr>
                                    </p:animEffect>
                                    <p:anim calcmode="lin" valueType="num">
                                      <p:cBhvr>
                                        <p:cTn id="14" dur="1000" fill="hold"/>
                                        <p:tgtEl>
                                          <p:spTgt spid="25"/>
                                        </p:tgtEl>
                                        <p:attrNameLst>
                                          <p:attrName>ppt_x</p:attrName>
                                        </p:attrNameLst>
                                      </p:cBhvr>
                                      <p:tavLst>
                                        <p:tav tm="0">
                                          <p:val>
                                            <p:strVal val="#ppt_x"/>
                                          </p:val>
                                        </p:tav>
                                        <p:tav tm="100000">
                                          <p:val>
                                            <p:strVal val="#ppt_x"/>
                                          </p:val>
                                        </p:tav>
                                      </p:tavLst>
                                    </p:anim>
                                    <p:anim calcmode="lin" valueType="num">
                                      <p:cBhvr>
                                        <p:cTn id="15" dur="1000" fill="hold"/>
                                        <p:tgtEl>
                                          <p:spTgt spid="25"/>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8AEC34FE-14ED-4B93-9D39-ED374429BAC6}"/>
              </a:ext>
            </a:extLst>
          </p:cNvPr>
          <p:cNvPicPr>
            <a:picLocks noChangeAspect="1"/>
          </p:cNvPicPr>
          <p:nvPr/>
        </p:nvPicPr>
        <p:blipFill rotWithShape="1">
          <a:blip r:embed="rId6">
            <a:duotone>
              <a:schemeClr val="bg2">
                <a:shade val="45000"/>
                <a:satMod val="135000"/>
              </a:schemeClr>
              <a:prstClr val="white"/>
            </a:duotone>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r="20010"/>
          <a:stretch/>
        </p:blipFill>
        <p:spPr>
          <a:xfrm>
            <a:off x="6729378" y="399377"/>
            <a:ext cx="5457259" cy="6458623"/>
          </a:xfrm>
          <a:prstGeom prst="rect">
            <a:avLst/>
          </a:prstGeom>
        </p:spPr>
      </p:pic>
      <p:pic>
        <p:nvPicPr>
          <p:cNvPr id="239" name="Picture 238">
            <a:extLst>
              <a:ext uri="{FF2B5EF4-FFF2-40B4-BE49-F238E27FC236}">
                <a16:creationId xmlns:a16="http://schemas.microsoft.com/office/drawing/2014/main" xmlns="" id="{99A8E9FF-284F-4426-8260-CCF19F3D831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6174" y="257834"/>
            <a:ext cx="6584251" cy="6584251"/>
          </a:xfrm>
          <a:prstGeom prst="rect">
            <a:avLst/>
          </a:prstGeom>
        </p:spPr>
      </p:pic>
      <p:sp>
        <p:nvSpPr>
          <p:cNvPr id="20" name="Rectangle 19">
            <a:extLst>
              <a:ext uri="{FF2B5EF4-FFF2-40B4-BE49-F238E27FC236}">
                <a16:creationId xmlns:a16="http://schemas.microsoft.com/office/drawing/2014/main" xmlns="" id="{C16B18A0-A736-4E2F-AFE0-C3E6CE1834BE}"/>
              </a:ext>
            </a:extLst>
          </p:cNvPr>
          <p:cNvSpPr/>
          <p:nvPr/>
        </p:nvSpPr>
        <p:spPr>
          <a:xfrm>
            <a:off x="2927295" y="3169236"/>
            <a:ext cx="822960" cy="731520"/>
          </a:xfrm>
          <a:prstGeom prst="rect">
            <a:avLst/>
          </a:prstGeom>
          <a:solidFill>
            <a:schemeClr val="accent4">
              <a:lumMod val="40000"/>
              <a:lumOff val="60000"/>
            </a:schemeClr>
          </a:solidFill>
          <a:ln w="38100">
            <a:solidFill>
              <a:srgbClr val="D6D4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2400" b="1" i="1">
              <a:solidFill>
                <a:prstClr val="white"/>
              </a:solidFill>
              <a:latin typeface="Tahoma" panose="020B0604030504040204" pitchFamily="34" charset="0"/>
              <a:ea typeface="Tahoma" panose="020B0604030504040204" pitchFamily="34" charset="0"/>
              <a:cs typeface="Tahoma" panose="020B0604030504040204" pitchFamily="34" charset="0"/>
            </a:endParaRPr>
          </a:p>
        </p:txBody>
      </p:sp>
      <p:pic>
        <p:nvPicPr>
          <p:cNvPr id="22" name="Graphic 21" descr="Trophy">
            <a:extLst>
              <a:ext uri="{FF2B5EF4-FFF2-40B4-BE49-F238E27FC236}">
                <a16:creationId xmlns:a16="http://schemas.microsoft.com/office/drawing/2014/main" xmlns="" id="{5F6C1E40-A7A8-41B5-A287-C2BB5529DC6A}"/>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2963105" y="3165982"/>
            <a:ext cx="734774" cy="734774"/>
          </a:xfrm>
          <a:prstGeom prst="rect">
            <a:avLst/>
          </a:prstGeom>
        </p:spPr>
      </p:pic>
      <p:sp>
        <p:nvSpPr>
          <p:cNvPr id="23" name="Rectangle 22">
            <a:extLst>
              <a:ext uri="{FF2B5EF4-FFF2-40B4-BE49-F238E27FC236}">
                <a16:creationId xmlns:a16="http://schemas.microsoft.com/office/drawing/2014/main" xmlns="" id="{E4825608-BC36-4CAB-9F33-B8AA02FB22E7}"/>
              </a:ext>
            </a:extLst>
          </p:cNvPr>
          <p:cNvSpPr/>
          <p:nvPr/>
        </p:nvSpPr>
        <p:spPr>
          <a:xfrm>
            <a:off x="2914378" y="3986651"/>
            <a:ext cx="822960" cy="375194"/>
          </a:xfrm>
          <a:prstGeom prst="rect">
            <a:avLst/>
          </a:prstGeom>
          <a:solidFill>
            <a:srgbClr val="4A8522"/>
          </a:solidFill>
          <a:ln w="12700">
            <a:solidFill>
              <a:srgbClr val="AFCF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2400" b="1" i="1">
                <a:solidFill>
                  <a:prstClr val="white"/>
                </a:solidFill>
                <a:latin typeface="Tahoma" panose="020B0604030504040204" pitchFamily="34" charset="0"/>
                <a:ea typeface="Tahoma" panose="020B0604030504040204" pitchFamily="34" charset="0"/>
                <a:cs typeface="Tahoma" panose="020B0604030504040204" pitchFamily="34" charset="0"/>
              </a:rPr>
              <a:t>5</a:t>
            </a:r>
          </a:p>
        </p:txBody>
      </p:sp>
      <p:sp>
        <p:nvSpPr>
          <p:cNvPr id="24" name="Rectangle 23">
            <a:extLst>
              <a:ext uri="{FF2B5EF4-FFF2-40B4-BE49-F238E27FC236}">
                <a16:creationId xmlns:a16="http://schemas.microsoft.com/office/drawing/2014/main" xmlns="" id="{90308B39-4A90-4E8E-8A1A-2FA911757021}"/>
              </a:ext>
            </a:extLst>
          </p:cNvPr>
          <p:cNvSpPr/>
          <p:nvPr/>
        </p:nvSpPr>
        <p:spPr>
          <a:xfrm>
            <a:off x="2914378" y="4406481"/>
            <a:ext cx="822960" cy="375194"/>
          </a:xfrm>
          <a:prstGeom prst="rect">
            <a:avLst/>
          </a:prstGeom>
          <a:solidFill>
            <a:srgbClr val="4A8522"/>
          </a:solidFill>
          <a:ln w="12700">
            <a:solidFill>
              <a:srgbClr val="AFCF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2400" b="1" i="1">
                <a:solidFill>
                  <a:prstClr val="white"/>
                </a:solidFill>
                <a:latin typeface="Tahoma" panose="020B0604030504040204" pitchFamily="34" charset="0"/>
                <a:ea typeface="Tahoma" panose="020B0604030504040204" pitchFamily="34" charset="0"/>
                <a:cs typeface="Tahoma" panose="020B0604030504040204" pitchFamily="34" charset="0"/>
              </a:rPr>
              <a:t>4</a:t>
            </a:r>
          </a:p>
        </p:txBody>
      </p:sp>
      <p:sp>
        <p:nvSpPr>
          <p:cNvPr id="25" name="Rectangle 24">
            <a:extLst>
              <a:ext uri="{FF2B5EF4-FFF2-40B4-BE49-F238E27FC236}">
                <a16:creationId xmlns:a16="http://schemas.microsoft.com/office/drawing/2014/main" xmlns="" id="{4BD09D84-2D4E-42FC-A61B-46A403BDE416}"/>
              </a:ext>
            </a:extLst>
          </p:cNvPr>
          <p:cNvSpPr/>
          <p:nvPr/>
        </p:nvSpPr>
        <p:spPr>
          <a:xfrm>
            <a:off x="2912602" y="4826311"/>
            <a:ext cx="822960" cy="375194"/>
          </a:xfrm>
          <a:prstGeom prst="rect">
            <a:avLst/>
          </a:prstGeom>
          <a:solidFill>
            <a:srgbClr val="4A8522"/>
          </a:solidFill>
          <a:ln w="12700">
            <a:solidFill>
              <a:srgbClr val="AFCF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2400" b="1" i="1">
                <a:solidFill>
                  <a:prstClr val="white"/>
                </a:solidFill>
                <a:latin typeface="Tahoma" panose="020B0604030504040204" pitchFamily="34" charset="0"/>
                <a:ea typeface="Tahoma" panose="020B0604030504040204" pitchFamily="34" charset="0"/>
                <a:cs typeface="Tahoma" panose="020B0604030504040204" pitchFamily="34" charset="0"/>
              </a:rPr>
              <a:t>3</a:t>
            </a:r>
          </a:p>
        </p:txBody>
      </p:sp>
      <p:sp>
        <p:nvSpPr>
          <p:cNvPr id="26" name="Rectangle 25">
            <a:extLst>
              <a:ext uri="{FF2B5EF4-FFF2-40B4-BE49-F238E27FC236}">
                <a16:creationId xmlns:a16="http://schemas.microsoft.com/office/drawing/2014/main" xmlns="" id="{732C9279-66C1-41C1-9144-F6B39205325D}"/>
              </a:ext>
            </a:extLst>
          </p:cNvPr>
          <p:cNvSpPr/>
          <p:nvPr/>
        </p:nvSpPr>
        <p:spPr>
          <a:xfrm>
            <a:off x="2912602" y="5246141"/>
            <a:ext cx="822960" cy="375194"/>
          </a:xfrm>
          <a:prstGeom prst="rect">
            <a:avLst/>
          </a:prstGeom>
          <a:solidFill>
            <a:srgbClr val="4A8522"/>
          </a:solidFill>
          <a:ln w="12700">
            <a:solidFill>
              <a:srgbClr val="AFCF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2400" b="1" i="1">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sp>
        <p:nvSpPr>
          <p:cNvPr id="27" name="Rectangle 26">
            <a:extLst>
              <a:ext uri="{FF2B5EF4-FFF2-40B4-BE49-F238E27FC236}">
                <a16:creationId xmlns:a16="http://schemas.microsoft.com/office/drawing/2014/main" xmlns="" id="{55080397-139F-40C4-B32D-0C8DC9AC0416}"/>
              </a:ext>
            </a:extLst>
          </p:cNvPr>
          <p:cNvSpPr/>
          <p:nvPr/>
        </p:nvSpPr>
        <p:spPr>
          <a:xfrm>
            <a:off x="2912602" y="5665971"/>
            <a:ext cx="822960" cy="441664"/>
          </a:xfrm>
          <a:prstGeom prst="rect">
            <a:avLst/>
          </a:prstGeom>
          <a:solidFill>
            <a:srgbClr val="4A8522"/>
          </a:solidFill>
          <a:ln w="12700">
            <a:solidFill>
              <a:srgbClr val="AFCF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2400" b="1" i="1">
                <a:solidFill>
                  <a:prstClr val="white"/>
                </a:solidFill>
                <a:latin typeface="Tahoma" panose="020B0604030504040204" pitchFamily="34" charset="0"/>
                <a:ea typeface="Tahoma" panose="020B0604030504040204" pitchFamily="34" charset="0"/>
                <a:cs typeface="Tahoma" panose="020B0604030504040204" pitchFamily="34" charset="0"/>
              </a:rPr>
              <a:t>1</a:t>
            </a:r>
          </a:p>
        </p:txBody>
      </p:sp>
      <p:sp>
        <p:nvSpPr>
          <p:cNvPr id="124" name="Rectangle 123">
            <a:extLst>
              <a:ext uri="{FF2B5EF4-FFF2-40B4-BE49-F238E27FC236}">
                <a16:creationId xmlns:a16="http://schemas.microsoft.com/office/drawing/2014/main" xmlns="" id="{376D258F-668A-4B7D-BE37-B666616E18F1}"/>
              </a:ext>
            </a:extLst>
          </p:cNvPr>
          <p:cNvSpPr/>
          <p:nvPr/>
        </p:nvSpPr>
        <p:spPr>
          <a:xfrm flipV="1">
            <a:off x="2927295" y="960758"/>
            <a:ext cx="822960" cy="375194"/>
          </a:xfrm>
          <a:prstGeom prst="rect">
            <a:avLst/>
          </a:prstGeom>
          <a:solidFill>
            <a:srgbClr val="BE5108"/>
          </a:solidFill>
          <a:ln w="12700">
            <a:solidFill>
              <a:srgbClr val="8C8C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2400" b="1" i="1">
                <a:solidFill>
                  <a:prstClr val="white"/>
                </a:solidFill>
                <a:latin typeface="Tahoma" panose="020B0604030504040204" pitchFamily="34" charset="0"/>
                <a:ea typeface="Tahoma" panose="020B0604030504040204" pitchFamily="34" charset="0"/>
                <a:cs typeface="Tahoma" panose="020B0604030504040204" pitchFamily="34" charset="0"/>
              </a:rPr>
              <a:t>1</a:t>
            </a:r>
          </a:p>
        </p:txBody>
      </p:sp>
      <p:sp>
        <p:nvSpPr>
          <p:cNvPr id="125" name="Rectangle 124">
            <a:extLst>
              <a:ext uri="{FF2B5EF4-FFF2-40B4-BE49-F238E27FC236}">
                <a16:creationId xmlns:a16="http://schemas.microsoft.com/office/drawing/2014/main" xmlns="" id="{723D141F-3FFE-4394-BB51-2230CD1EA64E}"/>
              </a:ext>
            </a:extLst>
          </p:cNvPr>
          <p:cNvSpPr/>
          <p:nvPr/>
        </p:nvSpPr>
        <p:spPr>
          <a:xfrm flipV="1">
            <a:off x="2927295" y="1380588"/>
            <a:ext cx="822960" cy="375194"/>
          </a:xfrm>
          <a:prstGeom prst="rect">
            <a:avLst/>
          </a:prstGeom>
          <a:solidFill>
            <a:srgbClr val="BE5108"/>
          </a:solidFill>
          <a:ln w="12700">
            <a:solidFill>
              <a:srgbClr val="8C8C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2400" b="1" i="1">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sp>
        <p:nvSpPr>
          <p:cNvPr id="126" name="Rectangle 125">
            <a:extLst>
              <a:ext uri="{FF2B5EF4-FFF2-40B4-BE49-F238E27FC236}">
                <a16:creationId xmlns:a16="http://schemas.microsoft.com/office/drawing/2014/main" xmlns="" id="{F9C992D1-36E9-4234-8031-1085FCB09955}"/>
              </a:ext>
            </a:extLst>
          </p:cNvPr>
          <p:cNvSpPr/>
          <p:nvPr/>
        </p:nvSpPr>
        <p:spPr>
          <a:xfrm flipV="1">
            <a:off x="2925519" y="1800418"/>
            <a:ext cx="822960" cy="375194"/>
          </a:xfrm>
          <a:prstGeom prst="rect">
            <a:avLst/>
          </a:prstGeom>
          <a:solidFill>
            <a:srgbClr val="BE5108"/>
          </a:solidFill>
          <a:ln w="12700">
            <a:solidFill>
              <a:srgbClr val="8C8C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2400" b="1" i="1">
                <a:solidFill>
                  <a:prstClr val="white"/>
                </a:solidFill>
                <a:latin typeface="Tahoma" panose="020B0604030504040204" pitchFamily="34" charset="0"/>
                <a:ea typeface="Tahoma" panose="020B0604030504040204" pitchFamily="34" charset="0"/>
                <a:cs typeface="Tahoma" panose="020B0604030504040204" pitchFamily="34" charset="0"/>
              </a:rPr>
              <a:t>3</a:t>
            </a:r>
          </a:p>
        </p:txBody>
      </p:sp>
      <p:sp>
        <p:nvSpPr>
          <p:cNvPr id="127" name="Rectangle 126">
            <a:extLst>
              <a:ext uri="{FF2B5EF4-FFF2-40B4-BE49-F238E27FC236}">
                <a16:creationId xmlns:a16="http://schemas.microsoft.com/office/drawing/2014/main" xmlns="" id="{33511072-D701-4B82-AA39-94DF42E7745F}"/>
              </a:ext>
            </a:extLst>
          </p:cNvPr>
          <p:cNvSpPr/>
          <p:nvPr/>
        </p:nvSpPr>
        <p:spPr>
          <a:xfrm flipV="1">
            <a:off x="2925519" y="2220248"/>
            <a:ext cx="822960" cy="375194"/>
          </a:xfrm>
          <a:prstGeom prst="rect">
            <a:avLst/>
          </a:prstGeom>
          <a:solidFill>
            <a:srgbClr val="BE5108"/>
          </a:solidFill>
          <a:ln w="12700">
            <a:solidFill>
              <a:srgbClr val="8C8C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2400" b="1" i="1">
                <a:solidFill>
                  <a:prstClr val="white"/>
                </a:solidFill>
                <a:latin typeface="Tahoma" panose="020B0604030504040204" pitchFamily="34" charset="0"/>
                <a:ea typeface="Tahoma" panose="020B0604030504040204" pitchFamily="34" charset="0"/>
                <a:cs typeface="Tahoma" panose="020B0604030504040204" pitchFamily="34" charset="0"/>
              </a:rPr>
              <a:t>4</a:t>
            </a:r>
          </a:p>
        </p:txBody>
      </p:sp>
      <p:sp>
        <p:nvSpPr>
          <p:cNvPr id="128" name="Rectangle 127">
            <a:extLst>
              <a:ext uri="{FF2B5EF4-FFF2-40B4-BE49-F238E27FC236}">
                <a16:creationId xmlns:a16="http://schemas.microsoft.com/office/drawing/2014/main" xmlns="" id="{388D9D29-DC8F-4B84-BCAF-4BE1B8B12261}"/>
              </a:ext>
            </a:extLst>
          </p:cNvPr>
          <p:cNvSpPr/>
          <p:nvPr/>
        </p:nvSpPr>
        <p:spPr>
          <a:xfrm flipV="1">
            <a:off x="2925519" y="2640078"/>
            <a:ext cx="822960" cy="441664"/>
          </a:xfrm>
          <a:prstGeom prst="rect">
            <a:avLst/>
          </a:prstGeom>
          <a:solidFill>
            <a:srgbClr val="BE5108"/>
          </a:solidFill>
          <a:ln w="12700">
            <a:solidFill>
              <a:srgbClr val="8C8C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2400" b="1" i="1">
                <a:solidFill>
                  <a:prstClr val="white"/>
                </a:solidFill>
                <a:latin typeface="Tahoma" panose="020B0604030504040204" pitchFamily="34" charset="0"/>
                <a:ea typeface="Tahoma" panose="020B0604030504040204" pitchFamily="34" charset="0"/>
                <a:cs typeface="Tahoma" panose="020B0604030504040204" pitchFamily="34" charset="0"/>
              </a:rPr>
              <a:t>5</a:t>
            </a:r>
          </a:p>
        </p:txBody>
      </p:sp>
      <p:sp>
        <p:nvSpPr>
          <p:cNvPr id="132" name="Rectangle 131">
            <a:extLst>
              <a:ext uri="{FF2B5EF4-FFF2-40B4-BE49-F238E27FC236}">
                <a16:creationId xmlns:a16="http://schemas.microsoft.com/office/drawing/2014/main" xmlns="" id="{407A7BE8-B441-4D0D-93B7-7A77DFE2FA71}"/>
              </a:ext>
            </a:extLst>
          </p:cNvPr>
          <p:cNvSpPr/>
          <p:nvPr/>
        </p:nvSpPr>
        <p:spPr>
          <a:xfrm rot="16200000" flipH="1">
            <a:off x="5363602" y="3348287"/>
            <a:ext cx="822960" cy="375194"/>
          </a:xfrm>
          <a:prstGeom prst="rect">
            <a:avLst/>
          </a:prstGeom>
          <a:solidFill>
            <a:srgbClr val="2E6CA4"/>
          </a:solidFill>
          <a:ln w="12700">
            <a:solidFill>
              <a:srgbClr val="8C8C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2400" b="1" i="1">
                <a:solidFill>
                  <a:prstClr val="white"/>
                </a:solidFill>
                <a:latin typeface="Tahoma" panose="020B0604030504040204" pitchFamily="34" charset="0"/>
                <a:ea typeface="Tahoma" panose="020B0604030504040204" pitchFamily="34" charset="0"/>
                <a:cs typeface="Tahoma" panose="020B0604030504040204" pitchFamily="34" charset="0"/>
              </a:rPr>
              <a:t>1</a:t>
            </a:r>
          </a:p>
        </p:txBody>
      </p:sp>
      <p:sp>
        <p:nvSpPr>
          <p:cNvPr id="133" name="Rectangle 132">
            <a:extLst>
              <a:ext uri="{FF2B5EF4-FFF2-40B4-BE49-F238E27FC236}">
                <a16:creationId xmlns:a16="http://schemas.microsoft.com/office/drawing/2014/main" xmlns="" id="{60220C83-1142-49DC-ABE1-BB1C270FA63F}"/>
              </a:ext>
            </a:extLst>
          </p:cNvPr>
          <p:cNvSpPr/>
          <p:nvPr/>
        </p:nvSpPr>
        <p:spPr>
          <a:xfrm rot="16200000" flipH="1">
            <a:off x="4943772" y="3348287"/>
            <a:ext cx="822960" cy="375194"/>
          </a:xfrm>
          <a:prstGeom prst="rect">
            <a:avLst/>
          </a:prstGeom>
          <a:solidFill>
            <a:srgbClr val="2E6CA4"/>
          </a:solidFill>
          <a:ln w="12700">
            <a:solidFill>
              <a:srgbClr val="8C8C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2400" b="1" i="1">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sp>
        <p:nvSpPr>
          <p:cNvPr id="134" name="Rectangle 133">
            <a:extLst>
              <a:ext uri="{FF2B5EF4-FFF2-40B4-BE49-F238E27FC236}">
                <a16:creationId xmlns:a16="http://schemas.microsoft.com/office/drawing/2014/main" xmlns="" id="{CF2EEF55-1143-49A6-8E12-C22BD2186CC5}"/>
              </a:ext>
            </a:extLst>
          </p:cNvPr>
          <p:cNvSpPr/>
          <p:nvPr/>
        </p:nvSpPr>
        <p:spPr>
          <a:xfrm rot="16200000" flipH="1">
            <a:off x="4523942" y="3346511"/>
            <a:ext cx="822960" cy="375194"/>
          </a:xfrm>
          <a:prstGeom prst="rect">
            <a:avLst/>
          </a:prstGeom>
          <a:solidFill>
            <a:srgbClr val="2E6CA4"/>
          </a:solidFill>
          <a:ln w="12700">
            <a:solidFill>
              <a:srgbClr val="8C8C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2400" b="1" i="1">
                <a:solidFill>
                  <a:prstClr val="white"/>
                </a:solidFill>
                <a:latin typeface="Tahoma" panose="020B0604030504040204" pitchFamily="34" charset="0"/>
                <a:ea typeface="Tahoma" panose="020B0604030504040204" pitchFamily="34" charset="0"/>
                <a:cs typeface="Tahoma" panose="020B0604030504040204" pitchFamily="34" charset="0"/>
              </a:rPr>
              <a:t>3</a:t>
            </a:r>
          </a:p>
        </p:txBody>
      </p:sp>
      <p:sp>
        <p:nvSpPr>
          <p:cNvPr id="135" name="Rectangle 134">
            <a:extLst>
              <a:ext uri="{FF2B5EF4-FFF2-40B4-BE49-F238E27FC236}">
                <a16:creationId xmlns:a16="http://schemas.microsoft.com/office/drawing/2014/main" xmlns="" id="{99957919-D3FA-4145-8938-70F4A8F064C6}"/>
              </a:ext>
            </a:extLst>
          </p:cNvPr>
          <p:cNvSpPr/>
          <p:nvPr/>
        </p:nvSpPr>
        <p:spPr>
          <a:xfrm rot="16200000" flipH="1">
            <a:off x="4104112" y="3346511"/>
            <a:ext cx="822960" cy="375194"/>
          </a:xfrm>
          <a:prstGeom prst="rect">
            <a:avLst/>
          </a:prstGeom>
          <a:solidFill>
            <a:srgbClr val="2E6CA4"/>
          </a:solidFill>
          <a:ln w="12700">
            <a:solidFill>
              <a:srgbClr val="8C8C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2400" b="1" i="1">
                <a:solidFill>
                  <a:prstClr val="white"/>
                </a:solidFill>
                <a:latin typeface="Tahoma" panose="020B0604030504040204" pitchFamily="34" charset="0"/>
                <a:ea typeface="Tahoma" panose="020B0604030504040204" pitchFamily="34" charset="0"/>
                <a:cs typeface="Tahoma" panose="020B0604030504040204" pitchFamily="34" charset="0"/>
              </a:rPr>
              <a:t>4</a:t>
            </a:r>
          </a:p>
        </p:txBody>
      </p:sp>
      <p:sp>
        <p:nvSpPr>
          <p:cNvPr id="136" name="Rectangle 135">
            <a:extLst>
              <a:ext uri="{FF2B5EF4-FFF2-40B4-BE49-F238E27FC236}">
                <a16:creationId xmlns:a16="http://schemas.microsoft.com/office/drawing/2014/main" xmlns="" id="{B9EF99F5-D271-4D91-9B53-779DC5A5012D}"/>
              </a:ext>
            </a:extLst>
          </p:cNvPr>
          <p:cNvSpPr/>
          <p:nvPr/>
        </p:nvSpPr>
        <p:spPr>
          <a:xfrm rot="16200000" flipH="1">
            <a:off x="3651047" y="3313276"/>
            <a:ext cx="822960" cy="441664"/>
          </a:xfrm>
          <a:prstGeom prst="rect">
            <a:avLst/>
          </a:prstGeom>
          <a:solidFill>
            <a:srgbClr val="2E6CA4"/>
          </a:solidFill>
          <a:ln w="12700">
            <a:solidFill>
              <a:srgbClr val="8C8C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2400" b="1" i="1">
                <a:solidFill>
                  <a:prstClr val="white"/>
                </a:solidFill>
                <a:latin typeface="Tahoma" panose="020B0604030504040204" pitchFamily="34" charset="0"/>
                <a:ea typeface="Tahoma" panose="020B0604030504040204" pitchFamily="34" charset="0"/>
                <a:cs typeface="Tahoma" panose="020B0604030504040204" pitchFamily="34" charset="0"/>
              </a:rPr>
              <a:t>5</a:t>
            </a:r>
          </a:p>
        </p:txBody>
      </p:sp>
      <p:sp>
        <p:nvSpPr>
          <p:cNvPr id="138" name="Rectangle 137">
            <a:extLst>
              <a:ext uri="{FF2B5EF4-FFF2-40B4-BE49-F238E27FC236}">
                <a16:creationId xmlns:a16="http://schemas.microsoft.com/office/drawing/2014/main" xmlns="" id="{D47136BD-EBC3-442F-B3D2-7D8B7A533442}"/>
              </a:ext>
            </a:extLst>
          </p:cNvPr>
          <p:cNvSpPr/>
          <p:nvPr/>
        </p:nvSpPr>
        <p:spPr>
          <a:xfrm rot="5400000">
            <a:off x="2256310" y="3342163"/>
            <a:ext cx="822960" cy="375194"/>
          </a:xfrm>
          <a:prstGeom prst="rect">
            <a:avLst/>
          </a:prstGeom>
          <a:solidFill>
            <a:srgbClr val="D29500"/>
          </a:solidFill>
          <a:ln w="12700">
            <a:solidFill>
              <a:srgbClr val="8C8C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2400" b="1" i="1">
                <a:solidFill>
                  <a:prstClr val="white"/>
                </a:solidFill>
                <a:latin typeface="Tahoma" panose="020B0604030504040204" pitchFamily="34" charset="0"/>
                <a:ea typeface="Tahoma" panose="020B0604030504040204" pitchFamily="34" charset="0"/>
                <a:cs typeface="Tahoma" panose="020B0604030504040204" pitchFamily="34" charset="0"/>
              </a:rPr>
              <a:t>5</a:t>
            </a:r>
          </a:p>
        </p:txBody>
      </p:sp>
      <p:sp>
        <p:nvSpPr>
          <p:cNvPr id="139" name="Rectangle 138">
            <a:extLst>
              <a:ext uri="{FF2B5EF4-FFF2-40B4-BE49-F238E27FC236}">
                <a16:creationId xmlns:a16="http://schemas.microsoft.com/office/drawing/2014/main" xmlns="" id="{8019255C-C4AE-4597-81D2-5248B7E44954}"/>
              </a:ext>
            </a:extLst>
          </p:cNvPr>
          <p:cNvSpPr/>
          <p:nvPr/>
        </p:nvSpPr>
        <p:spPr>
          <a:xfrm rot="5400000">
            <a:off x="1836480" y="3342163"/>
            <a:ext cx="822960" cy="375194"/>
          </a:xfrm>
          <a:prstGeom prst="rect">
            <a:avLst/>
          </a:prstGeom>
          <a:solidFill>
            <a:srgbClr val="D29500"/>
          </a:solidFill>
          <a:ln w="12700">
            <a:solidFill>
              <a:srgbClr val="8C8C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2400" b="1" i="1">
                <a:solidFill>
                  <a:prstClr val="white"/>
                </a:solidFill>
                <a:latin typeface="Tahoma" panose="020B0604030504040204" pitchFamily="34" charset="0"/>
                <a:ea typeface="Tahoma" panose="020B0604030504040204" pitchFamily="34" charset="0"/>
                <a:cs typeface="Tahoma" panose="020B0604030504040204" pitchFamily="34" charset="0"/>
              </a:rPr>
              <a:t>4</a:t>
            </a:r>
          </a:p>
        </p:txBody>
      </p:sp>
      <p:sp>
        <p:nvSpPr>
          <p:cNvPr id="140" name="Rectangle 139">
            <a:extLst>
              <a:ext uri="{FF2B5EF4-FFF2-40B4-BE49-F238E27FC236}">
                <a16:creationId xmlns:a16="http://schemas.microsoft.com/office/drawing/2014/main" xmlns="" id="{86CF5CBC-EDF8-47D3-BAE9-525305C1D3E1}"/>
              </a:ext>
            </a:extLst>
          </p:cNvPr>
          <p:cNvSpPr/>
          <p:nvPr/>
        </p:nvSpPr>
        <p:spPr>
          <a:xfrm rot="5400000">
            <a:off x="1416650" y="3340387"/>
            <a:ext cx="822960" cy="375194"/>
          </a:xfrm>
          <a:prstGeom prst="rect">
            <a:avLst/>
          </a:prstGeom>
          <a:solidFill>
            <a:srgbClr val="D29500"/>
          </a:solidFill>
          <a:ln w="12700">
            <a:solidFill>
              <a:srgbClr val="8C8C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2400" b="1" i="1">
                <a:solidFill>
                  <a:prstClr val="white"/>
                </a:solidFill>
                <a:latin typeface="Tahoma" panose="020B0604030504040204" pitchFamily="34" charset="0"/>
                <a:ea typeface="Tahoma" panose="020B0604030504040204" pitchFamily="34" charset="0"/>
                <a:cs typeface="Tahoma" panose="020B0604030504040204" pitchFamily="34" charset="0"/>
              </a:rPr>
              <a:t>3</a:t>
            </a:r>
          </a:p>
        </p:txBody>
      </p:sp>
      <p:sp>
        <p:nvSpPr>
          <p:cNvPr id="141" name="Rectangle 140">
            <a:extLst>
              <a:ext uri="{FF2B5EF4-FFF2-40B4-BE49-F238E27FC236}">
                <a16:creationId xmlns:a16="http://schemas.microsoft.com/office/drawing/2014/main" xmlns="" id="{262BB680-A354-4E73-86F7-2C850C5BA389}"/>
              </a:ext>
            </a:extLst>
          </p:cNvPr>
          <p:cNvSpPr/>
          <p:nvPr/>
        </p:nvSpPr>
        <p:spPr>
          <a:xfrm rot="5400000">
            <a:off x="996820" y="3340387"/>
            <a:ext cx="822960" cy="375194"/>
          </a:xfrm>
          <a:prstGeom prst="rect">
            <a:avLst/>
          </a:prstGeom>
          <a:solidFill>
            <a:srgbClr val="D29500"/>
          </a:solidFill>
          <a:ln w="12700">
            <a:solidFill>
              <a:srgbClr val="8C8C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2400" b="1" i="1">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sp>
        <p:nvSpPr>
          <p:cNvPr id="142" name="Rectangle 141">
            <a:extLst>
              <a:ext uri="{FF2B5EF4-FFF2-40B4-BE49-F238E27FC236}">
                <a16:creationId xmlns:a16="http://schemas.microsoft.com/office/drawing/2014/main" xmlns="" id="{BA562D12-0ACE-4B44-8709-BEA30F4DCAAD}"/>
              </a:ext>
            </a:extLst>
          </p:cNvPr>
          <p:cNvSpPr/>
          <p:nvPr/>
        </p:nvSpPr>
        <p:spPr>
          <a:xfrm rot="5400000">
            <a:off x="543755" y="3307152"/>
            <a:ext cx="822960" cy="441664"/>
          </a:xfrm>
          <a:prstGeom prst="rect">
            <a:avLst/>
          </a:prstGeom>
          <a:solidFill>
            <a:srgbClr val="D29500"/>
          </a:solidFill>
          <a:ln w="12700">
            <a:solidFill>
              <a:srgbClr val="8C8C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2400" b="1" i="1">
                <a:solidFill>
                  <a:prstClr val="white"/>
                </a:solidFill>
                <a:latin typeface="Tahoma" panose="020B0604030504040204" pitchFamily="34" charset="0"/>
                <a:ea typeface="Tahoma" panose="020B0604030504040204" pitchFamily="34" charset="0"/>
                <a:cs typeface="Tahoma" panose="020B0604030504040204" pitchFamily="34" charset="0"/>
              </a:rPr>
              <a:t>1</a:t>
            </a:r>
          </a:p>
        </p:txBody>
      </p:sp>
      <p:sp>
        <p:nvSpPr>
          <p:cNvPr id="242" name="Heart 241">
            <a:hlinkClick r:id="rId11" action="ppaction://hlinksldjump"/>
            <a:extLst>
              <a:ext uri="{FF2B5EF4-FFF2-40B4-BE49-F238E27FC236}">
                <a16:creationId xmlns:a16="http://schemas.microsoft.com/office/drawing/2014/main" xmlns="" id="{5F5B57A4-4D96-4305-A676-21FE298079BB}"/>
              </a:ext>
            </a:extLst>
          </p:cNvPr>
          <p:cNvSpPr/>
          <p:nvPr/>
        </p:nvSpPr>
        <p:spPr>
          <a:xfrm>
            <a:off x="4198090" y="6169945"/>
            <a:ext cx="419830" cy="419830"/>
          </a:xfrm>
          <a:prstGeom prst="heart">
            <a:avLst/>
          </a:prstGeom>
          <a:solidFill>
            <a:srgbClr val="6ABA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a:solidFill>
                  <a:prstClr val="white"/>
                </a:solidFill>
              </a:rPr>
              <a:t>1</a:t>
            </a:r>
          </a:p>
        </p:txBody>
      </p:sp>
      <p:sp>
        <p:nvSpPr>
          <p:cNvPr id="243" name="Heart 242">
            <a:hlinkClick r:id="rId12" action="ppaction://hlinksldjump"/>
            <a:extLst>
              <a:ext uri="{FF2B5EF4-FFF2-40B4-BE49-F238E27FC236}">
                <a16:creationId xmlns:a16="http://schemas.microsoft.com/office/drawing/2014/main" xmlns="" id="{9D22B43D-FC78-4EF8-80F2-DD48C649EB43}"/>
              </a:ext>
            </a:extLst>
          </p:cNvPr>
          <p:cNvSpPr/>
          <p:nvPr/>
        </p:nvSpPr>
        <p:spPr>
          <a:xfrm>
            <a:off x="4637790" y="6169945"/>
            <a:ext cx="419830" cy="419830"/>
          </a:xfrm>
          <a:prstGeom prst="heart">
            <a:avLst/>
          </a:prstGeom>
          <a:solidFill>
            <a:srgbClr val="6ABA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a:solidFill>
                  <a:prstClr val="white"/>
                </a:solidFill>
              </a:rPr>
              <a:t>2</a:t>
            </a:r>
          </a:p>
        </p:txBody>
      </p:sp>
      <p:sp>
        <p:nvSpPr>
          <p:cNvPr id="244" name="Heart 243">
            <a:hlinkClick r:id="rId13" action="ppaction://hlinksldjump"/>
            <a:extLst>
              <a:ext uri="{FF2B5EF4-FFF2-40B4-BE49-F238E27FC236}">
                <a16:creationId xmlns:a16="http://schemas.microsoft.com/office/drawing/2014/main" xmlns="" id="{615FB659-83BC-4FB2-898E-D9B129FCE0B6}"/>
              </a:ext>
            </a:extLst>
          </p:cNvPr>
          <p:cNvSpPr/>
          <p:nvPr/>
        </p:nvSpPr>
        <p:spPr>
          <a:xfrm>
            <a:off x="5077490" y="6169945"/>
            <a:ext cx="419830" cy="419830"/>
          </a:xfrm>
          <a:prstGeom prst="heart">
            <a:avLst/>
          </a:prstGeom>
          <a:solidFill>
            <a:srgbClr val="6ABA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a:solidFill>
                  <a:prstClr val="white"/>
                </a:solidFill>
              </a:rPr>
              <a:t>3</a:t>
            </a:r>
          </a:p>
        </p:txBody>
      </p:sp>
      <p:sp>
        <p:nvSpPr>
          <p:cNvPr id="245" name="Heart 244">
            <a:hlinkClick r:id="rId14" action="ppaction://hlinksldjump"/>
            <a:extLst>
              <a:ext uri="{FF2B5EF4-FFF2-40B4-BE49-F238E27FC236}">
                <a16:creationId xmlns:a16="http://schemas.microsoft.com/office/drawing/2014/main" xmlns="" id="{569094D0-CB92-42A2-B795-A988DC4E5C64}"/>
              </a:ext>
            </a:extLst>
          </p:cNvPr>
          <p:cNvSpPr/>
          <p:nvPr/>
        </p:nvSpPr>
        <p:spPr>
          <a:xfrm>
            <a:off x="5517190" y="6169945"/>
            <a:ext cx="419830" cy="419830"/>
          </a:xfrm>
          <a:prstGeom prst="heart">
            <a:avLst/>
          </a:prstGeom>
          <a:solidFill>
            <a:srgbClr val="6ABA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a:solidFill>
                  <a:prstClr val="white"/>
                </a:solidFill>
              </a:rPr>
              <a:t>4</a:t>
            </a:r>
          </a:p>
        </p:txBody>
      </p:sp>
      <p:sp>
        <p:nvSpPr>
          <p:cNvPr id="246" name="Heart 245">
            <a:hlinkClick r:id="rId15" action="ppaction://hlinksldjump"/>
            <a:extLst>
              <a:ext uri="{FF2B5EF4-FFF2-40B4-BE49-F238E27FC236}">
                <a16:creationId xmlns:a16="http://schemas.microsoft.com/office/drawing/2014/main" xmlns="" id="{82AF909D-B519-4A1D-AEDE-62463562C191}"/>
              </a:ext>
            </a:extLst>
          </p:cNvPr>
          <p:cNvSpPr/>
          <p:nvPr/>
        </p:nvSpPr>
        <p:spPr>
          <a:xfrm>
            <a:off x="5956889" y="6169945"/>
            <a:ext cx="419830" cy="419830"/>
          </a:xfrm>
          <a:prstGeom prst="heart">
            <a:avLst/>
          </a:prstGeom>
          <a:solidFill>
            <a:srgbClr val="6ABA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a:solidFill>
                  <a:prstClr val="white"/>
                </a:solidFill>
              </a:rPr>
              <a:t>5</a:t>
            </a:r>
          </a:p>
        </p:txBody>
      </p:sp>
      <p:sp>
        <p:nvSpPr>
          <p:cNvPr id="34" name="Heart 33">
            <a:hlinkClick r:id="rId16" action="ppaction://hlinksldjump"/>
            <a:extLst>
              <a:ext uri="{FF2B5EF4-FFF2-40B4-BE49-F238E27FC236}">
                <a16:creationId xmlns:a16="http://schemas.microsoft.com/office/drawing/2014/main" xmlns="" id="{7B018FE0-F270-49FB-952D-D698FE0F0099}"/>
              </a:ext>
            </a:extLst>
          </p:cNvPr>
          <p:cNvSpPr/>
          <p:nvPr/>
        </p:nvSpPr>
        <p:spPr>
          <a:xfrm>
            <a:off x="4198090" y="496820"/>
            <a:ext cx="419830" cy="419830"/>
          </a:xfrm>
          <a:prstGeom prst="heart">
            <a:avLst/>
          </a:prstGeom>
          <a:solidFill>
            <a:srgbClr val="0998D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a:solidFill>
                  <a:prstClr val="white"/>
                </a:solidFill>
              </a:rPr>
              <a:t>1</a:t>
            </a:r>
          </a:p>
        </p:txBody>
      </p:sp>
      <p:sp>
        <p:nvSpPr>
          <p:cNvPr id="35" name="Heart 34">
            <a:hlinkClick r:id="rId17" action="ppaction://hlinksldjump"/>
            <a:extLst>
              <a:ext uri="{FF2B5EF4-FFF2-40B4-BE49-F238E27FC236}">
                <a16:creationId xmlns:a16="http://schemas.microsoft.com/office/drawing/2014/main" xmlns="" id="{39F31CEA-865C-4173-82D0-F2E3D5C4318C}"/>
              </a:ext>
            </a:extLst>
          </p:cNvPr>
          <p:cNvSpPr/>
          <p:nvPr/>
        </p:nvSpPr>
        <p:spPr>
          <a:xfrm>
            <a:off x="4637790" y="496820"/>
            <a:ext cx="419830" cy="419830"/>
          </a:xfrm>
          <a:prstGeom prst="heart">
            <a:avLst/>
          </a:prstGeom>
          <a:solidFill>
            <a:srgbClr val="0998D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a:solidFill>
                  <a:prstClr val="white"/>
                </a:solidFill>
              </a:rPr>
              <a:t>2</a:t>
            </a:r>
          </a:p>
        </p:txBody>
      </p:sp>
      <p:sp>
        <p:nvSpPr>
          <p:cNvPr id="36" name="Heart 35">
            <a:hlinkClick r:id="rId18" action="ppaction://hlinksldjump"/>
            <a:extLst>
              <a:ext uri="{FF2B5EF4-FFF2-40B4-BE49-F238E27FC236}">
                <a16:creationId xmlns:a16="http://schemas.microsoft.com/office/drawing/2014/main" xmlns="" id="{8FA385EA-481C-4FB7-99B5-35AE2B8C0329}"/>
              </a:ext>
            </a:extLst>
          </p:cNvPr>
          <p:cNvSpPr/>
          <p:nvPr/>
        </p:nvSpPr>
        <p:spPr>
          <a:xfrm>
            <a:off x="5077490" y="496820"/>
            <a:ext cx="419830" cy="419830"/>
          </a:xfrm>
          <a:prstGeom prst="heart">
            <a:avLst/>
          </a:prstGeom>
          <a:solidFill>
            <a:srgbClr val="0998D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a:solidFill>
                  <a:prstClr val="white"/>
                </a:solidFill>
              </a:rPr>
              <a:t>3</a:t>
            </a:r>
          </a:p>
        </p:txBody>
      </p:sp>
      <p:sp>
        <p:nvSpPr>
          <p:cNvPr id="37" name="Heart 36">
            <a:hlinkClick r:id="rId11" action="ppaction://hlinksldjump"/>
            <a:extLst>
              <a:ext uri="{FF2B5EF4-FFF2-40B4-BE49-F238E27FC236}">
                <a16:creationId xmlns:a16="http://schemas.microsoft.com/office/drawing/2014/main" xmlns="" id="{04CBAC34-5C6E-481D-ADE4-7759D3E712EE}"/>
              </a:ext>
            </a:extLst>
          </p:cNvPr>
          <p:cNvSpPr/>
          <p:nvPr/>
        </p:nvSpPr>
        <p:spPr>
          <a:xfrm>
            <a:off x="5517190" y="496820"/>
            <a:ext cx="419830" cy="419830"/>
          </a:xfrm>
          <a:prstGeom prst="heart">
            <a:avLst/>
          </a:prstGeom>
          <a:solidFill>
            <a:srgbClr val="0998D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a:solidFill>
                  <a:prstClr val="white"/>
                </a:solidFill>
              </a:rPr>
              <a:t>4</a:t>
            </a:r>
          </a:p>
        </p:txBody>
      </p:sp>
      <p:sp>
        <p:nvSpPr>
          <p:cNvPr id="38" name="Heart 37">
            <a:hlinkClick r:id="rId19" action="ppaction://hlinksldjump"/>
            <a:extLst>
              <a:ext uri="{FF2B5EF4-FFF2-40B4-BE49-F238E27FC236}">
                <a16:creationId xmlns:a16="http://schemas.microsoft.com/office/drawing/2014/main" xmlns="" id="{3F18E9B7-15C8-433F-BC28-3F49983C9021}"/>
              </a:ext>
            </a:extLst>
          </p:cNvPr>
          <p:cNvSpPr/>
          <p:nvPr/>
        </p:nvSpPr>
        <p:spPr>
          <a:xfrm>
            <a:off x="5956889" y="496820"/>
            <a:ext cx="419830" cy="419830"/>
          </a:xfrm>
          <a:prstGeom prst="heart">
            <a:avLst/>
          </a:prstGeom>
          <a:solidFill>
            <a:srgbClr val="0998D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a:solidFill>
                  <a:prstClr val="white"/>
                </a:solidFill>
              </a:rPr>
              <a:t>5</a:t>
            </a:r>
          </a:p>
        </p:txBody>
      </p:sp>
      <p:sp>
        <p:nvSpPr>
          <p:cNvPr id="39" name="Heart 38">
            <a:hlinkClick r:id="rId11" action="ppaction://hlinksldjump"/>
            <a:extLst>
              <a:ext uri="{FF2B5EF4-FFF2-40B4-BE49-F238E27FC236}">
                <a16:creationId xmlns:a16="http://schemas.microsoft.com/office/drawing/2014/main" xmlns="" id="{BE9E5718-16FD-4F64-8BC8-4B47CFF9F31A}"/>
              </a:ext>
            </a:extLst>
          </p:cNvPr>
          <p:cNvSpPr/>
          <p:nvPr/>
        </p:nvSpPr>
        <p:spPr>
          <a:xfrm>
            <a:off x="265390" y="496820"/>
            <a:ext cx="419830" cy="419830"/>
          </a:xfrm>
          <a:prstGeom prst="heart">
            <a:avLst/>
          </a:prstGeom>
          <a:solidFill>
            <a:srgbClr val="F7383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a:solidFill>
                  <a:prstClr val="white"/>
                </a:solidFill>
              </a:rPr>
              <a:t>1</a:t>
            </a:r>
          </a:p>
        </p:txBody>
      </p:sp>
      <p:sp>
        <p:nvSpPr>
          <p:cNvPr id="40" name="Heart 39">
            <a:hlinkClick r:id="rId12" action="ppaction://hlinksldjump"/>
            <a:extLst>
              <a:ext uri="{FF2B5EF4-FFF2-40B4-BE49-F238E27FC236}">
                <a16:creationId xmlns:a16="http://schemas.microsoft.com/office/drawing/2014/main" xmlns="" id="{E4A9514D-C166-421C-A363-E6F0F9F98E94}"/>
              </a:ext>
            </a:extLst>
          </p:cNvPr>
          <p:cNvSpPr/>
          <p:nvPr/>
        </p:nvSpPr>
        <p:spPr>
          <a:xfrm>
            <a:off x="705090" y="496820"/>
            <a:ext cx="419830" cy="419830"/>
          </a:xfrm>
          <a:prstGeom prst="heart">
            <a:avLst/>
          </a:prstGeom>
          <a:solidFill>
            <a:srgbClr val="F7383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a:solidFill>
                  <a:prstClr val="white"/>
                </a:solidFill>
              </a:rPr>
              <a:t>2</a:t>
            </a:r>
          </a:p>
        </p:txBody>
      </p:sp>
      <p:sp>
        <p:nvSpPr>
          <p:cNvPr id="41" name="Heart 40">
            <a:hlinkClick r:id="rId14" action="ppaction://hlinksldjump"/>
            <a:extLst>
              <a:ext uri="{FF2B5EF4-FFF2-40B4-BE49-F238E27FC236}">
                <a16:creationId xmlns:a16="http://schemas.microsoft.com/office/drawing/2014/main" xmlns="" id="{6E397F83-1DE4-4D07-9EE2-B05E08E6448A}"/>
              </a:ext>
            </a:extLst>
          </p:cNvPr>
          <p:cNvSpPr/>
          <p:nvPr/>
        </p:nvSpPr>
        <p:spPr>
          <a:xfrm>
            <a:off x="1144790" y="496820"/>
            <a:ext cx="419830" cy="419830"/>
          </a:xfrm>
          <a:prstGeom prst="heart">
            <a:avLst/>
          </a:prstGeom>
          <a:solidFill>
            <a:srgbClr val="F7383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a:solidFill>
                  <a:prstClr val="white"/>
                </a:solidFill>
              </a:rPr>
              <a:t>3</a:t>
            </a:r>
          </a:p>
        </p:txBody>
      </p:sp>
      <p:sp>
        <p:nvSpPr>
          <p:cNvPr id="42" name="Heart 41">
            <a:hlinkClick r:id="rId15" action="ppaction://hlinksldjump"/>
            <a:extLst>
              <a:ext uri="{FF2B5EF4-FFF2-40B4-BE49-F238E27FC236}">
                <a16:creationId xmlns:a16="http://schemas.microsoft.com/office/drawing/2014/main" xmlns="" id="{0DE641A1-FA58-4766-A528-A47D66AFD679}"/>
              </a:ext>
            </a:extLst>
          </p:cNvPr>
          <p:cNvSpPr/>
          <p:nvPr/>
        </p:nvSpPr>
        <p:spPr>
          <a:xfrm>
            <a:off x="1584490" y="496820"/>
            <a:ext cx="419830" cy="419830"/>
          </a:xfrm>
          <a:prstGeom prst="heart">
            <a:avLst/>
          </a:prstGeom>
          <a:solidFill>
            <a:srgbClr val="F7383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a:solidFill>
                  <a:prstClr val="white"/>
                </a:solidFill>
              </a:rPr>
              <a:t>4</a:t>
            </a:r>
          </a:p>
        </p:txBody>
      </p:sp>
      <p:sp>
        <p:nvSpPr>
          <p:cNvPr id="43" name="Heart 42">
            <a:hlinkClick r:id="rId13" action="ppaction://hlinksldjump"/>
            <a:extLst>
              <a:ext uri="{FF2B5EF4-FFF2-40B4-BE49-F238E27FC236}">
                <a16:creationId xmlns:a16="http://schemas.microsoft.com/office/drawing/2014/main" xmlns="" id="{922268A4-09A1-407A-B85D-C21273E94E14}"/>
              </a:ext>
            </a:extLst>
          </p:cNvPr>
          <p:cNvSpPr/>
          <p:nvPr/>
        </p:nvSpPr>
        <p:spPr>
          <a:xfrm>
            <a:off x="2024189" y="496820"/>
            <a:ext cx="419830" cy="419830"/>
          </a:xfrm>
          <a:prstGeom prst="heart">
            <a:avLst/>
          </a:prstGeom>
          <a:solidFill>
            <a:srgbClr val="F7383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a:solidFill>
                  <a:prstClr val="white"/>
                </a:solidFill>
              </a:rPr>
              <a:t>5</a:t>
            </a:r>
          </a:p>
        </p:txBody>
      </p:sp>
      <p:sp>
        <p:nvSpPr>
          <p:cNvPr id="44" name="Heart 43">
            <a:hlinkClick r:id="rId12" action="ppaction://hlinksldjump"/>
            <a:extLst>
              <a:ext uri="{FF2B5EF4-FFF2-40B4-BE49-F238E27FC236}">
                <a16:creationId xmlns:a16="http://schemas.microsoft.com/office/drawing/2014/main" xmlns="" id="{D1EC04FD-1466-4652-84D9-71C3F32AA0D0}"/>
              </a:ext>
            </a:extLst>
          </p:cNvPr>
          <p:cNvSpPr/>
          <p:nvPr/>
        </p:nvSpPr>
        <p:spPr>
          <a:xfrm>
            <a:off x="265390" y="6180336"/>
            <a:ext cx="419830" cy="419830"/>
          </a:xfrm>
          <a:prstGeom prst="heart">
            <a:avLst/>
          </a:prstGeom>
          <a:solidFill>
            <a:srgbClr val="FB900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a:solidFill>
                  <a:prstClr val="white"/>
                </a:solidFill>
              </a:rPr>
              <a:t>1</a:t>
            </a:r>
          </a:p>
        </p:txBody>
      </p:sp>
      <p:sp>
        <p:nvSpPr>
          <p:cNvPr id="45" name="Heart 44">
            <a:hlinkClick r:id="rId19" action="ppaction://hlinksldjump"/>
            <a:extLst>
              <a:ext uri="{FF2B5EF4-FFF2-40B4-BE49-F238E27FC236}">
                <a16:creationId xmlns:a16="http://schemas.microsoft.com/office/drawing/2014/main" xmlns="" id="{247E2EB7-A522-416D-B098-DD95329A5A8F}"/>
              </a:ext>
            </a:extLst>
          </p:cNvPr>
          <p:cNvSpPr/>
          <p:nvPr/>
        </p:nvSpPr>
        <p:spPr>
          <a:xfrm>
            <a:off x="705090" y="6180336"/>
            <a:ext cx="419830" cy="419830"/>
          </a:xfrm>
          <a:prstGeom prst="heart">
            <a:avLst/>
          </a:prstGeom>
          <a:solidFill>
            <a:srgbClr val="FB900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a:solidFill>
                  <a:prstClr val="white"/>
                </a:solidFill>
              </a:rPr>
              <a:t>2</a:t>
            </a:r>
          </a:p>
        </p:txBody>
      </p:sp>
      <p:sp>
        <p:nvSpPr>
          <p:cNvPr id="46" name="Heart 45">
            <a:hlinkClick r:id="rId20" action="ppaction://hlinksldjump"/>
            <a:extLst>
              <a:ext uri="{FF2B5EF4-FFF2-40B4-BE49-F238E27FC236}">
                <a16:creationId xmlns:a16="http://schemas.microsoft.com/office/drawing/2014/main" xmlns="" id="{AF6FF570-3B60-47B7-8513-CCCCD101B336}"/>
              </a:ext>
            </a:extLst>
          </p:cNvPr>
          <p:cNvSpPr/>
          <p:nvPr/>
        </p:nvSpPr>
        <p:spPr>
          <a:xfrm>
            <a:off x="1144790" y="6180336"/>
            <a:ext cx="419830" cy="419830"/>
          </a:xfrm>
          <a:prstGeom prst="heart">
            <a:avLst/>
          </a:prstGeom>
          <a:solidFill>
            <a:srgbClr val="FB900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a:solidFill>
                  <a:prstClr val="white"/>
                </a:solidFill>
              </a:rPr>
              <a:t>3</a:t>
            </a:r>
          </a:p>
        </p:txBody>
      </p:sp>
      <p:sp>
        <p:nvSpPr>
          <p:cNvPr id="47" name="Heart 46">
            <a:hlinkClick r:id="rId21" action="ppaction://hlinksldjump"/>
            <a:extLst>
              <a:ext uri="{FF2B5EF4-FFF2-40B4-BE49-F238E27FC236}">
                <a16:creationId xmlns:a16="http://schemas.microsoft.com/office/drawing/2014/main" xmlns="" id="{02F3D216-DD88-4FDE-84AC-5BFBA45F0238}"/>
              </a:ext>
            </a:extLst>
          </p:cNvPr>
          <p:cNvSpPr/>
          <p:nvPr/>
        </p:nvSpPr>
        <p:spPr>
          <a:xfrm>
            <a:off x="1584490" y="6180336"/>
            <a:ext cx="419830" cy="419830"/>
          </a:xfrm>
          <a:prstGeom prst="heart">
            <a:avLst/>
          </a:prstGeom>
          <a:solidFill>
            <a:srgbClr val="FB900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a:solidFill>
                  <a:prstClr val="white"/>
                </a:solidFill>
              </a:rPr>
              <a:t>4</a:t>
            </a:r>
          </a:p>
        </p:txBody>
      </p:sp>
      <p:sp>
        <p:nvSpPr>
          <p:cNvPr id="48" name="Heart 47">
            <a:hlinkClick r:id="rId22" action="ppaction://hlinksldjump"/>
            <a:extLst>
              <a:ext uri="{FF2B5EF4-FFF2-40B4-BE49-F238E27FC236}">
                <a16:creationId xmlns:a16="http://schemas.microsoft.com/office/drawing/2014/main" xmlns="" id="{C81C30D8-EB79-4A1B-9699-3530802BCA43}"/>
              </a:ext>
            </a:extLst>
          </p:cNvPr>
          <p:cNvSpPr/>
          <p:nvPr/>
        </p:nvSpPr>
        <p:spPr>
          <a:xfrm>
            <a:off x="2024189" y="6180336"/>
            <a:ext cx="419830" cy="419830"/>
          </a:xfrm>
          <a:prstGeom prst="heart">
            <a:avLst/>
          </a:prstGeom>
          <a:solidFill>
            <a:srgbClr val="FB900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a:solidFill>
                  <a:prstClr val="white"/>
                </a:solidFill>
              </a:rPr>
              <a:t>5</a:t>
            </a:r>
          </a:p>
        </p:txBody>
      </p:sp>
      <p:pic>
        <p:nvPicPr>
          <p:cNvPr id="49" name="Graphic 48" descr="Trophy">
            <a:extLst>
              <a:ext uri="{FF2B5EF4-FFF2-40B4-BE49-F238E27FC236}">
                <a16:creationId xmlns:a16="http://schemas.microsoft.com/office/drawing/2014/main" xmlns="" id="{E2A5426B-6F1D-49B8-8B1A-4E66D2AEF899}"/>
              </a:ext>
            </a:extLst>
          </p:cNvPr>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4589648" y="4809387"/>
            <a:ext cx="1302193" cy="1302193"/>
          </a:xfrm>
          <a:prstGeom prst="rect">
            <a:avLst/>
          </a:prstGeom>
        </p:spPr>
      </p:pic>
      <p:pic>
        <p:nvPicPr>
          <p:cNvPr id="50" name="Graphic 49" descr="Trophy">
            <a:extLst>
              <a:ext uri="{FF2B5EF4-FFF2-40B4-BE49-F238E27FC236}">
                <a16:creationId xmlns:a16="http://schemas.microsoft.com/office/drawing/2014/main" xmlns="" id="{57A9986D-BAAD-46DF-ADE7-5194893C3751}"/>
              </a:ext>
            </a:extLst>
          </p:cNvPr>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684687" y="908930"/>
            <a:ext cx="1302193" cy="1302193"/>
          </a:xfrm>
          <a:prstGeom prst="rect">
            <a:avLst/>
          </a:prstGeom>
        </p:spPr>
      </p:pic>
      <p:pic>
        <p:nvPicPr>
          <p:cNvPr id="51" name="Graphic 50" descr="Trophy">
            <a:extLst>
              <a:ext uri="{FF2B5EF4-FFF2-40B4-BE49-F238E27FC236}">
                <a16:creationId xmlns:a16="http://schemas.microsoft.com/office/drawing/2014/main" xmlns="" id="{0267F2CA-D74B-4D8C-89F1-2A6A19C0EFB5}"/>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26174" y="4319142"/>
            <a:ext cx="2204049" cy="1302193"/>
          </a:xfrm>
          <a:prstGeom prst="rect">
            <a:avLst/>
          </a:prstGeom>
        </p:spPr>
      </p:pic>
      <p:pic>
        <p:nvPicPr>
          <p:cNvPr id="52" name="Graphic 51" descr="Trophy">
            <a:extLst>
              <a:ext uri="{FF2B5EF4-FFF2-40B4-BE49-F238E27FC236}">
                <a16:creationId xmlns:a16="http://schemas.microsoft.com/office/drawing/2014/main" xmlns="" id="{56A27F92-8AC3-4426-8490-CE8BC29339D2}"/>
              </a:ext>
            </a:extLst>
          </p:cNvPr>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4589648" y="873419"/>
            <a:ext cx="1302193" cy="1302193"/>
          </a:xfrm>
          <a:prstGeom prst="rect">
            <a:avLst/>
          </a:prstGeom>
        </p:spPr>
      </p:pic>
      <p:sp>
        <p:nvSpPr>
          <p:cNvPr id="54" name="Rectangle 53">
            <a:extLst>
              <a:ext uri="{FF2B5EF4-FFF2-40B4-BE49-F238E27FC236}">
                <a16:creationId xmlns:a16="http://schemas.microsoft.com/office/drawing/2014/main" xmlns="" id="{0B4D8A0A-CE99-4465-BDEA-66E0426DA542}"/>
              </a:ext>
            </a:extLst>
          </p:cNvPr>
          <p:cNvSpPr/>
          <p:nvPr/>
        </p:nvSpPr>
        <p:spPr>
          <a:xfrm>
            <a:off x="6774963" y="1380588"/>
            <a:ext cx="5173211" cy="1938992"/>
          </a:xfrm>
          <a:prstGeom prst="rect">
            <a:avLst/>
          </a:prstGeom>
        </p:spPr>
        <p:txBody>
          <a:bodyPr wrap="none">
            <a:spAutoFit/>
          </a:bodyPr>
          <a:lstStyle/>
          <a:p>
            <a:pPr algn="ctr" defTabSz="914400"/>
            <a:r>
              <a:rPr lang="en-US" sz="6000" b="1">
                <a:ln w="6600">
                  <a:solidFill>
                    <a:srgbClr val="ED7D31"/>
                  </a:solidFill>
                  <a:prstDash val="solid"/>
                </a:ln>
                <a:solidFill>
                  <a:srgbClr val="FFFF00"/>
                </a:solidFill>
                <a:effectLst>
                  <a:outerShdw dist="38100" dir="2700000" algn="tl" rotWithShape="0">
                    <a:srgbClr val="ED7D31"/>
                  </a:outerShdw>
                </a:effectLst>
                <a:latin typeface="Helvetica Neue"/>
              </a:rPr>
              <a:t>TRÒ CH</a:t>
            </a:r>
            <a:r>
              <a:rPr lang="vi-VN" sz="6000" b="1">
                <a:ln w="6600">
                  <a:solidFill>
                    <a:srgbClr val="ED7D31"/>
                  </a:solidFill>
                  <a:prstDash val="solid"/>
                </a:ln>
                <a:solidFill>
                  <a:srgbClr val="FFFF00"/>
                </a:solidFill>
                <a:effectLst>
                  <a:outerShdw dist="38100" dir="2700000" algn="tl" rotWithShape="0">
                    <a:srgbClr val="ED7D31"/>
                  </a:outerShdw>
                </a:effectLst>
                <a:latin typeface="Helvetica Neue"/>
              </a:rPr>
              <a:t>Ơ</a:t>
            </a:r>
            <a:r>
              <a:rPr lang="en-US" sz="6000" b="1">
                <a:ln w="6600">
                  <a:solidFill>
                    <a:srgbClr val="ED7D31"/>
                  </a:solidFill>
                  <a:prstDash val="solid"/>
                </a:ln>
                <a:solidFill>
                  <a:srgbClr val="FFFF00"/>
                </a:solidFill>
                <a:effectLst>
                  <a:outerShdw dist="38100" dir="2700000" algn="tl" rotWithShape="0">
                    <a:srgbClr val="ED7D31"/>
                  </a:outerShdw>
                </a:effectLst>
                <a:latin typeface="Helvetica Neue"/>
              </a:rPr>
              <a:t>I </a:t>
            </a:r>
          </a:p>
          <a:p>
            <a:pPr algn="ctr" defTabSz="914400"/>
            <a:r>
              <a:rPr lang="vi-VN" sz="6000" b="1">
                <a:ln w="6600">
                  <a:solidFill>
                    <a:srgbClr val="ED7D31"/>
                  </a:solidFill>
                  <a:prstDash val="solid"/>
                </a:ln>
                <a:solidFill>
                  <a:srgbClr val="FFFF00"/>
                </a:solidFill>
                <a:effectLst>
                  <a:outerShdw dist="38100" dir="2700000" algn="tl" rotWithShape="0">
                    <a:srgbClr val="ED7D31"/>
                  </a:outerShdw>
                </a:effectLst>
              </a:rPr>
              <a:t>Ai nhanh hơn</a:t>
            </a:r>
            <a:endParaRPr lang="en-US" sz="6000" b="1">
              <a:ln w="6600">
                <a:solidFill>
                  <a:srgbClr val="ED7D31"/>
                </a:solidFill>
                <a:prstDash val="solid"/>
              </a:ln>
              <a:solidFill>
                <a:srgbClr val="FFFF00"/>
              </a:solidFill>
              <a:effectLst>
                <a:outerShdw dist="38100" dir="2700000" algn="tl" rotWithShape="0">
                  <a:srgbClr val="ED7D31"/>
                </a:outerShdw>
              </a:effectLst>
            </a:endParaRPr>
          </a:p>
        </p:txBody>
      </p:sp>
      <p:sp>
        <p:nvSpPr>
          <p:cNvPr id="5" name="Flowchart: Summing Junction 4">
            <a:hlinkClick r:id="rId20" action="ppaction://hlinksldjump"/>
            <a:extLst>
              <a:ext uri="{FF2B5EF4-FFF2-40B4-BE49-F238E27FC236}">
                <a16:creationId xmlns:a16="http://schemas.microsoft.com/office/drawing/2014/main" xmlns="" id="{355D16C9-03FE-4EA0-80D4-E7B4D67FB917}"/>
              </a:ext>
            </a:extLst>
          </p:cNvPr>
          <p:cNvSpPr/>
          <p:nvPr/>
        </p:nvSpPr>
        <p:spPr>
          <a:xfrm>
            <a:off x="11638216" y="48217"/>
            <a:ext cx="419234" cy="419234"/>
          </a:xfrm>
          <a:prstGeom prst="flowChartSummingJunction">
            <a:avLst/>
          </a:prstGeom>
          <a:solidFill>
            <a:schemeClr val="accent5">
              <a:lumMod val="5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pic>
        <p:nvPicPr>
          <p:cNvPr id="7" name="MaryHadALittleLamb">
            <a:hlinkClick r:id="" action="ppaction://media"/>
            <a:extLst>
              <a:ext uri="{FF2B5EF4-FFF2-40B4-BE49-F238E27FC236}">
                <a16:creationId xmlns:a16="http://schemas.microsoft.com/office/drawing/2014/main" xmlns="" id="{99A633A3-035E-462A-AF22-E96FC15590D4}"/>
              </a:ext>
            </a:extLst>
          </p:cNvPr>
          <p:cNvPicPr>
            <a:picLocks noChangeAspect="1"/>
          </p:cNvPicPr>
          <p:nvPr>
            <a:audioFile r:link="rId2"/>
            <p:extLst>
              <p:ext uri="{DAA4B4D4-6D71-4841-9C94-3DE7FCFB9230}">
                <p14:media xmlns:p14="http://schemas.microsoft.com/office/powerpoint/2010/main" r:embed="rId1"/>
              </p:ext>
            </p:extLst>
          </p:nvPr>
        </p:nvPicPr>
        <p:blipFill>
          <a:blip r:embed="rId24"/>
          <a:stretch>
            <a:fillRect/>
          </a:stretch>
        </p:blipFill>
        <p:spPr>
          <a:xfrm>
            <a:off x="12298624" y="-750867"/>
            <a:ext cx="487363" cy="487363"/>
          </a:xfrm>
          <a:prstGeom prst="rect">
            <a:avLst/>
          </a:prstGeom>
        </p:spPr>
      </p:pic>
      <p:pic>
        <p:nvPicPr>
          <p:cNvPr id="249" name="Picture 248">
            <a:extLst>
              <a:ext uri="{FF2B5EF4-FFF2-40B4-BE49-F238E27FC236}">
                <a16:creationId xmlns:a16="http://schemas.microsoft.com/office/drawing/2014/main" xmlns="" id="{E22F02EA-C79B-4DE3-9C10-888373554CCA}"/>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2997395" y="-6081"/>
            <a:ext cx="600437" cy="777352"/>
          </a:xfrm>
          <a:prstGeom prst="rect">
            <a:avLst/>
          </a:prstGeom>
        </p:spPr>
      </p:pic>
      <p:pic>
        <p:nvPicPr>
          <p:cNvPr id="247" name="Picture 246">
            <a:extLst>
              <a:ext uri="{FF2B5EF4-FFF2-40B4-BE49-F238E27FC236}">
                <a16:creationId xmlns:a16="http://schemas.microsoft.com/office/drawing/2014/main" xmlns="" id="{3A530223-8EEB-4D94-B23C-334FE5C8DCA6}"/>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5911045" y="2772607"/>
            <a:ext cx="600437" cy="777352"/>
          </a:xfrm>
          <a:prstGeom prst="rect">
            <a:avLst/>
          </a:prstGeom>
        </p:spPr>
      </p:pic>
      <p:pic>
        <p:nvPicPr>
          <p:cNvPr id="248" name="Picture 247">
            <a:extLst>
              <a:ext uri="{FF2B5EF4-FFF2-40B4-BE49-F238E27FC236}">
                <a16:creationId xmlns:a16="http://schemas.microsoft.com/office/drawing/2014/main" xmlns="" id="{6E5FFACD-866F-48E1-8BE1-8045598D96D6}"/>
              </a:ext>
            </a:extLst>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129449" y="2774787"/>
            <a:ext cx="598375" cy="777354"/>
          </a:xfrm>
          <a:prstGeom prst="rect">
            <a:avLst/>
          </a:prstGeom>
        </p:spPr>
      </p:pic>
      <p:pic>
        <p:nvPicPr>
          <p:cNvPr id="240" name="Picture 239">
            <a:extLst>
              <a:ext uri="{FF2B5EF4-FFF2-40B4-BE49-F238E27FC236}">
                <a16:creationId xmlns:a16="http://schemas.microsoft.com/office/drawing/2014/main" xmlns="" id="{BD88EA17-A8FF-43E3-8D2A-18A3436FEF28}"/>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2997395" y="5781269"/>
            <a:ext cx="600438" cy="777352"/>
          </a:xfrm>
          <a:prstGeom prst="rect">
            <a:avLst/>
          </a:prstGeom>
        </p:spPr>
      </p:pic>
    </p:spTree>
    <p:extLst>
      <p:ext uri="{BB962C8B-B14F-4D97-AF65-F5344CB8AC3E}">
        <p14:creationId xmlns:p14="http://schemas.microsoft.com/office/powerpoint/2010/main" val="2203138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nodeType="withEffect">
                                  <p:stCondLst>
                                    <p:cond delay="0"/>
                                  </p:stCondLst>
                                  <p:childTnLst>
                                    <p:animScale>
                                      <p:cBhvr>
                                        <p:cTn id="6" dur="2000" fill="hold"/>
                                        <p:tgtEl>
                                          <p:spTgt spid="4"/>
                                        </p:tgtEl>
                                      </p:cBhvr>
                                      <p:by x="110000" y="110000"/>
                                    </p:animScale>
                                  </p:childTnLst>
                                </p:cTn>
                              </p:par>
                              <p:par>
                                <p:cTn id="7" presetID="1" presetClass="mediacall" presetSubtype="0" fill="hold" nodeType="withEffect">
                                  <p:stCondLst>
                                    <p:cond delay="0"/>
                                  </p:stCondLst>
                                  <p:childTnLst>
                                    <p:cmd type="call" cmd="playFrom(0.0)">
                                      <p:cBhvr>
                                        <p:cTn id="8" dur="131376" fill="hold"/>
                                        <p:tgtEl>
                                          <p:spTgt spid="7"/>
                                        </p:tgtEl>
                                      </p:cBhvr>
                                    </p:cmd>
                                  </p:childTnLst>
                                </p:cTn>
                              </p:par>
                              <p:par>
                                <p:cTn id="9" presetID="34" presetClass="emph" presetSubtype="0" repeatCount="indefinite" fill="hold" grpId="0" nodeType="withEffect">
                                  <p:stCondLst>
                                    <p:cond delay="0"/>
                                  </p:stCondLst>
                                  <p:iterate type="lt">
                                    <p:tmPct val="10000"/>
                                  </p:iterate>
                                  <p:childTnLst>
                                    <p:animMotion origin="layout" path="M 0.0 0.0 L 0.0 -0.07213" pathEditMode="relative" ptsTypes="">
                                      <p:cBhvr>
                                        <p:cTn id="10" dur="250" accel="50000" decel="50000" autoRev="1" fill="hold">
                                          <p:stCondLst>
                                            <p:cond delay="0"/>
                                          </p:stCondLst>
                                        </p:cTn>
                                        <p:tgtEl>
                                          <p:spTgt spid="54"/>
                                        </p:tgtEl>
                                        <p:attrNameLst>
                                          <p:attrName>ppt_x</p:attrName>
                                          <p:attrName>ppt_y</p:attrName>
                                        </p:attrNameLst>
                                      </p:cBhvr>
                                    </p:animMotion>
                                    <p:animRot by="1500000">
                                      <p:cBhvr>
                                        <p:cTn id="11" dur="125" fill="hold">
                                          <p:stCondLst>
                                            <p:cond delay="0"/>
                                          </p:stCondLst>
                                        </p:cTn>
                                        <p:tgtEl>
                                          <p:spTgt spid="54"/>
                                        </p:tgtEl>
                                        <p:attrNameLst>
                                          <p:attrName>r</p:attrName>
                                        </p:attrNameLst>
                                      </p:cBhvr>
                                    </p:animRot>
                                    <p:animRot by="-1500000">
                                      <p:cBhvr>
                                        <p:cTn id="12" dur="125" fill="hold">
                                          <p:stCondLst>
                                            <p:cond delay="125"/>
                                          </p:stCondLst>
                                        </p:cTn>
                                        <p:tgtEl>
                                          <p:spTgt spid="54"/>
                                        </p:tgtEl>
                                        <p:attrNameLst>
                                          <p:attrName>r</p:attrName>
                                        </p:attrNameLst>
                                      </p:cBhvr>
                                    </p:animRot>
                                    <p:animRot by="-1500000">
                                      <p:cBhvr>
                                        <p:cTn id="13" dur="125" fill="hold">
                                          <p:stCondLst>
                                            <p:cond delay="250"/>
                                          </p:stCondLst>
                                        </p:cTn>
                                        <p:tgtEl>
                                          <p:spTgt spid="54"/>
                                        </p:tgtEl>
                                        <p:attrNameLst>
                                          <p:attrName>r</p:attrName>
                                        </p:attrNameLst>
                                      </p:cBhvr>
                                    </p:animRot>
                                    <p:animRot by="1500000">
                                      <p:cBhvr>
                                        <p:cTn id="14" dur="125" fill="hold">
                                          <p:stCondLst>
                                            <p:cond delay="375"/>
                                          </p:stCondLst>
                                        </p:cTn>
                                        <p:tgtEl>
                                          <p:spTgt spid="54"/>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3" presetClass="mediacall" presetSubtype="0" fill="hold" nodeType="clickEffect">
                                  <p:stCondLst>
                                    <p:cond delay="0"/>
                                  </p:stCondLst>
                                  <p:childTnLst>
                                    <p:cmd type="call" cmd="stop">
                                      <p:cBhvr>
                                        <p:cTn id="18"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242"/>
                    </p:tgtEl>
                  </p:cond>
                </p:stCondLst>
                <p:endSync evt="end" delay="0">
                  <p:rtn val="all"/>
                </p:endSync>
                <p:childTnLst>
                  <p:par>
                    <p:cTn id="20" fill="hold">
                      <p:stCondLst>
                        <p:cond delay="0"/>
                      </p:stCondLst>
                      <p:childTnLst>
                        <p:par>
                          <p:cTn id="21" fill="hold">
                            <p:stCondLst>
                              <p:cond delay="0"/>
                            </p:stCondLst>
                            <p:childTnLst>
                              <p:par>
                                <p:cTn id="22" presetID="1" presetClass="emph" presetSubtype="2" repeatCount="5000" fill="hold" nodeType="clickEffect">
                                  <p:stCondLst>
                                    <p:cond delay="0"/>
                                  </p:stCondLst>
                                  <p:childTnLst>
                                    <p:animClr clrSpc="rgb" dir="cw">
                                      <p:cBhvr>
                                        <p:cTn id="23" dur="500" fill="hold"/>
                                        <p:tgtEl>
                                          <p:spTgt spid="242"/>
                                        </p:tgtEl>
                                        <p:attrNameLst>
                                          <p:attrName>fillcolor</p:attrName>
                                        </p:attrNameLst>
                                      </p:cBhvr>
                                      <p:to>
                                        <a:srgbClr val="000000"/>
                                      </p:to>
                                    </p:animClr>
                                    <p:set>
                                      <p:cBhvr>
                                        <p:cTn id="24" dur="500" fill="hold"/>
                                        <p:tgtEl>
                                          <p:spTgt spid="242"/>
                                        </p:tgtEl>
                                        <p:attrNameLst>
                                          <p:attrName>fill.type</p:attrName>
                                        </p:attrNameLst>
                                      </p:cBhvr>
                                      <p:to>
                                        <p:strVal val="solid"/>
                                      </p:to>
                                    </p:set>
                                    <p:set>
                                      <p:cBhvr>
                                        <p:cTn id="25" dur="500" fill="hold"/>
                                        <p:tgtEl>
                                          <p:spTgt spid="242"/>
                                        </p:tgtEl>
                                        <p:attrNameLst>
                                          <p:attrName>fill.on</p:attrName>
                                        </p:attrNameLst>
                                      </p:cBhvr>
                                      <p:to>
                                        <p:strVal val="true"/>
                                      </p:to>
                                    </p:set>
                                  </p:childTnLst>
                                </p:cTn>
                              </p:par>
                            </p:childTnLst>
                          </p:cTn>
                        </p:par>
                      </p:childTnLst>
                    </p:cTn>
                  </p:par>
                </p:childTnLst>
              </p:cTn>
              <p:nextCondLst>
                <p:cond evt="onClick" delay="0">
                  <p:tgtEl>
                    <p:spTgt spid="242"/>
                  </p:tgtEl>
                </p:cond>
              </p:nextCondLst>
            </p:seq>
            <p:seq concurrent="1" nextAc="seek">
              <p:cTn id="26" restart="whenNotActive" fill="hold" evtFilter="cancelBubble" nodeType="interactiveSeq">
                <p:stCondLst>
                  <p:cond evt="onClick" delay="0">
                    <p:tgtEl>
                      <p:spTgt spid="243"/>
                    </p:tgtEl>
                  </p:cond>
                </p:stCondLst>
                <p:endSync evt="end" delay="0">
                  <p:rtn val="all"/>
                </p:endSync>
                <p:childTnLst>
                  <p:par>
                    <p:cTn id="27" fill="hold">
                      <p:stCondLst>
                        <p:cond delay="0"/>
                      </p:stCondLst>
                      <p:childTnLst>
                        <p:par>
                          <p:cTn id="28" fill="hold">
                            <p:stCondLst>
                              <p:cond delay="0"/>
                            </p:stCondLst>
                            <p:childTnLst>
                              <p:par>
                                <p:cTn id="29" presetID="1" presetClass="emph" presetSubtype="2" repeatCount="5000" fill="hold" nodeType="clickEffect">
                                  <p:stCondLst>
                                    <p:cond delay="0"/>
                                  </p:stCondLst>
                                  <p:childTnLst>
                                    <p:animClr clrSpc="rgb" dir="cw">
                                      <p:cBhvr>
                                        <p:cTn id="30" dur="500" fill="hold"/>
                                        <p:tgtEl>
                                          <p:spTgt spid="243"/>
                                        </p:tgtEl>
                                        <p:attrNameLst>
                                          <p:attrName>fillcolor</p:attrName>
                                        </p:attrNameLst>
                                      </p:cBhvr>
                                      <p:to>
                                        <a:srgbClr val="000000"/>
                                      </p:to>
                                    </p:animClr>
                                    <p:set>
                                      <p:cBhvr>
                                        <p:cTn id="31" dur="500" fill="hold"/>
                                        <p:tgtEl>
                                          <p:spTgt spid="243"/>
                                        </p:tgtEl>
                                        <p:attrNameLst>
                                          <p:attrName>fill.type</p:attrName>
                                        </p:attrNameLst>
                                      </p:cBhvr>
                                      <p:to>
                                        <p:strVal val="solid"/>
                                      </p:to>
                                    </p:set>
                                    <p:set>
                                      <p:cBhvr>
                                        <p:cTn id="32" dur="500" fill="hold"/>
                                        <p:tgtEl>
                                          <p:spTgt spid="243"/>
                                        </p:tgtEl>
                                        <p:attrNameLst>
                                          <p:attrName>fill.on</p:attrName>
                                        </p:attrNameLst>
                                      </p:cBhvr>
                                      <p:to>
                                        <p:strVal val="true"/>
                                      </p:to>
                                    </p:set>
                                  </p:childTnLst>
                                </p:cTn>
                              </p:par>
                            </p:childTnLst>
                          </p:cTn>
                        </p:par>
                      </p:childTnLst>
                    </p:cTn>
                  </p:par>
                </p:childTnLst>
              </p:cTn>
              <p:nextCondLst>
                <p:cond evt="onClick" delay="0">
                  <p:tgtEl>
                    <p:spTgt spid="243"/>
                  </p:tgtEl>
                </p:cond>
              </p:nextCondLst>
            </p:seq>
            <p:seq concurrent="1" nextAc="seek">
              <p:cTn id="33" restart="whenNotActive" fill="hold" evtFilter="cancelBubble" nodeType="interactiveSeq">
                <p:stCondLst>
                  <p:cond evt="onClick" delay="0">
                    <p:tgtEl>
                      <p:spTgt spid="244"/>
                    </p:tgtEl>
                  </p:cond>
                </p:stCondLst>
                <p:endSync evt="end" delay="0">
                  <p:rtn val="all"/>
                </p:endSync>
                <p:childTnLst>
                  <p:par>
                    <p:cTn id="34" fill="hold">
                      <p:stCondLst>
                        <p:cond delay="0"/>
                      </p:stCondLst>
                      <p:childTnLst>
                        <p:par>
                          <p:cTn id="35" fill="hold">
                            <p:stCondLst>
                              <p:cond delay="0"/>
                            </p:stCondLst>
                            <p:childTnLst>
                              <p:par>
                                <p:cTn id="36" presetID="1" presetClass="emph" presetSubtype="2" repeatCount="5000" fill="hold" nodeType="clickEffect">
                                  <p:stCondLst>
                                    <p:cond delay="0"/>
                                  </p:stCondLst>
                                  <p:childTnLst>
                                    <p:animClr clrSpc="rgb" dir="cw">
                                      <p:cBhvr>
                                        <p:cTn id="37" dur="500" fill="hold"/>
                                        <p:tgtEl>
                                          <p:spTgt spid="244"/>
                                        </p:tgtEl>
                                        <p:attrNameLst>
                                          <p:attrName>fillcolor</p:attrName>
                                        </p:attrNameLst>
                                      </p:cBhvr>
                                      <p:to>
                                        <a:srgbClr val="000000"/>
                                      </p:to>
                                    </p:animClr>
                                    <p:set>
                                      <p:cBhvr>
                                        <p:cTn id="38" dur="500" fill="hold"/>
                                        <p:tgtEl>
                                          <p:spTgt spid="244"/>
                                        </p:tgtEl>
                                        <p:attrNameLst>
                                          <p:attrName>fill.type</p:attrName>
                                        </p:attrNameLst>
                                      </p:cBhvr>
                                      <p:to>
                                        <p:strVal val="solid"/>
                                      </p:to>
                                    </p:set>
                                    <p:set>
                                      <p:cBhvr>
                                        <p:cTn id="39" dur="500" fill="hold"/>
                                        <p:tgtEl>
                                          <p:spTgt spid="244"/>
                                        </p:tgtEl>
                                        <p:attrNameLst>
                                          <p:attrName>fill.on</p:attrName>
                                        </p:attrNameLst>
                                      </p:cBhvr>
                                      <p:to>
                                        <p:strVal val="true"/>
                                      </p:to>
                                    </p:set>
                                  </p:childTnLst>
                                </p:cTn>
                              </p:par>
                            </p:childTnLst>
                          </p:cTn>
                        </p:par>
                      </p:childTnLst>
                    </p:cTn>
                  </p:par>
                </p:childTnLst>
              </p:cTn>
              <p:nextCondLst>
                <p:cond evt="onClick" delay="0">
                  <p:tgtEl>
                    <p:spTgt spid="244"/>
                  </p:tgtEl>
                </p:cond>
              </p:nextCondLst>
            </p:seq>
            <p:seq concurrent="1" nextAc="seek">
              <p:cTn id="40" restart="whenNotActive" fill="hold" evtFilter="cancelBubble" nodeType="interactiveSeq">
                <p:stCondLst>
                  <p:cond evt="onClick" delay="0">
                    <p:tgtEl>
                      <p:spTgt spid="245"/>
                    </p:tgtEl>
                  </p:cond>
                </p:stCondLst>
                <p:endSync evt="end" delay="0">
                  <p:rtn val="all"/>
                </p:endSync>
                <p:childTnLst>
                  <p:par>
                    <p:cTn id="41" fill="hold">
                      <p:stCondLst>
                        <p:cond delay="0"/>
                      </p:stCondLst>
                      <p:childTnLst>
                        <p:par>
                          <p:cTn id="42" fill="hold">
                            <p:stCondLst>
                              <p:cond delay="0"/>
                            </p:stCondLst>
                            <p:childTnLst>
                              <p:par>
                                <p:cTn id="43" presetID="1" presetClass="emph" presetSubtype="2" repeatCount="5000" fill="hold" nodeType="clickEffect">
                                  <p:stCondLst>
                                    <p:cond delay="0"/>
                                  </p:stCondLst>
                                  <p:childTnLst>
                                    <p:animClr clrSpc="rgb" dir="cw">
                                      <p:cBhvr>
                                        <p:cTn id="44" dur="500" fill="hold"/>
                                        <p:tgtEl>
                                          <p:spTgt spid="245"/>
                                        </p:tgtEl>
                                        <p:attrNameLst>
                                          <p:attrName>fillcolor</p:attrName>
                                        </p:attrNameLst>
                                      </p:cBhvr>
                                      <p:to>
                                        <a:srgbClr val="000000"/>
                                      </p:to>
                                    </p:animClr>
                                    <p:set>
                                      <p:cBhvr>
                                        <p:cTn id="45" dur="500" fill="hold"/>
                                        <p:tgtEl>
                                          <p:spTgt spid="245"/>
                                        </p:tgtEl>
                                        <p:attrNameLst>
                                          <p:attrName>fill.type</p:attrName>
                                        </p:attrNameLst>
                                      </p:cBhvr>
                                      <p:to>
                                        <p:strVal val="solid"/>
                                      </p:to>
                                    </p:set>
                                    <p:set>
                                      <p:cBhvr>
                                        <p:cTn id="46" dur="500" fill="hold"/>
                                        <p:tgtEl>
                                          <p:spTgt spid="245"/>
                                        </p:tgtEl>
                                        <p:attrNameLst>
                                          <p:attrName>fill.on</p:attrName>
                                        </p:attrNameLst>
                                      </p:cBhvr>
                                      <p:to>
                                        <p:strVal val="true"/>
                                      </p:to>
                                    </p:set>
                                  </p:childTnLst>
                                </p:cTn>
                              </p:par>
                            </p:childTnLst>
                          </p:cTn>
                        </p:par>
                      </p:childTnLst>
                    </p:cTn>
                  </p:par>
                </p:childTnLst>
              </p:cTn>
              <p:nextCondLst>
                <p:cond evt="onClick" delay="0">
                  <p:tgtEl>
                    <p:spTgt spid="245"/>
                  </p:tgtEl>
                </p:cond>
              </p:nextCondLst>
            </p:seq>
            <p:seq concurrent="1" nextAc="seek">
              <p:cTn id="47" restart="whenNotActive" fill="hold" evtFilter="cancelBubble" nodeType="interactiveSeq">
                <p:stCondLst>
                  <p:cond evt="onClick" delay="0">
                    <p:tgtEl>
                      <p:spTgt spid="246"/>
                    </p:tgtEl>
                  </p:cond>
                </p:stCondLst>
                <p:endSync evt="end" delay="0">
                  <p:rtn val="all"/>
                </p:endSync>
                <p:childTnLst>
                  <p:par>
                    <p:cTn id="48" fill="hold">
                      <p:stCondLst>
                        <p:cond delay="0"/>
                      </p:stCondLst>
                      <p:childTnLst>
                        <p:par>
                          <p:cTn id="49" fill="hold">
                            <p:stCondLst>
                              <p:cond delay="0"/>
                            </p:stCondLst>
                            <p:childTnLst>
                              <p:par>
                                <p:cTn id="50" presetID="1" presetClass="emph" presetSubtype="2" repeatCount="5000" fill="hold" nodeType="clickEffect">
                                  <p:stCondLst>
                                    <p:cond delay="0"/>
                                  </p:stCondLst>
                                  <p:childTnLst>
                                    <p:animClr clrSpc="rgb" dir="cw">
                                      <p:cBhvr>
                                        <p:cTn id="51" dur="500" fill="hold"/>
                                        <p:tgtEl>
                                          <p:spTgt spid="246"/>
                                        </p:tgtEl>
                                        <p:attrNameLst>
                                          <p:attrName>fillcolor</p:attrName>
                                        </p:attrNameLst>
                                      </p:cBhvr>
                                      <p:to>
                                        <a:srgbClr val="000000"/>
                                      </p:to>
                                    </p:animClr>
                                    <p:set>
                                      <p:cBhvr>
                                        <p:cTn id="52" dur="500" fill="hold"/>
                                        <p:tgtEl>
                                          <p:spTgt spid="246"/>
                                        </p:tgtEl>
                                        <p:attrNameLst>
                                          <p:attrName>fill.type</p:attrName>
                                        </p:attrNameLst>
                                      </p:cBhvr>
                                      <p:to>
                                        <p:strVal val="solid"/>
                                      </p:to>
                                    </p:set>
                                    <p:set>
                                      <p:cBhvr>
                                        <p:cTn id="53" dur="500" fill="hold"/>
                                        <p:tgtEl>
                                          <p:spTgt spid="246"/>
                                        </p:tgtEl>
                                        <p:attrNameLst>
                                          <p:attrName>fill.on</p:attrName>
                                        </p:attrNameLst>
                                      </p:cBhvr>
                                      <p:to>
                                        <p:strVal val="true"/>
                                      </p:to>
                                    </p:set>
                                  </p:childTnLst>
                                </p:cTn>
                              </p:par>
                            </p:childTnLst>
                          </p:cTn>
                        </p:par>
                      </p:childTnLst>
                    </p:cTn>
                  </p:par>
                </p:childTnLst>
              </p:cTn>
              <p:nextCondLst>
                <p:cond evt="onClick" delay="0">
                  <p:tgtEl>
                    <p:spTgt spid="246"/>
                  </p:tgtEl>
                </p:cond>
              </p:nextCondLst>
            </p:seq>
            <p:seq concurrent="1" nextAc="seek">
              <p:cTn id="54" restart="whenNotActive" fill="hold" evtFilter="cancelBubble" nodeType="interactiveSeq">
                <p:stCondLst>
                  <p:cond evt="onClick" delay="0">
                    <p:tgtEl>
                      <p:spTgt spid="240"/>
                    </p:tgtEl>
                  </p:cond>
                </p:stCondLst>
                <p:endSync evt="end" delay="0">
                  <p:rtn val="all"/>
                </p:endSync>
                <p:childTnLst>
                  <p:par>
                    <p:cTn id="55" fill="hold">
                      <p:stCondLst>
                        <p:cond delay="0"/>
                      </p:stCondLst>
                      <p:childTnLst>
                        <p:par>
                          <p:cTn id="56" fill="hold">
                            <p:stCondLst>
                              <p:cond delay="0"/>
                            </p:stCondLst>
                            <p:childTnLst>
                              <p:par>
                                <p:cTn id="57" presetID="64" presetClass="path" presetSubtype="0" accel="50000" decel="50000" fill="hold" nodeType="clickEffect">
                                  <p:stCondLst>
                                    <p:cond delay="0"/>
                                  </p:stCondLst>
                                  <p:childTnLst>
                                    <p:animMotion origin="layout" path="M -1.25E-6 2.96296E-6 L -1.25E-6 -0.09283 " pathEditMode="relative" rAng="0" ptsTypes="AA">
                                      <p:cBhvr>
                                        <p:cTn id="58" dur="1000" fill="hold"/>
                                        <p:tgtEl>
                                          <p:spTgt spid="240"/>
                                        </p:tgtEl>
                                        <p:attrNameLst>
                                          <p:attrName>ppt_x</p:attrName>
                                          <p:attrName>ppt_y</p:attrName>
                                        </p:attrNameLst>
                                      </p:cBhvr>
                                      <p:rCtr x="0" y="-4653"/>
                                    </p:animMotion>
                                  </p:childTnLst>
                                  <p:subTnLst>
                                    <p:audio>
                                      <p:cMediaNode>
                                        <p:cTn display="0" masterRel="sameClick">
                                          <p:stCondLst>
                                            <p:cond evt="begin" delay="0">
                                              <p:tn val="57"/>
                                            </p:cond>
                                          </p:stCondLst>
                                          <p:endCondLst>
                                            <p:cond evt="onStopAudio" delay="0">
                                              <p:tgtEl>
                                                <p:sldTgt/>
                                              </p:tgtEl>
                                            </p:cond>
                                          </p:endCondLst>
                                        </p:cTn>
                                        <p:tgtEl>
                                          <p:sndTgt r:embed="rId4" name="DRUMROLL.WAV"/>
                                        </p:tgtEl>
                                      </p:cMediaNode>
                                    </p:audio>
                                  </p:subTnLst>
                                </p:cTn>
                              </p:par>
                              <p:par>
                                <p:cTn id="59" presetID="6" presetClass="emph" presetSubtype="0" autoRev="1" fill="hold" nodeType="withEffect">
                                  <p:stCondLst>
                                    <p:cond delay="0"/>
                                  </p:stCondLst>
                                  <p:childTnLst>
                                    <p:animScale>
                                      <p:cBhvr>
                                        <p:cTn id="60" dur="500" fill="hold"/>
                                        <p:tgtEl>
                                          <p:spTgt spid="240"/>
                                        </p:tgtEl>
                                      </p:cBhvr>
                                      <p:by x="140000" y="140000"/>
                                    </p:animScale>
                                  </p:childTnLst>
                                </p:cTn>
                              </p:par>
                              <p:par>
                                <p:cTn id="61" presetID="27" presetClass="emph" presetSubtype="0" repeatCount="5000" fill="remove" grpId="0" nodeType="withEffect">
                                  <p:stCondLst>
                                    <p:cond delay="0"/>
                                  </p:stCondLst>
                                  <p:childTnLst>
                                    <p:animClr clrSpc="rgb" dir="cw">
                                      <p:cBhvr override="childStyle">
                                        <p:cTn id="62" dur="250" autoRev="1" fill="remove"/>
                                        <p:tgtEl>
                                          <p:spTgt spid="27"/>
                                        </p:tgtEl>
                                        <p:attrNameLst>
                                          <p:attrName>style.color</p:attrName>
                                        </p:attrNameLst>
                                      </p:cBhvr>
                                      <p:to>
                                        <a:schemeClr val="bg1"/>
                                      </p:to>
                                    </p:animClr>
                                    <p:animClr clrSpc="rgb" dir="cw">
                                      <p:cBhvr>
                                        <p:cTn id="63" dur="250" autoRev="1" fill="remove"/>
                                        <p:tgtEl>
                                          <p:spTgt spid="27"/>
                                        </p:tgtEl>
                                        <p:attrNameLst>
                                          <p:attrName>fillcolor</p:attrName>
                                        </p:attrNameLst>
                                      </p:cBhvr>
                                      <p:to>
                                        <a:schemeClr val="bg1"/>
                                      </p:to>
                                    </p:animClr>
                                    <p:set>
                                      <p:cBhvr>
                                        <p:cTn id="64" dur="250" autoRev="1" fill="remove"/>
                                        <p:tgtEl>
                                          <p:spTgt spid="27"/>
                                        </p:tgtEl>
                                        <p:attrNameLst>
                                          <p:attrName>fill.type</p:attrName>
                                        </p:attrNameLst>
                                      </p:cBhvr>
                                      <p:to>
                                        <p:strVal val="solid"/>
                                      </p:to>
                                    </p:set>
                                    <p:set>
                                      <p:cBhvr>
                                        <p:cTn id="65" dur="250" autoRev="1" fill="remove"/>
                                        <p:tgtEl>
                                          <p:spTgt spid="27"/>
                                        </p:tgtEl>
                                        <p:attrNameLst>
                                          <p:attrName>fill.on</p:attrName>
                                        </p:attrNameLst>
                                      </p:cBhvr>
                                      <p:to>
                                        <p:strVal val="true"/>
                                      </p:to>
                                    </p:set>
                                  </p:childTnLst>
                                </p:cTn>
                              </p:par>
                            </p:childTnLst>
                          </p:cTn>
                        </p:par>
                      </p:childTnLst>
                    </p:cTn>
                  </p:par>
                  <p:par>
                    <p:cTn id="66" fill="hold">
                      <p:stCondLst>
                        <p:cond delay="indefinite"/>
                      </p:stCondLst>
                      <p:childTnLst>
                        <p:par>
                          <p:cTn id="67" fill="hold">
                            <p:stCondLst>
                              <p:cond delay="0"/>
                            </p:stCondLst>
                            <p:childTnLst>
                              <p:par>
                                <p:cTn id="68" presetID="64" presetClass="path" presetSubtype="0" accel="50000" decel="50000" fill="hold" nodeType="clickEffect">
                                  <p:stCondLst>
                                    <p:cond delay="0"/>
                                  </p:stCondLst>
                                  <p:childTnLst>
                                    <p:animMotion origin="layout" path="M -1.25E-6 -0.09283 L -1.25E-6 -0.16111 " pathEditMode="relative" rAng="0" ptsTypes="AA">
                                      <p:cBhvr>
                                        <p:cTn id="69" dur="1000" fill="hold"/>
                                        <p:tgtEl>
                                          <p:spTgt spid="240"/>
                                        </p:tgtEl>
                                        <p:attrNameLst>
                                          <p:attrName>ppt_x</p:attrName>
                                          <p:attrName>ppt_y</p:attrName>
                                        </p:attrNameLst>
                                      </p:cBhvr>
                                      <p:rCtr x="0" y="-3426"/>
                                    </p:animMotion>
                                  </p:childTnLst>
                                  <p:subTnLst>
                                    <p:audio>
                                      <p:cMediaNode>
                                        <p:cTn display="0" masterRel="sameClick">
                                          <p:stCondLst>
                                            <p:cond evt="begin" delay="0">
                                              <p:tn val="68"/>
                                            </p:cond>
                                          </p:stCondLst>
                                          <p:endCondLst>
                                            <p:cond evt="onStopAudio" delay="0">
                                              <p:tgtEl>
                                                <p:sldTgt/>
                                              </p:tgtEl>
                                            </p:cond>
                                          </p:endCondLst>
                                        </p:cTn>
                                        <p:tgtEl>
                                          <p:sndTgt r:embed="rId4" name="DRUMROLL.WAV"/>
                                        </p:tgtEl>
                                      </p:cMediaNode>
                                    </p:audio>
                                  </p:subTnLst>
                                </p:cTn>
                              </p:par>
                              <p:par>
                                <p:cTn id="70" presetID="6" presetClass="emph" presetSubtype="0" autoRev="1" fill="hold" nodeType="withEffect">
                                  <p:stCondLst>
                                    <p:cond delay="0"/>
                                  </p:stCondLst>
                                  <p:childTnLst>
                                    <p:animScale>
                                      <p:cBhvr>
                                        <p:cTn id="71" dur="500" fill="hold"/>
                                        <p:tgtEl>
                                          <p:spTgt spid="240"/>
                                        </p:tgtEl>
                                      </p:cBhvr>
                                      <p:by x="140000" y="140000"/>
                                    </p:animScale>
                                  </p:childTnLst>
                                </p:cTn>
                              </p:par>
                              <p:par>
                                <p:cTn id="72" presetID="27" presetClass="emph" presetSubtype="0" repeatCount="5000" fill="remove" grpId="0" nodeType="withEffect">
                                  <p:stCondLst>
                                    <p:cond delay="0"/>
                                  </p:stCondLst>
                                  <p:childTnLst>
                                    <p:animClr clrSpc="rgb" dir="cw">
                                      <p:cBhvr override="childStyle">
                                        <p:cTn id="73" dur="250" autoRev="1" fill="remove"/>
                                        <p:tgtEl>
                                          <p:spTgt spid="26"/>
                                        </p:tgtEl>
                                        <p:attrNameLst>
                                          <p:attrName>style.color</p:attrName>
                                        </p:attrNameLst>
                                      </p:cBhvr>
                                      <p:to>
                                        <a:schemeClr val="bg1"/>
                                      </p:to>
                                    </p:animClr>
                                    <p:animClr clrSpc="rgb" dir="cw">
                                      <p:cBhvr>
                                        <p:cTn id="74" dur="250" autoRev="1" fill="remove"/>
                                        <p:tgtEl>
                                          <p:spTgt spid="26"/>
                                        </p:tgtEl>
                                        <p:attrNameLst>
                                          <p:attrName>fillcolor</p:attrName>
                                        </p:attrNameLst>
                                      </p:cBhvr>
                                      <p:to>
                                        <a:schemeClr val="bg1"/>
                                      </p:to>
                                    </p:animClr>
                                    <p:set>
                                      <p:cBhvr>
                                        <p:cTn id="75" dur="250" autoRev="1" fill="remove"/>
                                        <p:tgtEl>
                                          <p:spTgt spid="26"/>
                                        </p:tgtEl>
                                        <p:attrNameLst>
                                          <p:attrName>fill.type</p:attrName>
                                        </p:attrNameLst>
                                      </p:cBhvr>
                                      <p:to>
                                        <p:strVal val="solid"/>
                                      </p:to>
                                    </p:set>
                                    <p:set>
                                      <p:cBhvr>
                                        <p:cTn id="76" dur="250" autoRev="1" fill="remove"/>
                                        <p:tgtEl>
                                          <p:spTgt spid="26"/>
                                        </p:tgtEl>
                                        <p:attrNameLst>
                                          <p:attrName>fill.on</p:attrName>
                                        </p:attrNameLst>
                                      </p:cBhvr>
                                      <p:to>
                                        <p:strVal val="true"/>
                                      </p:to>
                                    </p:set>
                                  </p:childTnLst>
                                </p:cTn>
                              </p:par>
                            </p:childTnLst>
                          </p:cTn>
                        </p:par>
                      </p:childTnLst>
                    </p:cTn>
                  </p:par>
                  <p:par>
                    <p:cTn id="77" fill="hold">
                      <p:stCondLst>
                        <p:cond delay="indefinite"/>
                      </p:stCondLst>
                      <p:childTnLst>
                        <p:par>
                          <p:cTn id="78" fill="hold">
                            <p:stCondLst>
                              <p:cond delay="0"/>
                            </p:stCondLst>
                            <p:childTnLst>
                              <p:par>
                                <p:cTn id="79" presetID="64" presetClass="path" presetSubtype="0" accel="50000" decel="50000" fill="hold" nodeType="clickEffect">
                                  <p:stCondLst>
                                    <p:cond delay="0"/>
                                  </p:stCondLst>
                                  <p:childTnLst>
                                    <p:animMotion origin="layout" path="M -1.25E-6 -0.16111 L 0.00026 -0.22246 " pathEditMode="relative" rAng="0" ptsTypes="AA">
                                      <p:cBhvr>
                                        <p:cTn id="80" dur="1000" fill="hold"/>
                                        <p:tgtEl>
                                          <p:spTgt spid="240"/>
                                        </p:tgtEl>
                                        <p:attrNameLst>
                                          <p:attrName>ppt_x</p:attrName>
                                          <p:attrName>ppt_y</p:attrName>
                                        </p:attrNameLst>
                                      </p:cBhvr>
                                      <p:rCtr x="13" y="-3079"/>
                                    </p:animMotion>
                                  </p:childTnLst>
                                  <p:subTnLst>
                                    <p:audio>
                                      <p:cMediaNode>
                                        <p:cTn display="0" masterRel="sameClick">
                                          <p:stCondLst>
                                            <p:cond evt="begin" delay="0">
                                              <p:tn val="79"/>
                                            </p:cond>
                                          </p:stCondLst>
                                          <p:endCondLst>
                                            <p:cond evt="onStopAudio" delay="0">
                                              <p:tgtEl>
                                                <p:sldTgt/>
                                              </p:tgtEl>
                                            </p:cond>
                                          </p:endCondLst>
                                        </p:cTn>
                                        <p:tgtEl>
                                          <p:sndTgt r:embed="rId4" name="DRUMROLL.WAV"/>
                                        </p:tgtEl>
                                      </p:cMediaNode>
                                    </p:audio>
                                  </p:subTnLst>
                                </p:cTn>
                              </p:par>
                              <p:par>
                                <p:cTn id="81" presetID="6" presetClass="emph" presetSubtype="0" autoRev="1" fill="hold" nodeType="withEffect">
                                  <p:stCondLst>
                                    <p:cond delay="0"/>
                                  </p:stCondLst>
                                  <p:childTnLst>
                                    <p:animScale>
                                      <p:cBhvr>
                                        <p:cTn id="82" dur="500" fill="hold"/>
                                        <p:tgtEl>
                                          <p:spTgt spid="240"/>
                                        </p:tgtEl>
                                      </p:cBhvr>
                                      <p:by x="140000" y="140000"/>
                                    </p:animScale>
                                  </p:childTnLst>
                                </p:cTn>
                              </p:par>
                              <p:par>
                                <p:cTn id="83" presetID="27" presetClass="emph" presetSubtype="0" repeatCount="5000" fill="remove" grpId="0" nodeType="withEffect">
                                  <p:stCondLst>
                                    <p:cond delay="0"/>
                                  </p:stCondLst>
                                  <p:childTnLst>
                                    <p:animClr clrSpc="rgb" dir="cw">
                                      <p:cBhvr override="childStyle">
                                        <p:cTn id="84" dur="250" autoRev="1" fill="remove"/>
                                        <p:tgtEl>
                                          <p:spTgt spid="25"/>
                                        </p:tgtEl>
                                        <p:attrNameLst>
                                          <p:attrName>style.color</p:attrName>
                                        </p:attrNameLst>
                                      </p:cBhvr>
                                      <p:to>
                                        <a:schemeClr val="bg1"/>
                                      </p:to>
                                    </p:animClr>
                                    <p:animClr clrSpc="rgb" dir="cw">
                                      <p:cBhvr>
                                        <p:cTn id="85" dur="250" autoRev="1" fill="remove"/>
                                        <p:tgtEl>
                                          <p:spTgt spid="25"/>
                                        </p:tgtEl>
                                        <p:attrNameLst>
                                          <p:attrName>fillcolor</p:attrName>
                                        </p:attrNameLst>
                                      </p:cBhvr>
                                      <p:to>
                                        <a:schemeClr val="bg1"/>
                                      </p:to>
                                    </p:animClr>
                                    <p:set>
                                      <p:cBhvr>
                                        <p:cTn id="86" dur="250" autoRev="1" fill="remove"/>
                                        <p:tgtEl>
                                          <p:spTgt spid="25"/>
                                        </p:tgtEl>
                                        <p:attrNameLst>
                                          <p:attrName>fill.type</p:attrName>
                                        </p:attrNameLst>
                                      </p:cBhvr>
                                      <p:to>
                                        <p:strVal val="solid"/>
                                      </p:to>
                                    </p:set>
                                    <p:set>
                                      <p:cBhvr>
                                        <p:cTn id="87" dur="250" autoRev="1" fill="remove"/>
                                        <p:tgtEl>
                                          <p:spTgt spid="25"/>
                                        </p:tgtEl>
                                        <p:attrNameLst>
                                          <p:attrName>fill.on</p:attrName>
                                        </p:attrNameLst>
                                      </p:cBhvr>
                                      <p:to>
                                        <p:strVal val="true"/>
                                      </p:to>
                                    </p:set>
                                  </p:childTnLst>
                                </p:cTn>
                              </p:par>
                            </p:childTnLst>
                          </p:cTn>
                        </p:par>
                      </p:childTnLst>
                    </p:cTn>
                  </p:par>
                  <p:par>
                    <p:cTn id="88" fill="hold">
                      <p:stCondLst>
                        <p:cond delay="indefinite"/>
                      </p:stCondLst>
                      <p:childTnLst>
                        <p:par>
                          <p:cTn id="89" fill="hold">
                            <p:stCondLst>
                              <p:cond delay="0"/>
                            </p:stCondLst>
                            <p:childTnLst>
                              <p:par>
                                <p:cTn id="90" presetID="64" presetClass="path" presetSubtype="0" accel="50000" decel="50000" fill="hold" nodeType="clickEffect">
                                  <p:stCondLst>
                                    <p:cond delay="0"/>
                                  </p:stCondLst>
                                  <p:childTnLst>
                                    <p:animMotion origin="layout" path="M 0.00026 -0.22246 L 0.00013 -0.28403 " pathEditMode="relative" rAng="0" ptsTypes="AA">
                                      <p:cBhvr>
                                        <p:cTn id="91" dur="1000" fill="hold"/>
                                        <p:tgtEl>
                                          <p:spTgt spid="240"/>
                                        </p:tgtEl>
                                        <p:attrNameLst>
                                          <p:attrName>ppt_x</p:attrName>
                                          <p:attrName>ppt_y</p:attrName>
                                        </p:attrNameLst>
                                      </p:cBhvr>
                                      <p:rCtr x="-13" y="-3079"/>
                                    </p:animMotion>
                                  </p:childTnLst>
                                  <p:subTnLst>
                                    <p:audio>
                                      <p:cMediaNode>
                                        <p:cTn display="0" masterRel="sameClick">
                                          <p:stCondLst>
                                            <p:cond evt="begin" delay="0">
                                              <p:tn val="90"/>
                                            </p:cond>
                                          </p:stCondLst>
                                          <p:endCondLst>
                                            <p:cond evt="onStopAudio" delay="0">
                                              <p:tgtEl>
                                                <p:sldTgt/>
                                              </p:tgtEl>
                                            </p:cond>
                                          </p:endCondLst>
                                        </p:cTn>
                                        <p:tgtEl>
                                          <p:sndTgt r:embed="rId4" name="DRUMROLL.WAV"/>
                                        </p:tgtEl>
                                      </p:cMediaNode>
                                    </p:audio>
                                  </p:subTnLst>
                                </p:cTn>
                              </p:par>
                              <p:par>
                                <p:cTn id="92" presetID="6" presetClass="emph" presetSubtype="0" autoRev="1" fill="hold" nodeType="withEffect">
                                  <p:stCondLst>
                                    <p:cond delay="0"/>
                                  </p:stCondLst>
                                  <p:childTnLst>
                                    <p:animScale>
                                      <p:cBhvr>
                                        <p:cTn id="93" dur="500" fill="hold"/>
                                        <p:tgtEl>
                                          <p:spTgt spid="240"/>
                                        </p:tgtEl>
                                      </p:cBhvr>
                                      <p:by x="140000" y="140000"/>
                                    </p:animScale>
                                  </p:childTnLst>
                                </p:cTn>
                              </p:par>
                              <p:par>
                                <p:cTn id="94" presetID="27" presetClass="emph" presetSubtype="0" repeatCount="5000" fill="remove" grpId="0" nodeType="withEffect">
                                  <p:stCondLst>
                                    <p:cond delay="0"/>
                                  </p:stCondLst>
                                  <p:childTnLst>
                                    <p:animClr clrSpc="rgb" dir="cw">
                                      <p:cBhvr override="childStyle">
                                        <p:cTn id="95" dur="250" autoRev="1" fill="remove"/>
                                        <p:tgtEl>
                                          <p:spTgt spid="24"/>
                                        </p:tgtEl>
                                        <p:attrNameLst>
                                          <p:attrName>style.color</p:attrName>
                                        </p:attrNameLst>
                                      </p:cBhvr>
                                      <p:to>
                                        <a:schemeClr val="bg1"/>
                                      </p:to>
                                    </p:animClr>
                                    <p:animClr clrSpc="rgb" dir="cw">
                                      <p:cBhvr>
                                        <p:cTn id="96" dur="250" autoRev="1" fill="remove"/>
                                        <p:tgtEl>
                                          <p:spTgt spid="24"/>
                                        </p:tgtEl>
                                        <p:attrNameLst>
                                          <p:attrName>fillcolor</p:attrName>
                                        </p:attrNameLst>
                                      </p:cBhvr>
                                      <p:to>
                                        <a:schemeClr val="bg1"/>
                                      </p:to>
                                    </p:animClr>
                                    <p:set>
                                      <p:cBhvr>
                                        <p:cTn id="97" dur="250" autoRev="1" fill="remove"/>
                                        <p:tgtEl>
                                          <p:spTgt spid="24"/>
                                        </p:tgtEl>
                                        <p:attrNameLst>
                                          <p:attrName>fill.type</p:attrName>
                                        </p:attrNameLst>
                                      </p:cBhvr>
                                      <p:to>
                                        <p:strVal val="solid"/>
                                      </p:to>
                                    </p:set>
                                    <p:set>
                                      <p:cBhvr>
                                        <p:cTn id="98" dur="250" autoRev="1" fill="remove"/>
                                        <p:tgtEl>
                                          <p:spTgt spid="24"/>
                                        </p:tgtEl>
                                        <p:attrNameLst>
                                          <p:attrName>fill.on</p:attrName>
                                        </p:attrNameLst>
                                      </p:cBhvr>
                                      <p:to>
                                        <p:strVal val="true"/>
                                      </p:to>
                                    </p:set>
                                  </p:childTnLst>
                                </p:cTn>
                              </p:par>
                            </p:childTnLst>
                          </p:cTn>
                        </p:par>
                      </p:childTnLst>
                    </p:cTn>
                  </p:par>
                  <p:par>
                    <p:cTn id="99" fill="hold">
                      <p:stCondLst>
                        <p:cond delay="indefinite"/>
                      </p:stCondLst>
                      <p:childTnLst>
                        <p:par>
                          <p:cTn id="100" fill="hold">
                            <p:stCondLst>
                              <p:cond delay="0"/>
                            </p:stCondLst>
                            <p:childTnLst>
                              <p:par>
                                <p:cTn id="101" presetID="64" presetClass="path" presetSubtype="0" accel="50000" decel="50000" fill="hold" nodeType="clickEffect">
                                  <p:stCondLst>
                                    <p:cond delay="0"/>
                                  </p:stCondLst>
                                  <p:childTnLst>
                                    <p:animMotion origin="layout" path="M 0.00013 -0.28403 L 0.00026 -0.34213 " pathEditMode="relative" rAng="0" ptsTypes="AA">
                                      <p:cBhvr>
                                        <p:cTn id="102" dur="1000" fill="hold"/>
                                        <p:tgtEl>
                                          <p:spTgt spid="240"/>
                                        </p:tgtEl>
                                        <p:attrNameLst>
                                          <p:attrName>ppt_x</p:attrName>
                                          <p:attrName>ppt_y</p:attrName>
                                        </p:attrNameLst>
                                      </p:cBhvr>
                                      <p:rCtr x="0" y="-2917"/>
                                    </p:animMotion>
                                  </p:childTnLst>
                                  <p:subTnLst>
                                    <p:audio>
                                      <p:cMediaNode>
                                        <p:cTn display="0" masterRel="sameClick">
                                          <p:stCondLst>
                                            <p:cond evt="begin" delay="0">
                                              <p:tn val="101"/>
                                            </p:cond>
                                          </p:stCondLst>
                                          <p:endCondLst>
                                            <p:cond evt="onStopAudio" delay="0">
                                              <p:tgtEl>
                                                <p:sldTgt/>
                                              </p:tgtEl>
                                            </p:cond>
                                          </p:endCondLst>
                                        </p:cTn>
                                        <p:tgtEl>
                                          <p:sndTgt r:embed="rId4" name="DRUMROLL.WAV"/>
                                        </p:tgtEl>
                                      </p:cMediaNode>
                                    </p:audio>
                                  </p:subTnLst>
                                </p:cTn>
                              </p:par>
                              <p:par>
                                <p:cTn id="103" presetID="6" presetClass="emph" presetSubtype="0" autoRev="1" fill="hold" nodeType="withEffect">
                                  <p:stCondLst>
                                    <p:cond delay="0"/>
                                  </p:stCondLst>
                                  <p:childTnLst>
                                    <p:animScale>
                                      <p:cBhvr>
                                        <p:cTn id="104" dur="500" fill="hold"/>
                                        <p:tgtEl>
                                          <p:spTgt spid="240"/>
                                        </p:tgtEl>
                                      </p:cBhvr>
                                      <p:by x="140000" y="140000"/>
                                    </p:animScale>
                                  </p:childTnLst>
                                </p:cTn>
                              </p:par>
                              <p:par>
                                <p:cTn id="105" presetID="27" presetClass="emph" presetSubtype="0" repeatCount="5000" fill="remove" grpId="0" nodeType="withEffect">
                                  <p:stCondLst>
                                    <p:cond delay="0"/>
                                  </p:stCondLst>
                                  <p:childTnLst>
                                    <p:animClr clrSpc="rgb" dir="cw">
                                      <p:cBhvr override="childStyle">
                                        <p:cTn id="106" dur="250" autoRev="1" fill="remove"/>
                                        <p:tgtEl>
                                          <p:spTgt spid="23"/>
                                        </p:tgtEl>
                                        <p:attrNameLst>
                                          <p:attrName>style.color</p:attrName>
                                        </p:attrNameLst>
                                      </p:cBhvr>
                                      <p:to>
                                        <a:schemeClr val="bg1"/>
                                      </p:to>
                                    </p:animClr>
                                    <p:animClr clrSpc="rgb" dir="cw">
                                      <p:cBhvr>
                                        <p:cTn id="107" dur="250" autoRev="1" fill="remove"/>
                                        <p:tgtEl>
                                          <p:spTgt spid="23"/>
                                        </p:tgtEl>
                                        <p:attrNameLst>
                                          <p:attrName>fillcolor</p:attrName>
                                        </p:attrNameLst>
                                      </p:cBhvr>
                                      <p:to>
                                        <a:schemeClr val="bg1"/>
                                      </p:to>
                                    </p:animClr>
                                    <p:set>
                                      <p:cBhvr>
                                        <p:cTn id="108" dur="250" autoRev="1" fill="remove"/>
                                        <p:tgtEl>
                                          <p:spTgt spid="23"/>
                                        </p:tgtEl>
                                        <p:attrNameLst>
                                          <p:attrName>fill.type</p:attrName>
                                        </p:attrNameLst>
                                      </p:cBhvr>
                                      <p:to>
                                        <p:strVal val="solid"/>
                                      </p:to>
                                    </p:set>
                                    <p:set>
                                      <p:cBhvr>
                                        <p:cTn id="109" dur="250" autoRev="1" fill="remove"/>
                                        <p:tgtEl>
                                          <p:spTgt spid="23"/>
                                        </p:tgtEl>
                                        <p:attrNameLst>
                                          <p:attrName>fill.on</p:attrName>
                                        </p:attrNameLst>
                                      </p:cBhvr>
                                      <p:to>
                                        <p:strVal val="true"/>
                                      </p:to>
                                    </p:set>
                                  </p:childTnLst>
                                </p:cTn>
                              </p:par>
                            </p:childTnLst>
                          </p:cTn>
                        </p:par>
                        <p:par>
                          <p:cTn id="110" fill="hold">
                            <p:stCondLst>
                              <p:cond delay="2500"/>
                            </p:stCondLst>
                            <p:childTnLst>
                              <p:par>
                                <p:cTn id="111" presetID="64" presetClass="path" presetSubtype="0" accel="50000" decel="50000" fill="hold" nodeType="afterEffect">
                                  <p:stCondLst>
                                    <p:cond delay="0"/>
                                  </p:stCondLst>
                                  <p:childTnLst>
                                    <p:animMotion origin="layout" path="M 0.00026 -0.34213 L 0.00182 -0.38588 " pathEditMode="relative" rAng="0" ptsTypes="AA">
                                      <p:cBhvr>
                                        <p:cTn id="112" dur="1000" fill="hold"/>
                                        <p:tgtEl>
                                          <p:spTgt spid="240"/>
                                        </p:tgtEl>
                                        <p:attrNameLst>
                                          <p:attrName>ppt_x</p:attrName>
                                          <p:attrName>ppt_y</p:attrName>
                                        </p:attrNameLst>
                                      </p:cBhvr>
                                      <p:rCtr x="78" y="-2199"/>
                                    </p:animMotion>
                                  </p:childTnLst>
                                  <p:subTnLst>
                                    <p:audio>
                                      <p:cMediaNode>
                                        <p:cTn display="0" masterRel="sameClick">
                                          <p:stCondLst>
                                            <p:cond evt="begin" delay="0">
                                              <p:tn val="111"/>
                                            </p:cond>
                                          </p:stCondLst>
                                          <p:endCondLst>
                                            <p:cond evt="onStopAudio" delay="0">
                                              <p:tgtEl>
                                                <p:sldTgt/>
                                              </p:tgtEl>
                                            </p:cond>
                                          </p:endCondLst>
                                        </p:cTn>
                                        <p:tgtEl>
                                          <p:sndTgt r:embed="rId4" name="DRUMROLL.WAV"/>
                                        </p:tgtEl>
                                      </p:cMediaNode>
                                    </p:audio>
                                  </p:subTnLst>
                                </p:cTn>
                              </p:par>
                              <p:par>
                                <p:cTn id="113" presetID="6" presetClass="emph" presetSubtype="0" autoRev="1" fill="hold" nodeType="withEffect">
                                  <p:stCondLst>
                                    <p:cond delay="0"/>
                                  </p:stCondLst>
                                  <p:childTnLst>
                                    <p:animScale>
                                      <p:cBhvr>
                                        <p:cTn id="114" dur="500" fill="hold"/>
                                        <p:tgtEl>
                                          <p:spTgt spid="240"/>
                                        </p:tgtEl>
                                      </p:cBhvr>
                                      <p:by x="140000" y="140000"/>
                                    </p:animScale>
                                  </p:childTnLst>
                                </p:cTn>
                              </p:par>
                              <p:par>
                                <p:cTn id="115" presetID="10" presetClass="entr" presetSubtype="0" fill="hold" nodeType="withEffect">
                                  <p:stCondLst>
                                    <p:cond delay="0"/>
                                  </p:stCondLst>
                                  <p:childTnLst>
                                    <p:set>
                                      <p:cBhvr>
                                        <p:cTn id="116" dur="1" fill="hold">
                                          <p:stCondLst>
                                            <p:cond delay="0"/>
                                          </p:stCondLst>
                                        </p:cTn>
                                        <p:tgtEl>
                                          <p:spTgt spid="49"/>
                                        </p:tgtEl>
                                        <p:attrNameLst>
                                          <p:attrName>style.visibility</p:attrName>
                                        </p:attrNameLst>
                                      </p:cBhvr>
                                      <p:to>
                                        <p:strVal val="visible"/>
                                      </p:to>
                                    </p:set>
                                    <p:animEffect transition="in" filter="fade">
                                      <p:cBhvr>
                                        <p:cTn id="117" dur="500"/>
                                        <p:tgtEl>
                                          <p:spTgt spid="49"/>
                                        </p:tgtEl>
                                      </p:cBhvr>
                                    </p:animEffect>
                                  </p:childTnLst>
                                </p:cTn>
                              </p:par>
                              <p:par>
                                <p:cTn id="118" presetID="6" presetClass="emph" presetSubtype="0" repeatCount="indefinite" fill="hold" nodeType="withEffect">
                                  <p:stCondLst>
                                    <p:cond delay="0"/>
                                  </p:stCondLst>
                                  <p:childTnLst>
                                    <p:animScale>
                                      <p:cBhvr>
                                        <p:cTn id="119" dur="500" fill="hold"/>
                                        <p:tgtEl>
                                          <p:spTgt spid="49"/>
                                        </p:tgtEl>
                                      </p:cBhvr>
                                      <p:by x="130000" y="130000"/>
                                    </p:animScale>
                                  </p:childTnLst>
                                </p:cTn>
                              </p:par>
                              <p:par>
                                <p:cTn id="120" presetID="32" presetClass="emph" presetSubtype="0" repeatCount="indefinite" fill="hold" nodeType="withEffect">
                                  <p:stCondLst>
                                    <p:cond delay="0"/>
                                  </p:stCondLst>
                                  <p:childTnLst>
                                    <p:animRot by="120000">
                                      <p:cBhvr>
                                        <p:cTn id="121" dur="50" fill="hold">
                                          <p:stCondLst>
                                            <p:cond delay="0"/>
                                          </p:stCondLst>
                                        </p:cTn>
                                        <p:tgtEl>
                                          <p:spTgt spid="49"/>
                                        </p:tgtEl>
                                        <p:attrNameLst>
                                          <p:attrName>r</p:attrName>
                                        </p:attrNameLst>
                                      </p:cBhvr>
                                    </p:animRot>
                                    <p:animRot by="-240000">
                                      <p:cBhvr>
                                        <p:cTn id="122" dur="100" fill="hold">
                                          <p:stCondLst>
                                            <p:cond delay="100"/>
                                          </p:stCondLst>
                                        </p:cTn>
                                        <p:tgtEl>
                                          <p:spTgt spid="49"/>
                                        </p:tgtEl>
                                        <p:attrNameLst>
                                          <p:attrName>r</p:attrName>
                                        </p:attrNameLst>
                                      </p:cBhvr>
                                    </p:animRot>
                                    <p:animRot by="240000">
                                      <p:cBhvr>
                                        <p:cTn id="123" dur="100" fill="hold">
                                          <p:stCondLst>
                                            <p:cond delay="200"/>
                                          </p:stCondLst>
                                        </p:cTn>
                                        <p:tgtEl>
                                          <p:spTgt spid="49"/>
                                        </p:tgtEl>
                                        <p:attrNameLst>
                                          <p:attrName>r</p:attrName>
                                        </p:attrNameLst>
                                      </p:cBhvr>
                                    </p:animRot>
                                    <p:animRot by="-240000">
                                      <p:cBhvr>
                                        <p:cTn id="124" dur="100" fill="hold">
                                          <p:stCondLst>
                                            <p:cond delay="300"/>
                                          </p:stCondLst>
                                        </p:cTn>
                                        <p:tgtEl>
                                          <p:spTgt spid="49"/>
                                        </p:tgtEl>
                                        <p:attrNameLst>
                                          <p:attrName>r</p:attrName>
                                        </p:attrNameLst>
                                      </p:cBhvr>
                                    </p:animRot>
                                    <p:animRot by="120000">
                                      <p:cBhvr>
                                        <p:cTn id="125" dur="100" fill="hold">
                                          <p:stCondLst>
                                            <p:cond delay="400"/>
                                          </p:stCondLst>
                                        </p:cTn>
                                        <p:tgtEl>
                                          <p:spTgt spid="49"/>
                                        </p:tgtEl>
                                        <p:attrNameLst>
                                          <p:attrName>r</p:attrName>
                                        </p:attrNameLst>
                                      </p:cBhvr>
                                    </p:animRot>
                                  </p:childTnLst>
                                  <p:subTnLst>
                                    <p:audio>
                                      <p:cMediaNode>
                                        <p:cTn display="0" masterRel="sameClick">
                                          <p:stCondLst>
                                            <p:cond evt="begin" delay="0">
                                              <p:tn val="120"/>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240"/>
                  </p:tgtEl>
                </p:cond>
              </p:nextCondLst>
            </p:seq>
            <p:seq concurrent="1" nextAc="seek">
              <p:cTn id="126" restart="whenNotActive" fill="hold" evtFilter="cancelBubble" nodeType="interactiveSeq">
                <p:stCondLst>
                  <p:cond evt="onClick" delay="0">
                    <p:tgtEl>
                      <p:spTgt spid="247"/>
                    </p:tgtEl>
                  </p:cond>
                </p:stCondLst>
                <p:endSync evt="end" delay="0">
                  <p:rtn val="all"/>
                </p:endSync>
                <p:childTnLst>
                  <p:par>
                    <p:cTn id="127" fill="hold">
                      <p:stCondLst>
                        <p:cond delay="0"/>
                      </p:stCondLst>
                      <p:childTnLst>
                        <p:par>
                          <p:cTn id="128" fill="hold">
                            <p:stCondLst>
                              <p:cond delay="0"/>
                            </p:stCondLst>
                            <p:childTnLst>
                              <p:par>
                                <p:cTn id="129" presetID="35" presetClass="path" presetSubtype="0" accel="50000" decel="50000" fill="hold" nodeType="clickEffect">
                                  <p:stCondLst>
                                    <p:cond delay="0"/>
                                  </p:stCondLst>
                                  <p:childTnLst>
                                    <p:animMotion origin="layout" path="M -3.54167E-6 3.7037E-7 L -0.03672 3.7037E-7 " pathEditMode="relative" rAng="0" ptsTypes="AA">
                                      <p:cBhvr>
                                        <p:cTn id="130" dur="1000" fill="hold"/>
                                        <p:tgtEl>
                                          <p:spTgt spid="247"/>
                                        </p:tgtEl>
                                        <p:attrNameLst>
                                          <p:attrName>ppt_x</p:attrName>
                                          <p:attrName>ppt_y</p:attrName>
                                        </p:attrNameLst>
                                      </p:cBhvr>
                                      <p:rCtr x="-1836" y="0"/>
                                    </p:animMotion>
                                  </p:childTnLst>
                                  <p:subTnLst>
                                    <p:audio>
                                      <p:cMediaNode>
                                        <p:cTn display="0" masterRel="sameClick">
                                          <p:stCondLst>
                                            <p:cond evt="begin" delay="0">
                                              <p:tn val="129"/>
                                            </p:cond>
                                          </p:stCondLst>
                                          <p:endCondLst>
                                            <p:cond evt="onStopAudio" delay="0">
                                              <p:tgtEl>
                                                <p:sldTgt/>
                                              </p:tgtEl>
                                            </p:cond>
                                          </p:endCondLst>
                                        </p:cTn>
                                        <p:tgtEl>
                                          <p:sndTgt r:embed="rId4" name="DRUMROLL.WAV"/>
                                        </p:tgtEl>
                                      </p:cMediaNode>
                                    </p:audio>
                                  </p:subTnLst>
                                </p:cTn>
                              </p:par>
                              <p:par>
                                <p:cTn id="131" presetID="6" presetClass="emph" presetSubtype="0" autoRev="1" fill="hold" nodeType="withEffect">
                                  <p:stCondLst>
                                    <p:cond delay="0"/>
                                  </p:stCondLst>
                                  <p:childTnLst>
                                    <p:animScale>
                                      <p:cBhvr>
                                        <p:cTn id="132" dur="500" fill="hold"/>
                                        <p:tgtEl>
                                          <p:spTgt spid="247"/>
                                        </p:tgtEl>
                                      </p:cBhvr>
                                      <p:by x="140000" y="140000"/>
                                    </p:animScale>
                                  </p:childTnLst>
                                </p:cTn>
                              </p:par>
                              <p:par>
                                <p:cTn id="133" presetID="27" presetClass="emph" presetSubtype="0" repeatCount="5000" fill="remove" grpId="0" nodeType="withEffect">
                                  <p:stCondLst>
                                    <p:cond delay="0"/>
                                  </p:stCondLst>
                                  <p:childTnLst>
                                    <p:animClr clrSpc="rgb" dir="cw">
                                      <p:cBhvr override="childStyle">
                                        <p:cTn id="134" dur="250" autoRev="1" fill="remove"/>
                                        <p:tgtEl>
                                          <p:spTgt spid="132"/>
                                        </p:tgtEl>
                                        <p:attrNameLst>
                                          <p:attrName>style.color</p:attrName>
                                        </p:attrNameLst>
                                      </p:cBhvr>
                                      <p:to>
                                        <a:schemeClr val="bg1"/>
                                      </p:to>
                                    </p:animClr>
                                    <p:animClr clrSpc="rgb" dir="cw">
                                      <p:cBhvr>
                                        <p:cTn id="135" dur="250" autoRev="1" fill="remove"/>
                                        <p:tgtEl>
                                          <p:spTgt spid="132"/>
                                        </p:tgtEl>
                                        <p:attrNameLst>
                                          <p:attrName>fillcolor</p:attrName>
                                        </p:attrNameLst>
                                      </p:cBhvr>
                                      <p:to>
                                        <a:schemeClr val="bg1"/>
                                      </p:to>
                                    </p:animClr>
                                    <p:set>
                                      <p:cBhvr>
                                        <p:cTn id="136" dur="250" autoRev="1" fill="remove"/>
                                        <p:tgtEl>
                                          <p:spTgt spid="132"/>
                                        </p:tgtEl>
                                        <p:attrNameLst>
                                          <p:attrName>fill.type</p:attrName>
                                        </p:attrNameLst>
                                      </p:cBhvr>
                                      <p:to>
                                        <p:strVal val="solid"/>
                                      </p:to>
                                    </p:set>
                                    <p:set>
                                      <p:cBhvr>
                                        <p:cTn id="137" dur="250" autoRev="1" fill="remove"/>
                                        <p:tgtEl>
                                          <p:spTgt spid="132"/>
                                        </p:tgtEl>
                                        <p:attrNameLst>
                                          <p:attrName>fill.on</p:attrName>
                                        </p:attrNameLst>
                                      </p:cBhvr>
                                      <p:to>
                                        <p:strVal val="true"/>
                                      </p:to>
                                    </p:set>
                                  </p:childTnLst>
                                </p:cTn>
                              </p:par>
                            </p:childTnLst>
                          </p:cTn>
                        </p:par>
                      </p:childTnLst>
                    </p:cTn>
                  </p:par>
                  <p:par>
                    <p:cTn id="138" fill="hold">
                      <p:stCondLst>
                        <p:cond delay="indefinite"/>
                      </p:stCondLst>
                      <p:childTnLst>
                        <p:par>
                          <p:cTn id="139" fill="hold">
                            <p:stCondLst>
                              <p:cond delay="0"/>
                            </p:stCondLst>
                            <p:childTnLst>
                              <p:par>
                                <p:cTn id="140" presetID="35" presetClass="path" presetSubtype="0" accel="50000" decel="50000" fill="hold" nodeType="clickEffect">
                                  <p:stCondLst>
                                    <p:cond delay="0"/>
                                  </p:stCondLst>
                                  <p:childTnLst>
                                    <p:animMotion origin="layout" path="M -0.03672 3.7037E-7 L -0.07109 0.00069 " pathEditMode="relative" rAng="0" ptsTypes="AA">
                                      <p:cBhvr>
                                        <p:cTn id="141" dur="1000" fill="hold"/>
                                        <p:tgtEl>
                                          <p:spTgt spid="247"/>
                                        </p:tgtEl>
                                        <p:attrNameLst>
                                          <p:attrName>ppt_x</p:attrName>
                                          <p:attrName>ppt_y</p:attrName>
                                        </p:attrNameLst>
                                      </p:cBhvr>
                                      <p:rCtr x="-1719" y="23"/>
                                    </p:animMotion>
                                  </p:childTnLst>
                                  <p:subTnLst>
                                    <p:audio>
                                      <p:cMediaNode>
                                        <p:cTn display="0" masterRel="sameClick">
                                          <p:stCondLst>
                                            <p:cond evt="begin" delay="0">
                                              <p:tn val="140"/>
                                            </p:cond>
                                          </p:stCondLst>
                                          <p:endCondLst>
                                            <p:cond evt="onStopAudio" delay="0">
                                              <p:tgtEl>
                                                <p:sldTgt/>
                                              </p:tgtEl>
                                            </p:cond>
                                          </p:endCondLst>
                                        </p:cTn>
                                        <p:tgtEl>
                                          <p:sndTgt r:embed="rId4" name="DRUMROLL.WAV"/>
                                        </p:tgtEl>
                                      </p:cMediaNode>
                                    </p:audio>
                                  </p:subTnLst>
                                </p:cTn>
                              </p:par>
                              <p:par>
                                <p:cTn id="142" presetID="6" presetClass="emph" presetSubtype="0" autoRev="1" fill="hold" nodeType="withEffect">
                                  <p:stCondLst>
                                    <p:cond delay="0"/>
                                  </p:stCondLst>
                                  <p:childTnLst>
                                    <p:animScale>
                                      <p:cBhvr>
                                        <p:cTn id="143" dur="500" fill="hold"/>
                                        <p:tgtEl>
                                          <p:spTgt spid="247"/>
                                        </p:tgtEl>
                                      </p:cBhvr>
                                      <p:by x="140000" y="140000"/>
                                    </p:animScale>
                                  </p:childTnLst>
                                </p:cTn>
                              </p:par>
                              <p:par>
                                <p:cTn id="144" presetID="27" presetClass="emph" presetSubtype="0" repeatCount="5000" fill="remove" grpId="0" nodeType="withEffect">
                                  <p:stCondLst>
                                    <p:cond delay="0"/>
                                  </p:stCondLst>
                                  <p:childTnLst>
                                    <p:animClr clrSpc="rgb" dir="cw">
                                      <p:cBhvr override="childStyle">
                                        <p:cTn id="145" dur="250" autoRev="1" fill="remove"/>
                                        <p:tgtEl>
                                          <p:spTgt spid="133"/>
                                        </p:tgtEl>
                                        <p:attrNameLst>
                                          <p:attrName>style.color</p:attrName>
                                        </p:attrNameLst>
                                      </p:cBhvr>
                                      <p:to>
                                        <a:schemeClr val="bg1"/>
                                      </p:to>
                                    </p:animClr>
                                    <p:animClr clrSpc="rgb" dir="cw">
                                      <p:cBhvr>
                                        <p:cTn id="146" dur="250" autoRev="1" fill="remove"/>
                                        <p:tgtEl>
                                          <p:spTgt spid="133"/>
                                        </p:tgtEl>
                                        <p:attrNameLst>
                                          <p:attrName>fillcolor</p:attrName>
                                        </p:attrNameLst>
                                      </p:cBhvr>
                                      <p:to>
                                        <a:schemeClr val="bg1"/>
                                      </p:to>
                                    </p:animClr>
                                    <p:set>
                                      <p:cBhvr>
                                        <p:cTn id="147" dur="250" autoRev="1" fill="remove"/>
                                        <p:tgtEl>
                                          <p:spTgt spid="133"/>
                                        </p:tgtEl>
                                        <p:attrNameLst>
                                          <p:attrName>fill.type</p:attrName>
                                        </p:attrNameLst>
                                      </p:cBhvr>
                                      <p:to>
                                        <p:strVal val="solid"/>
                                      </p:to>
                                    </p:set>
                                    <p:set>
                                      <p:cBhvr>
                                        <p:cTn id="148" dur="250" autoRev="1" fill="remove"/>
                                        <p:tgtEl>
                                          <p:spTgt spid="133"/>
                                        </p:tgtEl>
                                        <p:attrNameLst>
                                          <p:attrName>fill.on</p:attrName>
                                        </p:attrNameLst>
                                      </p:cBhvr>
                                      <p:to>
                                        <p:strVal val="true"/>
                                      </p:to>
                                    </p:set>
                                  </p:childTnLst>
                                </p:cTn>
                              </p:par>
                            </p:childTnLst>
                          </p:cTn>
                        </p:par>
                      </p:childTnLst>
                    </p:cTn>
                  </p:par>
                  <p:par>
                    <p:cTn id="149" fill="hold">
                      <p:stCondLst>
                        <p:cond delay="indefinite"/>
                      </p:stCondLst>
                      <p:childTnLst>
                        <p:par>
                          <p:cTn id="150" fill="hold">
                            <p:stCondLst>
                              <p:cond delay="0"/>
                            </p:stCondLst>
                            <p:childTnLst>
                              <p:par>
                                <p:cTn id="151" presetID="35" presetClass="path" presetSubtype="0" accel="50000" decel="50000" fill="hold" nodeType="clickEffect">
                                  <p:stCondLst>
                                    <p:cond delay="0"/>
                                  </p:stCondLst>
                                  <p:childTnLst>
                                    <p:animMotion origin="layout" path="M -0.07109 0.00069 L -0.10547 0.00069 " pathEditMode="relative" rAng="0" ptsTypes="AA">
                                      <p:cBhvr>
                                        <p:cTn id="152" dur="1000" fill="hold"/>
                                        <p:tgtEl>
                                          <p:spTgt spid="247"/>
                                        </p:tgtEl>
                                        <p:attrNameLst>
                                          <p:attrName>ppt_x</p:attrName>
                                          <p:attrName>ppt_y</p:attrName>
                                        </p:attrNameLst>
                                      </p:cBhvr>
                                      <p:rCtr x="-1719" y="0"/>
                                    </p:animMotion>
                                  </p:childTnLst>
                                  <p:subTnLst>
                                    <p:audio>
                                      <p:cMediaNode>
                                        <p:cTn display="0" masterRel="sameClick">
                                          <p:stCondLst>
                                            <p:cond evt="begin" delay="0">
                                              <p:tn val="151"/>
                                            </p:cond>
                                          </p:stCondLst>
                                          <p:endCondLst>
                                            <p:cond evt="onStopAudio" delay="0">
                                              <p:tgtEl>
                                                <p:sldTgt/>
                                              </p:tgtEl>
                                            </p:cond>
                                          </p:endCondLst>
                                        </p:cTn>
                                        <p:tgtEl>
                                          <p:sndTgt r:embed="rId4" name="DRUMROLL.WAV"/>
                                        </p:tgtEl>
                                      </p:cMediaNode>
                                    </p:audio>
                                  </p:subTnLst>
                                </p:cTn>
                              </p:par>
                              <p:par>
                                <p:cTn id="153" presetID="6" presetClass="emph" presetSubtype="0" autoRev="1" fill="hold" nodeType="withEffect">
                                  <p:stCondLst>
                                    <p:cond delay="0"/>
                                  </p:stCondLst>
                                  <p:childTnLst>
                                    <p:animScale>
                                      <p:cBhvr>
                                        <p:cTn id="154" dur="500" fill="hold"/>
                                        <p:tgtEl>
                                          <p:spTgt spid="247"/>
                                        </p:tgtEl>
                                      </p:cBhvr>
                                      <p:by x="140000" y="140000"/>
                                    </p:animScale>
                                  </p:childTnLst>
                                </p:cTn>
                              </p:par>
                              <p:par>
                                <p:cTn id="155" presetID="27" presetClass="emph" presetSubtype="0" repeatCount="5000" fill="remove" grpId="0" nodeType="withEffect">
                                  <p:stCondLst>
                                    <p:cond delay="0"/>
                                  </p:stCondLst>
                                  <p:childTnLst>
                                    <p:animClr clrSpc="rgb" dir="cw">
                                      <p:cBhvr override="childStyle">
                                        <p:cTn id="156" dur="250" autoRev="1" fill="remove"/>
                                        <p:tgtEl>
                                          <p:spTgt spid="134"/>
                                        </p:tgtEl>
                                        <p:attrNameLst>
                                          <p:attrName>style.color</p:attrName>
                                        </p:attrNameLst>
                                      </p:cBhvr>
                                      <p:to>
                                        <a:schemeClr val="bg1"/>
                                      </p:to>
                                    </p:animClr>
                                    <p:animClr clrSpc="rgb" dir="cw">
                                      <p:cBhvr>
                                        <p:cTn id="157" dur="250" autoRev="1" fill="remove"/>
                                        <p:tgtEl>
                                          <p:spTgt spid="134"/>
                                        </p:tgtEl>
                                        <p:attrNameLst>
                                          <p:attrName>fillcolor</p:attrName>
                                        </p:attrNameLst>
                                      </p:cBhvr>
                                      <p:to>
                                        <a:schemeClr val="bg1"/>
                                      </p:to>
                                    </p:animClr>
                                    <p:set>
                                      <p:cBhvr>
                                        <p:cTn id="158" dur="250" autoRev="1" fill="remove"/>
                                        <p:tgtEl>
                                          <p:spTgt spid="134"/>
                                        </p:tgtEl>
                                        <p:attrNameLst>
                                          <p:attrName>fill.type</p:attrName>
                                        </p:attrNameLst>
                                      </p:cBhvr>
                                      <p:to>
                                        <p:strVal val="solid"/>
                                      </p:to>
                                    </p:set>
                                    <p:set>
                                      <p:cBhvr>
                                        <p:cTn id="159" dur="250" autoRev="1" fill="remove"/>
                                        <p:tgtEl>
                                          <p:spTgt spid="134"/>
                                        </p:tgtEl>
                                        <p:attrNameLst>
                                          <p:attrName>fill.on</p:attrName>
                                        </p:attrNameLst>
                                      </p:cBhvr>
                                      <p:to>
                                        <p:strVal val="true"/>
                                      </p:to>
                                    </p:set>
                                  </p:childTnLst>
                                </p:cTn>
                              </p:par>
                            </p:childTnLst>
                          </p:cTn>
                        </p:par>
                      </p:childTnLst>
                    </p:cTn>
                  </p:par>
                  <p:par>
                    <p:cTn id="160" fill="hold">
                      <p:stCondLst>
                        <p:cond delay="indefinite"/>
                      </p:stCondLst>
                      <p:childTnLst>
                        <p:par>
                          <p:cTn id="161" fill="hold">
                            <p:stCondLst>
                              <p:cond delay="0"/>
                            </p:stCondLst>
                            <p:childTnLst>
                              <p:par>
                                <p:cTn id="162" presetID="35" presetClass="path" presetSubtype="0" accel="50000" decel="50000" fill="hold" nodeType="clickEffect">
                                  <p:stCondLst>
                                    <p:cond delay="0"/>
                                  </p:stCondLst>
                                  <p:childTnLst>
                                    <p:animMotion origin="layout" path="M -0.10547 0.00069 L -0.13984 0.00069 " pathEditMode="relative" rAng="0" ptsTypes="AA">
                                      <p:cBhvr>
                                        <p:cTn id="163" dur="1000" fill="hold"/>
                                        <p:tgtEl>
                                          <p:spTgt spid="247"/>
                                        </p:tgtEl>
                                        <p:attrNameLst>
                                          <p:attrName>ppt_x</p:attrName>
                                          <p:attrName>ppt_y</p:attrName>
                                        </p:attrNameLst>
                                      </p:cBhvr>
                                      <p:rCtr x="-1719" y="0"/>
                                    </p:animMotion>
                                  </p:childTnLst>
                                  <p:subTnLst>
                                    <p:audio>
                                      <p:cMediaNode>
                                        <p:cTn display="0" masterRel="sameClick">
                                          <p:stCondLst>
                                            <p:cond evt="begin" delay="0">
                                              <p:tn val="162"/>
                                            </p:cond>
                                          </p:stCondLst>
                                          <p:endCondLst>
                                            <p:cond evt="onStopAudio" delay="0">
                                              <p:tgtEl>
                                                <p:sldTgt/>
                                              </p:tgtEl>
                                            </p:cond>
                                          </p:endCondLst>
                                        </p:cTn>
                                        <p:tgtEl>
                                          <p:sndTgt r:embed="rId4" name="DRUMROLL.WAV"/>
                                        </p:tgtEl>
                                      </p:cMediaNode>
                                    </p:audio>
                                  </p:subTnLst>
                                </p:cTn>
                              </p:par>
                              <p:par>
                                <p:cTn id="164" presetID="6" presetClass="emph" presetSubtype="0" autoRev="1" fill="hold" nodeType="withEffect">
                                  <p:stCondLst>
                                    <p:cond delay="0"/>
                                  </p:stCondLst>
                                  <p:childTnLst>
                                    <p:animScale>
                                      <p:cBhvr>
                                        <p:cTn id="165" dur="500" fill="hold"/>
                                        <p:tgtEl>
                                          <p:spTgt spid="247"/>
                                        </p:tgtEl>
                                      </p:cBhvr>
                                      <p:by x="140000" y="140000"/>
                                    </p:animScale>
                                  </p:childTnLst>
                                </p:cTn>
                              </p:par>
                              <p:par>
                                <p:cTn id="166" presetID="27" presetClass="emph" presetSubtype="0" repeatCount="5000" fill="remove" grpId="0" nodeType="withEffect">
                                  <p:stCondLst>
                                    <p:cond delay="0"/>
                                  </p:stCondLst>
                                  <p:childTnLst>
                                    <p:animClr clrSpc="rgb" dir="cw">
                                      <p:cBhvr override="childStyle">
                                        <p:cTn id="167" dur="250" autoRev="1" fill="remove"/>
                                        <p:tgtEl>
                                          <p:spTgt spid="135"/>
                                        </p:tgtEl>
                                        <p:attrNameLst>
                                          <p:attrName>style.color</p:attrName>
                                        </p:attrNameLst>
                                      </p:cBhvr>
                                      <p:to>
                                        <a:schemeClr val="bg1"/>
                                      </p:to>
                                    </p:animClr>
                                    <p:animClr clrSpc="rgb" dir="cw">
                                      <p:cBhvr>
                                        <p:cTn id="168" dur="250" autoRev="1" fill="remove"/>
                                        <p:tgtEl>
                                          <p:spTgt spid="135"/>
                                        </p:tgtEl>
                                        <p:attrNameLst>
                                          <p:attrName>fillcolor</p:attrName>
                                        </p:attrNameLst>
                                      </p:cBhvr>
                                      <p:to>
                                        <a:schemeClr val="bg1"/>
                                      </p:to>
                                    </p:animClr>
                                    <p:set>
                                      <p:cBhvr>
                                        <p:cTn id="169" dur="250" autoRev="1" fill="remove"/>
                                        <p:tgtEl>
                                          <p:spTgt spid="135"/>
                                        </p:tgtEl>
                                        <p:attrNameLst>
                                          <p:attrName>fill.type</p:attrName>
                                        </p:attrNameLst>
                                      </p:cBhvr>
                                      <p:to>
                                        <p:strVal val="solid"/>
                                      </p:to>
                                    </p:set>
                                    <p:set>
                                      <p:cBhvr>
                                        <p:cTn id="170" dur="250" autoRev="1" fill="remove"/>
                                        <p:tgtEl>
                                          <p:spTgt spid="135"/>
                                        </p:tgtEl>
                                        <p:attrNameLst>
                                          <p:attrName>fill.on</p:attrName>
                                        </p:attrNameLst>
                                      </p:cBhvr>
                                      <p:to>
                                        <p:strVal val="true"/>
                                      </p:to>
                                    </p:set>
                                  </p:childTnLst>
                                </p:cTn>
                              </p:par>
                            </p:childTnLst>
                          </p:cTn>
                        </p:par>
                      </p:childTnLst>
                    </p:cTn>
                  </p:par>
                  <p:par>
                    <p:cTn id="171" fill="hold">
                      <p:stCondLst>
                        <p:cond delay="indefinite"/>
                      </p:stCondLst>
                      <p:childTnLst>
                        <p:par>
                          <p:cTn id="172" fill="hold">
                            <p:stCondLst>
                              <p:cond delay="0"/>
                            </p:stCondLst>
                            <p:childTnLst>
                              <p:par>
                                <p:cTn id="173" presetID="35" presetClass="path" presetSubtype="0" accel="50000" decel="50000" fill="hold" nodeType="clickEffect">
                                  <p:stCondLst>
                                    <p:cond delay="0"/>
                                  </p:stCondLst>
                                  <p:childTnLst>
                                    <p:animMotion origin="layout" path="M -0.13984 0.00069 L -0.17786 0.00069 " pathEditMode="relative" rAng="0" ptsTypes="AA">
                                      <p:cBhvr>
                                        <p:cTn id="174" dur="1000" fill="hold"/>
                                        <p:tgtEl>
                                          <p:spTgt spid="247"/>
                                        </p:tgtEl>
                                        <p:attrNameLst>
                                          <p:attrName>ppt_x</p:attrName>
                                          <p:attrName>ppt_y</p:attrName>
                                        </p:attrNameLst>
                                      </p:cBhvr>
                                      <p:rCtr x="-1901" y="0"/>
                                    </p:animMotion>
                                  </p:childTnLst>
                                  <p:subTnLst>
                                    <p:audio>
                                      <p:cMediaNode>
                                        <p:cTn display="0" masterRel="sameClick">
                                          <p:stCondLst>
                                            <p:cond evt="begin" delay="0">
                                              <p:tn val="173"/>
                                            </p:cond>
                                          </p:stCondLst>
                                          <p:endCondLst>
                                            <p:cond evt="onStopAudio" delay="0">
                                              <p:tgtEl>
                                                <p:sldTgt/>
                                              </p:tgtEl>
                                            </p:cond>
                                          </p:endCondLst>
                                        </p:cTn>
                                        <p:tgtEl>
                                          <p:sndTgt r:embed="rId4" name="DRUMROLL.WAV"/>
                                        </p:tgtEl>
                                      </p:cMediaNode>
                                    </p:audio>
                                  </p:subTnLst>
                                </p:cTn>
                              </p:par>
                              <p:par>
                                <p:cTn id="175" presetID="6" presetClass="emph" presetSubtype="0" autoRev="1" fill="hold" nodeType="withEffect">
                                  <p:stCondLst>
                                    <p:cond delay="0"/>
                                  </p:stCondLst>
                                  <p:childTnLst>
                                    <p:animScale>
                                      <p:cBhvr>
                                        <p:cTn id="176" dur="500" fill="hold"/>
                                        <p:tgtEl>
                                          <p:spTgt spid="247"/>
                                        </p:tgtEl>
                                      </p:cBhvr>
                                      <p:by x="140000" y="140000"/>
                                    </p:animScale>
                                  </p:childTnLst>
                                </p:cTn>
                              </p:par>
                              <p:par>
                                <p:cTn id="177" presetID="27" presetClass="emph" presetSubtype="0" repeatCount="5000" fill="remove" grpId="0" nodeType="withEffect">
                                  <p:stCondLst>
                                    <p:cond delay="0"/>
                                  </p:stCondLst>
                                  <p:childTnLst>
                                    <p:animClr clrSpc="rgb" dir="cw">
                                      <p:cBhvr override="childStyle">
                                        <p:cTn id="178" dur="250" autoRev="1" fill="remove"/>
                                        <p:tgtEl>
                                          <p:spTgt spid="136"/>
                                        </p:tgtEl>
                                        <p:attrNameLst>
                                          <p:attrName>style.color</p:attrName>
                                        </p:attrNameLst>
                                      </p:cBhvr>
                                      <p:to>
                                        <a:schemeClr val="bg1"/>
                                      </p:to>
                                    </p:animClr>
                                    <p:animClr clrSpc="rgb" dir="cw">
                                      <p:cBhvr>
                                        <p:cTn id="179" dur="250" autoRev="1" fill="remove"/>
                                        <p:tgtEl>
                                          <p:spTgt spid="136"/>
                                        </p:tgtEl>
                                        <p:attrNameLst>
                                          <p:attrName>fillcolor</p:attrName>
                                        </p:attrNameLst>
                                      </p:cBhvr>
                                      <p:to>
                                        <a:schemeClr val="bg1"/>
                                      </p:to>
                                    </p:animClr>
                                    <p:set>
                                      <p:cBhvr>
                                        <p:cTn id="180" dur="250" autoRev="1" fill="remove"/>
                                        <p:tgtEl>
                                          <p:spTgt spid="136"/>
                                        </p:tgtEl>
                                        <p:attrNameLst>
                                          <p:attrName>fill.type</p:attrName>
                                        </p:attrNameLst>
                                      </p:cBhvr>
                                      <p:to>
                                        <p:strVal val="solid"/>
                                      </p:to>
                                    </p:set>
                                    <p:set>
                                      <p:cBhvr>
                                        <p:cTn id="181" dur="250" autoRev="1" fill="remove"/>
                                        <p:tgtEl>
                                          <p:spTgt spid="136"/>
                                        </p:tgtEl>
                                        <p:attrNameLst>
                                          <p:attrName>fill.on</p:attrName>
                                        </p:attrNameLst>
                                      </p:cBhvr>
                                      <p:to>
                                        <p:strVal val="true"/>
                                      </p:to>
                                    </p:set>
                                  </p:childTnLst>
                                </p:cTn>
                              </p:par>
                            </p:childTnLst>
                          </p:cTn>
                        </p:par>
                        <p:par>
                          <p:cTn id="182" fill="hold">
                            <p:stCondLst>
                              <p:cond delay="2500"/>
                            </p:stCondLst>
                            <p:childTnLst>
                              <p:par>
                                <p:cTn id="183" presetID="35" presetClass="path" presetSubtype="0" accel="50000" decel="50000" fill="hold" nodeType="afterEffect">
                                  <p:stCondLst>
                                    <p:cond delay="0"/>
                                  </p:stCondLst>
                                  <p:childTnLst>
                                    <p:animMotion origin="layout" path="M -0.17786 0.00069 L -0.20937 0.00741 " pathEditMode="relative" rAng="0" ptsTypes="AA">
                                      <p:cBhvr>
                                        <p:cTn id="184" dur="1000" fill="hold"/>
                                        <p:tgtEl>
                                          <p:spTgt spid="247"/>
                                        </p:tgtEl>
                                        <p:attrNameLst>
                                          <p:attrName>ppt_x</p:attrName>
                                          <p:attrName>ppt_y</p:attrName>
                                        </p:attrNameLst>
                                      </p:cBhvr>
                                      <p:rCtr x="-1576" y="324"/>
                                    </p:animMotion>
                                  </p:childTnLst>
                                  <p:subTnLst>
                                    <p:audio>
                                      <p:cMediaNode>
                                        <p:cTn display="0" masterRel="sameClick">
                                          <p:stCondLst>
                                            <p:cond evt="begin" delay="0">
                                              <p:tn val="183"/>
                                            </p:cond>
                                          </p:stCondLst>
                                          <p:endCondLst>
                                            <p:cond evt="onStopAudio" delay="0">
                                              <p:tgtEl>
                                                <p:sldTgt/>
                                              </p:tgtEl>
                                            </p:cond>
                                          </p:endCondLst>
                                        </p:cTn>
                                        <p:tgtEl>
                                          <p:sndTgt r:embed="rId4" name="DRUMROLL.WAV"/>
                                        </p:tgtEl>
                                      </p:cMediaNode>
                                    </p:audio>
                                  </p:subTnLst>
                                </p:cTn>
                              </p:par>
                              <p:par>
                                <p:cTn id="185" presetID="6" presetClass="emph" presetSubtype="0" autoRev="1" fill="hold" nodeType="withEffect">
                                  <p:stCondLst>
                                    <p:cond delay="0"/>
                                  </p:stCondLst>
                                  <p:childTnLst>
                                    <p:animScale>
                                      <p:cBhvr>
                                        <p:cTn id="186" dur="500" fill="hold"/>
                                        <p:tgtEl>
                                          <p:spTgt spid="247"/>
                                        </p:tgtEl>
                                      </p:cBhvr>
                                      <p:by x="140000" y="140000"/>
                                    </p:animScale>
                                  </p:childTnLst>
                                </p:cTn>
                              </p:par>
                              <p:par>
                                <p:cTn id="187" presetID="10" presetClass="entr" presetSubtype="0" fill="hold" nodeType="withEffect">
                                  <p:stCondLst>
                                    <p:cond delay="0"/>
                                  </p:stCondLst>
                                  <p:childTnLst>
                                    <p:set>
                                      <p:cBhvr>
                                        <p:cTn id="188" dur="1" fill="hold">
                                          <p:stCondLst>
                                            <p:cond delay="0"/>
                                          </p:stCondLst>
                                        </p:cTn>
                                        <p:tgtEl>
                                          <p:spTgt spid="52"/>
                                        </p:tgtEl>
                                        <p:attrNameLst>
                                          <p:attrName>style.visibility</p:attrName>
                                        </p:attrNameLst>
                                      </p:cBhvr>
                                      <p:to>
                                        <p:strVal val="visible"/>
                                      </p:to>
                                    </p:set>
                                    <p:animEffect transition="in" filter="fade">
                                      <p:cBhvr>
                                        <p:cTn id="189" dur="500"/>
                                        <p:tgtEl>
                                          <p:spTgt spid="52"/>
                                        </p:tgtEl>
                                      </p:cBhvr>
                                    </p:animEffect>
                                  </p:childTnLst>
                                </p:cTn>
                              </p:par>
                              <p:par>
                                <p:cTn id="190" presetID="6" presetClass="emph" presetSubtype="0" repeatCount="indefinite" fill="hold" nodeType="withEffect">
                                  <p:stCondLst>
                                    <p:cond delay="0"/>
                                  </p:stCondLst>
                                  <p:childTnLst>
                                    <p:animScale>
                                      <p:cBhvr>
                                        <p:cTn id="191" dur="500" fill="hold"/>
                                        <p:tgtEl>
                                          <p:spTgt spid="52"/>
                                        </p:tgtEl>
                                      </p:cBhvr>
                                      <p:by x="130000" y="130000"/>
                                    </p:animScale>
                                  </p:childTnLst>
                                </p:cTn>
                              </p:par>
                              <p:par>
                                <p:cTn id="192" presetID="32" presetClass="emph" presetSubtype="0" repeatCount="indefinite" fill="hold" nodeType="withEffect">
                                  <p:stCondLst>
                                    <p:cond delay="0"/>
                                  </p:stCondLst>
                                  <p:childTnLst>
                                    <p:animRot by="120000">
                                      <p:cBhvr>
                                        <p:cTn id="193" dur="50" fill="hold">
                                          <p:stCondLst>
                                            <p:cond delay="0"/>
                                          </p:stCondLst>
                                        </p:cTn>
                                        <p:tgtEl>
                                          <p:spTgt spid="52"/>
                                        </p:tgtEl>
                                        <p:attrNameLst>
                                          <p:attrName>r</p:attrName>
                                        </p:attrNameLst>
                                      </p:cBhvr>
                                    </p:animRot>
                                    <p:animRot by="-240000">
                                      <p:cBhvr>
                                        <p:cTn id="194" dur="100" fill="hold">
                                          <p:stCondLst>
                                            <p:cond delay="100"/>
                                          </p:stCondLst>
                                        </p:cTn>
                                        <p:tgtEl>
                                          <p:spTgt spid="52"/>
                                        </p:tgtEl>
                                        <p:attrNameLst>
                                          <p:attrName>r</p:attrName>
                                        </p:attrNameLst>
                                      </p:cBhvr>
                                    </p:animRot>
                                    <p:animRot by="240000">
                                      <p:cBhvr>
                                        <p:cTn id="195" dur="100" fill="hold">
                                          <p:stCondLst>
                                            <p:cond delay="200"/>
                                          </p:stCondLst>
                                        </p:cTn>
                                        <p:tgtEl>
                                          <p:spTgt spid="52"/>
                                        </p:tgtEl>
                                        <p:attrNameLst>
                                          <p:attrName>r</p:attrName>
                                        </p:attrNameLst>
                                      </p:cBhvr>
                                    </p:animRot>
                                    <p:animRot by="-240000">
                                      <p:cBhvr>
                                        <p:cTn id="196" dur="100" fill="hold">
                                          <p:stCondLst>
                                            <p:cond delay="300"/>
                                          </p:stCondLst>
                                        </p:cTn>
                                        <p:tgtEl>
                                          <p:spTgt spid="52"/>
                                        </p:tgtEl>
                                        <p:attrNameLst>
                                          <p:attrName>r</p:attrName>
                                        </p:attrNameLst>
                                      </p:cBhvr>
                                    </p:animRot>
                                    <p:animRot by="120000">
                                      <p:cBhvr>
                                        <p:cTn id="197" dur="100" fill="hold">
                                          <p:stCondLst>
                                            <p:cond delay="400"/>
                                          </p:stCondLst>
                                        </p:cTn>
                                        <p:tgtEl>
                                          <p:spTgt spid="52"/>
                                        </p:tgtEl>
                                        <p:attrNameLst>
                                          <p:attrName>r</p:attrName>
                                        </p:attrNameLst>
                                      </p:cBhvr>
                                    </p:animRot>
                                  </p:childTnLst>
                                  <p:subTnLst>
                                    <p:audio>
                                      <p:cMediaNode>
                                        <p:cTn display="0" masterRel="sameClick">
                                          <p:stCondLst>
                                            <p:cond evt="begin" delay="0">
                                              <p:tn val="192"/>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247"/>
                  </p:tgtEl>
                </p:cond>
              </p:nextCondLst>
            </p:seq>
            <p:seq concurrent="1" nextAc="seek">
              <p:cTn id="198" restart="whenNotActive" fill="hold" evtFilter="cancelBubble" nodeType="interactiveSeq">
                <p:stCondLst>
                  <p:cond evt="onClick" delay="0">
                    <p:tgtEl>
                      <p:spTgt spid="248"/>
                    </p:tgtEl>
                  </p:cond>
                </p:stCondLst>
                <p:endSync evt="end" delay="0">
                  <p:rtn val="all"/>
                </p:endSync>
                <p:childTnLst>
                  <p:par>
                    <p:cTn id="199" fill="hold">
                      <p:stCondLst>
                        <p:cond delay="0"/>
                      </p:stCondLst>
                      <p:childTnLst>
                        <p:par>
                          <p:cTn id="200" fill="hold">
                            <p:stCondLst>
                              <p:cond delay="0"/>
                            </p:stCondLst>
                            <p:childTnLst>
                              <p:par>
                                <p:cTn id="201" presetID="63" presetClass="path" presetSubtype="0" accel="50000" decel="50000" fill="hold" nodeType="clickEffect">
                                  <p:stCondLst>
                                    <p:cond delay="0"/>
                                  </p:stCondLst>
                                  <p:childTnLst>
                                    <p:animMotion origin="layout" path="M -4.58333E-6 -2.59259E-6 L 0.0448 0.00047 " pathEditMode="relative" rAng="0" ptsTypes="AA">
                                      <p:cBhvr>
                                        <p:cTn id="202" dur="1000" fill="hold"/>
                                        <p:tgtEl>
                                          <p:spTgt spid="248"/>
                                        </p:tgtEl>
                                        <p:attrNameLst>
                                          <p:attrName>ppt_x</p:attrName>
                                          <p:attrName>ppt_y</p:attrName>
                                        </p:attrNameLst>
                                      </p:cBhvr>
                                      <p:rCtr x="2240" y="23"/>
                                    </p:animMotion>
                                  </p:childTnLst>
                                  <p:subTnLst>
                                    <p:audio>
                                      <p:cMediaNode>
                                        <p:cTn display="0" masterRel="sameClick">
                                          <p:stCondLst>
                                            <p:cond evt="begin" delay="0">
                                              <p:tn val="201"/>
                                            </p:cond>
                                          </p:stCondLst>
                                          <p:endCondLst>
                                            <p:cond evt="onStopAudio" delay="0">
                                              <p:tgtEl>
                                                <p:sldTgt/>
                                              </p:tgtEl>
                                            </p:cond>
                                          </p:endCondLst>
                                        </p:cTn>
                                        <p:tgtEl>
                                          <p:sndTgt r:embed="rId4" name="DRUMROLL.WAV"/>
                                        </p:tgtEl>
                                      </p:cMediaNode>
                                    </p:audio>
                                  </p:subTnLst>
                                </p:cTn>
                              </p:par>
                              <p:par>
                                <p:cTn id="203" presetID="6" presetClass="emph" presetSubtype="0" autoRev="1" fill="hold" nodeType="withEffect">
                                  <p:stCondLst>
                                    <p:cond delay="0"/>
                                  </p:stCondLst>
                                  <p:childTnLst>
                                    <p:animScale>
                                      <p:cBhvr>
                                        <p:cTn id="204" dur="500" fill="hold"/>
                                        <p:tgtEl>
                                          <p:spTgt spid="248"/>
                                        </p:tgtEl>
                                      </p:cBhvr>
                                      <p:by x="140000" y="140000"/>
                                    </p:animScale>
                                  </p:childTnLst>
                                </p:cTn>
                              </p:par>
                              <p:par>
                                <p:cTn id="205" presetID="27" presetClass="emph" presetSubtype="0" repeatCount="5000" fill="remove" grpId="0" nodeType="withEffect">
                                  <p:stCondLst>
                                    <p:cond delay="0"/>
                                  </p:stCondLst>
                                  <p:childTnLst>
                                    <p:animClr clrSpc="rgb" dir="cw">
                                      <p:cBhvr override="childStyle">
                                        <p:cTn id="206" dur="250" autoRev="1" fill="remove"/>
                                        <p:tgtEl>
                                          <p:spTgt spid="142"/>
                                        </p:tgtEl>
                                        <p:attrNameLst>
                                          <p:attrName>style.color</p:attrName>
                                        </p:attrNameLst>
                                      </p:cBhvr>
                                      <p:to>
                                        <a:schemeClr val="bg1"/>
                                      </p:to>
                                    </p:animClr>
                                    <p:animClr clrSpc="rgb" dir="cw">
                                      <p:cBhvr>
                                        <p:cTn id="207" dur="250" autoRev="1" fill="remove"/>
                                        <p:tgtEl>
                                          <p:spTgt spid="142"/>
                                        </p:tgtEl>
                                        <p:attrNameLst>
                                          <p:attrName>fillcolor</p:attrName>
                                        </p:attrNameLst>
                                      </p:cBhvr>
                                      <p:to>
                                        <a:schemeClr val="bg1"/>
                                      </p:to>
                                    </p:animClr>
                                    <p:set>
                                      <p:cBhvr>
                                        <p:cTn id="208" dur="250" autoRev="1" fill="remove"/>
                                        <p:tgtEl>
                                          <p:spTgt spid="142"/>
                                        </p:tgtEl>
                                        <p:attrNameLst>
                                          <p:attrName>fill.type</p:attrName>
                                        </p:attrNameLst>
                                      </p:cBhvr>
                                      <p:to>
                                        <p:strVal val="solid"/>
                                      </p:to>
                                    </p:set>
                                    <p:set>
                                      <p:cBhvr>
                                        <p:cTn id="209" dur="250" autoRev="1" fill="remove"/>
                                        <p:tgtEl>
                                          <p:spTgt spid="142"/>
                                        </p:tgtEl>
                                        <p:attrNameLst>
                                          <p:attrName>fill.on</p:attrName>
                                        </p:attrNameLst>
                                      </p:cBhvr>
                                      <p:to>
                                        <p:strVal val="true"/>
                                      </p:to>
                                    </p:set>
                                  </p:childTnLst>
                                </p:cTn>
                              </p:par>
                            </p:childTnLst>
                          </p:cTn>
                        </p:par>
                      </p:childTnLst>
                    </p:cTn>
                  </p:par>
                  <p:par>
                    <p:cTn id="210" fill="hold">
                      <p:stCondLst>
                        <p:cond delay="indefinite"/>
                      </p:stCondLst>
                      <p:childTnLst>
                        <p:par>
                          <p:cTn id="211" fill="hold">
                            <p:stCondLst>
                              <p:cond delay="0"/>
                            </p:stCondLst>
                            <p:childTnLst>
                              <p:par>
                                <p:cTn id="212" presetID="63" presetClass="path" presetSubtype="0" accel="50000" decel="50000" fill="hold" nodeType="clickEffect">
                                  <p:stCondLst>
                                    <p:cond delay="0"/>
                                  </p:stCondLst>
                                  <p:childTnLst>
                                    <p:animMotion origin="layout" path="M 0.0448 0.00047 L 0.08269 0.00047 " pathEditMode="relative" rAng="0" ptsTypes="AA">
                                      <p:cBhvr>
                                        <p:cTn id="213" dur="1000" fill="hold"/>
                                        <p:tgtEl>
                                          <p:spTgt spid="248"/>
                                        </p:tgtEl>
                                        <p:attrNameLst>
                                          <p:attrName>ppt_x</p:attrName>
                                          <p:attrName>ppt_y</p:attrName>
                                        </p:attrNameLst>
                                      </p:cBhvr>
                                      <p:rCtr x="1888" y="0"/>
                                    </p:animMotion>
                                  </p:childTnLst>
                                  <p:subTnLst>
                                    <p:audio>
                                      <p:cMediaNode>
                                        <p:cTn display="0" masterRel="sameClick">
                                          <p:stCondLst>
                                            <p:cond evt="begin" delay="0">
                                              <p:tn val="212"/>
                                            </p:cond>
                                          </p:stCondLst>
                                          <p:endCondLst>
                                            <p:cond evt="onStopAudio" delay="0">
                                              <p:tgtEl>
                                                <p:sldTgt/>
                                              </p:tgtEl>
                                            </p:cond>
                                          </p:endCondLst>
                                        </p:cTn>
                                        <p:tgtEl>
                                          <p:sndTgt r:embed="rId4" name="DRUMROLL.WAV"/>
                                        </p:tgtEl>
                                      </p:cMediaNode>
                                    </p:audio>
                                  </p:subTnLst>
                                </p:cTn>
                              </p:par>
                              <p:par>
                                <p:cTn id="214" presetID="6" presetClass="emph" presetSubtype="0" autoRev="1" fill="hold" nodeType="withEffect">
                                  <p:stCondLst>
                                    <p:cond delay="0"/>
                                  </p:stCondLst>
                                  <p:childTnLst>
                                    <p:animScale>
                                      <p:cBhvr>
                                        <p:cTn id="215" dur="500" fill="hold"/>
                                        <p:tgtEl>
                                          <p:spTgt spid="248"/>
                                        </p:tgtEl>
                                      </p:cBhvr>
                                      <p:by x="140000" y="140000"/>
                                    </p:animScale>
                                  </p:childTnLst>
                                </p:cTn>
                              </p:par>
                              <p:par>
                                <p:cTn id="216" presetID="27" presetClass="emph" presetSubtype="0" repeatCount="5000" fill="remove" grpId="0" nodeType="withEffect">
                                  <p:stCondLst>
                                    <p:cond delay="0"/>
                                  </p:stCondLst>
                                  <p:childTnLst>
                                    <p:animClr clrSpc="rgb" dir="cw">
                                      <p:cBhvr override="childStyle">
                                        <p:cTn id="217" dur="250" autoRev="1" fill="remove"/>
                                        <p:tgtEl>
                                          <p:spTgt spid="141"/>
                                        </p:tgtEl>
                                        <p:attrNameLst>
                                          <p:attrName>style.color</p:attrName>
                                        </p:attrNameLst>
                                      </p:cBhvr>
                                      <p:to>
                                        <a:schemeClr val="bg1"/>
                                      </p:to>
                                    </p:animClr>
                                    <p:animClr clrSpc="rgb" dir="cw">
                                      <p:cBhvr>
                                        <p:cTn id="218" dur="250" autoRev="1" fill="remove"/>
                                        <p:tgtEl>
                                          <p:spTgt spid="141"/>
                                        </p:tgtEl>
                                        <p:attrNameLst>
                                          <p:attrName>fillcolor</p:attrName>
                                        </p:attrNameLst>
                                      </p:cBhvr>
                                      <p:to>
                                        <a:schemeClr val="bg1"/>
                                      </p:to>
                                    </p:animClr>
                                    <p:set>
                                      <p:cBhvr>
                                        <p:cTn id="219" dur="250" autoRev="1" fill="remove"/>
                                        <p:tgtEl>
                                          <p:spTgt spid="141"/>
                                        </p:tgtEl>
                                        <p:attrNameLst>
                                          <p:attrName>fill.type</p:attrName>
                                        </p:attrNameLst>
                                      </p:cBhvr>
                                      <p:to>
                                        <p:strVal val="solid"/>
                                      </p:to>
                                    </p:set>
                                    <p:set>
                                      <p:cBhvr>
                                        <p:cTn id="220" dur="250" autoRev="1" fill="remove"/>
                                        <p:tgtEl>
                                          <p:spTgt spid="141"/>
                                        </p:tgtEl>
                                        <p:attrNameLst>
                                          <p:attrName>fill.on</p:attrName>
                                        </p:attrNameLst>
                                      </p:cBhvr>
                                      <p:to>
                                        <p:strVal val="true"/>
                                      </p:to>
                                    </p:set>
                                  </p:childTnLst>
                                </p:cTn>
                              </p:par>
                            </p:childTnLst>
                          </p:cTn>
                        </p:par>
                      </p:childTnLst>
                    </p:cTn>
                  </p:par>
                  <p:par>
                    <p:cTn id="221" fill="hold">
                      <p:stCondLst>
                        <p:cond delay="indefinite"/>
                      </p:stCondLst>
                      <p:childTnLst>
                        <p:par>
                          <p:cTn id="222" fill="hold">
                            <p:stCondLst>
                              <p:cond delay="0"/>
                            </p:stCondLst>
                            <p:childTnLst>
                              <p:par>
                                <p:cTn id="223" presetID="63" presetClass="path" presetSubtype="0" accel="50000" decel="50000" fill="hold" nodeType="clickEffect">
                                  <p:stCondLst>
                                    <p:cond delay="0"/>
                                  </p:stCondLst>
                                  <p:childTnLst>
                                    <p:animMotion origin="layout" path="M 0.08269 0.00047 L 0.11941 0.00047 " pathEditMode="relative" rAng="0" ptsTypes="AA">
                                      <p:cBhvr>
                                        <p:cTn id="224" dur="1000" fill="hold"/>
                                        <p:tgtEl>
                                          <p:spTgt spid="248"/>
                                        </p:tgtEl>
                                        <p:attrNameLst>
                                          <p:attrName>ppt_x</p:attrName>
                                          <p:attrName>ppt_y</p:attrName>
                                        </p:attrNameLst>
                                      </p:cBhvr>
                                      <p:rCtr x="1836" y="0"/>
                                    </p:animMotion>
                                  </p:childTnLst>
                                  <p:subTnLst>
                                    <p:audio>
                                      <p:cMediaNode>
                                        <p:cTn display="0" masterRel="sameClick">
                                          <p:stCondLst>
                                            <p:cond evt="begin" delay="0">
                                              <p:tn val="223"/>
                                            </p:cond>
                                          </p:stCondLst>
                                          <p:endCondLst>
                                            <p:cond evt="onStopAudio" delay="0">
                                              <p:tgtEl>
                                                <p:sldTgt/>
                                              </p:tgtEl>
                                            </p:cond>
                                          </p:endCondLst>
                                        </p:cTn>
                                        <p:tgtEl>
                                          <p:sndTgt r:embed="rId4" name="DRUMROLL.WAV"/>
                                        </p:tgtEl>
                                      </p:cMediaNode>
                                    </p:audio>
                                  </p:subTnLst>
                                </p:cTn>
                              </p:par>
                              <p:par>
                                <p:cTn id="225" presetID="6" presetClass="emph" presetSubtype="0" autoRev="1" fill="hold" nodeType="withEffect">
                                  <p:stCondLst>
                                    <p:cond delay="0"/>
                                  </p:stCondLst>
                                  <p:childTnLst>
                                    <p:animScale>
                                      <p:cBhvr>
                                        <p:cTn id="226" dur="500" fill="hold"/>
                                        <p:tgtEl>
                                          <p:spTgt spid="248"/>
                                        </p:tgtEl>
                                      </p:cBhvr>
                                      <p:by x="140000" y="140000"/>
                                    </p:animScale>
                                  </p:childTnLst>
                                </p:cTn>
                              </p:par>
                              <p:par>
                                <p:cTn id="227" presetID="27" presetClass="emph" presetSubtype="0" repeatCount="5000" fill="remove" grpId="0" nodeType="withEffect">
                                  <p:stCondLst>
                                    <p:cond delay="0"/>
                                  </p:stCondLst>
                                  <p:childTnLst>
                                    <p:animClr clrSpc="rgb" dir="cw">
                                      <p:cBhvr override="childStyle">
                                        <p:cTn id="228" dur="250" autoRev="1" fill="remove"/>
                                        <p:tgtEl>
                                          <p:spTgt spid="140"/>
                                        </p:tgtEl>
                                        <p:attrNameLst>
                                          <p:attrName>style.color</p:attrName>
                                        </p:attrNameLst>
                                      </p:cBhvr>
                                      <p:to>
                                        <a:schemeClr val="bg1"/>
                                      </p:to>
                                    </p:animClr>
                                    <p:animClr clrSpc="rgb" dir="cw">
                                      <p:cBhvr>
                                        <p:cTn id="229" dur="250" autoRev="1" fill="remove"/>
                                        <p:tgtEl>
                                          <p:spTgt spid="140"/>
                                        </p:tgtEl>
                                        <p:attrNameLst>
                                          <p:attrName>fillcolor</p:attrName>
                                        </p:attrNameLst>
                                      </p:cBhvr>
                                      <p:to>
                                        <a:schemeClr val="bg1"/>
                                      </p:to>
                                    </p:animClr>
                                    <p:set>
                                      <p:cBhvr>
                                        <p:cTn id="230" dur="250" autoRev="1" fill="remove"/>
                                        <p:tgtEl>
                                          <p:spTgt spid="140"/>
                                        </p:tgtEl>
                                        <p:attrNameLst>
                                          <p:attrName>fill.type</p:attrName>
                                        </p:attrNameLst>
                                      </p:cBhvr>
                                      <p:to>
                                        <p:strVal val="solid"/>
                                      </p:to>
                                    </p:set>
                                    <p:set>
                                      <p:cBhvr>
                                        <p:cTn id="231" dur="250" autoRev="1" fill="remove"/>
                                        <p:tgtEl>
                                          <p:spTgt spid="140"/>
                                        </p:tgtEl>
                                        <p:attrNameLst>
                                          <p:attrName>fill.on</p:attrName>
                                        </p:attrNameLst>
                                      </p:cBhvr>
                                      <p:to>
                                        <p:strVal val="true"/>
                                      </p:to>
                                    </p:set>
                                  </p:childTnLst>
                                </p:cTn>
                              </p:par>
                            </p:childTnLst>
                          </p:cTn>
                        </p:par>
                      </p:childTnLst>
                    </p:cTn>
                  </p:par>
                  <p:par>
                    <p:cTn id="232" fill="hold">
                      <p:stCondLst>
                        <p:cond delay="indefinite"/>
                      </p:stCondLst>
                      <p:childTnLst>
                        <p:par>
                          <p:cTn id="233" fill="hold">
                            <p:stCondLst>
                              <p:cond delay="0"/>
                            </p:stCondLst>
                            <p:childTnLst>
                              <p:par>
                                <p:cTn id="234" presetID="63" presetClass="path" presetSubtype="0" accel="50000" decel="50000" fill="hold" nodeType="clickEffect">
                                  <p:stCondLst>
                                    <p:cond delay="0"/>
                                  </p:stCondLst>
                                  <p:childTnLst>
                                    <p:animMotion origin="layout" path="M 0.11941 0.00047 L 0.15183 0.00047 " pathEditMode="relative" rAng="0" ptsTypes="AA">
                                      <p:cBhvr>
                                        <p:cTn id="235" dur="1000" fill="hold"/>
                                        <p:tgtEl>
                                          <p:spTgt spid="248"/>
                                        </p:tgtEl>
                                        <p:attrNameLst>
                                          <p:attrName>ppt_x</p:attrName>
                                          <p:attrName>ppt_y</p:attrName>
                                        </p:attrNameLst>
                                      </p:cBhvr>
                                      <p:rCtr x="1615" y="0"/>
                                    </p:animMotion>
                                  </p:childTnLst>
                                  <p:subTnLst>
                                    <p:audio>
                                      <p:cMediaNode>
                                        <p:cTn display="0" masterRel="sameClick">
                                          <p:stCondLst>
                                            <p:cond evt="begin" delay="0">
                                              <p:tn val="234"/>
                                            </p:cond>
                                          </p:stCondLst>
                                          <p:endCondLst>
                                            <p:cond evt="onStopAudio" delay="0">
                                              <p:tgtEl>
                                                <p:sldTgt/>
                                              </p:tgtEl>
                                            </p:cond>
                                          </p:endCondLst>
                                        </p:cTn>
                                        <p:tgtEl>
                                          <p:sndTgt r:embed="rId4" name="DRUMROLL.WAV"/>
                                        </p:tgtEl>
                                      </p:cMediaNode>
                                    </p:audio>
                                  </p:subTnLst>
                                </p:cTn>
                              </p:par>
                              <p:par>
                                <p:cTn id="236" presetID="6" presetClass="emph" presetSubtype="0" autoRev="1" fill="hold" nodeType="withEffect">
                                  <p:stCondLst>
                                    <p:cond delay="0"/>
                                  </p:stCondLst>
                                  <p:childTnLst>
                                    <p:animScale>
                                      <p:cBhvr>
                                        <p:cTn id="237" dur="500" fill="hold"/>
                                        <p:tgtEl>
                                          <p:spTgt spid="248"/>
                                        </p:tgtEl>
                                      </p:cBhvr>
                                      <p:by x="140000" y="140000"/>
                                    </p:animScale>
                                  </p:childTnLst>
                                </p:cTn>
                              </p:par>
                              <p:par>
                                <p:cTn id="238" presetID="27" presetClass="emph" presetSubtype="0" repeatCount="5000" fill="remove" grpId="0" nodeType="withEffect">
                                  <p:stCondLst>
                                    <p:cond delay="0"/>
                                  </p:stCondLst>
                                  <p:childTnLst>
                                    <p:animClr clrSpc="rgb" dir="cw">
                                      <p:cBhvr override="childStyle">
                                        <p:cTn id="239" dur="250" autoRev="1" fill="remove"/>
                                        <p:tgtEl>
                                          <p:spTgt spid="139"/>
                                        </p:tgtEl>
                                        <p:attrNameLst>
                                          <p:attrName>style.color</p:attrName>
                                        </p:attrNameLst>
                                      </p:cBhvr>
                                      <p:to>
                                        <a:schemeClr val="bg1"/>
                                      </p:to>
                                    </p:animClr>
                                    <p:animClr clrSpc="rgb" dir="cw">
                                      <p:cBhvr>
                                        <p:cTn id="240" dur="250" autoRev="1" fill="remove"/>
                                        <p:tgtEl>
                                          <p:spTgt spid="139"/>
                                        </p:tgtEl>
                                        <p:attrNameLst>
                                          <p:attrName>fillcolor</p:attrName>
                                        </p:attrNameLst>
                                      </p:cBhvr>
                                      <p:to>
                                        <a:schemeClr val="bg1"/>
                                      </p:to>
                                    </p:animClr>
                                    <p:set>
                                      <p:cBhvr>
                                        <p:cTn id="241" dur="250" autoRev="1" fill="remove"/>
                                        <p:tgtEl>
                                          <p:spTgt spid="139"/>
                                        </p:tgtEl>
                                        <p:attrNameLst>
                                          <p:attrName>fill.type</p:attrName>
                                        </p:attrNameLst>
                                      </p:cBhvr>
                                      <p:to>
                                        <p:strVal val="solid"/>
                                      </p:to>
                                    </p:set>
                                    <p:set>
                                      <p:cBhvr>
                                        <p:cTn id="242" dur="250" autoRev="1" fill="remove"/>
                                        <p:tgtEl>
                                          <p:spTgt spid="139"/>
                                        </p:tgtEl>
                                        <p:attrNameLst>
                                          <p:attrName>fill.on</p:attrName>
                                        </p:attrNameLst>
                                      </p:cBhvr>
                                      <p:to>
                                        <p:strVal val="true"/>
                                      </p:to>
                                    </p:set>
                                  </p:childTnLst>
                                </p:cTn>
                              </p:par>
                            </p:childTnLst>
                          </p:cTn>
                        </p:par>
                      </p:childTnLst>
                    </p:cTn>
                  </p:par>
                  <p:par>
                    <p:cTn id="243" fill="hold">
                      <p:stCondLst>
                        <p:cond delay="indefinite"/>
                      </p:stCondLst>
                      <p:childTnLst>
                        <p:par>
                          <p:cTn id="244" fill="hold">
                            <p:stCondLst>
                              <p:cond delay="0"/>
                            </p:stCondLst>
                            <p:childTnLst>
                              <p:par>
                                <p:cTn id="245" presetID="63" presetClass="path" presetSubtype="0" accel="50000" decel="50000" fill="hold" nodeType="clickEffect">
                                  <p:stCondLst>
                                    <p:cond delay="0"/>
                                  </p:stCondLst>
                                  <p:childTnLst>
                                    <p:animMotion origin="layout" path="M 0.15183 0.00047 L 0.18607 0.00047 " pathEditMode="relative" rAng="0" ptsTypes="AA">
                                      <p:cBhvr>
                                        <p:cTn id="246" dur="1000" fill="hold"/>
                                        <p:tgtEl>
                                          <p:spTgt spid="248"/>
                                        </p:tgtEl>
                                        <p:attrNameLst>
                                          <p:attrName>ppt_x</p:attrName>
                                          <p:attrName>ppt_y</p:attrName>
                                        </p:attrNameLst>
                                      </p:cBhvr>
                                      <p:rCtr x="1706" y="0"/>
                                    </p:animMotion>
                                  </p:childTnLst>
                                  <p:subTnLst>
                                    <p:audio>
                                      <p:cMediaNode>
                                        <p:cTn display="0" masterRel="sameClick">
                                          <p:stCondLst>
                                            <p:cond evt="begin" delay="0">
                                              <p:tn val="245"/>
                                            </p:cond>
                                          </p:stCondLst>
                                          <p:endCondLst>
                                            <p:cond evt="onStopAudio" delay="0">
                                              <p:tgtEl>
                                                <p:sldTgt/>
                                              </p:tgtEl>
                                            </p:cond>
                                          </p:endCondLst>
                                        </p:cTn>
                                        <p:tgtEl>
                                          <p:sndTgt r:embed="rId4" name="DRUMROLL.WAV"/>
                                        </p:tgtEl>
                                      </p:cMediaNode>
                                    </p:audio>
                                  </p:subTnLst>
                                </p:cTn>
                              </p:par>
                              <p:par>
                                <p:cTn id="247" presetID="6" presetClass="emph" presetSubtype="0" autoRev="1" fill="hold" nodeType="withEffect">
                                  <p:stCondLst>
                                    <p:cond delay="0"/>
                                  </p:stCondLst>
                                  <p:childTnLst>
                                    <p:animScale>
                                      <p:cBhvr>
                                        <p:cTn id="248" dur="500" fill="hold"/>
                                        <p:tgtEl>
                                          <p:spTgt spid="248"/>
                                        </p:tgtEl>
                                      </p:cBhvr>
                                      <p:by x="140000" y="140000"/>
                                    </p:animScale>
                                  </p:childTnLst>
                                </p:cTn>
                              </p:par>
                              <p:par>
                                <p:cTn id="249" presetID="27" presetClass="emph" presetSubtype="0" repeatCount="5000" fill="remove" grpId="0" nodeType="withEffect">
                                  <p:stCondLst>
                                    <p:cond delay="0"/>
                                  </p:stCondLst>
                                  <p:childTnLst>
                                    <p:animClr clrSpc="rgb" dir="cw">
                                      <p:cBhvr override="childStyle">
                                        <p:cTn id="250" dur="250" autoRev="1" fill="remove"/>
                                        <p:tgtEl>
                                          <p:spTgt spid="138"/>
                                        </p:tgtEl>
                                        <p:attrNameLst>
                                          <p:attrName>style.color</p:attrName>
                                        </p:attrNameLst>
                                      </p:cBhvr>
                                      <p:to>
                                        <a:schemeClr val="bg1"/>
                                      </p:to>
                                    </p:animClr>
                                    <p:animClr clrSpc="rgb" dir="cw">
                                      <p:cBhvr>
                                        <p:cTn id="251" dur="250" autoRev="1" fill="remove"/>
                                        <p:tgtEl>
                                          <p:spTgt spid="138"/>
                                        </p:tgtEl>
                                        <p:attrNameLst>
                                          <p:attrName>fillcolor</p:attrName>
                                        </p:attrNameLst>
                                      </p:cBhvr>
                                      <p:to>
                                        <a:schemeClr val="bg1"/>
                                      </p:to>
                                    </p:animClr>
                                    <p:set>
                                      <p:cBhvr>
                                        <p:cTn id="252" dur="250" autoRev="1" fill="remove"/>
                                        <p:tgtEl>
                                          <p:spTgt spid="138"/>
                                        </p:tgtEl>
                                        <p:attrNameLst>
                                          <p:attrName>fill.type</p:attrName>
                                        </p:attrNameLst>
                                      </p:cBhvr>
                                      <p:to>
                                        <p:strVal val="solid"/>
                                      </p:to>
                                    </p:set>
                                    <p:set>
                                      <p:cBhvr>
                                        <p:cTn id="253" dur="250" autoRev="1" fill="remove"/>
                                        <p:tgtEl>
                                          <p:spTgt spid="138"/>
                                        </p:tgtEl>
                                        <p:attrNameLst>
                                          <p:attrName>fill.on</p:attrName>
                                        </p:attrNameLst>
                                      </p:cBhvr>
                                      <p:to>
                                        <p:strVal val="true"/>
                                      </p:to>
                                    </p:set>
                                  </p:childTnLst>
                                </p:cTn>
                              </p:par>
                            </p:childTnLst>
                          </p:cTn>
                        </p:par>
                        <p:par>
                          <p:cTn id="254" fill="hold">
                            <p:stCondLst>
                              <p:cond delay="2500"/>
                            </p:stCondLst>
                            <p:childTnLst>
                              <p:par>
                                <p:cTn id="255" presetID="63" presetClass="path" presetSubtype="0" accel="50000" decel="50000" fill="hold" nodeType="afterEffect">
                                  <p:stCondLst>
                                    <p:cond delay="0"/>
                                  </p:stCondLst>
                                  <p:childTnLst>
                                    <p:animMotion origin="layout" path="M 0.18607 0.00047 L 0.21433 0.01968 " pathEditMode="relative" rAng="0" ptsTypes="AA">
                                      <p:cBhvr>
                                        <p:cTn id="256" dur="1000" fill="hold"/>
                                        <p:tgtEl>
                                          <p:spTgt spid="248"/>
                                        </p:tgtEl>
                                        <p:attrNameLst>
                                          <p:attrName>ppt_x</p:attrName>
                                          <p:attrName>ppt_y</p:attrName>
                                        </p:attrNameLst>
                                      </p:cBhvr>
                                      <p:rCtr x="1406" y="949"/>
                                    </p:animMotion>
                                  </p:childTnLst>
                                  <p:subTnLst>
                                    <p:audio>
                                      <p:cMediaNode>
                                        <p:cTn display="0" masterRel="sameClick">
                                          <p:stCondLst>
                                            <p:cond evt="begin" delay="0">
                                              <p:tn val="255"/>
                                            </p:cond>
                                          </p:stCondLst>
                                          <p:endCondLst>
                                            <p:cond evt="onStopAudio" delay="0">
                                              <p:tgtEl>
                                                <p:sldTgt/>
                                              </p:tgtEl>
                                            </p:cond>
                                          </p:endCondLst>
                                        </p:cTn>
                                        <p:tgtEl>
                                          <p:sndTgt r:embed="rId4" name="DRUMROLL.WAV"/>
                                        </p:tgtEl>
                                      </p:cMediaNode>
                                    </p:audio>
                                  </p:subTnLst>
                                </p:cTn>
                              </p:par>
                              <p:par>
                                <p:cTn id="257" presetID="6" presetClass="emph" presetSubtype="0" autoRev="1" fill="hold" nodeType="withEffect">
                                  <p:stCondLst>
                                    <p:cond delay="0"/>
                                  </p:stCondLst>
                                  <p:childTnLst>
                                    <p:animScale>
                                      <p:cBhvr>
                                        <p:cTn id="258" dur="500" fill="hold"/>
                                        <p:tgtEl>
                                          <p:spTgt spid="248"/>
                                        </p:tgtEl>
                                      </p:cBhvr>
                                      <p:by x="140000" y="140000"/>
                                    </p:animScale>
                                  </p:childTnLst>
                                </p:cTn>
                              </p:par>
                              <p:par>
                                <p:cTn id="259" presetID="10" presetClass="entr" presetSubtype="0" fill="hold" nodeType="withEffect">
                                  <p:stCondLst>
                                    <p:cond delay="0"/>
                                  </p:stCondLst>
                                  <p:childTnLst>
                                    <p:set>
                                      <p:cBhvr>
                                        <p:cTn id="260" dur="1" fill="hold">
                                          <p:stCondLst>
                                            <p:cond delay="0"/>
                                          </p:stCondLst>
                                        </p:cTn>
                                        <p:tgtEl>
                                          <p:spTgt spid="51"/>
                                        </p:tgtEl>
                                        <p:attrNameLst>
                                          <p:attrName>style.visibility</p:attrName>
                                        </p:attrNameLst>
                                      </p:cBhvr>
                                      <p:to>
                                        <p:strVal val="visible"/>
                                      </p:to>
                                    </p:set>
                                    <p:animEffect transition="in" filter="fade">
                                      <p:cBhvr>
                                        <p:cTn id="261" dur="500"/>
                                        <p:tgtEl>
                                          <p:spTgt spid="51"/>
                                        </p:tgtEl>
                                      </p:cBhvr>
                                    </p:animEffect>
                                  </p:childTnLst>
                                </p:cTn>
                              </p:par>
                              <p:par>
                                <p:cTn id="262" presetID="6" presetClass="emph" presetSubtype="0" repeatCount="indefinite" fill="hold" nodeType="withEffect">
                                  <p:stCondLst>
                                    <p:cond delay="0"/>
                                  </p:stCondLst>
                                  <p:childTnLst>
                                    <p:animScale>
                                      <p:cBhvr>
                                        <p:cTn id="263" dur="500" fill="hold"/>
                                        <p:tgtEl>
                                          <p:spTgt spid="51"/>
                                        </p:tgtEl>
                                      </p:cBhvr>
                                      <p:by x="130000" y="130000"/>
                                    </p:animScale>
                                  </p:childTnLst>
                                </p:cTn>
                              </p:par>
                              <p:par>
                                <p:cTn id="264" presetID="32" presetClass="emph" presetSubtype="0" repeatCount="indefinite" fill="hold" nodeType="withEffect">
                                  <p:stCondLst>
                                    <p:cond delay="0"/>
                                  </p:stCondLst>
                                  <p:childTnLst>
                                    <p:animRot by="120000">
                                      <p:cBhvr>
                                        <p:cTn id="265" dur="50" fill="hold">
                                          <p:stCondLst>
                                            <p:cond delay="0"/>
                                          </p:stCondLst>
                                        </p:cTn>
                                        <p:tgtEl>
                                          <p:spTgt spid="51"/>
                                        </p:tgtEl>
                                        <p:attrNameLst>
                                          <p:attrName>r</p:attrName>
                                        </p:attrNameLst>
                                      </p:cBhvr>
                                    </p:animRot>
                                    <p:animRot by="-240000">
                                      <p:cBhvr>
                                        <p:cTn id="266" dur="100" fill="hold">
                                          <p:stCondLst>
                                            <p:cond delay="100"/>
                                          </p:stCondLst>
                                        </p:cTn>
                                        <p:tgtEl>
                                          <p:spTgt spid="51"/>
                                        </p:tgtEl>
                                        <p:attrNameLst>
                                          <p:attrName>r</p:attrName>
                                        </p:attrNameLst>
                                      </p:cBhvr>
                                    </p:animRot>
                                    <p:animRot by="240000">
                                      <p:cBhvr>
                                        <p:cTn id="267" dur="100" fill="hold">
                                          <p:stCondLst>
                                            <p:cond delay="200"/>
                                          </p:stCondLst>
                                        </p:cTn>
                                        <p:tgtEl>
                                          <p:spTgt spid="51"/>
                                        </p:tgtEl>
                                        <p:attrNameLst>
                                          <p:attrName>r</p:attrName>
                                        </p:attrNameLst>
                                      </p:cBhvr>
                                    </p:animRot>
                                    <p:animRot by="-240000">
                                      <p:cBhvr>
                                        <p:cTn id="268" dur="100" fill="hold">
                                          <p:stCondLst>
                                            <p:cond delay="300"/>
                                          </p:stCondLst>
                                        </p:cTn>
                                        <p:tgtEl>
                                          <p:spTgt spid="51"/>
                                        </p:tgtEl>
                                        <p:attrNameLst>
                                          <p:attrName>r</p:attrName>
                                        </p:attrNameLst>
                                      </p:cBhvr>
                                    </p:animRot>
                                    <p:animRot by="120000">
                                      <p:cBhvr>
                                        <p:cTn id="269" dur="100" fill="hold">
                                          <p:stCondLst>
                                            <p:cond delay="400"/>
                                          </p:stCondLst>
                                        </p:cTn>
                                        <p:tgtEl>
                                          <p:spTgt spid="51"/>
                                        </p:tgtEl>
                                        <p:attrNameLst>
                                          <p:attrName>r</p:attrName>
                                        </p:attrNameLst>
                                      </p:cBhvr>
                                    </p:animRot>
                                  </p:childTnLst>
                                  <p:subTnLst>
                                    <p:audio>
                                      <p:cMediaNode>
                                        <p:cTn display="0" masterRel="sameClick">
                                          <p:stCondLst>
                                            <p:cond evt="begin" delay="0">
                                              <p:tn val="264"/>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248"/>
                  </p:tgtEl>
                </p:cond>
              </p:nextCondLst>
            </p:seq>
            <p:seq concurrent="1" nextAc="seek">
              <p:cTn id="270" restart="whenNotActive" fill="hold" evtFilter="cancelBubble" nodeType="interactiveSeq">
                <p:stCondLst>
                  <p:cond evt="onClick" delay="0">
                    <p:tgtEl>
                      <p:spTgt spid="249"/>
                    </p:tgtEl>
                  </p:cond>
                </p:stCondLst>
                <p:endSync evt="end" delay="0">
                  <p:rtn val="all"/>
                </p:endSync>
                <p:childTnLst>
                  <p:par>
                    <p:cTn id="271" fill="hold">
                      <p:stCondLst>
                        <p:cond delay="0"/>
                      </p:stCondLst>
                      <p:childTnLst>
                        <p:par>
                          <p:cTn id="272" fill="hold">
                            <p:stCondLst>
                              <p:cond delay="0"/>
                            </p:stCondLst>
                            <p:childTnLst>
                              <p:par>
                                <p:cTn id="273" presetID="42" presetClass="path" presetSubtype="0" accel="50000" decel="50000" fill="hold" nodeType="clickEffect">
                                  <p:stCondLst>
                                    <p:cond delay="0"/>
                                  </p:stCondLst>
                                  <p:childTnLst>
                                    <p:animMotion origin="layout" path="M -1.25E-6 2.96296E-6 L 0.00052 0.05671 " pathEditMode="relative" rAng="0" ptsTypes="AA">
                                      <p:cBhvr>
                                        <p:cTn id="274" dur="1000" fill="hold"/>
                                        <p:tgtEl>
                                          <p:spTgt spid="249"/>
                                        </p:tgtEl>
                                        <p:attrNameLst>
                                          <p:attrName>ppt_x</p:attrName>
                                          <p:attrName>ppt_y</p:attrName>
                                        </p:attrNameLst>
                                      </p:cBhvr>
                                      <p:rCtr x="26" y="2824"/>
                                    </p:animMotion>
                                  </p:childTnLst>
                                  <p:subTnLst>
                                    <p:audio>
                                      <p:cMediaNode>
                                        <p:cTn display="0" masterRel="sameClick">
                                          <p:stCondLst>
                                            <p:cond evt="begin" delay="0">
                                              <p:tn val="273"/>
                                            </p:cond>
                                          </p:stCondLst>
                                          <p:endCondLst>
                                            <p:cond evt="onStopAudio" delay="0">
                                              <p:tgtEl>
                                                <p:sldTgt/>
                                              </p:tgtEl>
                                            </p:cond>
                                          </p:endCondLst>
                                        </p:cTn>
                                        <p:tgtEl>
                                          <p:sndTgt r:embed="rId4" name="DRUMROLL.WAV"/>
                                        </p:tgtEl>
                                      </p:cMediaNode>
                                    </p:audio>
                                  </p:subTnLst>
                                </p:cTn>
                              </p:par>
                              <p:par>
                                <p:cTn id="275" presetID="6" presetClass="emph" presetSubtype="0" autoRev="1" fill="hold" nodeType="withEffect">
                                  <p:stCondLst>
                                    <p:cond delay="0"/>
                                  </p:stCondLst>
                                  <p:childTnLst>
                                    <p:animScale>
                                      <p:cBhvr>
                                        <p:cTn id="276" dur="500" fill="hold"/>
                                        <p:tgtEl>
                                          <p:spTgt spid="249"/>
                                        </p:tgtEl>
                                      </p:cBhvr>
                                      <p:by x="140000" y="140000"/>
                                    </p:animScale>
                                  </p:childTnLst>
                                </p:cTn>
                              </p:par>
                              <p:par>
                                <p:cTn id="277" presetID="27" presetClass="emph" presetSubtype="0" repeatCount="5000" fill="remove" grpId="0" nodeType="withEffect">
                                  <p:stCondLst>
                                    <p:cond delay="0"/>
                                  </p:stCondLst>
                                  <p:childTnLst>
                                    <p:animClr clrSpc="rgb" dir="cw">
                                      <p:cBhvr override="childStyle">
                                        <p:cTn id="278" dur="250" autoRev="1" fill="remove"/>
                                        <p:tgtEl>
                                          <p:spTgt spid="124"/>
                                        </p:tgtEl>
                                        <p:attrNameLst>
                                          <p:attrName>style.color</p:attrName>
                                        </p:attrNameLst>
                                      </p:cBhvr>
                                      <p:to>
                                        <a:schemeClr val="bg1"/>
                                      </p:to>
                                    </p:animClr>
                                    <p:animClr clrSpc="rgb" dir="cw">
                                      <p:cBhvr>
                                        <p:cTn id="279" dur="250" autoRev="1" fill="remove"/>
                                        <p:tgtEl>
                                          <p:spTgt spid="124"/>
                                        </p:tgtEl>
                                        <p:attrNameLst>
                                          <p:attrName>fillcolor</p:attrName>
                                        </p:attrNameLst>
                                      </p:cBhvr>
                                      <p:to>
                                        <a:schemeClr val="bg1"/>
                                      </p:to>
                                    </p:animClr>
                                    <p:set>
                                      <p:cBhvr>
                                        <p:cTn id="280" dur="250" autoRev="1" fill="remove"/>
                                        <p:tgtEl>
                                          <p:spTgt spid="124"/>
                                        </p:tgtEl>
                                        <p:attrNameLst>
                                          <p:attrName>fill.type</p:attrName>
                                        </p:attrNameLst>
                                      </p:cBhvr>
                                      <p:to>
                                        <p:strVal val="solid"/>
                                      </p:to>
                                    </p:set>
                                    <p:set>
                                      <p:cBhvr>
                                        <p:cTn id="281" dur="250" autoRev="1" fill="remove"/>
                                        <p:tgtEl>
                                          <p:spTgt spid="124"/>
                                        </p:tgtEl>
                                        <p:attrNameLst>
                                          <p:attrName>fill.on</p:attrName>
                                        </p:attrNameLst>
                                      </p:cBhvr>
                                      <p:to>
                                        <p:strVal val="true"/>
                                      </p:to>
                                    </p:set>
                                  </p:childTnLst>
                                </p:cTn>
                              </p:par>
                            </p:childTnLst>
                          </p:cTn>
                        </p:par>
                      </p:childTnLst>
                    </p:cTn>
                  </p:par>
                  <p:par>
                    <p:cTn id="282" fill="hold">
                      <p:stCondLst>
                        <p:cond delay="indefinite"/>
                      </p:stCondLst>
                      <p:childTnLst>
                        <p:par>
                          <p:cTn id="283" fill="hold">
                            <p:stCondLst>
                              <p:cond delay="0"/>
                            </p:stCondLst>
                            <p:childTnLst>
                              <p:par>
                                <p:cTn id="284" presetID="42" presetClass="path" presetSubtype="0" accel="50000" decel="50000" fill="hold" nodeType="clickEffect">
                                  <p:stCondLst>
                                    <p:cond delay="0"/>
                                  </p:stCondLst>
                                  <p:childTnLst>
                                    <p:animMotion origin="layout" path="M 0.00052 0.05671 L 0.00052 0.12199 " pathEditMode="relative" rAng="0" ptsTypes="AA">
                                      <p:cBhvr>
                                        <p:cTn id="285" dur="1000" fill="hold"/>
                                        <p:tgtEl>
                                          <p:spTgt spid="249"/>
                                        </p:tgtEl>
                                        <p:attrNameLst>
                                          <p:attrName>ppt_x</p:attrName>
                                          <p:attrName>ppt_y</p:attrName>
                                        </p:attrNameLst>
                                      </p:cBhvr>
                                      <p:rCtr x="0" y="3264"/>
                                    </p:animMotion>
                                  </p:childTnLst>
                                  <p:subTnLst>
                                    <p:audio>
                                      <p:cMediaNode>
                                        <p:cTn display="0" masterRel="sameClick">
                                          <p:stCondLst>
                                            <p:cond evt="begin" delay="0">
                                              <p:tn val="284"/>
                                            </p:cond>
                                          </p:stCondLst>
                                          <p:endCondLst>
                                            <p:cond evt="onStopAudio" delay="0">
                                              <p:tgtEl>
                                                <p:sldTgt/>
                                              </p:tgtEl>
                                            </p:cond>
                                          </p:endCondLst>
                                        </p:cTn>
                                        <p:tgtEl>
                                          <p:sndTgt r:embed="rId4" name="DRUMROLL.WAV"/>
                                        </p:tgtEl>
                                      </p:cMediaNode>
                                    </p:audio>
                                  </p:subTnLst>
                                </p:cTn>
                              </p:par>
                              <p:par>
                                <p:cTn id="286" presetID="6" presetClass="emph" presetSubtype="0" autoRev="1" fill="hold" nodeType="withEffect">
                                  <p:stCondLst>
                                    <p:cond delay="0"/>
                                  </p:stCondLst>
                                  <p:childTnLst>
                                    <p:animScale>
                                      <p:cBhvr>
                                        <p:cTn id="287" dur="500" fill="hold"/>
                                        <p:tgtEl>
                                          <p:spTgt spid="249"/>
                                        </p:tgtEl>
                                      </p:cBhvr>
                                      <p:by x="140000" y="140000"/>
                                    </p:animScale>
                                  </p:childTnLst>
                                </p:cTn>
                              </p:par>
                              <p:par>
                                <p:cTn id="288" presetID="27" presetClass="emph" presetSubtype="0" repeatCount="5000" fill="remove" grpId="0" nodeType="withEffect">
                                  <p:stCondLst>
                                    <p:cond delay="0"/>
                                  </p:stCondLst>
                                  <p:childTnLst>
                                    <p:animClr clrSpc="rgb" dir="cw">
                                      <p:cBhvr override="childStyle">
                                        <p:cTn id="289" dur="250" autoRev="1" fill="remove"/>
                                        <p:tgtEl>
                                          <p:spTgt spid="125"/>
                                        </p:tgtEl>
                                        <p:attrNameLst>
                                          <p:attrName>style.color</p:attrName>
                                        </p:attrNameLst>
                                      </p:cBhvr>
                                      <p:to>
                                        <a:schemeClr val="bg1"/>
                                      </p:to>
                                    </p:animClr>
                                    <p:animClr clrSpc="rgb" dir="cw">
                                      <p:cBhvr>
                                        <p:cTn id="290" dur="250" autoRev="1" fill="remove"/>
                                        <p:tgtEl>
                                          <p:spTgt spid="125"/>
                                        </p:tgtEl>
                                        <p:attrNameLst>
                                          <p:attrName>fillcolor</p:attrName>
                                        </p:attrNameLst>
                                      </p:cBhvr>
                                      <p:to>
                                        <a:schemeClr val="bg1"/>
                                      </p:to>
                                    </p:animClr>
                                    <p:set>
                                      <p:cBhvr>
                                        <p:cTn id="291" dur="250" autoRev="1" fill="remove"/>
                                        <p:tgtEl>
                                          <p:spTgt spid="125"/>
                                        </p:tgtEl>
                                        <p:attrNameLst>
                                          <p:attrName>fill.type</p:attrName>
                                        </p:attrNameLst>
                                      </p:cBhvr>
                                      <p:to>
                                        <p:strVal val="solid"/>
                                      </p:to>
                                    </p:set>
                                    <p:set>
                                      <p:cBhvr>
                                        <p:cTn id="292" dur="250" autoRev="1" fill="remove"/>
                                        <p:tgtEl>
                                          <p:spTgt spid="125"/>
                                        </p:tgtEl>
                                        <p:attrNameLst>
                                          <p:attrName>fill.on</p:attrName>
                                        </p:attrNameLst>
                                      </p:cBhvr>
                                      <p:to>
                                        <p:strVal val="true"/>
                                      </p:to>
                                    </p:set>
                                  </p:childTnLst>
                                </p:cTn>
                              </p:par>
                            </p:childTnLst>
                          </p:cTn>
                        </p:par>
                      </p:childTnLst>
                    </p:cTn>
                  </p:par>
                  <p:par>
                    <p:cTn id="293" fill="hold">
                      <p:stCondLst>
                        <p:cond delay="indefinite"/>
                      </p:stCondLst>
                      <p:childTnLst>
                        <p:par>
                          <p:cTn id="294" fill="hold">
                            <p:stCondLst>
                              <p:cond delay="0"/>
                            </p:stCondLst>
                            <p:childTnLst>
                              <p:par>
                                <p:cTn id="295" presetID="42" presetClass="path" presetSubtype="0" accel="50000" decel="50000" fill="hold" nodeType="clickEffect">
                                  <p:stCondLst>
                                    <p:cond delay="0"/>
                                  </p:stCondLst>
                                  <p:childTnLst>
                                    <p:animMotion origin="layout" path="M 0.00052 0.12199 L 0.00052 0.17662 " pathEditMode="relative" rAng="0" ptsTypes="AA">
                                      <p:cBhvr>
                                        <p:cTn id="296" dur="1000" fill="hold"/>
                                        <p:tgtEl>
                                          <p:spTgt spid="249"/>
                                        </p:tgtEl>
                                        <p:attrNameLst>
                                          <p:attrName>ppt_x</p:attrName>
                                          <p:attrName>ppt_y</p:attrName>
                                        </p:attrNameLst>
                                      </p:cBhvr>
                                      <p:rCtr x="0" y="2731"/>
                                    </p:animMotion>
                                  </p:childTnLst>
                                  <p:subTnLst>
                                    <p:audio>
                                      <p:cMediaNode>
                                        <p:cTn display="0" masterRel="sameClick">
                                          <p:stCondLst>
                                            <p:cond evt="begin" delay="0">
                                              <p:tn val="295"/>
                                            </p:cond>
                                          </p:stCondLst>
                                          <p:endCondLst>
                                            <p:cond evt="onStopAudio" delay="0">
                                              <p:tgtEl>
                                                <p:sldTgt/>
                                              </p:tgtEl>
                                            </p:cond>
                                          </p:endCondLst>
                                        </p:cTn>
                                        <p:tgtEl>
                                          <p:sndTgt r:embed="rId4" name="DRUMROLL.WAV"/>
                                        </p:tgtEl>
                                      </p:cMediaNode>
                                    </p:audio>
                                  </p:subTnLst>
                                </p:cTn>
                              </p:par>
                              <p:par>
                                <p:cTn id="297" presetID="6" presetClass="emph" presetSubtype="0" autoRev="1" fill="hold" nodeType="withEffect">
                                  <p:stCondLst>
                                    <p:cond delay="0"/>
                                  </p:stCondLst>
                                  <p:childTnLst>
                                    <p:animScale>
                                      <p:cBhvr>
                                        <p:cTn id="298" dur="500" fill="hold"/>
                                        <p:tgtEl>
                                          <p:spTgt spid="249"/>
                                        </p:tgtEl>
                                      </p:cBhvr>
                                      <p:by x="140000" y="140000"/>
                                    </p:animScale>
                                  </p:childTnLst>
                                </p:cTn>
                              </p:par>
                              <p:par>
                                <p:cTn id="299" presetID="27" presetClass="emph" presetSubtype="0" repeatCount="5000" fill="remove" grpId="0" nodeType="withEffect">
                                  <p:stCondLst>
                                    <p:cond delay="0"/>
                                  </p:stCondLst>
                                  <p:childTnLst>
                                    <p:animClr clrSpc="rgb" dir="cw">
                                      <p:cBhvr override="childStyle">
                                        <p:cTn id="300" dur="250" autoRev="1" fill="remove"/>
                                        <p:tgtEl>
                                          <p:spTgt spid="126"/>
                                        </p:tgtEl>
                                        <p:attrNameLst>
                                          <p:attrName>style.color</p:attrName>
                                        </p:attrNameLst>
                                      </p:cBhvr>
                                      <p:to>
                                        <a:schemeClr val="bg1"/>
                                      </p:to>
                                    </p:animClr>
                                    <p:animClr clrSpc="rgb" dir="cw">
                                      <p:cBhvr>
                                        <p:cTn id="301" dur="250" autoRev="1" fill="remove"/>
                                        <p:tgtEl>
                                          <p:spTgt spid="126"/>
                                        </p:tgtEl>
                                        <p:attrNameLst>
                                          <p:attrName>fillcolor</p:attrName>
                                        </p:attrNameLst>
                                      </p:cBhvr>
                                      <p:to>
                                        <a:schemeClr val="bg1"/>
                                      </p:to>
                                    </p:animClr>
                                    <p:set>
                                      <p:cBhvr>
                                        <p:cTn id="302" dur="250" autoRev="1" fill="remove"/>
                                        <p:tgtEl>
                                          <p:spTgt spid="126"/>
                                        </p:tgtEl>
                                        <p:attrNameLst>
                                          <p:attrName>fill.type</p:attrName>
                                        </p:attrNameLst>
                                      </p:cBhvr>
                                      <p:to>
                                        <p:strVal val="solid"/>
                                      </p:to>
                                    </p:set>
                                    <p:set>
                                      <p:cBhvr>
                                        <p:cTn id="303" dur="250" autoRev="1" fill="remove"/>
                                        <p:tgtEl>
                                          <p:spTgt spid="126"/>
                                        </p:tgtEl>
                                        <p:attrNameLst>
                                          <p:attrName>fill.on</p:attrName>
                                        </p:attrNameLst>
                                      </p:cBhvr>
                                      <p:to>
                                        <p:strVal val="true"/>
                                      </p:to>
                                    </p:set>
                                  </p:childTnLst>
                                </p:cTn>
                              </p:par>
                            </p:childTnLst>
                          </p:cTn>
                        </p:par>
                      </p:childTnLst>
                    </p:cTn>
                  </p:par>
                  <p:par>
                    <p:cTn id="304" fill="hold">
                      <p:stCondLst>
                        <p:cond delay="indefinite"/>
                      </p:stCondLst>
                      <p:childTnLst>
                        <p:par>
                          <p:cTn id="305" fill="hold">
                            <p:stCondLst>
                              <p:cond delay="0"/>
                            </p:stCondLst>
                            <p:childTnLst>
                              <p:par>
                                <p:cTn id="306" presetID="42" presetClass="path" presetSubtype="0" accel="50000" decel="50000" fill="hold" nodeType="clickEffect">
                                  <p:stCondLst>
                                    <p:cond delay="0"/>
                                  </p:stCondLst>
                                  <p:childTnLst>
                                    <p:animMotion origin="layout" path="M 0.00052 0.17662 L 0.00078 0.24143 " pathEditMode="relative" rAng="0" ptsTypes="AA">
                                      <p:cBhvr>
                                        <p:cTn id="307" dur="1000" fill="hold"/>
                                        <p:tgtEl>
                                          <p:spTgt spid="249"/>
                                        </p:tgtEl>
                                        <p:attrNameLst>
                                          <p:attrName>ppt_x</p:attrName>
                                          <p:attrName>ppt_y</p:attrName>
                                        </p:attrNameLst>
                                      </p:cBhvr>
                                      <p:rCtr x="13" y="3241"/>
                                    </p:animMotion>
                                  </p:childTnLst>
                                  <p:subTnLst>
                                    <p:audio>
                                      <p:cMediaNode>
                                        <p:cTn display="0" masterRel="sameClick">
                                          <p:stCondLst>
                                            <p:cond evt="begin" delay="0">
                                              <p:tn val="306"/>
                                            </p:cond>
                                          </p:stCondLst>
                                          <p:endCondLst>
                                            <p:cond evt="onStopAudio" delay="0">
                                              <p:tgtEl>
                                                <p:sldTgt/>
                                              </p:tgtEl>
                                            </p:cond>
                                          </p:endCondLst>
                                        </p:cTn>
                                        <p:tgtEl>
                                          <p:sndTgt r:embed="rId4" name="DRUMROLL.WAV"/>
                                        </p:tgtEl>
                                      </p:cMediaNode>
                                    </p:audio>
                                  </p:subTnLst>
                                </p:cTn>
                              </p:par>
                              <p:par>
                                <p:cTn id="308" presetID="6" presetClass="emph" presetSubtype="0" autoRev="1" fill="hold" nodeType="withEffect">
                                  <p:stCondLst>
                                    <p:cond delay="0"/>
                                  </p:stCondLst>
                                  <p:childTnLst>
                                    <p:animScale>
                                      <p:cBhvr>
                                        <p:cTn id="309" dur="500" fill="hold"/>
                                        <p:tgtEl>
                                          <p:spTgt spid="249"/>
                                        </p:tgtEl>
                                      </p:cBhvr>
                                      <p:by x="140000" y="140000"/>
                                    </p:animScale>
                                  </p:childTnLst>
                                </p:cTn>
                              </p:par>
                              <p:par>
                                <p:cTn id="310" presetID="27" presetClass="emph" presetSubtype="0" repeatCount="5000" fill="remove" grpId="0" nodeType="withEffect">
                                  <p:stCondLst>
                                    <p:cond delay="0"/>
                                  </p:stCondLst>
                                  <p:childTnLst>
                                    <p:animClr clrSpc="rgb" dir="cw">
                                      <p:cBhvr override="childStyle">
                                        <p:cTn id="311" dur="250" autoRev="1" fill="remove"/>
                                        <p:tgtEl>
                                          <p:spTgt spid="127"/>
                                        </p:tgtEl>
                                        <p:attrNameLst>
                                          <p:attrName>style.color</p:attrName>
                                        </p:attrNameLst>
                                      </p:cBhvr>
                                      <p:to>
                                        <a:schemeClr val="bg1"/>
                                      </p:to>
                                    </p:animClr>
                                    <p:animClr clrSpc="rgb" dir="cw">
                                      <p:cBhvr>
                                        <p:cTn id="312" dur="250" autoRev="1" fill="remove"/>
                                        <p:tgtEl>
                                          <p:spTgt spid="127"/>
                                        </p:tgtEl>
                                        <p:attrNameLst>
                                          <p:attrName>fillcolor</p:attrName>
                                        </p:attrNameLst>
                                      </p:cBhvr>
                                      <p:to>
                                        <a:schemeClr val="bg1"/>
                                      </p:to>
                                    </p:animClr>
                                    <p:set>
                                      <p:cBhvr>
                                        <p:cTn id="313" dur="250" autoRev="1" fill="remove"/>
                                        <p:tgtEl>
                                          <p:spTgt spid="127"/>
                                        </p:tgtEl>
                                        <p:attrNameLst>
                                          <p:attrName>fill.type</p:attrName>
                                        </p:attrNameLst>
                                      </p:cBhvr>
                                      <p:to>
                                        <p:strVal val="solid"/>
                                      </p:to>
                                    </p:set>
                                    <p:set>
                                      <p:cBhvr>
                                        <p:cTn id="314" dur="250" autoRev="1" fill="remove"/>
                                        <p:tgtEl>
                                          <p:spTgt spid="127"/>
                                        </p:tgtEl>
                                        <p:attrNameLst>
                                          <p:attrName>fill.on</p:attrName>
                                        </p:attrNameLst>
                                      </p:cBhvr>
                                      <p:to>
                                        <p:strVal val="true"/>
                                      </p:to>
                                    </p:set>
                                  </p:childTnLst>
                                </p:cTn>
                              </p:par>
                            </p:childTnLst>
                          </p:cTn>
                        </p:par>
                      </p:childTnLst>
                    </p:cTn>
                  </p:par>
                  <p:par>
                    <p:cTn id="315" fill="hold">
                      <p:stCondLst>
                        <p:cond delay="indefinite"/>
                      </p:stCondLst>
                      <p:childTnLst>
                        <p:par>
                          <p:cTn id="316" fill="hold">
                            <p:stCondLst>
                              <p:cond delay="0"/>
                            </p:stCondLst>
                            <p:childTnLst>
                              <p:par>
                                <p:cTn id="317" presetID="42" presetClass="path" presetSubtype="0" accel="50000" decel="50000" fill="hold" nodeType="clickEffect">
                                  <p:stCondLst>
                                    <p:cond delay="0"/>
                                  </p:stCondLst>
                                  <p:childTnLst>
                                    <p:animMotion origin="layout" path="M 0.00078 0.24143 L 0.00104 0.31088 " pathEditMode="relative" rAng="0" ptsTypes="AA">
                                      <p:cBhvr>
                                        <p:cTn id="318" dur="1000" fill="hold"/>
                                        <p:tgtEl>
                                          <p:spTgt spid="249"/>
                                        </p:tgtEl>
                                        <p:attrNameLst>
                                          <p:attrName>ppt_x</p:attrName>
                                          <p:attrName>ppt_y</p:attrName>
                                        </p:attrNameLst>
                                      </p:cBhvr>
                                      <p:rCtr x="13" y="3472"/>
                                    </p:animMotion>
                                  </p:childTnLst>
                                  <p:subTnLst>
                                    <p:audio>
                                      <p:cMediaNode>
                                        <p:cTn display="0" masterRel="sameClick">
                                          <p:stCondLst>
                                            <p:cond evt="begin" delay="0">
                                              <p:tn val="317"/>
                                            </p:cond>
                                          </p:stCondLst>
                                          <p:endCondLst>
                                            <p:cond evt="onStopAudio" delay="0">
                                              <p:tgtEl>
                                                <p:sldTgt/>
                                              </p:tgtEl>
                                            </p:cond>
                                          </p:endCondLst>
                                        </p:cTn>
                                        <p:tgtEl>
                                          <p:sndTgt r:embed="rId4" name="DRUMROLL.WAV"/>
                                        </p:tgtEl>
                                      </p:cMediaNode>
                                    </p:audio>
                                  </p:subTnLst>
                                </p:cTn>
                              </p:par>
                              <p:par>
                                <p:cTn id="319" presetID="6" presetClass="emph" presetSubtype="0" autoRev="1" fill="hold" nodeType="withEffect">
                                  <p:stCondLst>
                                    <p:cond delay="0"/>
                                  </p:stCondLst>
                                  <p:childTnLst>
                                    <p:animScale>
                                      <p:cBhvr>
                                        <p:cTn id="320" dur="500" fill="hold"/>
                                        <p:tgtEl>
                                          <p:spTgt spid="249"/>
                                        </p:tgtEl>
                                      </p:cBhvr>
                                      <p:by x="140000" y="140000"/>
                                    </p:animScale>
                                  </p:childTnLst>
                                </p:cTn>
                              </p:par>
                              <p:par>
                                <p:cTn id="321" presetID="27" presetClass="emph" presetSubtype="0" repeatCount="5000" fill="remove" grpId="0" nodeType="withEffect">
                                  <p:stCondLst>
                                    <p:cond delay="0"/>
                                  </p:stCondLst>
                                  <p:childTnLst>
                                    <p:animClr clrSpc="rgb" dir="cw">
                                      <p:cBhvr override="childStyle">
                                        <p:cTn id="322" dur="250" autoRev="1" fill="remove"/>
                                        <p:tgtEl>
                                          <p:spTgt spid="128"/>
                                        </p:tgtEl>
                                        <p:attrNameLst>
                                          <p:attrName>style.color</p:attrName>
                                        </p:attrNameLst>
                                      </p:cBhvr>
                                      <p:to>
                                        <a:schemeClr val="bg1"/>
                                      </p:to>
                                    </p:animClr>
                                    <p:animClr clrSpc="rgb" dir="cw">
                                      <p:cBhvr>
                                        <p:cTn id="323" dur="250" autoRev="1" fill="remove"/>
                                        <p:tgtEl>
                                          <p:spTgt spid="128"/>
                                        </p:tgtEl>
                                        <p:attrNameLst>
                                          <p:attrName>fillcolor</p:attrName>
                                        </p:attrNameLst>
                                      </p:cBhvr>
                                      <p:to>
                                        <a:schemeClr val="bg1"/>
                                      </p:to>
                                    </p:animClr>
                                    <p:set>
                                      <p:cBhvr>
                                        <p:cTn id="324" dur="250" autoRev="1" fill="remove"/>
                                        <p:tgtEl>
                                          <p:spTgt spid="128"/>
                                        </p:tgtEl>
                                        <p:attrNameLst>
                                          <p:attrName>fill.type</p:attrName>
                                        </p:attrNameLst>
                                      </p:cBhvr>
                                      <p:to>
                                        <p:strVal val="solid"/>
                                      </p:to>
                                    </p:set>
                                    <p:set>
                                      <p:cBhvr>
                                        <p:cTn id="325" dur="250" autoRev="1" fill="remove"/>
                                        <p:tgtEl>
                                          <p:spTgt spid="128"/>
                                        </p:tgtEl>
                                        <p:attrNameLst>
                                          <p:attrName>fill.on</p:attrName>
                                        </p:attrNameLst>
                                      </p:cBhvr>
                                      <p:to>
                                        <p:strVal val="true"/>
                                      </p:to>
                                    </p:set>
                                  </p:childTnLst>
                                </p:cTn>
                              </p:par>
                            </p:childTnLst>
                          </p:cTn>
                        </p:par>
                        <p:par>
                          <p:cTn id="326" fill="hold">
                            <p:stCondLst>
                              <p:cond delay="2500"/>
                            </p:stCondLst>
                            <p:childTnLst>
                              <p:par>
                                <p:cTn id="327" presetID="42" presetClass="path" presetSubtype="0" accel="50000" decel="50000" fill="hold" nodeType="afterEffect">
                                  <p:stCondLst>
                                    <p:cond delay="0"/>
                                  </p:stCondLst>
                                  <p:childTnLst>
                                    <p:animMotion origin="layout" path="M 0.00104 0.31088 L 0.00365 0.36551 " pathEditMode="relative" rAng="0" ptsTypes="AA">
                                      <p:cBhvr>
                                        <p:cTn id="328" dur="1000" fill="hold"/>
                                        <p:tgtEl>
                                          <p:spTgt spid="249"/>
                                        </p:tgtEl>
                                        <p:attrNameLst>
                                          <p:attrName>ppt_x</p:attrName>
                                          <p:attrName>ppt_y</p:attrName>
                                        </p:attrNameLst>
                                      </p:cBhvr>
                                      <p:rCtr x="130" y="2731"/>
                                    </p:animMotion>
                                  </p:childTnLst>
                                  <p:subTnLst>
                                    <p:audio>
                                      <p:cMediaNode>
                                        <p:cTn display="0" masterRel="sameClick">
                                          <p:stCondLst>
                                            <p:cond evt="begin" delay="0">
                                              <p:tn val="327"/>
                                            </p:cond>
                                          </p:stCondLst>
                                          <p:endCondLst>
                                            <p:cond evt="onStopAudio" delay="0">
                                              <p:tgtEl>
                                                <p:sldTgt/>
                                              </p:tgtEl>
                                            </p:cond>
                                          </p:endCondLst>
                                        </p:cTn>
                                        <p:tgtEl>
                                          <p:sndTgt r:embed="rId4" name="DRUMROLL.WAV"/>
                                        </p:tgtEl>
                                      </p:cMediaNode>
                                    </p:audio>
                                  </p:subTnLst>
                                </p:cTn>
                              </p:par>
                              <p:par>
                                <p:cTn id="329" presetID="6" presetClass="emph" presetSubtype="0" autoRev="1" fill="hold" nodeType="withEffect">
                                  <p:stCondLst>
                                    <p:cond delay="0"/>
                                  </p:stCondLst>
                                  <p:childTnLst>
                                    <p:animScale>
                                      <p:cBhvr>
                                        <p:cTn id="330" dur="500" fill="hold"/>
                                        <p:tgtEl>
                                          <p:spTgt spid="249"/>
                                        </p:tgtEl>
                                      </p:cBhvr>
                                      <p:by x="140000" y="140000"/>
                                    </p:animScale>
                                  </p:childTnLst>
                                </p:cTn>
                              </p:par>
                              <p:par>
                                <p:cTn id="331" presetID="10" presetClass="entr" presetSubtype="0" fill="hold" nodeType="withEffect">
                                  <p:stCondLst>
                                    <p:cond delay="0"/>
                                  </p:stCondLst>
                                  <p:childTnLst>
                                    <p:set>
                                      <p:cBhvr>
                                        <p:cTn id="332" dur="1" fill="hold">
                                          <p:stCondLst>
                                            <p:cond delay="0"/>
                                          </p:stCondLst>
                                        </p:cTn>
                                        <p:tgtEl>
                                          <p:spTgt spid="50"/>
                                        </p:tgtEl>
                                        <p:attrNameLst>
                                          <p:attrName>style.visibility</p:attrName>
                                        </p:attrNameLst>
                                      </p:cBhvr>
                                      <p:to>
                                        <p:strVal val="visible"/>
                                      </p:to>
                                    </p:set>
                                    <p:animEffect transition="in" filter="fade">
                                      <p:cBhvr>
                                        <p:cTn id="333" dur="500"/>
                                        <p:tgtEl>
                                          <p:spTgt spid="50"/>
                                        </p:tgtEl>
                                      </p:cBhvr>
                                    </p:animEffect>
                                  </p:childTnLst>
                                </p:cTn>
                              </p:par>
                              <p:par>
                                <p:cTn id="334" presetID="6" presetClass="emph" presetSubtype="0" repeatCount="indefinite" fill="hold" nodeType="withEffect">
                                  <p:stCondLst>
                                    <p:cond delay="0"/>
                                  </p:stCondLst>
                                  <p:childTnLst>
                                    <p:animScale>
                                      <p:cBhvr>
                                        <p:cTn id="335" dur="500" fill="hold"/>
                                        <p:tgtEl>
                                          <p:spTgt spid="50"/>
                                        </p:tgtEl>
                                      </p:cBhvr>
                                      <p:by x="130000" y="130000"/>
                                    </p:animScale>
                                  </p:childTnLst>
                                </p:cTn>
                              </p:par>
                              <p:par>
                                <p:cTn id="336" presetID="32" presetClass="emph" presetSubtype="0" repeatCount="indefinite" fill="hold" nodeType="withEffect">
                                  <p:stCondLst>
                                    <p:cond delay="0"/>
                                  </p:stCondLst>
                                  <p:childTnLst>
                                    <p:animRot by="120000">
                                      <p:cBhvr>
                                        <p:cTn id="337" dur="50" fill="hold">
                                          <p:stCondLst>
                                            <p:cond delay="0"/>
                                          </p:stCondLst>
                                        </p:cTn>
                                        <p:tgtEl>
                                          <p:spTgt spid="50"/>
                                        </p:tgtEl>
                                        <p:attrNameLst>
                                          <p:attrName>r</p:attrName>
                                        </p:attrNameLst>
                                      </p:cBhvr>
                                    </p:animRot>
                                    <p:animRot by="-240000">
                                      <p:cBhvr>
                                        <p:cTn id="338" dur="100" fill="hold">
                                          <p:stCondLst>
                                            <p:cond delay="100"/>
                                          </p:stCondLst>
                                        </p:cTn>
                                        <p:tgtEl>
                                          <p:spTgt spid="50"/>
                                        </p:tgtEl>
                                        <p:attrNameLst>
                                          <p:attrName>r</p:attrName>
                                        </p:attrNameLst>
                                      </p:cBhvr>
                                    </p:animRot>
                                    <p:animRot by="240000">
                                      <p:cBhvr>
                                        <p:cTn id="339" dur="100" fill="hold">
                                          <p:stCondLst>
                                            <p:cond delay="200"/>
                                          </p:stCondLst>
                                        </p:cTn>
                                        <p:tgtEl>
                                          <p:spTgt spid="50"/>
                                        </p:tgtEl>
                                        <p:attrNameLst>
                                          <p:attrName>r</p:attrName>
                                        </p:attrNameLst>
                                      </p:cBhvr>
                                    </p:animRot>
                                    <p:animRot by="-240000">
                                      <p:cBhvr>
                                        <p:cTn id="340" dur="100" fill="hold">
                                          <p:stCondLst>
                                            <p:cond delay="300"/>
                                          </p:stCondLst>
                                        </p:cTn>
                                        <p:tgtEl>
                                          <p:spTgt spid="50"/>
                                        </p:tgtEl>
                                        <p:attrNameLst>
                                          <p:attrName>r</p:attrName>
                                        </p:attrNameLst>
                                      </p:cBhvr>
                                    </p:animRot>
                                    <p:animRot by="120000">
                                      <p:cBhvr>
                                        <p:cTn id="341" dur="100" fill="hold">
                                          <p:stCondLst>
                                            <p:cond delay="400"/>
                                          </p:stCondLst>
                                        </p:cTn>
                                        <p:tgtEl>
                                          <p:spTgt spid="50"/>
                                        </p:tgtEl>
                                        <p:attrNameLst>
                                          <p:attrName>r</p:attrName>
                                        </p:attrNameLst>
                                      </p:cBhvr>
                                    </p:animRot>
                                  </p:childTnLst>
                                  <p:subTnLst>
                                    <p:audio>
                                      <p:cMediaNode>
                                        <p:cTn display="0" masterRel="sameClick">
                                          <p:stCondLst>
                                            <p:cond evt="begin" delay="0">
                                              <p:tn val="336"/>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249"/>
                  </p:tgtEl>
                </p:cond>
              </p:nextCondLst>
            </p:seq>
            <p:seq concurrent="1" nextAc="seek">
              <p:cTn id="342" restart="whenNotActive" fill="hold" evtFilter="cancelBubble" nodeType="interactiveSeq">
                <p:stCondLst>
                  <p:cond evt="onClick" delay="0">
                    <p:tgtEl>
                      <p:spTgt spid="34"/>
                    </p:tgtEl>
                  </p:cond>
                </p:stCondLst>
                <p:endSync evt="end" delay="0">
                  <p:rtn val="all"/>
                </p:endSync>
                <p:childTnLst>
                  <p:par>
                    <p:cTn id="343" fill="hold">
                      <p:stCondLst>
                        <p:cond delay="0"/>
                      </p:stCondLst>
                      <p:childTnLst>
                        <p:par>
                          <p:cTn id="344" fill="hold">
                            <p:stCondLst>
                              <p:cond delay="0"/>
                            </p:stCondLst>
                            <p:childTnLst>
                              <p:par>
                                <p:cTn id="345" presetID="1" presetClass="emph" presetSubtype="2" repeatCount="5000" fill="hold" nodeType="clickEffect">
                                  <p:stCondLst>
                                    <p:cond delay="0"/>
                                  </p:stCondLst>
                                  <p:childTnLst>
                                    <p:animClr clrSpc="rgb" dir="cw">
                                      <p:cBhvr>
                                        <p:cTn id="346" dur="500" fill="hold"/>
                                        <p:tgtEl>
                                          <p:spTgt spid="34"/>
                                        </p:tgtEl>
                                        <p:attrNameLst>
                                          <p:attrName>fillcolor</p:attrName>
                                        </p:attrNameLst>
                                      </p:cBhvr>
                                      <p:to>
                                        <a:srgbClr val="000000"/>
                                      </p:to>
                                    </p:animClr>
                                    <p:set>
                                      <p:cBhvr>
                                        <p:cTn id="347" dur="500" fill="hold"/>
                                        <p:tgtEl>
                                          <p:spTgt spid="34"/>
                                        </p:tgtEl>
                                        <p:attrNameLst>
                                          <p:attrName>fill.type</p:attrName>
                                        </p:attrNameLst>
                                      </p:cBhvr>
                                      <p:to>
                                        <p:strVal val="solid"/>
                                      </p:to>
                                    </p:set>
                                    <p:set>
                                      <p:cBhvr>
                                        <p:cTn id="348" dur="500" fill="hold"/>
                                        <p:tgtEl>
                                          <p:spTgt spid="34"/>
                                        </p:tgtEl>
                                        <p:attrNameLst>
                                          <p:attrName>fill.on</p:attrName>
                                        </p:attrNameLst>
                                      </p:cBhvr>
                                      <p:to>
                                        <p:strVal val="true"/>
                                      </p:to>
                                    </p:set>
                                  </p:childTnLst>
                                </p:cTn>
                              </p:par>
                            </p:childTnLst>
                          </p:cTn>
                        </p:par>
                      </p:childTnLst>
                    </p:cTn>
                  </p:par>
                </p:childTnLst>
              </p:cTn>
              <p:nextCondLst>
                <p:cond evt="onClick" delay="0">
                  <p:tgtEl>
                    <p:spTgt spid="34"/>
                  </p:tgtEl>
                </p:cond>
              </p:nextCondLst>
            </p:seq>
            <p:seq concurrent="1" nextAc="seek">
              <p:cTn id="349" restart="whenNotActive" fill="hold" evtFilter="cancelBubble" nodeType="interactiveSeq">
                <p:stCondLst>
                  <p:cond evt="onClick" delay="0">
                    <p:tgtEl>
                      <p:spTgt spid="35"/>
                    </p:tgtEl>
                  </p:cond>
                </p:stCondLst>
                <p:endSync evt="end" delay="0">
                  <p:rtn val="all"/>
                </p:endSync>
                <p:childTnLst>
                  <p:par>
                    <p:cTn id="350" fill="hold">
                      <p:stCondLst>
                        <p:cond delay="0"/>
                      </p:stCondLst>
                      <p:childTnLst>
                        <p:par>
                          <p:cTn id="351" fill="hold">
                            <p:stCondLst>
                              <p:cond delay="0"/>
                            </p:stCondLst>
                            <p:childTnLst>
                              <p:par>
                                <p:cTn id="352" presetID="1" presetClass="emph" presetSubtype="2" repeatCount="5000" fill="hold" nodeType="clickEffect">
                                  <p:stCondLst>
                                    <p:cond delay="0"/>
                                  </p:stCondLst>
                                  <p:childTnLst>
                                    <p:animClr clrSpc="rgb" dir="cw">
                                      <p:cBhvr>
                                        <p:cTn id="353" dur="500" fill="hold"/>
                                        <p:tgtEl>
                                          <p:spTgt spid="35"/>
                                        </p:tgtEl>
                                        <p:attrNameLst>
                                          <p:attrName>fillcolor</p:attrName>
                                        </p:attrNameLst>
                                      </p:cBhvr>
                                      <p:to>
                                        <a:srgbClr val="000000"/>
                                      </p:to>
                                    </p:animClr>
                                    <p:set>
                                      <p:cBhvr>
                                        <p:cTn id="354" dur="500" fill="hold"/>
                                        <p:tgtEl>
                                          <p:spTgt spid="35"/>
                                        </p:tgtEl>
                                        <p:attrNameLst>
                                          <p:attrName>fill.type</p:attrName>
                                        </p:attrNameLst>
                                      </p:cBhvr>
                                      <p:to>
                                        <p:strVal val="solid"/>
                                      </p:to>
                                    </p:set>
                                    <p:set>
                                      <p:cBhvr>
                                        <p:cTn id="355"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356" restart="whenNotActive" fill="hold" evtFilter="cancelBubble" nodeType="interactiveSeq">
                <p:stCondLst>
                  <p:cond evt="onClick" delay="0">
                    <p:tgtEl>
                      <p:spTgt spid="36"/>
                    </p:tgtEl>
                  </p:cond>
                </p:stCondLst>
                <p:endSync evt="end" delay="0">
                  <p:rtn val="all"/>
                </p:endSync>
                <p:childTnLst>
                  <p:par>
                    <p:cTn id="357" fill="hold">
                      <p:stCondLst>
                        <p:cond delay="0"/>
                      </p:stCondLst>
                      <p:childTnLst>
                        <p:par>
                          <p:cTn id="358" fill="hold">
                            <p:stCondLst>
                              <p:cond delay="0"/>
                            </p:stCondLst>
                            <p:childTnLst>
                              <p:par>
                                <p:cTn id="359" presetID="1" presetClass="emph" presetSubtype="2" repeatCount="5000" fill="hold" nodeType="clickEffect">
                                  <p:stCondLst>
                                    <p:cond delay="0"/>
                                  </p:stCondLst>
                                  <p:childTnLst>
                                    <p:animClr clrSpc="rgb" dir="cw">
                                      <p:cBhvr>
                                        <p:cTn id="360" dur="500" fill="hold"/>
                                        <p:tgtEl>
                                          <p:spTgt spid="36"/>
                                        </p:tgtEl>
                                        <p:attrNameLst>
                                          <p:attrName>fillcolor</p:attrName>
                                        </p:attrNameLst>
                                      </p:cBhvr>
                                      <p:to>
                                        <a:srgbClr val="000000"/>
                                      </p:to>
                                    </p:animClr>
                                    <p:set>
                                      <p:cBhvr>
                                        <p:cTn id="361" dur="500" fill="hold"/>
                                        <p:tgtEl>
                                          <p:spTgt spid="36"/>
                                        </p:tgtEl>
                                        <p:attrNameLst>
                                          <p:attrName>fill.type</p:attrName>
                                        </p:attrNameLst>
                                      </p:cBhvr>
                                      <p:to>
                                        <p:strVal val="solid"/>
                                      </p:to>
                                    </p:set>
                                    <p:set>
                                      <p:cBhvr>
                                        <p:cTn id="362" dur="500" fill="hold"/>
                                        <p:tgtEl>
                                          <p:spTgt spid="36"/>
                                        </p:tgtEl>
                                        <p:attrNameLst>
                                          <p:attrName>fill.on</p:attrName>
                                        </p:attrNameLst>
                                      </p:cBhvr>
                                      <p:to>
                                        <p:strVal val="true"/>
                                      </p:to>
                                    </p:set>
                                  </p:childTnLst>
                                </p:cTn>
                              </p:par>
                            </p:childTnLst>
                          </p:cTn>
                        </p:par>
                      </p:childTnLst>
                    </p:cTn>
                  </p:par>
                </p:childTnLst>
              </p:cTn>
              <p:nextCondLst>
                <p:cond evt="onClick" delay="0">
                  <p:tgtEl>
                    <p:spTgt spid="36"/>
                  </p:tgtEl>
                </p:cond>
              </p:nextCondLst>
            </p:seq>
            <p:seq concurrent="1" nextAc="seek">
              <p:cTn id="363" restart="whenNotActive" fill="hold" evtFilter="cancelBubble" nodeType="interactiveSeq">
                <p:stCondLst>
                  <p:cond evt="onClick" delay="0">
                    <p:tgtEl>
                      <p:spTgt spid="37"/>
                    </p:tgtEl>
                  </p:cond>
                </p:stCondLst>
                <p:endSync evt="end" delay="0">
                  <p:rtn val="all"/>
                </p:endSync>
                <p:childTnLst>
                  <p:par>
                    <p:cTn id="364" fill="hold">
                      <p:stCondLst>
                        <p:cond delay="0"/>
                      </p:stCondLst>
                      <p:childTnLst>
                        <p:par>
                          <p:cTn id="365" fill="hold">
                            <p:stCondLst>
                              <p:cond delay="0"/>
                            </p:stCondLst>
                            <p:childTnLst>
                              <p:par>
                                <p:cTn id="366" presetID="1" presetClass="emph" presetSubtype="2" repeatCount="5000" fill="hold" nodeType="clickEffect">
                                  <p:stCondLst>
                                    <p:cond delay="0"/>
                                  </p:stCondLst>
                                  <p:childTnLst>
                                    <p:animClr clrSpc="rgb" dir="cw">
                                      <p:cBhvr>
                                        <p:cTn id="367" dur="500" fill="hold"/>
                                        <p:tgtEl>
                                          <p:spTgt spid="37"/>
                                        </p:tgtEl>
                                        <p:attrNameLst>
                                          <p:attrName>fillcolor</p:attrName>
                                        </p:attrNameLst>
                                      </p:cBhvr>
                                      <p:to>
                                        <a:srgbClr val="000000"/>
                                      </p:to>
                                    </p:animClr>
                                    <p:set>
                                      <p:cBhvr>
                                        <p:cTn id="368" dur="500" fill="hold"/>
                                        <p:tgtEl>
                                          <p:spTgt spid="37"/>
                                        </p:tgtEl>
                                        <p:attrNameLst>
                                          <p:attrName>fill.type</p:attrName>
                                        </p:attrNameLst>
                                      </p:cBhvr>
                                      <p:to>
                                        <p:strVal val="solid"/>
                                      </p:to>
                                    </p:set>
                                    <p:set>
                                      <p:cBhvr>
                                        <p:cTn id="369" dur="500" fill="hold"/>
                                        <p:tgtEl>
                                          <p:spTgt spid="37"/>
                                        </p:tgtEl>
                                        <p:attrNameLst>
                                          <p:attrName>fill.on</p:attrName>
                                        </p:attrNameLst>
                                      </p:cBhvr>
                                      <p:to>
                                        <p:strVal val="true"/>
                                      </p:to>
                                    </p:set>
                                  </p:childTnLst>
                                </p:cTn>
                              </p:par>
                            </p:childTnLst>
                          </p:cTn>
                        </p:par>
                      </p:childTnLst>
                    </p:cTn>
                  </p:par>
                </p:childTnLst>
              </p:cTn>
              <p:nextCondLst>
                <p:cond evt="onClick" delay="0">
                  <p:tgtEl>
                    <p:spTgt spid="37"/>
                  </p:tgtEl>
                </p:cond>
              </p:nextCondLst>
            </p:seq>
            <p:seq concurrent="1" nextAc="seek">
              <p:cTn id="370" restart="whenNotActive" fill="hold" evtFilter="cancelBubble" nodeType="interactiveSeq">
                <p:stCondLst>
                  <p:cond evt="onClick" delay="0">
                    <p:tgtEl>
                      <p:spTgt spid="38"/>
                    </p:tgtEl>
                  </p:cond>
                </p:stCondLst>
                <p:endSync evt="end" delay="0">
                  <p:rtn val="all"/>
                </p:endSync>
                <p:childTnLst>
                  <p:par>
                    <p:cTn id="371" fill="hold">
                      <p:stCondLst>
                        <p:cond delay="0"/>
                      </p:stCondLst>
                      <p:childTnLst>
                        <p:par>
                          <p:cTn id="372" fill="hold">
                            <p:stCondLst>
                              <p:cond delay="0"/>
                            </p:stCondLst>
                            <p:childTnLst>
                              <p:par>
                                <p:cTn id="373" presetID="1" presetClass="emph" presetSubtype="2" repeatCount="5000" fill="hold" nodeType="clickEffect">
                                  <p:stCondLst>
                                    <p:cond delay="0"/>
                                  </p:stCondLst>
                                  <p:childTnLst>
                                    <p:animClr clrSpc="rgb" dir="cw">
                                      <p:cBhvr>
                                        <p:cTn id="374" dur="500" fill="hold"/>
                                        <p:tgtEl>
                                          <p:spTgt spid="38"/>
                                        </p:tgtEl>
                                        <p:attrNameLst>
                                          <p:attrName>fillcolor</p:attrName>
                                        </p:attrNameLst>
                                      </p:cBhvr>
                                      <p:to>
                                        <a:srgbClr val="000000"/>
                                      </p:to>
                                    </p:animClr>
                                    <p:set>
                                      <p:cBhvr>
                                        <p:cTn id="375" dur="500" fill="hold"/>
                                        <p:tgtEl>
                                          <p:spTgt spid="38"/>
                                        </p:tgtEl>
                                        <p:attrNameLst>
                                          <p:attrName>fill.type</p:attrName>
                                        </p:attrNameLst>
                                      </p:cBhvr>
                                      <p:to>
                                        <p:strVal val="solid"/>
                                      </p:to>
                                    </p:set>
                                    <p:set>
                                      <p:cBhvr>
                                        <p:cTn id="376" dur="500" fill="hold"/>
                                        <p:tgtEl>
                                          <p:spTgt spid="38"/>
                                        </p:tgtEl>
                                        <p:attrNameLst>
                                          <p:attrName>fill.on</p:attrName>
                                        </p:attrNameLst>
                                      </p:cBhvr>
                                      <p:to>
                                        <p:strVal val="true"/>
                                      </p:to>
                                    </p:set>
                                  </p:childTnLst>
                                </p:cTn>
                              </p:par>
                            </p:childTnLst>
                          </p:cTn>
                        </p:par>
                      </p:childTnLst>
                    </p:cTn>
                  </p:par>
                </p:childTnLst>
              </p:cTn>
              <p:nextCondLst>
                <p:cond evt="onClick" delay="0">
                  <p:tgtEl>
                    <p:spTgt spid="38"/>
                  </p:tgtEl>
                </p:cond>
              </p:nextCondLst>
            </p:seq>
            <p:seq concurrent="1" nextAc="seek">
              <p:cTn id="377" restart="whenNotActive" fill="hold" evtFilter="cancelBubble" nodeType="interactiveSeq">
                <p:stCondLst>
                  <p:cond evt="onClick" delay="0">
                    <p:tgtEl>
                      <p:spTgt spid="39"/>
                    </p:tgtEl>
                  </p:cond>
                </p:stCondLst>
                <p:endSync evt="end" delay="0">
                  <p:rtn val="all"/>
                </p:endSync>
                <p:childTnLst>
                  <p:par>
                    <p:cTn id="378" fill="hold">
                      <p:stCondLst>
                        <p:cond delay="0"/>
                      </p:stCondLst>
                      <p:childTnLst>
                        <p:par>
                          <p:cTn id="379" fill="hold">
                            <p:stCondLst>
                              <p:cond delay="0"/>
                            </p:stCondLst>
                            <p:childTnLst>
                              <p:par>
                                <p:cTn id="380" presetID="1" presetClass="emph" presetSubtype="2" repeatCount="5000" fill="hold" nodeType="clickEffect">
                                  <p:stCondLst>
                                    <p:cond delay="0"/>
                                  </p:stCondLst>
                                  <p:childTnLst>
                                    <p:animClr clrSpc="rgb" dir="cw">
                                      <p:cBhvr>
                                        <p:cTn id="381" dur="500" fill="hold"/>
                                        <p:tgtEl>
                                          <p:spTgt spid="39"/>
                                        </p:tgtEl>
                                        <p:attrNameLst>
                                          <p:attrName>fillcolor</p:attrName>
                                        </p:attrNameLst>
                                      </p:cBhvr>
                                      <p:to>
                                        <a:srgbClr val="000000"/>
                                      </p:to>
                                    </p:animClr>
                                    <p:set>
                                      <p:cBhvr>
                                        <p:cTn id="382" dur="500" fill="hold"/>
                                        <p:tgtEl>
                                          <p:spTgt spid="39"/>
                                        </p:tgtEl>
                                        <p:attrNameLst>
                                          <p:attrName>fill.type</p:attrName>
                                        </p:attrNameLst>
                                      </p:cBhvr>
                                      <p:to>
                                        <p:strVal val="solid"/>
                                      </p:to>
                                    </p:set>
                                    <p:set>
                                      <p:cBhvr>
                                        <p:cTn id="383" dur="500" fill="hold"/>
                                        <p:tgtEl>
                                          <p:spTgt spid="39"/>
                                        </p:tgtEl>
                                        <p:attrNameLst>
                                          <p:attrName>fill.on</p:attrName>
                                        </p:attrNameLst>
                                      </p:cBhvr>
                                      <p:to>
                                        <p:strVal val="true"/>
                                      </p:to>
                                    </p:set>
                                  </p:childTnLst>
                                </p:cTn>
                              </p:par>
                            </p:childTnLst>
                          </p:cTn>
                        </p:par>
                      </p:childTnLst>
                    </p:cTn>
                  </p:par>
                </p:childTnLst>
              </p:cTn>
              <p:nextCondLst>
                <p:cond evt="onClick" delay="0">
                  <p:tgtEl>
                    <p:spTgt spid="39"/>
                  </p:tgtEl>
                </p:cond>
              </p:nextCondLst>
            </p:seq>
            <p:seq concurrent="1" nextAc="seek">
              <p:cTn id="384" restart="whenNotActive" fill="hold" evtFilter="cancelBubble" nodeType="interactiveSeq">
                <p:stCondLst>
                  <p:cond evt="onClick" delay="0">
                    <p:tgtEl>
                      <p:spTgt spid="40"/>
                    </p:tgtEl>
                  </p:cond>
                </p:stCondLst>
                <p:endSync evt="end" delay="0">
                  <p:rtn val="all"/>
                </p:endSync>
                <p:childTnLst>
                  <p:par>
                    <p:cTn id="385" fill="hold">
                      <p:stCondLst>
                        <p:cond delay="0"/>
                      </p:stCondLst>
                      <p:childTnLst>
                        <p:par>
                          <p:cTn id="386" fill="hold">
                            <p:stCondLst>
                              <p:cond delay="0"/>
                            </p:stCondLst>
                            <p:childTnLst>
                              <p:par>
                                <p:cTn id="387" presetID="1" presetClass="emph" presetSubtype="2" repeatCount="5000" fill="hold" nodeType="clickEffect">
                                  <p:stCondLst>
                                    <p:cond delay="0"/>
                                  </p:stCondLst>
                                  <p:childTnLst>
                                    <p:animClr clrSpc="rgb" dir="cw">
                                      <p:cBhvr>
                                        <p:cTn id="388" dur="500" fill="hold"/>
                                        <p:tgtEl>
                                          <p:spTgt spid="40"/>
                                        </p:tgtEl>
                                        <p:attrNameLst>
                                          <p:attrName>fillcolor</p:attrName>
                                        </p:attrNameLst>
                                      </p:cBhvr>
                                      <p:to>
                                        <a:srgbClr val="000000"/>
                                      </p:to>
                                    </p:animClr>
                                    <p:set>
                                      <p:cBhvr>
                                        <p:cTn id="389" dur="500" fill="hold"/>
                                        <p:tgtEl>
                                          <p:spTgt spid="40"/>
                                        </p:tgtEl>
                                        <p:attrNameLst>
                                          <p:attrName>fill.type</p:attrName>
                                        </p:attrNameLst>
                                      </p:cBhvr>
                                      <p:to>
                                        <p:strVal val="solid"/>
                                      </p:to>
                                    </p:set>
                                    <p:set>
                                      <p:cBhvr>
                                        <p:cTn id="390" dur="500" fill="hold"/>
                                        <p:tgtEl>
                                          <p:spTgt spid="40"/>
                                        </p:tgtEl>
                                        <p:attrNameLst>
                                          <p:attrName>fill.on</p:attrName>
                                        </p:attrNameLst>
                                      </p:cBhvr>
                                      <p:to>
                                        <p:strVal val="true"/>
                                      </p:to>
                                    </p:set>
                                  </p:childTnLst>
                                </p:cTn>
                              </p:par>
                            </p:childTnLst>
                          </p:cTn>
                        </p:par>
                      </p:childTnLst>
                    </p:cTn>
                  </p:par>
                </p:childTnLst>
              </p:cTn>
              <p:nextCondLst>
                <p:cond evt="onClick" delay="0">
                  <p:tgtEl>
                    <p:spTgt spid="40"/>
                  </p:tgtEl>
                </p:cond>
              </p:nextCondLst>
            </p:seq>
            <p:seq concurrent="1" nextAc="seek">
              <p:cTn id="391" restart="whenNotActive" fill="hold" evtFilter="cancelBubble" nodeType="interactiveSeq">
                <p:stCondLst>
                  <p:cond evt="onClick" delay="0">
                    <p:tgtEl>
                      <p:spTgt spid="41"/>
                    </p:tgtEl>
                  </p:cond>
                </p:stCondLst>
                <p:endSync evt="end" delay="0">
                  <p:rtn val="all"/>
                </p:endSync>
                <p:childTnLst>
                  <p:par>
                    <p:cTn id="392" fill="hold">
                      <p:stCondLst>
                        <p:cond delay="0"/>
                      </p:stCondLst>
                      <p:childTnLst>
                        <p:par>
                          <p:cTn id="393" fill="hold">
                            <p:stCondLst>
                              <p:cond delay="0"/>
                            </p:stCondLst>
                            <p:childTnLst>
                              <p:par>
                                <p:cTn id="394" presetID="1" presetClass="emph" presetSubtype="2" repeatCount="5000" fill="hold" nodeType="clickEffect">
                                  <p:stCondLst>
                                    <p:cond delay="0"/>
                                  </p:stCondLst>
                                  <p:childTnLst>
                                    <p:animClr clrSpc="rgb" dir="cw">
                                      <p:cBhvr>
                                        <p:cTn id="395" dur="500" fill="hold"/>
                                        <p:tgtEl>
                                          <p:spTgt spid="41"/>
                                        </p:tgtEl>
                                        <p:attrNameLst>
                                          <p:attrName>fillcolor</p:attrName>
                                        </p:attrNameLst>
                                      </p:cBhvr>
                                      <p:to>
                                        <a:srgbClr val="000000"/>
                                      </p:to>
                                    </p:animClr>
                                    <p:set>
                                      <p:cBhvr>
                                        <p:cTn id="396" dur="500" fill="hold"/>
                                        <p:tgtEl>
                                          <p:spTgt spid="41"/>
                                        </p:tgtEl>
                                        <p:attrNameLst>
                                          <p:attrName>fill.type</p:attrName>
                                        </p:attrNameLst>
                                      </p:cBhvr>
                                      <p:to>
                                        <p:strVal val="solid"/>
                                      </p:to>
                                    </p:set>
                                    <p:set>
                                      <p:cBhvr>
                                        <p:cTn id="397" dur="500" fill="hold"/>
                                        <p:tgtEl>
                                          <p:spTgt spid="41"/>
                                        </p:tgtEl>
                                        <p:attrNameLst>
                                          <p:attrName>fill.on</p:attrName>
                                        </p:attrNameLst>
                                      </p:cBhvr>
                                      <p:to>
                                        <p:strVal val="true"/>
                                      </p:to>
                                    </p:set>
                                  </p:childTnLst>
                                </p:cTn>
                              </p:par>
                            </p:childTnLst>
                          </p:cTn>
                        </p:par>
                      </p:childTnLst>
                    </p:cTn>
                  </p:par>
                </p:childTnLst>
              </p:cTn>
              <p:nextCondLst>
                <p:cond evt="onClick" delay="0">
                  <p:tgtEl>
                    <p:spTgt spid="41"/>
                  </p:tgtEl>
                </p:cond>
              </p:nextCondLst>
            </p:seq>
            <p:seq concurrent="1" nextAc="seek">
              <p:cTn id="398" restart="whenNotActive" fill="hold" evtFilter="cancelBubble" nodeType="interactiveSeq">
                <p:stCondLst>
                  <p:cond evt="onClick" delay="0">
                    <p:tgtEl>
                      <p:spTgt spid="42"/>
                    </p:tgtEl>
                  </p:cond>
                </p:stCondLst>
                <p:endSync evt="end" delay="0">
                  <p:rtn val="all"/>
                </p:endSync>
                <p:childTnLst>
                  <p:par>
                    <p:cTn id="399" fill="hold">
                      <p:stCondLst>
                        <p:cond delay="0"/>
                      </p:stCondLst>
                      <p:childTnLst>
                        <p:par>
                          <p:cTn id="400" fill="hold">
                            <p:stCondLst>
                              <p:cond delay="0"/>
                            </p:stCondLst>
                            <p:childTnLst>
                              <p:par>
                                <p:cTn id="401" presetID="1" presetClass="emph" presetSubtype="2" repeatCount="5000" fill="hold" nodeType="clickEffect">
                                  <p:stCondLst>
                                    <p:cond delay="0"/>
                                  </p:stCondLst>
                                  <p:childTnLst>
                                    <p:animClr clrSpc="rgb" dir="cw">
                                      <p:cBhvr>
                                        <p:cTn id="402" dur="500" fill="hold"/>
                                        <p:tgtEl>
                                          <p:spTgt spid="42"/>
                                        </p:tgtEl>
                                        <p:attrNameLst>
                                          <p:attrName>fillcolor</p:attrName>
                                        </p:attrNameLst>
                                      </p:cBhvr>
                                      <p:to>
                                        <a:srgbClr val="000000"/>
                                      </p:to>
                                    </p:animClr>
                                    <p:set>
                                      <p:cBhvr>
                                        <p:cTn id="403" dur="500" fill="hold"/>
                                        <p:tgtEl>
                                          <p:spTgt spid="42"/>
                                        </p:tgtEl>
                                        <p:attrNameLst>
                                          <p:attrName>fill.type</p:attrName>
                                        </p:attrNameLst>
                                      </p:cBhvr>
                                      <p:to>
                                        <p:strVal val="solid"/>
                                      </p:to>
                                    </p:set>
                                    <p:set>
                                      <p:cBhvr>
                                        <p:cTn id="404" dur="50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405" restart="whenNotActive" fill="hold" evtFilter="cancelBubble" nodeType="interactiveSeq">
                <p:stCondLst>
                  <p:cond evt="onClick" delay="0">
                    <p:tgtEl>
                      <p:spTgt spid="43"/>
                    </p:tgtEl>
                  </p:cond>
                </p:stCondLst>
                <p:endSync evt="end" delay="0">
                  <p:rtn val="all"/>
                </p:endSync>
                <p:childTnLst>
                  <p:par>
                    <p:cTn id="406" fill="hold">
                      <p:stCondLst>
                        <p:cond delay="0"/>
                      </p:stCondLst>
                      <p:childTnLst>
                        <p:par>
                          <p:cTn id="407" fill="hold">
                            <p:stCondLst>
                              <p:cond delay="0"/>
                            </p:stCondLst>
                            <p:childTnLst>
                              <p:par>
                                <p:cTn id="408" presetID="1" presetClass="emph" presetSubtype="2" repeatCount="5000" fill="hold" nodeType="clickEffect">
                                  <p:stCondLst>
                                    <p:cond delay="0"/>
                                  </p:stCondLst>
                                  <p:childTnLst>
                                    <p:animClr clrSpc="rgb" dir="cw">
                                      <p:cBhvr>
                                        <p:cTn id="409" dur="500" fill="hold"/>
                                        <p:tgtEl>
                                          <p:spTgt spid="43"/>
                                        </p:tgtEl>
                                        <p:attrNameLst>
                                          <p:attrName>fillcolor</p:attrName>
                                        </p:attrNameLst>
                                      </p:cBhvr>
                                      <p:to>
                                        <a:srgbClr val="000000"/>
                                      </p:to>
                                    </p:animClr>
                                    <p:set>
                                      <p:cBhvr>
                                        <p:cTn id="410" dur="500" fill="hold"/>
                                        <p:tgtEl>
                                          <p:spTgt spid="43"/>
                                        </p:tgtEl>
                                        <p:attrNameLst>
                                          <p:attrName>fill.type</p:attrName>
                                        </p:attrNameLst>
                                      </p:cBhvr>
                                      <p:to>
                                        <p:strVal val="solid"/>
                                      </p:to>
                                    </p:set>
                                    <p:set>
                                      <p:cBhvr>
                                        <p:cTn id="411" dur="50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412" restart="whenNotActive" fill="hold" evtFilter="cancelBubble" nodeType="interactiveSeq">
                <p:stCondLst>
                  <p:cond evt="onClick" delay="0">
                    <p:tgtEl>
                      <p:spTgt spid="44"/>
                    </p:tgtEl>
                  </p:cond>
                </p:stCondLst>
                <p:endSync evt="end" delay="0">
                  <p:rtn val="all"/>
                </p:endSync>
                <p:childTnLst>
                  <p:par>
                    <p:cTn id="413" fill="hold">
                      <p:stCondLst>
                        <p:cond delay="0"/>
                      </p:stCondLst>
                      <p:childTnLst>
                        <p:par>
                          <p:cTn id="414" fill="hold">
                            <p:stCondLst>
                              <p:cond delay="0"/>
                            </p:stCondLst>
                            <p:childTnLst>
                              <p:par>
                                <p:cTn id="415" presetID="1" presetClass="emph" presetSubtype="2" repeatCount="5000" fill="hold" nodeType="clickEffect">
                                  <p:stCondLst>
                                    <p:cond delay="0"/>
                                  </p:stCondLst>
                                  <p:childTnLst>
                                    <p:animClr clrSpc="rgb" dir="cw">
                                      <p:cBhvr>
                                        <p:cTn id="416" dur="500" fill="hold"/>
                                        <p:tgtEl>
                                          <p:spTgt spid="44"/>
                                        </p:tgtEl>
                                        <p:attrNameLst>
                                          <p:attrName>fillcolor</p:attrName>
                                        </p:attrNameLst>
                                      </p:cBhvr>
                                      <p:to>
                                        <a:srgbClr val="000000"/>
                                      </p:to>
                                    </p:animClr>
                                    <p:set>
                                      <p:cBhvr>
                                        <p:cTn id="417" dur="500" fill="hold"/>
                                        <p:tgtEl>
                                          <p:spTgt spid="44"/>
                                        </p:tgtEl>
                                        <p:attrNameLst>
                                          <p:attrName>fill.type</p:attrName>
                                        </p:attrNameLst>
                                      </p:cBhvr>
                                      <p:to>
                                        <p:strVal val="solid"/>
                                      </p:to>
                                    </p:set>
                                    <p:set>
                                      <p:cBhvr>
                                        <p:cTn id="418" dur="50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seq concurrent="1" nextAc="seek">
              <p:cTn id="419" restart="whenNotActive" fill="hold" evtFilter="cancelBubble" nodeType="interactiveSeq">
                <p:stCondLst>
                  <p:cond evt="onClick" delay="0">
                    <p:tgtEl>
                      <p:spTgt spid="45"/>
                    </p:tgtEl>
                  </p:cond>
                </p:stCondLst>
                <p:endSync evt="end" delay="0">
                  <p:rtn val="all"/>
                </p:endSync>
                <p:childTnLst>
                  <p:par>
                    <p:cTn id="420" fill="hold">
                      <p:stCondLst>
                        <p:cond delay="0"/>
                      </p:stCondLst>
                      <p:childTnLst>
                        <p:par>
                          <p:cTn id="421" fill="hold">
                            <p:stCondLst>
                              <p:cond delay="0"/>
                            </p:stCondLst>
                            <p:childTnLst>
                              <p:par>
                                <p:cTn id="422" presetID="1" presetClass="emph" presetSubtype="2" repeatCount="5000" fill="hold" nodeType="clickEffect">
                                  <p:stCondLst>
                                    <p:cond delay="0"/>
                                  </p:stCondLst>
                                  <p:childTnLst>
                                    <p:animClr clrSpc="rgb" dir="cw">
                                      <p:cBhvr>
                                        <p:cTn id="423" dur="500" fill="hold"/>
                                        <p:tgtEl>
                                          <p:spTgt spid="45"/>
                                        </p:tgtEl>
                                        <p:attrNameLst>
                                          <p:attrName>fillcolor</p:attrName>
                                        </p:attrNameLst>
                                      </p:cBhvr>
                                      <p:to>
                                        <a:srgbClr val="000000"/>
                                      </p:to>
                                    </p:animClr>
                                    <p:set>
                                      <p:cBhvr>
                                        <p:cTn id="424" dur="500" fill="hold"/>
                                        <p:tgtEl>
                                          <p:spTgt spid="45"/>
                                        </p:tgtEl>
                                        <p:attrNameLst>
                                          <p:attrName>fill.type</p:attrName>
                                        </p:attrNameLst>
                                      </p:cBhvr>
                                      <p:to>
                                        <p:strVal val="solid"/>
                                      </p:to>
                                    </p:set>
                                    <p:set>
                                      <p:cBhvr>
                                        <p:cTn id="425" dur="500" fill="hold"/>
                                        <p:tgtEl>
                                          <p:spTgt spid="45"/>
                                        </p:tgtEl>
                                        <p:attrNameLst>
                                          <p:attrName>fill.on</p:attrName>
                                        </p:attrNameLst>
                                      </p:cBhvr>
                                      <p:to>
                                        <p:strVal val="true"/>
                                      </p:to>
                                    </p:set>
                                  </p:childTnLst>
                                </p:cTn>
                              </p:par>
                            </p:childTnLst>
                          </p:cTn>
                        </p:par>
                      </p:childTnLst>
                    </p:cTn>
                  </p:par>
                </p:childTnLst>
              </p:cTn>
              <p:nextCondLst>
                <p:cond evt="onClick" delay="0">
                  <p:tgtEl>
                    <p:spTgt spid="45"/>
                  </p:tgtEl>
                </p:cond>
              </p:nextCondLst>
            </p:seq>
            <p:seq concurrent="1" nextAc="seek">
              <p:cTn id="426" restart="whenNotActive" fill="hold" evtFilter="cancelBubble" nodeType="interactiveSeq">
                <p:stCondLst>
                  <p:cond evt="onClick" delay="0">
                    <p:tgtEl>
                      <p:spTgt spid="46"/>
                    </p:tgtEl>
                  </p:cond>
                </p:stCondLst>
                <p:endSync evt="end" delay="0">
                  <p:rtn val="all"/>
                </p:endSync>
                <p:childTnLst>
                  <p:par>
                    <p:cTn id="427" fill="hold">
                      <p:stCondLst>
                        <p:cond delay="0"/>
                      </p:stCondLst>
                      <p:childTnLst>
                        <p:par>
                          <p:cTn id="428" fill="hold">
                            <p:stCondLst>
                              <p:cond delay="0"/>
                            </p:stCondLst>
                            <p:childTnLst>
                              <p:par>
                                <p:cTn id="429" presetID="1" presetClass="emph" presetSubtype="2" repeatCount="5000" fill="hold" nodeType="clickEffect">
                                  <p:stCondLst>
                                    <p:cond delay="0"/>
                                  </p:stCondLst>
                                  <p:childTnLst>
                                    <p:animClr clrSpc="rgb" dir="cw">
                                      <p:cBhvr>
                                        <p:cTn id="430" dur="500" fill="hold"/>
                                        <p:tgtEl>
                                          <p:spTgt spid="46"/>
                                        </p:tgtEl>
                                        <p:attrNameLst>
                                          <p:attrName>fillcolor</p:attrName>
                                        </p:attrNameLst>
                                      </p:cBhvr>
                                      <p:to>
                                        <a:srgbClr val="000000"/>
                                      </p:to>
                                    </p:animClr>
                                    <p:set>
                                      <p:cBhvr>
                                        <p:cTn id="431" dur="500" fill="hold"/>
                                        <p:tgtEl>
                                          <p:spTgt spid="46"/>
                                        </p:tgtEl>
                                        <p:attrNameLst>
                                          <p:attrName>fill.type</p:attrName>
                                        </p:attrNameLst>
                                      </p:cBhvr>
                                      <p:to>
                                        <p:strVal val="solid"/>
                                      </p:to>
                                    </p:set>
                                    <p:set>
                                      <p:cBhvr>
                                        <p:cTn id="432" dur="500" fill="hold"/>
                                        <p:tgtEl>
                                          <p:spTgt spid="46"/>
                                        </p:tgtEl>
                                        <p:attrNameLst>
                                          <p:attrName>fill.on</p:attrName>
                                        </p:attrNameLst>
                                      </p:cBhvr>
                                      <p:to>
                                        <p:strVal val="true"/>
                                      </p:to>
                                    </p:set>
                                  </p:childTnLst>
                                </p:cTn>
                              </p:par>
                            </p:childTnLst>
                          </p:cTn>
                        </p:par>
                      </p:childTnLst>
                    </p:cTn>
                  </p:par>
                </p:childTnLst>
              </p:cTn>
              <p:nextCondLst>
                <p:cond evt="onClick" delay="0">
                  <p:tgtEl>
                    <p:spTgt spid="46"/>
                  </p:tgtEl>
                </p:cond>
              </p:nextCondLst>
            </p:seq>
            <p:seq concurrent="1" nextAc="seek">
              <p:cTn id="433" restart="whenNotActive" fill="hold" evtFilter="cancelBubble" nodeType="interactiveSeq">
                <p:stCondLst>
                  <p:cond evt="onClick" delay="0">
                    <p:tgtEl>
                      <p:spTgt spid="47"/>
                    </p:tgtEl>
                  </p:cond>
                </p:stCondLst>
                <p:endSync evt="end" delay="0">
                  <p:rtn val="all"/>
                </p:endSync>
                <p:childTnLst>
                  <p:par>
                    <p:cTn id="434" fill="hold">
                      <p:stCondLst>
                        <p:cond delay="0"/>
                      </p:stCondLst>
                      <p:childTnLst>
                        <p:par>
                          <p:cTn id="435" fill="hold">
                            <p:stCondLst>
                              <p:cond delay="0"/>
                            </p:stCondLst>
                            <p:childTnLst>
                              <p:par>
                                <p:cTn id="436" presetID="1" presetClass="emph" presetSubtype="2" repeatCount="5000" fill="hold" nodeType="clickEffect">
                                  <p:stCondLst>
                                    <p:cond delay="0"/>
                                  </p:stCondLst>
                                  <p:childTnLst>
                                    <p:animClr clrSpc="rgb" dir="cw">
                                      <p:cBhvr>
                                        <p:cTn id="437" dur="500" fill="hold"/>
                                        <p:tgtEl>
                                          <p:spTgt spid="47"/>
                                        </p:tgtEl>
                                        <p:attrNameLst>
                                          <p:attrName>fillcolor</p:attrName>
                                        </p:attrNameLst>
                                      </p:cBhvr>
                                      <p:to>
                                        <a:srgbClr val="000000"/>
                                      </p:to>
                                    </p:animClr>
                                    <p:set>
                                      <p:cBhvr>
                                        <p:cTn id="438" dur="500" fill="hold"/>
                                        <p:tgtEl>
                                          <p:spTgt spid="47"/>
                                        </p:tgtEl>
                                        <p:attrNameLst>
                                          <p:attrName>fill.type</p:attrName>
                                        </p:attrNameLst>
                                      </p:cBhvr>
                                      <p:to>
                                        <p:strVal val="solid"/>
                                      </p:to>
                                    </p:set>
                                    <p:set>
                                      <p:cBhvr>
                                        <p:cTn id="439" dur="500" fill="hold"/>
                                        <p:tgtEl>
                                          <p:spTgt spid="47"/>
                                        </p:tgtEl>
                                        <p:attrNameLst>
                                          <p:attrName>fill.on</p:attrName>
                                        </p:attrNameLst>
                                      </p:cBhvr>
                                      <p:to>
                                        <p:strVal val="true"/>
                                      </p:to>
                                    </p:set>
                                  </p:childTnLst>
                                </p:cTn>
                              </p:par>
                            </p:childTnLst>
                          </p:cTn>
                        </p:par>
                      </p:childTnLst>
                    </p:cTn>
                  </p:par>
                </p:childTnLst>
              </p:cTn>
              <p:nextCondLst>
                <p:cond evt="onClick" delay="0">
                  <p:tgtEl>
                    <p:spTgt spid="47"/>
                  </p:tgtEl>
                </p:cond>
              </p:nextCondLst>
            </p:seq>
            <p:seq concurrent="1" nextAc="seek">
              <p:cTn id="440" restart="whenNotActive" fill="hold" evtFilter="cancelBubble" nodeType="interactiveSeq">
                <p:stCondLst>
                  <p:cond evt="onClick" delay="0">
                    <p:tgtEl>
                      <p:spTgt spid="48"/>
                    </p:tgtEl>
                  </p:cond>
                </p:stCondLst>
                <p:endSync evt="end" delay="0">
                  <p:rtn val="all"/>
                </p:endSync>
                <p:childTnLst>
                  <p:par>
                    <p:cTn id="441" fill="hold">
                      <p:stCondLst>
                        <p:cond delay="0"/>
                      </p:stCondLst>
                      <p:childTnLst>
                        <p:par>
                          <p:cTn id="442" fill="hold">
                            <p:stCondLst>
                              <p:cond delay="0"/>
                            </p:stCondLst>
                            <p:childTnLst>
                              <p:par>
                                <p:cTn id="443" presetID="1" presetClass="emph" presetSubtype="2" repeatCount="5000" fill="hold" nodeType="clickEffect">
                                  <p:stCondLst>
                                    <p:cond delay="0"/>
                                  </p:stCondLst>
                                  <p:childTnLst>
                                    <p:animClr clrSpc="rgb" dir="cw">
                                      <p:cBhvr>
                                        <p:cTn id="444" dur="500" fill="hold"/>
                                        <p:tgtEl>
                                          <p:spTgt spid="48"/>
                                        </p:tgtEl>
                                        <p:attrNameLst>
                                          <p:attrName>fillcolor</p:attrName>
                                        </p:attrNameLst>
                                      </p:cBhvr>
                                      <p:to>
                                        <a:srgbClr val="000000"/>
                                      </p:to>
                                    </p:animClr>
                                    <p:set>
                                      <p:cBhvr>
                                        <p:cTn id="445" dur="500" fill="hold"/>
                                        <p:tgtEl>
                                          <p:spTgt spid="48"/>
                                        </p:tgtEl>
                                        <p:attrNameLst>
                                          <p:attrName>fill.type</p:attrName>
                                        </p:attrNameLst>
                                      </p:cBhvr>
                                      <p:to>
                                        <p:strVal val="solid"/>
                                      </p:to>
                                    </p:set>
                                    <p:set>
                                      <p:cBhvr>
                                        <p:cTn id="446" dur="500" fill="hold"/>
                                        <p:tgtEl>
                                          <p:spTgt spid="48"/>
                                        </p:tgtEl>
                                        <p:attrNameLst>
                                          <p:attrName>fill.on</p:attrName>
                                        </p:attrNameLst>
                                      </p:cBhvr>
                                      <p:to>
                                        <p:strVal val="true"/>
                                      </p:to>
                                    </p:set>
                                  </p:childTnLst>
                                </p:cTn>
                              </p:par>
                            </p:childTnLst>
                          </p:cTn>
                        </p:par>
                      </p:childTnLst>
                    </p:cTn>
                  </p:par>
                </p:childTnLst>
              </p:cTn>
              <p:nextCondLst>
                <p:cond evt="onClick" delay="0">
                  <p:tgtEl>
                    <p:spTgt spid="48"/>
                  </p:tgtEl>
                </p:cond>
              </p:nextCondLst>
            </p:seq>
            <p:audio>
              <p:cMediaNode vol="80000">
                <p:cTn id="447" fill="hold" display="0">
                  <p:stCondLst>
                    <p:cond delay="indefinite"/>
                  </p:stCondLst>
                  <p:endCondLst>
                    <p:cond evt="onStopAudio" delay="0">
                      <p:tgtEl>
                        <p:sldTgt/>
                      </p:tgtEl>
                    </p:cond>
                  </p:endCondLst>
                </p:cTn>
                <p:tgtEl>
                  <p:spTgt spid="7"/>
                </p:tgtEl>
              </p:cMediaNode>
            </p:audio>
          </p:childTnLst>
        </p:cTn>
      </p:par>
    </p:tnLst>
    <p:bldLst>
      <p:bldP spid="23" grpId="0" animBg="1"/>
      <p:bldP spid="24" grpId="0" animBg="1"/>
      <p:bldP spid="25" grpId="0" animBg="1"/>
      <p:bldP spid="26" grpId="0" animBg="1"/>
      <p:bldP spid="27" grpId="0" animBg="1"/>
      <p:bldP spid="124" grpId="0" animBg="1"/>
      <p:bldP spid="125" grpId="0" animBg="1"/>
      <p:bldP spid="126" grpId="0" animBg="1"/>
      <p:bldP spid="127" grpId="0" animBg="1"/>
      <p:bldP spid="128" grpId="0" animBg="1"/>
      <p:bldP spid="132" grpId="0" animBg="1"/>
      <p:bldP spid="133" grpId="0" animBg="1"/>
      <p:bldP spid="134" grpId="0" animBg="1"/>
      <p:bldP spid="135" grpId="0" animBg="1"/>
      <p:bldP spid="136" grpId="0" animBg="1"/>
      <p:bldP spid="138" grpId="0" animBg="1"/>
      <p:bldP spid="139" grpId="0" animBg="1"/>
      <p:bldP spid="140" grpId="0" animBg="1"/>
      <p:bldP spid="141" grpId="0" animBg="1"/>
      <p:bldP spid="142" grpId="0" animBg="1"/>
      <p:bldP spid="54"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AFCF86"/>
        </a:solidFill>
        <a:effectLst/>
      </p:bgPr>
    </p:bg>
    <p:spTree>
      <p:nvGrpSpPr>
        <p:cNvPr id="1" name=""/>
        <p:cNvGrpSpPr/>
        <p:nvPr/>
      </p:nvGrpSpPr>
      <p:grpSpPr>
        <a:xfrm>
          <a:off x="0" y="0"/>
          <a:ext cx="0" cy="0"/>
          <a:chOff x="0" y="0"/>
          <a:chExt cx="0" cy="0"/>
        </a:xfrm>
      </p:grpSpPr>
      <p:sp>
        <p:nvSpPr>
          <p:cNvPr id="4" name="Snip Diagonal Corner Rectangle 3"/>
          <p:cNvSpPr/>
          <p:nvPr/>
        </p:nvSpPr>
        <p:spPr>
          <a:xfrm>
            <a:off x="832636" y="135861"/>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a:solidFill>
                  <a:schemeClr val="tx1"/>
                </a:solidFill>
                <a:latin typeface="Times New Roman" panose="02020603050405020304" pitchFamily="18" charset="0"/>
                <a:cs typeface="Times New Roman" panose="02020603050405020304" pitchFamily="18" charset="0"/>
              </a:rPr>
              <a:t>Câu 1. </a:t>
            </a:r>
            <a:r>
              <a:rPr lang="en-US" sz="3200">
                <a:solidFill>
                  <a:schemeClr val="tx1"/>
                </a:solidFill>
                <a:latin typeface="Times New Roman" panose="02020603050405020304" pitchFamily="18" charset="0"/>
                <a:cs typeface="Times New Roman" panose="02020603050405020304" pitchFamily="18" charset="0"/>
              </a:rPr>
              <a:t>Nhận định nào sau đây nói đúng về truyện truyền kì?</a:t>
            </a:r>
            <a:endParaRPr lang="en-GB" sz="3200">
              <a:solidFill>
                <a:schemeClr val="tx1"/>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1110220" y="1949346"/>
            <a:ext cx="4906798" cy="115961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a:solidFill>
                  <a:schemeClr val="tx1"/>
                </a:solidFill>
                <a:latin typeface="Times New Roman" panose="02020603050405020304" pitchFamily="18" charset="0"/>
                <a:cs typeface="Times New Roman" panose="02020603050405020304" pitchFamily="18" charset="0"/>
              </a:rPr>
              <a:t>A. Là những truyện kể về các sự việc hoàn toàn có thật</a:t>
            </a:r>
            <a:endParaRPr lang="en-GB" sz="3200">
              <a:solidFill>
                <a:schemeClr val="tx1"/>
              </a:solidFill>
              <a:latin typeface="Times New Roman" panose="02020603050405020304" pitchFamily="18" charset="0"/>
              <a:cs typeface="Times New Roman" panose="02020603050405020304" pitchFamily="18" charset="0"/>
            </a:endParaRPr>
          </a:p>
        </p:txBody>
      </p:sp>
      <p:sp>
        <p:nvSpPr>
          <p:cNvPr id="42" name="Rectangle 41"/>
          <p:cNvSpPr/>
          <p:nvPr/>
        </p:nvSpPr>
        <p:spPr>
          <a:xfrm>
            <a:off x="6130615" y="1953534"/>
            <a:ext cx="4906798" cy="194936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a:solidFill>
                  <a:schemeClr val="tx1"/>
                </a:solidFill>
                <a:latin typeface="Times New Roman" panose="02020603050405020304" pitchFamily="18" charset="0"/>
                <a:cs typeface="Times New Roman" panose="02020603050405020304" pitchFamily="18" charset="0"/>
              </a:rPr>
              <a:t>B. Là những truyện kể có sự đan xen giữa những yếu tố có thật và yếu tố hoang đường</a:t>
            </a:r>
            <a:endParaRPr lang="en-GB" sz="3200">
              <a:solidFill>
                <a:schemeClr val="tx1"/>
              </a:solidFill>
              <a:latin typeface="Times New Roman" panose="02020603050405020304" pitchFamily="18" charset="0"/>
              <a:cs typeface="Times New Roman" panose="02020603050405020304" pitchFamily="18" charset="0"/>
            </a:endParaRPr>
          </a:p>
        </p:txBody>
      </p:sp>
      <p:sp>
        <p:nvSpPr>
          <p:cNvPr id="43" name="Rectangle 42"/>
          <p:cNvSpPr/>
          <p:nvPr/>
        </p:nvSpPr>
        <p:spPr>
          <a:xfrm>
            <a:off x="1110220" y="3253840"/>
            <a:ext cx="4906798" cy="151932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a:solidFill>
                  <a:schemeClr val="tx1"/>
                </a:solidFill>
                <a:latin typeface="Times New Roman" panose="02020603050405020304" pitchFamily="18" charset="0"/>
                <a:cs typeface="Times New Roman" panose="02020603050405020304" pitchFamily="18" charset="0"/>
              </a:rPr>
              <a:t>C. Là những truyện kể về các sự việc hoàn toàn do tác giả tưởng tượng ra.</a:t>
            </a:r>
            <a:endParaRPr lang="en-GB" sz="3200">
              <a:solidFill>
                <a:schemeClr val="tx1"/>
              </a:solidFill>
              <a:latin typeface="Times New Roman" panose="02020603050405020304" pitchFamily="18" charset="0"/>
              <a:cs typeface="Times New Roman" panose="02020603050405020304" pitchFamily="18" charset="0"/>
            </a:endParaRPr>
          </a:p>
        </p:txBody>
      </p:sp>
      <p:sp>
        <p:nvSpPr>
          <p:cNvPr id="44" name="Rectangle 43"/>
          <p:cNvSpPr/>
          <p:nvPr/>
        </p:nvSpPr>
        <p:spPr>
          <a:xfrm>
            <a:off x="6130615" y="4049633"/>
            <a:ext cx="4906798" cy="97206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a:solidFill>
                  <a:schemeClr val="tx1"/>
                </a:solidFill>
                <a:latin typeface="Times New Roman" panose="02020603050405020304" pitchFamily="18" charset="0"/>
                <a:cs typeface="Times New Roman" panose="02020603050405020304" pitchFamily="18" charset="0"/>
              </a:rPr>
              <a:t>D. Là những truyện kể về các nhân vật lịch sử.</a:t>
            </a:r>
            <a:endParaRPr lang="en-GB" sz="3200">
              <a:solidFill>
                <a:schemeClr val="tx1"/>
              </a:solidFill>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21138" y="2669915"/>
            <a:ext cx="805722" cy="708059"/>
          </a:xfrm>
          <a:prstGeom prst="rect">
            <a:avLst/>
          </a:prstGeom>
        </p:spPr>
      </p:pic>
      <p:pic>
        <p:nvPicPr>
          <p:cNvPr id="51" name="Picture 50"/>
          <p:cNvPicPr>
            <a:picLocks noChangeAspect="1"/>
          </p:cNvPicPr>
          <p:nvPr/>
        </p:nvPicPr>
        <p:blipFill rotWithShape="1">
          <a:blip r:embed="rId6"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326079" y="4317611"/>
            <a:ext cx="804536" cy="704088"/>
          </a:xfrm>
          <a:prstGeom prst="rect">
            <a:avLst/>
          </a:prstGeom>
        </p:spPr>
      </p:pic>
      <p:pic>
        <p:nvPicPr>
          <p:cNvPr id="49" name="Picture 4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91918" y="4528601"/>
            <a:ext cx="804742" cy="707197"/>
          </a:xfrm>
          <a:prstGeom prst="rect">
            <a:avLst/>
          </a:prstGeom>
        </p:spPr>
      </p:pic>
      <p:pic>
        <p:nvPicPr>
          <p:cNvPr id="53" name="Picture 5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587234" y="3231942"/>
            <a:ext cx="804742" cy="643793"/>
          </a:xfrm>
          <a:prstGeom prst="rect">
            <a:avLst/>
          </a:prstGeom>
        </p:spPr>
      </p:pic>
      <p:pic>
        <p:nvPicPr>
          <p:cNvPr id="17" name="Picture 16">
            <a:hlinkClick r:id="rId8" action="ppaction://hlinksldjump"/>
            <a:extLst>
              <a:ext uri="{FF2B5EF4-FFF2-40B4-BE49-F238E27FC236}">
                <a16:creationId xmlns:a16="http://schemas.microsoft.com/office/drawing/2014/main" xmlns="" id="{9C7DBEE8-26A1-4F05-AA2B-AE4A4318B8E8}"/>
              </a:ext>
            </a:extLst>
          </p:cNvPr>
          <p:cNvPicPr>
            <a:picLocks noChangeAspect="1"/>
          </p:cNvPicPr>
          <p:nvPr/>
        </p:nvPicPr>
        <p:blipFill>
          <a:blip r:embed="rId9"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10159924" y="4847601"/>
            <a:ext cx="2123661" cy="2010399"/>
          </a:xfrm>
          <a:prstGeom prst="rect">
            <a:avLst/>
          </a:prstGeom>
        </p:spPr>
      </p:pic>
    </p:spTree>
    <p:extLst>
      <p:ext uri="{BB962C8B-B14F-4D97-AF65-F5344CB8AC3E}">
        <p14:creationId xmlns:p14="http://schemas.microsoft.com/office/powerpoint/2010/main" val="3772145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FFFF0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Check mark.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00B05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FFFF0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FFFF0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D485"/>
        </a:solidFill>
        <a:effectLst/>
      </p:bgPr>
    </p:bg>
    <p:spTree>
      <p:nvGrpSpPr>
        <p:cNvPr id="1" name=""/>
        <p:cNvGrpSpPr/>
        <p:nvPr/>
      </p:nvGrpSpPr>
      <p:grpSpPr>
        <a:xfrm>
          <a:off x="0" y="0"/>
          <a:ext cx="0" cy="0"/>
          <a:chOff x="0" y="0"/>
          <a:chExt cx="0" cy="0"/>
        </a:xfrm>
      </p:grpSpPr>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a:solidFill>
                  <a:schemeClr val="tx1"/>
                </a:solidFill>
                <a:latin typeface="Times New Roman" panose="02020603050405020304" pitchFamily="18" charset="0"/>
                <a:cs typeface="Times New Roman" panose="02020603050405020304" pitchFamily="18" charset="0"/>
              </a:rPr>
              <a:t>Câu 2. </a:t>
            </a:r>
            <a:r>
              <a:rPr lang="en-US" sz="3200">
                <a:solidFill>
                  <a:schemeClr val="tx1"/>
                </a:solidFill>
                <a:latin typeface="Times New Roman" panose="02020603050405020304" pitchFamily="18" charset="0"/>
                <a:cs typeface="Times New Roman" panose="02020603050405020304" pitchFamily="18" charset="0"/>
              </a:rPr>
              <a:t>Dòng nào </a:t>
            </a:r>
            <a:r>
              <a:rPr lang="en-US" sz="3200" b="1">
                <a:solidFill>
                  <a:schemeClr val="tx1"/>
                </a:solidFill>
                <a:latin typeface="Times New Roman" panose="02020603050405020304" pitchFamily="18" charset="0"/>
                <a:cs typeface="Times New Roman" panose="02020603050405020304" pitchFamily="18" charset="0"/>
              </a:rPr>
              <a:t>không </a:t>
            </a:r>
            <a:r>
              <a:rPr lang="en-US" sz="3200">
                <a:solidFill>
                  <a:schemeClr val="tx1"/>
                </a:solidFill>
                <a:latin typeface="Times New Roman" panose="02020603050405020304" pitchFamily="18" charset="0"/>
                <a:cs typeface="Times New Roman" panose="02020603050405020304" pitchFamily="18" charset="0"/>
              </a:rPr>
              <a:t>đúng khi nói về yếu tố kì ảo trong truyện truyền kì?</a:t>
            </a:r>
            <a:endParaRPr lang="en-GB" sz="3200">
              <a:solidFill>
                <a:schemeClr val="tx1"/>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1110220" y="1949346"/>
            <a:ext cx="4906798" cy="122362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a:solidFill>
                  <a:schemeClr val="tx1"/>
                </a:solidFill>
                <a:latin typeface="Times New Roman" panose="02020603050405020304" pitchFamily="18" charset="0"/>
                <a:cs typeface="Times New Roman" panose="02020603050405020304" pitchFamily="18" charset="0"/>
              </a:rPr>
              <a:t>A. Là phương thức nghệ thuật để phản ánh cuộc sống</a:t>
            </a:r>
            <a:endParaRPr lang="en-GB" sz="3200">
              <a:solidFill>
                <a:schemeClr val="tx1"/>
              </a:solidFill>
              <a:latin typeface="Times New Roman" panose="02020603050405020304" pitchFamily="18" charset="0"/>
              <a:cs typeface="Times New Roman" panose="02020603050405020304" pitchFamily="18" charset="0"/>
            </a:endParaRPr>
          </a:p>
        </p:txBody>
      </p:sp>
      <p:sp>
        <p:nvSpPr>
          <p:cNvPr id="42" name="Rectangle 41"/>
          <p:cNvSpPr/>
          <p:nvPr/>
        </p:nvSpPr>
        <p:spPr>
          <a:xfrm>
            <a:off x="6130615" y="1953534"/>
            <a:ext cx="4906798" cy="156690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a:solidFill>
                  <a:schemeClr val="tx1"/>
                </a:solidFill>
                <a:latin typeface="Times New Roman" panose="02020603050405020304" pitchFamily="18" charset="0"/>
                <a:cs typeface="Times New Roman" panose="02020603050405020304" pitchFamily="18" charset="0"/>
              </a:rPr>
              <a:t>B. Là các yếu tố hoàn toàn được các tác giả lấy từ văn học dân gian</a:t>
            </a:r>
            <a:endParaRPr lang="en-GB" sz="3200">
              <a:solidFill>
                <a:schemeClr val="tx1"/>
              </a:solidFill>
              <a:latin typeface="Times New Roman" panose="02020603050405020304" pitchFamily="18" charset="0"/>
              <a:cs typeface="Times New Roman" panose="02020603050405020304" pitchFamily="18" charset="0"/>
            </a:endParaRPr>
          </a:p>
        </p:txBody>
      </p:sp>
      <p:sp>
        <p:nvSpPr>
          <p:cNvPr id="43" name="Rectangle 42"/>
          <p:cNvSpPr/>
          <p:nvPr/>
        </p:nvSpPr>
        <p:spPr>
          <a:xfrm>
            <a:off x="1110220" y="3380497"/>
            <a:ext cx="4906798" cy="132200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a:solidFill>
                  <a:schemeClr val="tx1"/>
                </a:solidFill>
                <a:latin typeface="Times New Roman" panose="02020603050405020304" pitchFamily="18" charset="0"/>
                <a:cs typeface="Times New Roman" panose="02020603050405020304" pitchFamily="18" charset="0"/>
              </a:rPr>
              <a:t>C. Yếu tố kì ảo đan xen linh hoạt với yếu tố hiện thực</a:t>
            </a:r>
            <a:endParaRPr lang="en-GB" sz="3200">
              <a:solidFill>
                <a:schemeClr val="tx1"/>
              </a:solidFill>
              <a:latin typeface="Times New Roman" panose="02020603050405020304" pitchFamily="18" charset="0"/>
              <a:cs typeface="Times New Roman" panose="02020603050405020304" pitchFamily="18" charset="0"/>
            </a:endParaRPr>
          </a:p>
        </p:txBody>
      </p:sp>
      <p:sp>
        <p:nvSpPr>
          <p:cNvPr id="44" name="Rectangle 43"/>
          <p:cNvSpPr/>
          <p:nvPr/>
        </p:nvSpPr>
        <p:spPr>
          <a:xfrm>
            <a:off x="6130615" y="3669507"/>
            <a:ext cx="4906798" cy="122453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a:solidFill>
                  <a:schemeClr val="tx1"/>
                </a:solidFill>
                <a:latin typeface="Times New Roman" panose="02020603050405020304" pitchFamily="18" charset="0"/>
                <a:cs typeface="Times New Roman" panose="02020603050405020304" pitchFamily="18" charset="0"/>
              </a:rPr>
              <a:t>D. Gửi gắm quan niệm và thái độ của tác giả</a:t>
            </a:r>
            <a:endParaRPr lang="en-GB" sz="3200">
              <a:solidFill>
                <a:schemeClr val="tx1"/>
              </a:solidFill>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24893" y="2745050"/>
            <a:ext cx="805722" cy="708059"/>
          </a:xfrm>
          <a:prstGeom prst="rect">
            <a:avLst/>
          </a:prstGeom>
        </p:spPr>
      </p:pic>
      <p:pic>
        <p:nvPicPr>
          <p:cNvPr id="51" name="Picture 50"/>
          <p:cNvPicPr>
            <a:picLocks noChangeAspect="1"/>
          </p:cNvPicPr>
          <p:nvPr/>
        </p:nvPicPr>
        <p:blipFill rotWithShape="1">
          <a:blip r:embed="rId6"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413650" y="4121311"/>
            <a:ext cx="804536" cy="704088"/>
          </a:xfrm>
          <a:prstGeom prst="rect">
            <a:avLst/>
          </a:prstGeom>
        </p:spPr>
      </p:pic>
      <p:pic>
        <p:nvPicPr>
          <p:cNvPr id="49" name="Picture 4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35042" y="4199832"/>
            <a:ext cx="804742" cy="707197"/>
          </a:xfrm>
          <a:prstGeom prst="rect">
            <a:avLst/>
          </a:prstGeom>
        </p:spPr>
      </p:pic>
      <p:pic>
        <p:nvPicPr>
          <p:cNvPr id="53" name="Picture 5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517631" y="2831115"/>
            <a:ext cx="804742" cy="643793"/>
          </a:xfrm>
          <a:prstGeom prst="rect">
            <a:avLst/>
          </a:prstGeom>
        </p:spPr>
      </p:pic>
      <p:pic>
        <p:nvPicPr>
          <p:cNvPr id="15" name="Picture 14">
            <a:hlinkClick r:id="rId8" action="ppaction://hlinksldjump"/>
            <a:extLst>
              <a:ext uri="{FF2B5EF4-FFF2-40B4-BE49-F238E27FC236}">
                <a16:creationId xmlns:a16="http://schemas.microsoft.com/office/drawing/2014/main" xmlns="" id="{CEC676D8-5326-4101-AF35-9F1DA2232F7F}"/>
              </a:ext>
            </a:extLst>
          </p:cNvPr>
          <p:cNvPicPr>
            <a:picLocks noChangeAspect="1"/>
          </p:cNvPicPr>
          <p:nvPr/>
        </p:nvPicPr>
        <p:blipFill>
          <a:blip r:embed="rId9"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9858172" y="4702499"/>
            <a:ext cx="2123661" cy="2010399"/>
          </a:xfrm>
          <a:prstGeom prst="rect">
            <a:avLst/>
          </a:prstGeom>
        </p:spPr>
      </p:pic>
    </p:spTree>
    <p:extLst>
      <p:ext uri="{BB962C8B-B14F-4D97-AF65-F5344CB8AC3E}">
        <p14:creationId xmlns:p14="http://schemas.microsoft.com/office/powerpoint/2010/main" val="1927258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FFFF0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Check mark.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00B05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FFFF0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FFFF0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AFCF86"/>
        </a:solidFill>
        <a:effectLst/>
      </p:bgPr>
    </p:bg>
    <p:spTree>
      <p:nvGrpSpPr>
        <p:cNvPr id="1" name=""/>
        <p:cNvGrpSpPr/>
        <p:nvPr/>
      </p:nvGrpSpPr>
      <p:grpSpPr>
        <a:xfrm>
          <a:off x="0" y="0"/>
          <a:ext cx="0" cy="0"/>
          <a:chOff x="0" y="0"/>
          <a:chExt cx="0" cy="0"/>
        </a:xfrm>
      </p:grpSpPr>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a:solidFill>
                  <a:schemeClr val="tx1"/>
                </a:solidFill>
                <a:latin typeface="Times New Roman" panose="02020603050405020304" pitchFamily="18" charset="0"/>
                <a:cs typeface="Times New Roman" panose="02020603050405020304" pitchFamily="18" charset="0"/>
              </a:rPr>
              <a:t>Câu 3. </a:t>
            </a:r>
            <a:r>
              <a:rPr lang="en-US" sz="3200">
                <a:solidFill>
                  <a:schemeClr val="tx1"/>
                </a:solidFill>
                <a:latin typeface="Times New Roman" panose="02020603050405020304" pitchFamily="18" charset="0"/>
                <a:cs typeface="Times New Roman" panose="02020603050405020304" pitchFamily="18" charset="0"/>
              </a:rPr>
              <a:t>Ý nào nêu </a:t>
            </a:r>
            <a:r>
              <a:rPr lang="en-US" sz="3200" b="1">
                <a:solidFill>
                  <a:schemeClr val="tx1"/>
                </a:solidFill>
                <a:latin typeface="Times New Roman" panose="02020603050405020304" pitchFamily="18" charset="0"/>
                <a:cs typeface="Times New Roman" panose="02020603050405020304" pitchFamily="18" charset="0"/>
              </a:rPr>
              <a:t>không</a:t>
            </a:r>
            <a:r>
              <a:rPr lang="en-US" sz="3200">
                <a:solidFill>
                  <a:schemeClr val="tx1"/>
                </a:solidFill>
                <a:latin typeface="Times New Roman" panose="02020603050405020304" pitchFamily="18" charset="0"/>
                <a:cs typeface="Times New Roman" panose="02020603050405020304" pitchFamily="18" charset="0"/>
              </a:rPr>
              <a:t> đúng đặc điểm cốt truyện của truyện truyền kì?</a:t>
            </a:r>
            <a:endParaRPr lang="en-GB" sz="3200">
              <a:solidFill>
                <a:schemeClr val="tx1"/>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1110220" y="1949346"/>
            <a:ext cx="4906798" cy="199156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400">
              <a:defRPr/>
            </a:pPr>
            <a:r>
              <a:rPr lang="vi-VN" sz="3200" dirty="0">
                <a:solidFill>
                  <a:schemeClr val="tx1"/>
                </a:solidFill>
                <a:latin typeface="Times New Roman" panose="02020603050405020304" pitchFamily="18" charset="0"/>
                <a:cs typeface="Times New Roman" panose="02020603050405020304" pitchFamily="18" charset="0"/>
              </a:rPr>
              <a:t>A</a:t>
            </a:r>
            <a:r>
              <a:rPr lang="vi-VN" sz="3200">
                <a:solidFill>
                  <a:schemeClr val="tx1"/>
                </a:solidFill>
                <a:latin typeface="Times New Roman" panose="02020603050405020304" pitchFamily="18" charset="0"/>
                <a:cs typeface="Times New Roman" panose="02020603050405020304" pitchFamily="18" charset="0"/>
              </a:rPr>
              <a:t>. </a:t>
            </a:r>
            <a:r>
              <a:rPr lang="en-US" sz="3200">
                <a:solidFill>
                  <a:schemeClr val="tx1"/>
                </a:solidFill>
                <a:latin typeface="Times New Roman" panose="02020603050405020304" pitchFamily="18" charset="0"/>
                <a:cs typeface="Times New Roman" panose="02020603050405020304" pitchFamily="18" charset="0"/>
              </a:rPr>
              <a:t>Gồm chuỗi các sự kiện được sắp xếp theo một trình tự nhất định, có quan hệ nhân quả.</a:t>
            </a:r>
            <a:endParaRPr lang="vi-VN" sz="3200" dirty="0">
              <a:solidFill>
                <a:schemeClr val="tx1"/>
              </a:solidFill>
              <a:latin typeface="Times New Roman" panose="02020603050405020304" pitchFamily="18" charset="0"/>
              <a:cs typeface="Times New Roman" panose="02020603050405020304" pitchFamily="18" charset="0"/>
            </a:endParaRPr>
          </a:p>
        </p:txBody>
      </p:sp>
      <p:sp>
        <p:nvSpPr>
          <p:cNvPr id="42" name="Rectangle 41"/>
          <p:cNvSpPr/>
          <p:nvPr/>
        </p:nvSpPr>
        <p:spPr>
          <a:xfrm>
            <a:off x="6130615" y="1953534"/>
            <a:ext cx="4906798" cy="121028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400">
              <a:defRPr/>
            </a:pPr>
            <a:r>
              <a:rPr lang="vi-VN" sz="3200" dirty="0">
                <a:solidFill>
                  <a:schemeClr val="tx1"/>
                </a:solidFill>
                <a:latin typeface="Times New Roman" panose="02020603050405020304" pitchFamily="18" charset="0"/>
                <a:cs typeface="Times New Roman" panose="02020603050405020304" pitchFamily="18" charset="0"/>
              </a:rPr>
              <a:t>B</a:t>
            </a:r>
            <a:r>
              <a:rPr lang="vi-VN" sz="3200">
                <a:solidFill>
                  <a:schemeClr val="tx1"/>
                </a:solidFill>
                <a:latin typeface="Times New Roman" panose="02020603050405020304" pitchFamily="18" charset="0"/>
                <a:cs typeface="Times New Roman" panose="02020603050405020304" pitchFamily="18" charset="0"/>
              </a:rPr>
              <a:t>. </a:t>
            </a:r>
            <a:r>
              <a:rPr lang="en-US" sz="3200">
                <a:solidFill>
                  <a:schemeClr val="tx1"/>
                </a:solidFill>
                <a:latin typeface="Times New Roman" panose="02020603050405020304" pitchFamily="18" charset="0"/>
                <a:cs typeface="Times New Roman" panose="02020603050405020304" pitchFamily="18" charset="0"/>
              </a:rPr>
              <a:t>Vay mượn hoặc phỏng theo cốt truyện dân gian.</a:t>
            </a:r>
            <a:endParaRPr lang="vi-VN" sz="3200" dirty="0">
              <a:solidFill>
                <a:schemeClr val="tx1"/>
              </a:solidFill>
              <a:latin typeface="Times New Roman" panose="02020603050405020304" pitchFamily="18" charset="0"/>
              <a:cs typeface="Times New Roman" panose="02020603050405020304" pitchFamily="18" charset="0"/>
            </a:endParaRPr>
          </a:p>
        </p:txBody>
      </p:sp>
      <p:sp>
        <p:nvSpPr>
          <p:cNvPr id="43" name="Rectangle 42"/>
          <p:cNvSpPr/>
          <p:nvPr/>
        </p:nvSpPr>
        <p:spPr>
          <a:xfrm>
            <a:off x="1110220" y="4090910"/>
            <a:ext cx="4906798" cy="152317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400">
              <a:defRPr/>
            </a:pPr>
            <a:r>
              <a:rPr lang="vi-VN" sz="3200" dirty="0">
                <a:solidFill>
                  <a:schemeClr val="tx1"/>
                </a:solidFill>
                <a:latin typeface="Times New Roman" panose="02020603050405020304" pitchFamily="18" charset="0"/>
                <a:cs typeface="Times New Roman" panose="02020603050405020304" pitchFamily="18" charset="0"/>
              </a:rPr>
              <a:t>C</a:t>
            </a:r>
            <a:r>
              <a:rPr lang="vi-VN" sz="3200">
                <a:solidFill>
                  <a:schemeClr val="tx1"/>
                </a:solidFill>
                <a:latin typeface="Times New Roman" panose="02020603050405020304" pitchFamily="18" charset="0"/>
                <a:cs typeface="Times New Roman" panose="02020603050405020304" pitchFamily="18" charset="0"/>
              </a:rPr>
              <a:t>. </a:t>
            </a:r>
            <a:r>
              <a:rPr lang="en-US" sz="3200">
                <a:solidFill>
                  <a:schemeClr val="tx1"/>
                </a:solidFill>
                <a:latin typeface="Times New Roman" panose="02020603050405020304" pitchFamily="18" charset="0"/>
                <a:cs typeface="Times New Roman" panose="02020603050405020304" pitchFamily="18" charset="0"/>
              </a:rPr>
              <a:t>Gồm chuỗi các sự kiện được sắp xếp theo trình tự tuyến tính.</a:t>
            </a:r>
            <a:endParaRPr lang="vi-VN" sz="3200" dirty="0">
              <a:solidFill>
                <a:schemeClr val="tx1"/>
              </a:solidFill>
              <a:latin typeface="Times New Roman" panose="02020603050405020304" pitchFamily="18" charset="0"/>
              <a:cs typeface="Times New Roman" panose="02020603050405020304" pitchFamily="18" charset="0"/>
            </a:endParaRPr>
          </a:p>
        </p:txBody>
      </p:sp>
      <p:sp>
        <p:nvSpPr>
          <p:cNvPr id="44" name="Rectangle 43"/>
          <p:cNvSpPr/>
          <p:nvPr/>
        </p:nvSpPr>
        <p:spPr>
          <a:xfrm>
            <a:off x="6133146" y="3386747"/>
            <a:ext cx="4906798" cy="180572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400">
              <a:defRPr/>
            </a:pPr>
            <a:r>
              <a:rPr lang="vi-VN" sz="3200" dirty="0">
                <a:solidFill>
                  <a:schemeClr val="tx1"/>
                </a:solidFill>
                <a:latin typeface="Times New Roman" panose="02020603050405020304" pitchFamily="18" charset="0"/>
                <a:cs typeface="Times New Roman" panose="02020603050405020304" pitchFamily="18" charset="0"/>
              </a:rPr>
              <a:t>D</a:t>
            </a:r>
            <a:r>
              <a:rPr lang="vi-VN" sz="3200">
                <a:solidFill>
                  <a:schemeClr val="tx1"/>
                </a:solidFill>
                <a:latin typeface="Times New Roman" panose="02020603050405020304" pitchFamily="18" charset="0"/>
                <a:cs typeface="Times New Roman" panose="02020603050405020304" pitchFamily="18" charset="0"/>
              </a:rPr>
              <a:t>. </a:t>
            </a:r>
            <a:r>
              <a:rPr lang="en-US" sz="3200">
                <a:solidFill>
                  <a:schemeClr val="tx1"/>
                </a:solidFill>
                <a:latin typeface="Times New Roman" panose="02020603050405020304" pitchFamily="18" charset="0"/>
                <a:cs typeface="Times New Roman" panose="02020603050405020304" pitchFamily="18" charset="0"/>
              </a:rPr>
              <a:t>Bao gồm chuỗi các sự kiện được sắp xếp theo trình tự đảo lộn thời gian.</a:t>
            </a:r>
            <a:endParaRPr lang="vi-VN" sz="3200" dirty="0">
              <a:solidFill>
                <a:schemeClr val="tx1"/>
              </a:solidFill>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27424" y="3312891"/>
            <a:ext cx="805722" cy="708059"/>
          </a:xfrm>
          <a:prstGeom prst="rect">
            <a:avLst/>
          </a:prstGeom>
        </p:spPr>
      </p:pic>
      <p:pic>
        <p:nvPicPr>
          <p:cNvPr id="51" name="Picture 5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52315" y="5064070"/>
            <a:ext cx="732404" cy="643628"/>
          </a:xfrm>
          <a:prstGeom prst="rect">
            <a:avLst/>
          </a:prstGeom>
        </p:spPr>
      </p:pic>
      <p:pic>
        <p:nvPicPr>
          <p:cNvPr id="49" name="Picture 4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81747" y="4702499"/>
            <a:ext cx="804742" cy="643793"/>
          </a:xfrm>
          <a:prstGeom prst="rect">
            <a:avLst/>
          </a:prstGeom>
        </p:spPr>
      </p:pic>
      <p:pic>
        <p:nvPicPr>
          <p:cNvPr id="53" name="Picture 5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04821" y="2026493"/>
            <a:ext cx="732592" cy="643793"/>
          </a:xfrm>
          <a:prstGeom prst="rect">
            <a:avLst/>
          </a:prstGeom>
        </p:spPr>
      </p:pic>
      <p:pic>
        <p:nvPicPr>
          <p:cNvPr id="19" name="Picture 18">
            <a:hlinkClick r:id="rId7" action="ppaction://hlinksldjump"/>
            <a:extLst>
              <a:ext uri="{FF2B5EF4-FFF2-40B4-BE49-F238E27FC236}">
                <a16:creationId xmlns:a16="http://schemas.microsoft.com/office/drawing/2014/main" xmlns="" id="{7F081C38-2E74-462B-B16D-40542823C9CD}"/>
              </a:ext>
            </a:extLst>
          </p:cNvPr>
          <p:cNvPicPr>
            <a:picLocks noChangeAspect="1"/>
          </p:cNvPicPr>
          <p:nvPr/>
        </p:nvPicPr>
        <p:blipFill>
          <a:blip r:embed="rId8"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10259113" y="4904529"/>
            <a:ext cx="2123661" cy="2010399"/>
          </a:xfrm>
          <a:prstGeom prst="rect">
            <a:avLst/>
          </a:prstGeom>
        </p:spPr>
      </p:pic>
    </p:spTree>
    <p:extLst>
      <p:ext uri="{BB962C8B-B14F-4D97-AF65-F5344CB8AC3E}">
        <p14:creationId xmlns:p14="http://schemas.microsoft.com/office/powerpoint/2010/main" val="1812770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FFFF0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3" name="Wrong Buzzer.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FFFF0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FFFF0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Check mark.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00B05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947672" y="5454"/>
            <a:ext cx="7471824" cy="1569660"/>
          </a:xfrm>
          <a:prstGeom prst="rect">
            <a:avLst/>
          </a:prstGeom>
        </p:spPr>
        <p:txBody>
          <a:bodyPr wrap="square">
            <a:spAutoFit/>
          </a:bodyPr>
          <a:lstStyle/>
          <a:p>
            <a:pPr algn="ctr" defTabSz="914400"/>
            <a:r>
              <a:rPr lang="nl-NL" sz="3200">
                <a:solidFill>
                  <a:srgbClr val="0D0D0D"/>
                </a:solidFill>
                <a:latin typeface="Times New Roman" panose="02020603050405020304" pitchFamily="18" charset="0"/>
                <a:ea typeface="Arial" panose="020B0604020202020204" pitchFamily="34" charset="0"/>
              </a:rPr>
              <a:t>Những hình ảnh sau có thể gợi cho em liên tưởng đến những chi tiết nào, ở tác phẩm truyện nào đã học?</a:t>
            </a:r>
            <a:endParaRPr lang="en-GB" sz="3200">
              <a:solidFill>
                <a:prstClr val="black"/>
              </a:solidFill>
            </a:endParaRPr>
          </a:p>
        </p:txBody>
      </p:sp>
      <p:pic>
        <p:nvPicPr>
          <p:cNvPr id="4" name="Picture 3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6158" y="1680210"/>
            <a:ext cx="3796313" cy="234622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5" name="Picture 3" descr="Truyền thuyết Sơn Tinh - Thủy Tinh - Kings Island Golf Reso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1633" y="1665162"/>
            <a:ext cx="3937351" cy="235585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6" name="Picture 4" descr="Truyện cổ tích Thạch Sanh"/>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66158" y="4225921"/>
            <a:ext cx="3687280" cy="246748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7" name="Picture 5" descr="Sau khi đánh đuổi giặc Ân, gióng đã làm gì? Xem Bài Đọc 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46069" y="4202870"/>
            <a:ext cx="4088478" cy="249053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8" name="Rectangle 7"/>
          <p:cNvSpPr/>
          <p:nvPr/>
        </p:nvSpPr>
        <p:spPr>
          <a:xfrm>
            <a:off x="263495" y="2373618"/>
            <a:ext cx="1531188" cy="646331"/>
          </a:xfrm>
          <a:prstGeom prst="rect">
            <a:avLst/>
          </a:prstGeom>
        </p:spPr>
        <p:txBody>
          <a:bodyPr wrap="none">
            <a:spAutoFit/>
          </a:bodyPr>
          <a:lstStyle/>
          <a:p>
            <a:pPr defTabSz="914400"/>
            <a:r>
              <a:rPr lang="nl-NL" sz="3600" b="1">
                <a:solidFill>
                  <a:srgbClr val="0D0D0D"/>
                </a:solidFill>
                <a:latin typeface="Times New Roman" panose="02020603050405020304" pitchFamily="18" charset="0"/>
                <a:ea typeface="Arial" panose="020B0604020202020204" pitchFamily="34" charset="0"/>
              </a:rPr>
              <a:t>Hình 1</a:t>
            </a:r>
            <a:endParaRPr lang="en-GB" sz="3600">
              <a:solidFill>
                <a:prstClr val="black"/>
              </a:solidFill>
            </a:endParaRPr>
          </a:p>
        </p:txBody>
      </p:sp>
      <p:sp>
        <p:nvSpPr>
          <p:cNvPr id="9" name="Rectangle 8"/>
          <p:cNvSpPr/>
          <p:nvPr/>
        </p:nvSpPr>
        <p:spPr>
          <a:xfrm>
            <a:off x="263495" y="4783089"/>
            <a:ext cx="1531188" cy="646331"/>
          </a:xfrm>
          <a:prstGeom prst="rect">
            <a:avLst/>
          </a:prstGeom>
        </p:spPr>
        <p:txBody>
          <a:bodyPr wrap="none">
            <a:spAutoFit/>
          </a:bodyPr>
          <a:lstStyle/>
          <a:p>
            <a:pPr defTabSz="914400"/>
            <a:r>
              <a:rPr lang="nl-NL" sz="3600" b="1">
                <a:solidFill>
                  <a:srgbClr val="0D0D0D"/>
                </a:solidFill>
                <a:latin typeface="Times New Roman" panose="02020603050405020304" pitchFamily="18" charset="0"/>
                <a:ea typeface="Arial" panose="020B0604020202020204" pitchFamily="34" charset="0"/>
              </a:rPr>
              <a:t>Hình </a:t>
            </a:r>
            <a:r>
              <a:rPr lang="vi-VN" sz="3600" b="1">
                <a:solidFill>
                  <a:srgbClr val="0D0D0D"/>
                </a:solidFill>
                <a:latin typeface="Times New Roman" panose="02020603050405020304" pitchFamily="18" charset="0"/>
                <a:ea typeface="Arial" panose="020B0604020202020204" pitchFamily="34" charset="0"/>
              </a:rPr>
              <a:t>2</a:t>
            </a:r>
            <a:endParaRPr lang="en-GB" sz="3600">
              <a:solidFill>
                <a:prstClr val="black"/>
              </a:solidFill>
            </a:endParaRPr>
          </a:p>
        </p:txBody>
      </p:sp>
      <p:sp>
        <p:nvSpPr>
          <p:cNvPr id="10" name="Rectangle 9"/>
          <p:cNvSpPr/>
          <p:nvPr/>
        </p:nvSpPr>
        <p:spPr>
          <a:xfrm>
            <a:off x="10381868" y="4999338"/>
            <a:ext cx="1531188" cy="646331"/>
          </a:xfrm>
          <a:prstGeom prst="rect">
            <a:avLst/>
          </a:prstGeom>
        </p:spPr>
        <p:txBody>
          <a:bodyPr wrap="none">
            <a:spAutoFit/>
          </a:bodyPr>
          <a:lstStyle/>
          <a:p>
            <a:pPr defTabSz="914400"/>
            <a:r>
              <a:rPr lang="nl-NL" sz="3600" b="1">
                <a:solidFill>
                  <a:srgbClr val="0D0D0D"/>
                </a:solidFill>
                <a:latin typeface="Times New Roman" panose="02020603050405020304" pitchFamily="18" charset="0"/>
                <a:ea typeface="Arial" panose="020B0604020202020204" pitchFamily="34" charset="0"/>
              </a:rPr>
              <a:t>Hình </a:t>
            </a:r>
            <a:r>
              <a:rPr lang="vi-VN" sz="3600" b="1">
                <a:solidFill>
                  <a:srgbClr val="0D0D0D"/>
                </a:solidFill>
                <a:latin typeface="Times New Roman" panose="02020603050405020304" pitchFamily="18" charset="0"/>
                <a:ea typeface="Arial" panose="020B0604020202020204" pitchFamily="34" charset="0"/>
              </a:rPr>
              <a:t>4</a:t>
            </a:r>
            <a:endParaRPr lang="en-GB" sz="3600">
              <a:solidFill>
                <a:prstClr val="black"/>
              </a:solidFill>
            </a:endParaRPr>
          </a:p>
        </p:txBody>
      </p:sp>
      <p:sp>
        <p:nvSpPr>
          <p:cNvPr id="11" name="Rectangle 10"/>
          <p:cNvSpPr/>
          <p:nvPr/>
        </p:nvSpPr>
        <p:spPr>
          <a:xfrm>
            <a:off x="10381868" y="2265147"/>
            <a:ext cx="1531188" cy="646331"/>
          </a:xfrm>
          <a:prstGeom prst="rect">
            <a:avLst/>
          </a:prstGeom>
        </p:spPr>
        <p:txBody>
          <a:bodyPr wrap="none">
            <a:spAutoFit/>
          </a:bodyPr>
          <a:lstStyle/>
          <a:p>
            <a:pPr defTabSz="914400"/>
            <a:r>
              <a:rPr lang="nl-NL" sz="3600" b="1">
                <a:solidFill>
                  <a:srgbClr val="0D0D0D"/>
                </a:solidFill>
                <a:latin typeface="Times New Roman" panose="02020603050405020304" pitchFamily="18" charset="0"/>
                <a:ea typeface="Arial" panose="020B0604020202020204" pitchFamily="34" charset="0"/>
              </a:rPr>
              <a:t>Hình </a:t>
            </a:r>
            <a:r>
              <a:rPr lang="vi-VN" sz="3600" b="1">
                <a:solidFill>
                  <a:srgbClr val="0D0D0D"/>
                </a:solidFill>
                <a:latin typeface="Times New Roman" panose="02020603050405020304" pitchFamily="18" charset="0"/>
                <a:ea typeface="Arial" panose="020B0604020202020204" pitchFamily="34" charset="0"/>
              </a:rPr>
              <a:t>3</a:t>
            </a:r>
            <a:endParaRPr lang="en-GB" sz="3600">
              <a:solidFill>
                <a:prstClr val="black"/>
              </a:solidFill>
            </a:endParaRPr>
          </a:p>
        </p:txBody>
      </p:sp>
    </p:spTree>
    <p:extLst>
      <p:ext uri="{BB962C8B-B14F-4D97-AF65-F5344CB8AC3E}">
        <p14:creationId xmlns:p14="http://schemas.microsoft.com/office/powerpoint/2010/main" val="14638546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80">
                                          <p:stCondLst>
                                            <p:cond delay="0"/>
                                          </p:stCondLst>
                                        </p:cTn>
                                        <p:tgtEl>
                                          <p:spTgt spid="8"/>
                                        </p:tgtEl>
                                      </p:cBhvr>
                                    </p:animEffect>
                                    <p:anim calcmode="lin" valueType="num">
                                      <p:cBhvr>
                                        <p:cTn id="13"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8" dur="26">
                                          <p:stCondLst>
                                            <p:cond delay="650"/>
                                          </p:stCondLst>
                                        </p:cTn>
                                        <p:tgtEl>
                                          <p:spTgt spid="8"/>
                                        </p:tgtEl>
                                      </p:cBhvr>
                                      <p:to x="100000" y="60000"/>
                                    </p:animScale>
                                    <p:animScale>
                                      <p:cBhvr>
                                        <p:cTn id="19" dur="166" decel="50000">
                                          <p:stCondLst>
                                            <p:cond delay="676"/>
                                          </p:stCondLst>
                                        </p:cTn>
                                        <p:tgtEl>
                                          <p:spTgt spid="8"/>
                                        </p:tgtEl>
                                      </p:cBhvr>
                                      <p:to x="100000" y="100000"/>
                                    </p:animScale>
                                    <p:animScale>
                                      <p:cBhvr>
                                        <p:cTn id="20" dur="26">
                                          <p:stCondLst>
                                            <p:cond delay="1312"/>
                                          </p:stCondLst>
                                        </p:cTn>
                                        <p:tgtEl>
                                          <p:spTgt spid="8"/>
                                        </p:tgtEl>
                                      </p:cBhvr>
                                      <p:to x="100000" y="80000"/>
                                    </p:animScale>
                                    <p:animScale>
                                      <p:cBhvr>
                                        <p:cTn id="21" dur="166" decel="50000">
                                          <p:stCondLst>
                                            <p:cond delay="1338"/>
                                          </p:stCondLst>
                                        </p:cTn>
                                        <p:tgtEl>
                                          <p:spTgt spid="8"/>
                                        </p:tgtEl>
                                      </p:cBhvr>
                                      <p:to x="100000" y="100000"/>
                                    </p:animScale>
                                    <p:animScale>
                                      <p:cBhvr>
                                        <p:cTn id="22" dur="26">
                                          <p:stCondLst>
                                            <p:cond delay="1642"/>
                                          </p:stCondLst>
                                        </p:cTn>
                                        <p:tgtEl>
                                          <p:spTgt spid="8"/>
                                        </p:tgtEl>
                                      </p:cBhvr>
                                      <p:to x="100000" y="90000"/>
                                    </p:animScale>
                                    <p:animScale>
                                      <p:cBhvr>
                                        <p:cTn id="23" dur="166" decel="50000">
                                          <p:stCondLst>
                                            <p:cond delay="1668"/>
                                          </p:stCondLst>
                                        </p:cTn>
                                        <p:tgtEl>
                                          <p:spTgt spid="8"/>
                                        </p:tgtEl>
                                      </p:cBhvr>
                                      <p:to x="100000" y="100000"/>
                                    </p:animScale>
                                    <p:animScale>
                                      <p:cBhvr>
                                        <p:cTn id="24" dur="26">
                                          <p:stCondLst>
                                            <p:cond delay="1808"/>
                                          </p:stCondLst>
                                        </p:cTn>
                                        <p:tgtEl>
                                          <p:spTgt spid="8"/>
                                        </p:tgtEl>
                                      </p:cBhvr>
                                      <p:to x="100000" y="95000"/>
                                    </p:animScale>
                                    <p:animScale>
                                      <p:cBhvr>
                                        <p:cTn id="25" dur="166" decel="50000">
                                          <p:stCondLst>
                                            <p:cond delay="1834"/>
                                          </p:stCondLst>
                                        </p:cTn>
                                        <p:tgtEl>
                                          <p:spTgt spid="8"/>
                                        </p:tgtEl>
                                      </p:cBhvr>
                                      <p:to x="100000" y="100000"/>
                                    </p:animScale>
                                  </p:childTnLst>
                                </p:cTn>
                              </p:par>
                              <p:par>
                                <p:cTn id="26" presetID="26" presetClass="entr" presetSubtype="0" fill="hold"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wipe(down)">
                                      <p:cBhvr>
                                        <p:cTn id="28" dur="580">
                                          <p:stCondLst>
                                            <p:cond delay="0"/>
                                          </p:stCondLst>
                                        </p:cTn>
                                        <p:tgtEl>
                                          <p:spTgt spid="4"/>
                                        </p:tgtEl>
                                      </p:cBhvr>
                                    </p:animEffect>
                                    <p:anim calcmode="lin" valueType="num">
                                      <p:cBhvr>
                                        <p:cTn id="29"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34" dur="26">
                                          <p:stCondLst>
                                            <p:cond delay="650"/>
                                          </p:stCondLst>
                                        </p:cTn>
                                        <p:tgtEl>
                                          <p:spTgt spid="4"/>
                                        </p:tgtEl>
                                      </p:cBhvr>
                                      <p:to x="100000" y="60000"/>
                                    </p:animScale>
                                    <p:animScale>
                                      <p:cBhvr>
                                        <p:cTn id="35" dur="166" decel="50000">
                                          <p:stCondLst>
                                            <p:cond delay="676"/>
                                          </p:stCondLst>
                                        </p:cTn>
                                        <p:tgtEl>
                                          <p:spTgt spid="4"/>
                                        </p:tgtEl>
                                      </p:cBhvr>
                                      <p:to x="100000" y="100000"/>
                                    </p:animScale>
                                    <p:animScale>
                                      <p:cBhvr>
                                        <p:cTn id="36" dur="26">
                                          <p:stCondLst>
                                            <p:cond delay="1312"/>
                                          </p:stCondLst>
                                        </p:cTn>
                                        <p:tgtEl>
                                          <p:spTgt spid="4"/>
                                        </p:tgtEl>
                                      </p:cBhvr>
                                      <p:to x="100000" y="80000"/>
                                    </p:animScale>
                                    <p:animScale>
                                      <p:cBhvr>
                                        <p:cTn id="37" dur="166" decel="50000">
                                          <p:stCondLst>
                                            <p:cond delay="1338"/>
                                          </p:stCondLst>
                                        </p:cTn>
                                        <p:tgtEl>
                                          <p:spTgt spid="4"/>
                                        </p:tgtEl>
                                      </p:cBhvr>
                                      <p:to x="100000" y="100000"/>
                                    </p:animScale>
                                    <p:animScale>
                                      <p:cBhvr>
                                        <p:cTn id="38" dur="26">
                                          <p:stCondLst>
                                            <p:cond delay="1642"/>
                                          </p:stCondLst>
                                        </p:cTn>
                                        <p:tgtEl>
                                          <p:spTgt spid="4"/>
                                        </p:tgtEl>
                                      </p:cBhvr>
                                      <p:to x="100000" y="90000"/>
                                    </p:animScale>
                                    <p:animScale>
                                      <p:cBhvr>
                                        <p:cTn id="39" dur="166" decel="50000">
                                          <p:stCondLst>
                                            <p:cond delay="1668"/>
                                          </p:stCondLst>
                                        </p:cTn>
                                        <p:tgtEl>
                                          <p:spTgt spid="4"/>
                                        </p:tgtEl>
                                      </p:cBhvr>
                                      <p:to x="100000" y="100000"/>
                                    </p:animScale>
                                    <p:animScale>
                                      <p:cBhvr>
                                        <p:cTn id="40" dur="26">
                                          <p:stCondLst>
                                            <p:cond delay="1808"/>
                                          </p:stCondLst>
                                        </p:cTn>
                                        <p:tgtEl>
                                          <p:spTgt spid="4"/>
                                        </p:tgtEl>
                                      </p:cBhvr>
                                      <p:to x="100000" y="95000"/>
                                    </p:animScale>
                                    <p:animScale>
                                      <p:cBhvr>
                                        <p:cTn id="41" dur="166" decel="50000">
                                          <p:stCondLst>
                                            <p:cond delay="1834"/>
                                          </p:stCondLst>
                                        </p:cTn>
                                        <p:tgtEl>
                                          <p:spTgt spid="4"/>
                                        </p:tgtEl>
                                      </p:cBhvr>
                                      <p:to x="100000" y="100000"/>
                                    </p:animScale>
                                  </p:childTnLst>
                                </p:cTn>
                              </p:par>
                            </p:childTnLst>
                          </p:cTn>
                        </p:par>
                      </p:childTnLst>
                    </p:cTn>
                  </p:par>
                  <p:par>
                    <p:cTn id="42" fill="hold">
                      <p:stCondLst>
                        <p:cond delay="indefinite"/>
                      </p:stCondLst>
                      <p:childTnLst>
                        <p:par>
                          <p:cTn id="43" fill="hold">
                            <p:stCondLst>
                              <p:cond delay="0"/>
                            </p:stCondLst>
                            <p:childTnLst>
                              <p:par>
                                <p:cTn id="44" presetID="26" presetClass="entr" presetSubtype="0" fill="hold" grpId="0" nodeType="click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wipe(down)">
                                      <p:cBhvr>
                                        <p:cTn id="46" dur="580">
                                          <p:stCondLst>
                                            <p:cond delay="0"/>
                                          </p:stCondLst>
                                        </p:cTn>
                                        <p:tgtEl>
                                          <p:spTgt spid="9"/>
                                        </p:tgtEl>
                                      </p:cBhvr>
                                    </p:animEffect>
                                    <p:anim calcmode="lin" valueType="num">
                                      <p:cBhvr>
                                        <p:cTn id="47"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48"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49"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50"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51"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52" dur="26">
                                          <p:stCondLst>
                                            <p:cond delay="650"/>
                                          </p:stCondLst>
                                        </p:cTn>
                                        <p:tgtEl>
                                          <p:spTgt spid="9"/>
                                        </p:tgtEl>
                                      </p:cBhvr>
                                      <p:to x="100000" y="60000"/>
                                    </p:animScale>
                                    <p:animScale>
                                      <p:cBhvr>
                                        <p:cTn id="53" dur="166" decel="50000">
                                          <p:stCondLst>
                                            <p:cond delay="676"/>
                                          </p:stCondLst>
                                        </p:cTn>
                                        <p:tgtEl>
                                          <p:spTgt spid="9"/>
                                        </p:tgtEl>
                                      </p:cBhvr>
                                      <p:to x="100000" y="100000"/>
                                    </p:animScale>
                                    <p:animScale>
                                      <p:cBhvr>
                                        <p:cTn id="54" dur="26">
                                          <p:stCondLst>
                                            <p:cond delay="1312"/>
                                          </p:stCondLst>
                                        </p:cTn>
                                        <p:tgtEl>
                                          <p:spTgt spid="9"/>
                                        </p:tgtEl>
                                      </p:cBhvr>
                                      <p:to x="100000" y="80000"/>
                                    </p:animScale>
                                    <p:animScale>
                                      <p:cBhvr>
                                        <p:cTn id="55" dur="166" decel="50000">
                                          <p:stCondLst>
                                            <p:cond delay="1338"/>
                                          </p:stCondLst>
                                        </p:cTn>
                                        <p:tgtEl>
                                          <p:spTgt spid="9"/>
                                        </p:tgtEl>
                                      </p:cBhvr>
                                      <p:to x="100000" y="100000"/>
                                    </p:animScale>
                                    <p:animScale>
                                      <p:cBhvr>
                                        <p:cTn id="56" dur="26">
                                          <p:stCondLst>
                                            <p:cond delay="1642"/>
                                          </p:stCondLst>
                                        </p:cTn>
                                        <p:tgtEl>
                                          <p:spTgt spid="9"/>
                                        </p:tgtEl>
                                      </p:cBhvr>
                                      <p:to x="100000" y="90000"/>
                                    </p:animScale>
                                    <p:animScale>
                                      <p:cBhvr>
                                        <p:cTn id="57" dur="166" decel="50000">
                                          <p:stCondLst>
                                            <p:cond delay="1668"/>
                                          </p:stCondLst>
                                        </p:cTn>
                                        <p:tgtEl>
                                          <p:spTgt spid="9"/>
                                        </p:tgtEl>
                                      </p:cBhvr>
                                      <p:to x="100000" y="100000"/>
                                    </p:animScale>
                                    <p:animScale>
                                      <p:cBhvr>
                                        <p:cTn id="58" dur="26">
                                          <p:stCondLst>
                                            <p:cond delay="1808"/>
                                          </p:stCondLst>
                                        </p:cTn>
                                        <p:tgtEl>
                                          <p:spTgt spid="9"/>
                                        </p:tgtEl>
                                      </p:cBhvr>
                                      <p:to x="100000" y="95000"/>
                                    </p:animScale>
                                    <p:animScale>
                                      <p:cBhvr>
                                        <p:cTn id="59" dur="166" decel="50000">
                                          <p:stCondLst>
                                            <p:cond delay="1834"/>
                                          </p:stCondLst>
                                        </p:cTn>
                                        <p:tgtEl>
                                          <p:spTgt spid="9"/>
                                        </p:tgtEl>
                                      </p:cBhvr>
                                      <p:to x="100000" y="100000"/>
                                    </p:animScale>
                                  </p:childTnLst>
                                </p:cTn>
                              </p:par>
                              <p:par>
                                <p:cTn id="60" presetID="26" presetClass="entr" presetSubtype="0" fill="hold" nodeType="withEffect">
                                  <p:stCondLst>
                                    <p:cond delay="0"/>
                                  </p:stCondLst>
                                  <p:childTnLst>
                                    <p:set>
                                      <p:cBhvr>
                                        <p:cTn id="61" dur="1" fill="hold">
                                          <p:stCondLst>
                                            <p:cond delay="0"/>
                                          </p:stCondLst>
                                        </p:cTn>
                                        <p:tgtEl>
                                          <p:spTgt spid="6"/>
                                        </p:tgtEl>
                                        <p:attrNameLst>
                                          <p:attrName>style.visibility</p:attrName>
                                        </p:attrNameLst>
                                      </p:cBhvr>
                                      <p:to>
                                        <p:strVal val="visible"/>
                                      </p:to>
                                    </p:set>
                                    <p:animEffect transition="in" filter="wipe(down)">
                                      <p:cBhvr>
                                        <p:cTn id="62" dur="580">
                                          <p:stCondLst>
                                            <p:cond delay="0"/>
                                          </p:stCondLst>
                                        </p:cTn>
                                        <p:tgtEl>
                                          <p:spTgt spid="6"/>
                                        </p:tgtEl>
                                      </p:cBhvr>
                                    </p:animEffect>
                                    <p:anim calcmode="lin" valueType="num">
                                      <p:cBhvr>
                                        <p:cTn id="63"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64"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65"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66"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67"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68" dur="26">
                                          <p:stCondLst>
                                            <p:cond delay="650"/>
                                          </p:stCondLst>
                                        </p:cTn>
                                        <p:tgtEl>
                                          <p:spTgt spid="6"/>
                                        </p:tgtEl>
                                      </p:cBhvr>
                                      <p:to x="100000" y="60000"/>
                                    </p:animScale>
                                    <p:animScale>
                                      <p:cBhvr>
                                        <p:cTn id="69" dur="166" decel="50000">
                                          <p:stCondLst>
                                            <p:cond delay="676"/>
                                          </p:stCondLst>
                                        </p:cTn>
                                        <p:tgtEl>
                                          <p:spTgt spid="6"/>
                                        </p:tgtEl>
                                      </p:cBhvr>
                                      <p:to x="100000" y="100000"/>
                                    </p:animScale>
                                    <p:animScale>
                                      <p:cBhvr>
                                        <p:cTn id="70" dur="26">
                                          <p:stCondLst>
                                            <p:cond delay="1312"/>
                                          </p:stCondLst>
                                        </p:cTn>
                                        <p:tgtEl>
                                          <p:spTgt spid="6"/>
                                        </p:tgtEl>
                                      </p:cBhvr>
                                      <p:to x="100000" y="80000"/>
                                    </p:animScale>
                                    <p:animScale>
                                      <p:cBhvr>
                                        <p:cTn id="71" dur="166" decel="50000">
                                          <p:stCondLst>
                                            <p:cond delay="1338"/>
                                          </p:stCondLst>
                                        </p:cTn>
                                        <p:tgtEl>
                                          <p:spTgt spid="6"/>
                                        </p:tgtEl>
                                      </p:cBhvr>
                                      <p:to x="100000" y="100000"/>
                                    </p:animScale>
                                    <p:animScale>
                                      <p:cBhvr>
                                        <p:cTn id="72" dur="26">
                                          <p:stCondLst>
                                            <p:cond delay="1642"/>
                                          </p:stCondLst>
                                        </p:cTn>
                                        <p:tgtEl>
                                          <p:spTgt spid="6"/>
                                        </p:tgtEl>
                                      </p:cBhvr>
                                      <p:to x="100000" y="90000"/>
                                    </p:animScale>
                                    <p:animScale>
                                      <p:cBhvr>
                                        <p:cTn id="73" dur="166" decel="50000">
                                          <p:stCondLst>
                                            <p:cond delay="1668"/>
                                          </p:stCondLst>
                                        </p:cTn>
                                        <p:tgtEl>
                                          <p:spTgt spid="6"/>
                                        </p:tgtEl>
                                      </p:cBhvr>
                                      <p:to x="100000" y="100000"/>
                                    </p:animScale>
                                    <p:animScale>
                                      <p:cBhvr>
                                        <p:cTn id="74" dur="26">
                                          <p:stCondLst>
                                            <p:cond delay="1808"/>
                                          </p:stCondLst>
                                        </p:cTn>
                                        <p:tgtEl>
                                          <p:spTgt spid="6"/>
                                        </p:tgtEl>
                                      </p:cBhvr>
                                      <p:to x="100000" y="95000"/>
                                    </p:animScale>
                                    <p:animScale>
                                      <p:cBhvr>
                                        <p:cTn id="75" dur="166" decel="50000">
                                          <p:stCondLst>
                                            <p:cond delay="1834"/>
                                          </p:stCondLst>
                                        </p:cTn>
                                        <p:tgtEl>
                                          <p:spTgt spid="6"/>
                                        </p:tgtEl>
                                      </p:cBhvr>
                                      <p:to x="100000" y="100000"/>
                                    </p:animScale>
                                  </p:childTnLst>
                                </p:cTn>
                              </p:par>
                            </p:childTnLst>
                          </p:cTn>
                        </p:par>
                      </p:childTnLst>
                    </p:cTn>
                  </p:par>
                  <p:par>
                    <p:cTn id="76" fill="hold">
                      <p:stCondLst>
                        <p:cond delay="indefinite"/>
                      </p:stCondLst>
                      <p:childTnLst>
                        <p:par>
                          <p:cTn id="77" fill="hold">
                            <p:stCondLst>
                              <p:cond delay="0"/>
                            </p:stCondLst>
                            <p:childTnLst>
                              <p:par>
                                <p:cTn id="78" presetID="26" presetClass="entr" presetSubtype="0" fill="hold" nodeType="clickEffect">
                                  <p:stCondLst>
                                    <p:cond delay="0"/>
                                  </p:stCondLst>
                                  <p:childTnLst>
                                    <p:set>
                                      <p:cBhvr>
                                        <p:cTn id="79" dur="1" fill="hold">
                                          <p:stCondLst>
                                            <p:cond delay="0"/>
                                          </p:stCondLst>
                                        </p:cTn>
                                        <p:tgtEl>
                                          <p:spTgt spid="5"/>
                                        </p:tgtEl>
                                        <p:attrNameLst>
                                          <p:attrName>style.visibility</p:attrName>
                                        </p:attrNameLst>
                                      </p:cBhvr>
                                      <p:to>
                                        <p:strVal val="visible"/>
                                      </p:to>
                                    </p:set>
                                    <p:animEffect transition="in" filter="wipe(down)">
                                      <p:cBhvr>
                                        <p:cTn id="80" dur="580">
                                          <p:stCondLst>
                                            <p:cond delay="0"/>
                                          </p:stCondLst>
                                        </p:cTn>
                                        <p:tgtEl>
                                          <p:spTgt spid="5"/>
                                        </p:tgtEl>
                                      </p:cBhvr>
                                    </p:animEffect>
                                    <p:anim calcmode="lin" valueType="num">
                                      <p:cBhvr>
                                        <p:cTn id="81"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82"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83"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84"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85"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86" dur="26">
                                          <p:stCondLst>
                                            <p:cond delay="650"/>
                                          </p:stCondLst>
                                        </p:cTn>
                                        <p:tgtEl>
                                          <p:spTgt spid="5"/>
                                        </p:tgtEl>
                                      </p:cBhvr>
                                      <p:to x="100000" y="60000"/>
                                    </p:animScale>
                                    <p:animScale>
                                      <p:cBhvr>
                                        <p:cTn id="87" dur="166" decel="50000">
                                          <p:stCondLst>
                                            <p:cond delay="676"/>
                                          </p:stCondLst>
                                        </p:cTn>
                                        <p:tgtEl>
                                          <p:spTgt spid="5"/>
                                        </p:tgtEl>
                                      </p:cBhvr>
                                      <p:to x="100000" y="100000"/>
                                    </p:animScale>
                                    <p:animScale>
                                      <p:cBhvr>
                                        <p:cTn id="88" dur="26">
                                          <p:stCondLst>
                                            <p:cond delay="1312"/>
                                          </p:stCondLst>
                                        </p:cTn>
                                        <p:tgtEl>
                                          <p:spTgt spid="5"/>
                                        </p:tgtEl>
                                      </p:cBhvr>
                                      <p:to x="100000" y="80000"/>
                                    </p:animScale>
                                    <p:animScale>
                                      <p:cBhvr>
                                        <p:cTn id="89" dur="166" decel="50000">
                                          <p:stCondLst>
                                            <p:cond delay="1338"/>
                                          </p:stCondLst>
                                        </p:cTn>
                                        <p:tgtEl>
                                          <p:spTgt spid="5"/>
                                        </p:tgtEl>
                                      </p:cBhvr>
                                      <p:to x="100000" y="100000"/>
                                    </p:animScale>
                                    <p:animScale>
                                      <p:cBhvr>
                                        <p:cTn id="90" dur="26">
                                          <p:stCondLst>
                                            <p:cond delay="1642"/>
                                          </p:stCondLst>
                                        </p:cTn>
                                        <p:tgtEl>
                                          <p:spTgt spid="5"/>
                                        </p:tgtEl>
                                      </p:cBhvr>
                                      <p:to x="100000" y="90000"/>
                                    </p:animScale>
                                    <p:animScale>
                                      <p:cBhvr>
                                        <p:cTn id="91" dur="166" decel="50000">
                                          <p:stCondLst>
                                            <p:cond delay="1668"/>
                                          </p:stCondLst>
                                        </p:cTn>
                                        <p:tgtEl>
                                          <p:spTgt spid="5"/>
                                        </p:tgtEl>
                                      </p:cBhvr>
                                      <p:to x="100000" y="100000"/>
                                    </p:animScale>
                                    <p:animScale>
                                      <p:cBhvr>
                                        <p:cTn id="92" dur="26">
                                          <p:stCondLst>
                                            <p:cond delay="1808"/>
                                          </p:stCondLst>
                                        </p:cTn>
                                        <p:tgtEl>
                                          <p:spTgt spid="5"/>
                                        </p:tgtEl>
                                      </p:cBhvr>
                                      <p:to x="100000" y="95000"/>
                                    </p:animScale>
                                    <p:animScale>
                                      <p:cBhvr>
                                        <p:cTn id="93" dur="166" decel="50000">
                                          <p:stCondLst>
                                            <p:cond delay="1834"/>
                                          </p:stCondLst>
                                        </p:cTn>
                                        <p:tgtEl>
                                          <p:spTgt spid="5"/>
                                        </p:tgtEl>
                                      </p:cBhvr>
                                      <p:to x="100000" y="100000"/>
                                    </p:animScale>
                                  </p:childTnLst>
                                </p:cTn>
                              </p:par>
                              <p:par>
                                <p:cTn id="94" presetID="26" presetClass="entr" presetSubtype="0" fill="hold" grpId="0" nodeType="withEffect">
                                  <p:stCondLst>
                                    <p:cond delay="0"/>
                                  </p:stCondLst>
                                  <p:childTnLst>
                                    <p:set>
                                      <p:cBhvr>
                                        <p:cTn id="95" dur="1" fill="hold">
                                          <p:stCondLst>
                                            <p:cond delay="0"/>
                                          </p:stCondLst>
                                        </p:cTn>
                                        <p:tgtEl>
                                          <p:spTgt spid="11"/>
                                        </p:tgtEl>
                                        <p:attrNameLst>
                                          <p:attrName>style.visibility</p:attrName>
                                        </p:attrNameLst>
                                      </p:cBhvr>
                                      <p:to>
                                        <p:strVal val="visible"/>
                                      </p:to>
                                    </p:set>
                                    <p:animEffect transition="in" filter="wipe(down)">
                                      <p:cBhvr>
                                        <p:cTn id="96" dur="580">
                                          <p:stCondLst>
                                            <p:cond delay="0"/>
                                          </p:stCondLst>
                                        </p:cTn>
                                        <p:tgtEl>
                                          <p:spTgt spid="11"/>
                                        </p:tgtEl>
                                      </p:cBhvr>
                                    </p:animEffect>
                                    <p:anim calcmode="lin" valueType="num">
                                      <p:cBhvr>
                                        <p:cTn id="97"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8"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99"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00"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01"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02" dur="26">
                                          <p:stCondLst>
                                            <p:cond delay="650"/>
                                          </p:stCondLst>
                                        </p:cTn>
                                        <p:tgtEl>
                                          <p:spTgt spid="11"/>
                                        </p:tgtEl>
                                      </p:cBhvr>
                                      <p:to x="100000" y="60000"/>
                                    </p:animScale>
                                    <p:animScale>
                                      <p:cBhvr>
                                        <p:cTn id="103" dur="166" decel="50000">
                                          <p:stCondLst>
                                            <p:cond delay="676"/>
                                          </p:stCondLst>
                                        </p:cTn>
                                        <p:tgtEl>
                                          <p:spTgt spid="11"/>
                                        </p:tgtEl>
                                      </p:cBhvr>
                                      <p:to x="100000" y="100000"/>
                                    </p:animScale>
                                    <p:animScale>
                                      <p:cBhvr>
                                        <p:cTn id="104" dur="26">
                                          <p:stCondLst>
                                            <p:cond delay="1312"/>
                                          </p:stCondLst>
                                        </p:cTn>
                                        <p:tgtEl>
                                          <p:spTgt spid="11"/>
                                        </p:tgtEl>
                                      </p:cBhvr>
                                      <p:to x="100000" y="80000"/>
                                    </p:animScale>
                                    <p:animScale>
                                      <p:cBhvr>
                                        <p:cTn id="105" dur="166" decel="50000">
                                          <p:stCondLst>
                                            <p:cond delay="1338"/>
                                          </p:stCondLst>
                                        </p:cTn>
                                        <p:tgtEl>
                                          <p:spTgt spid="11"/>
                                        </p:tgtEl>
                                      </p:cBhvr>
                                      <p:to x="100000" y="100000"/>
                                    </p:animScale>
                                    <p:animScale>
                                      <p:cBhvr>
                                        <p:cTn id="106" dur="26">
                                          <p:stCondLst>
                                            <p:cond delay="1642"/>
                                          </p:stCondLst>
                                        </p:cTn>
                                        <p:tgtEl>
                                          <p:spTgt spid="11"/>
                                        </p:tgtEl>
                                      </p:cBhvr>
                                      <p:to x="100000" y="90000"/>
                                    </p:animScale>
                                    <p:animScale>
                                      <p:cBhvr>
                                        <p:cTn id="107" dur="166" decel="50000">
                                          <p:stCondLst>
                                            <p:cond delay="1668"/>
                                          </p:stCondLst>
                                        </p:cTn>
                                        <p:tgtEl>
                                          <p:spTgt spid="11"/>
                                        </p:tgtEl>
                                      </p:cBhvr>
                                      <p:to x="100000" y="100000"/>
                                    </p:animScale>
                                    <p:animScale>
                                      <p:cBhvr>
                                        <p:cTn id="108" dur="26">
                                          <p:stCondLst>
                                            <p:cond delay="1808"/>
                                          </p:stCondLst>
                                        </p:cTn>
                                        <p:tgtEl>
                                          <p:spTgt spid="11"/>
                                        </p:tgtEl>
                                      </p:cBhvr>
                                      <p:to x="100000" y="95000"/>
                                    </p:animScale>
                                    <p:animScale>
                                      <p:cBhvr>
                                        <p:cTn id="109" dur="166" decel="50000">
                                          <p:stCondLst>
                                            <p:cond delay="1834"/>
                                          </p:stCondLst>
                                        </p:cTn>
                                        <p:tgtEl>
                                          <p:spTgt spid="11"/>
                                        </p:tgtEl>
                                      </p:cBhvr>
                                      <p:to x="100000" y="100000"/>
                                    </p:animScale>
                                  </p:childTnLst>
                                </p:cTn>
                              </p:par>
                            </p:childTnLst>
                          </p:cTn>
                        </p:par>
                      </p:childTnLst>
                    </p:cTn>
                  </p:par>
                  <p:par>
                    <p:cTn id="110" fill="hold">
                      <p:stCondLst>
                        <p:cond delay="indefinite"/>
                      </p:stCondLst>
                      <p:childTnLst>
                        <p:par>
                          <p:cTn id="111" fill="hold">
                            <p:stCondLst>
                              <p:cond delay="0"/>
                            </p:stCondLst>
                            <p:childTnLst>
                              <p:par>
                                <p:cTn id="112" presetID="26" presetClass="entr" presetSubtype="0" fill="hold" nodeType="clickEffect">
                                  <p:stCondLst>
                                    <p:cond delay="0"/>
                                  </p:stCondLst>
                                  <p:childTnLst>
                                    <p:set>
                                      <p:cBhvr>
                                        <p:cTn id="113" dur="1" fill="hold">
                                          <p:stCondLst>
                                            <p:cond delay="0"/>
                                          </p:stCondLst>
                                        </p:cTn>
                                        <p:tgtEl>
                                          <p:spTgt spid="7"/>
                                        </p:tgtEl>
                                        <p:attrNameLst>
                                          <p:attrName>style.visibility</p:attrName>
                                        </p:attrNameLst>
                                      </p:cBhvr>
                                      <p:to>
                                        <p:strVal val="visible"/>
                                      </p:to>
                                    </p:set>
                                    <p:animEffect transition="in" filter="wipe(down)">
                                      <p:cBhvr>
                                        <p:cTn id="114" dur="580">
                                          <p:stCondLst>
                                            <p:cond delay="0"/>
                                          </p:stCondLst>
                                        </p:cTn>
                                        <p:tgtEl>
                                          <p:spTgt spid="7"/>
                                        </p:tgtEl>
                                      </p:cBhvr>
                                    </p:animEffect>
                                    <p:anim calcmode="lin" valueType="num">
                                      <p:cBhvr>
                                        <p:cTn id="115"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16"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17"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8"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19"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20" dur="26">
                                          <p:stCondLst>
                                            <p:cond delay="650"/>
                                          </p:stCondLst>
                                        </p:cTn>
                                        <p:tgtEl>
                                          <p:spTgt spid="7"/>
                                        </p:tgtEl>
                                      </p:cBhvr>
                                      <p:to x="100000" y="60000"/>
                                    </p:animScale>
                                    <p:animScale>
                                      <p:cBhvr>
                                        <p:cTn id="121" dur="166" decel="50000">
                                          <p:stCondLst>
                                            <p:cond delay="676"/>
                                          </p:stCondLst>
                                        </p:cTn>
                                        <p:tgtEl>
                                          <p:spTgt spid="7"/>
                                        </p:tgtEl>
                                      </p:cBhvr>
                                      <p:to x="100000" y="100000"/>
                                    </p:animScale>
                                    <p:animScale>
                                      <p:cBhvr>
                                        <p:cTn id="122" dur="26">
                                          <p:stCondLst>
                                            <p:cond delay="1312"/>
                                          </p:stCondLst>
                                        </p:cTn>
                                        <p:tgtEl>
                                          <p:spTgt spid="7"/>
                                        </p:tgtEl>
                                      </p:cBhvr>
                                      <p:to x="100000" y="80000"/>
                                    </p:animScale>
                                    <p:animScale>
                                      <p:cBhvr>
                                        <p:cTn id="123" dur="166" decel="50000">
                                          <p:stCondLst>
                                            <p:cond delay="1338"/>
                                          </p:stCondLst>
                                        </p:cTn>
                                        <p:tgtEl>
                                          <p:spTgt spid="7"/>
                                        </p:tgtEl>
                                      </p:cBhvr>
                                      <p:to x="100000" y="100000"/>
                                    </p:animScale>
                                    <p:animScale>
                                      <p:cBhvr>
                                        <p:cTn id="124" dur="26">
                                          <p:stCondLst>
                                            <p:cond delay="1642"/>
                                          </p:stCondLst>
                                        </p:cTn>
                                        <p:tgtEl>
                                          <p:spTgt spid="7"/>
                                        </p:tgtEl>
                                      </p:cBhvr>
                                      <p:to x="100000" y="90000"/>
                                    </p:animScale>
                                    <p:animScale>
                                      <p:cBhvr>
                                        <p:cTn id="125" dur="166" decel="50000">
                                          <p:stCondLst>
                                            <p:cond delay="1668"/>
                                          </p:stCondLst>
                                        </p:cTn>
                                        <p:tgtEl>
                                          <p:spTgt spid="7"/>
                                        </p:tgtEl>
                                      </p:cBhvr>
                                      <p:to x="100000" y="100000"/>
                                    </p:animScale>
                                    <p:animScale>
                                      <p:cBhvr>
                                        <p:cTn id="126" dur="26">
                                          <p:stCondLst>
                                            <p:cond delay="1808"/>
                                          </p:stCondLst>
                                        </p:cTn>
                                        <p:tgtEl>
                                          <p:spTgt spid="7"/>
                                        </p:tgtEl>
                                      </p:cBhvr>
                                      <p:to x="100000" y="95000"/>
                                    </p:animScale>
                                    <p:animScale>
                                      <p:cBhvr>
                                        <p:cTn id="127" dur="166" decel="50000">
                                          <p:stCondLst>
                                            <p:cond delay="1834"/>
                                          </p:stCondLst>
                                        </p:cTn>
                                        <p:tgtEl>
                                          <p:spTgt spid="7"/>
                                        </p:tgtEl>
                                      </p:cBhvr>
                                      <p:to x="100000" y="100000"/>
                                    </p:animScale>
                                  </p:childTnLst>
                                </p:cTn>
                              </p:par>
                              <p:par>
                                <p:cTn id="128" presetID="26" presetClass="entr" presetSubtype="0" fill="hold" grpId="0" nodeType="withEffect">
                                  <p:stCondLst>
                                    <p:cond delay="0"/>
                                  </p:stCondLst>
                                  <p:childTnLst>
                                    <p:set>
                                      <p:cBhvr>
                                        <p:cTn id="129" dur="1" fill="hold">
                                          <p:stCondLst>
                                            <p:cond delay="0"/>
                                          </p:stCondLst>
                                        </p:cTn>
                                        <p:tgtEl>
                                          <p:spTgt spid="10"/>
                                        </p:tgtEl>
                                        <p:attrNameLst>
                                          <p:attrName>style.visibility</p:attrName>
                                        </p:attrNameLst>
                                      </p:cBhvr>
                                      <p:to>
                                        <p:strVal val="visible"/>
                                      </p:to>
                                    </p:set>
                                    <p:animEffect transition="in" filter="wipe(down)">
                                      <p:cBhvr>
                                        <p:cTn id="130" dur="580">
                                          <p:stCondLst>
                                            <p:cond delay="0"/>
                                          </p:stCondLst>
                                        </p:cTn>
                                        <p:tgtEl>
                                          <p:spTgt spid="10"/>
                                        </p:tgtEl>
                                      </p:cBhvr>
                                    </p:animEffect>
                                    <p:anim calcmode="lin" valueType="num">
                                      <p:cBhvr>
                                        <p:cTn id="131"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32"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33"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34"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35"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6" dur="26">
                                          <p:stCondLst>
                                            <p:cond delay="650"/>
                                          </p:stCondLst>
                                        </p:cTn>
                                        <p:tgtEl>
                                          <p:spTgt spid="10"/>
                                        </p:tgtEl>
                                      </p:cBhvr>
                                      <p:to x="100000" y="60000"/>
                                    </p:animScale>
                                    <p:animScale>
                                      <p:cBhvr>
                                        <p:cTn id="137" dur="166" decel="50000">
                                          <p:stCondLst>
                                            <p:cond delay="676"/>
                                          </p:stCondLst>
                                        </p:cTn>
                                        <p:tgtEl>
                                          <p:spTgt spid="10"/>
                                        </p:tgtEl>
                                      </p:cBhvr>
                                      <p:to x="100000" y="100000"/>
                                    </p:animScale>
                                    <p:animScale>
                                      <p:cBhvr>
                                        <p:cTn id="138" dur="26">
                                          <p:stCondLst>
                                            <p:cond delay="1312"/>
                                          </p:stCondLst>
                                        </p:cTn>
                                        <p:tgtEl>
                                          <p:spTgt spid="10"/>
                                        </p:tgtEl>
                                      </p:cBhvr>
                                      <p:to x="100000" y="80000"/>
                                    </p:animScale>
                                    <p:animScale>
                                      <p:cBhvr>
                                        <p:cTn id="139" dur="166" decel="50000">
                                          <p:stCondLst>
                                            <p:cond delay="1338"/>
                                          </p:stCondLst>
                                        </p:cTn>
                                        <p:tgtEl>
                                          <p:spTgt spid="10"/>
                                        </p:tgtEl>
                                      </p:cBhvr>
                                      <p:to x="100000" y="100000"/>
                                    </p:animScale>
                                    <p:animScale>
                                      <p:cBhvr>
                                        <p:cTn id="140" dur="26">
                                          <p:stCondLst>
                                            <p:cond delay="1642"/>
                                          </p:stCondLst>
                                        </p:cTn>
                                        <p:tgtEl>
                                          <p:spTgt spid="10"/>
                                        </p:tgtEl>
                                      </p:cBhvr>
                                      <p:to x="100000" y="90000"/>
                                    </p:animScale>
                                    <p:animScale>
                                      <p:cBhvr>
                                        <p:cTn id="141" dur="166" decel="50000">
                                          <p:stCondLst>
                                            <p:cond delay="1668"/>
                                          </p:stCondLst>
                                        </p:cTn>
                                        <p:tgtEl>
                                          <p:spTgt spid="10"/>
                                        </p:tgtEl>
                                      </p:cBhvr>
                                      <p:to x="100000" y="100000"/>
                                    </p:animScale>
                                    <p:animScale>
                                      <p:cBhvr>
                                        <p:cTn id="142" dur="26">
                                          <p:stCondLst>
                                            <p:cond delay="1808"/>
                                          </p:stCondLst>
                                        </p:cTn>
                                        <p:tgtEl>
                                          <p:spTgt spid="10"/>
                                        </p:tgtEl>
                                      </p:cBhvr>
                                      <p:to x="100000" y="95000"/>
                                    </p:animScale>
                                    <p:animScale>
                                      <p:cBhvr>
                                        <p:cTn id="143"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9" grpId="0"/>
      <p:bldP spid="10" grpId="0"/>
      <p:bldP spid="11"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AFCF86"/>
        </a:solidFill>
        <a:effectLst/>
      </p:bgPr>
    </p:bg>
    <p:spTree>
      <p:nvGrpSpPr>
        <p:cNvPr id="1" name=""/>
        <p:cNvGrpSpPr/>
        <p:nvPr/>
      </p:nvGrpSpPr>
      <p:grpSpPr>
        <a:xfrm>
          <a:off x="0" y="0"/>
          <a:ext cx="0" cy="0"/>
          <a:chOff x="0" y="0"/>
          <a:chExt cx="0" cy="0"/>
        </a:xfrm>
      </p:grpSpPr>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a:solidFill>
                  <a:schemeClr val="tx1"/>
                </a:solidFill>
                <a:latin typeface="Times New Roman" panose="02020603050405020304" pitchFamily="18" charset="0"/>
                <a:cs typeface="Times New Roman" panose="02020603050405020304" pitchFamily="18" charset="0"/>
              </a:rPr>
              <a:t>Câu 4. </a:t>
            </a:r>
            <a:r>
              <a:rPr lang="en-US" sz="3200">
                <a:solidFill>
                  <a:schemeClr val="tx1"/>
                </a:solidFill>
                <a:latin typeface="Times New Roman" panose="02020603050405020304" pitchFamily="18" charset="0"/>
                <a:cs typeface="Times New Roman" panose="02020603050405020304" pitchFamily="18" charset="0"/>
              </a:rPr>
              <a:t>Không gian trong truyện truyền kì có gì đặc biệt?</a:t>
            </a:r>
            <a:endParaRPr lang="en-GB" sz="3200">
              <a:solidFill>
                <a:schemeClr val="tx1"/>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1110220" y="1949346"/>
            <a:ext cx="4906798" cy="164133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400">
              <a:defRPr/>
            </a:pPr>
            <a:r>
              <a:rPr lang="vi-VN" sz="3200" dirty="0">
                <a:solidFill>
                  <a:schemeClr val="tx1"/>
                </a:solidFill>
                <a:latin typeface="Times New Roman" panose="02020603050405020304" pitchFamily="18" charset="0"/>
                <a:cs typeface="Times New Roman" panose="02020603050405020304" pitchFamily="18" charset="0"/>
              </a:rPr>
              <a:t>A</a:t>
            </a:r>
            <a:r>
              <a:rPr lang="vi-VN" sz="3200">
                <a:solidFill>
                  <a:schemeClr val="tx1"/>
                </a:solidFill>
                <a:latin typeface="Times New Roman" panose="02020603050405020304" pitchFamily="18" charset="0"/>
                <a:cs typeface="Times New Roman" panose="02020603050405020304" pitchFamily="18" charset="0"/>
              </a:rPr>
              <a:t>. </a:t>
            </a:r>
            <a:r>
              <a:rPr lang="en-US" sz="3200">
                <a:solidFill>
                  <a:schemeClr val="tx1"/>
                </a:solidFill>
                <a:latin typeface="Times New Roman" panose="02020603050405020304" pitchFamily="18" charset="0"/>
                <a:cs typeface="Times New Roman" panose="02020603050405020304" pitchFamily="18" charset="0"/>
              </a:rPr>
              <a:t>Là không gian vũ trụ nguyên sơ, thường chia làm 3 cõi: trời – đất  - nước</a:t>
            </a:r>
            <a:endParaRPr lang="vi-VN" sz="3200" dirty="0">
              <a:solidFill>
                <a:schemeClr val="tx1"/>
              </a:solidFill>
              <a:latin typeface="Times New Roman" panose="02020603050405020304" pitchFamily="18" charset="0"/>
              <a:cs typeface="Times New Roman" panose="02020603050405020304" pitchFamily="18" charset="0"/>
            </a:endParaRPr>
          </a:p>
        </p:txBody>
      </p:sp>
      <p:sp>
        <p:nvSpPr>
          <p:cNvPr id="42" name="Rectangle 41"/>
          <p:cNvSpPr/>
          <p:nvPr/>
        </p:nvSpPr>
        <p:spPr>
          <a:xfrm>
            <a:off x="6130615" y="1953534"/>
            <a:ext cx="4906798" cy="163714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400">
              <a:defRPr/>
            </a:pPr>
            <a:r>
              <a:rPr lang="vi-VN" sz="3200" dirty="0">
                <a:solidFill>
                  <a:schemeClr val="tx1"/>
                </a:solidFill>
                <a:latin typeface="Times New Roman" panose="02020603050405020304" pitchFamily="18" charset="0"/>
                <a:cs typeface="Times New Roman" panose="02020603050405020304" pitchFamily="18" charset="0"/>
              </a:rPr>
              <a:t>B</a:t>
            </a:r>
            <a:r>
              <a:rPr lang="vi-VN" sz="3200">
                <a:solidFill>
                  <a:schemeClr val="tx1"/>
                </a:solidFill>
                <a:latin typeface="Times New Roman" panose="02020603050405020304" pitchFamily="18" charset="0"/>
                <a:cs typeface="Times New Roman" panose="02020603050405020304" pitchFamily="18" charset="0"/>
              </a:rPr>
              <a:t>. </a:t>
            </a:r>
            <a:r>
              <a:rPr lang="en-US" sz="3200">
                <a:solidFill>
                  <a:schemeClr val="tx1"/>
                </a:solidFill>
                <a:latin typeface="Times New Roman" panose="02020603050405020304" pitchFamily="18" charset="0"/>
                <a:cs typeface="Times New Roman" panose="02020603050405020304" pitchFamily="18" charset="0"/>
              </a:rPr>
              <a:t>Là không gian cộng đồng, bao gồm: KG thiên nhiên, KG xã hội</a:t>
            </a:r>
            <a:endParaRPr lang="vi-VN" sz="3200" dirty="0">
              <a:solidFill>
                <a:schemeClr val="tx1"/>
              </a:solidFill>
              <a:latin typeface="Times New Roman" panose="02020603050405020304" pitchFamily="18" charset="0"/>
              <a:cs typeface="Times New Roman" panose="02020603050405020304" pitchFamily="18" charset="0"/>
            </a:endParaRPr>
          </a:p>
        </p:txBody>
      </p:sp>
      <p:sp>
        <p:nvSpPr>
          <p:cNvPr id="43" name="Rectangle 42"/>
          <p:cNvSpPr/>
          <p:nvPr/>
        </p:nvSpPr>
        <p:spPr>
          <a:xfrm>
            <a:off x="1110220" y="3727690"/>
            <a:ext cx="4906798" cy="177920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dirty="0">
                <a:solidFill>
                  <a:schemeClr val="tx1"/>
                </a:solidFill>
                <a:latin typeface="Times New Roman" panose="02020603050405020304" pitchFamily="18" charset="0"/>
                <a:cs typeface="Times New Roman" panose="02020603050405020304" pitchFamily="18" charset="0"/>
              </a:rPr>
              <a:t>C</a:t>
            </a:r>
            <a:r>
              <a:rPr lang="vi-VN" sz="3200">
                <a:solidFill>
                  <a:schemeClr val="tx1"/>
                </a:solidFill>
                <a:latin typeface="Times New Roman" panose="02020603050405020304" pitchFamily="18" charset="0"/>
                <a:cs typeface="Times New Roman" panose="02020603050405020304" pitchFamily="18" charset="0"/>
              </a:rPr>
              <a:t>. </a:t>
            </a:r>
            <a:r>
              <a:rPr lang="en-US" sz="3200">
                <a:solidFill>
                  <a:schemeClr val="tx1"/>
                </a:solidFill>
                <a:latin typeface="Times New Roman" panose="02020603050405020304" pitchFamily="18" charset="0"/>
                <a:cs typeface="Times New Roman" panose="02020603050405020304" pitchFamily="18" charset="0"/>
              </a:rPr>
              <a:t>Là không gian có sự pha trộn giữa cõi trần, cõi âm, cõi tiên.</a:t>
            </a:r>
            <a:endParaRPr lang="en-GB" sz="3200">
              <a:solidFill>
                <a:schemeClr val="tx1"/>
              </a:solidFill>
              <a:latin typeface="Times New Roman" panose="02020603050405020304" pitchFamily="18" charset="0"/>
              <a:cs typeface="Times New Roman" panose="02020603050405020304" pitchFamily="18" charset="0"/>
            </a:endParaRPr>
          </a:p>
        </p:txBody>
      </p:sp>
      <p:sp>
        <p:nvSpPr>
          <p:cNvPr id="44" name="Rectangle 43"/>
          <p:cNvSpPr/>
          <p:nvPr/>
        </p:nvSpPr>
        <p:spPr>
          <a:xfrm>
            <a:off x="6117602" y="3711924"/>
            <a:ext cx="4906798" cy="173843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dirty="0">
                <a:solidFill>
                  <a:schemeClr val="tx1"/>
                </a:solidFill>
                <a:latin typeface="Times New Roman" panose="02020603050405020304" pitchFamily="18" charset="0"/>
                <a:cs typeface="Times New Roman" panose="02020603050405020304" pitchFamily="18" charset="0"/>
              </a:rPr>
              <a:t>D</a:t>
            </a:r>
            <a:r>
              <a:rPr lang="vi-VN" sz="3200">
                <a:solidFill>
                  <a:schemeClr val="tx1"/>
                </a:solidFill>
                <a:latin typeface="Times New Roman" panose="02020603050405020304" pitchFamily="18" charset="0"/>
                <a:cs typeface="Times New Roman" panose="02020603050405020304" pitchFamily="18" charset="0"/>
              </a:rPr>
              <a:t>. </a:t>
            </a:r>
            <a:r>
              <a:rPr lang="en-US" sz="3200">
                <a:solidFill>
                  <a:schemeClr val="tx1"/>
                </a:solidFill>
                <a:latin typeface="Times New Roman" panose="02020603050405020304" pitchFamily="18" charset="0"/>
                <a:cs typeface="Times New Roman" panose="02020603050405020304" pitchFamily="18" charset="0"/>
              </a:rPr>
              <a:t>Là không gian cõi trần, cõi âm, cõi tiên tồn tại tách biệt nhau.</a:t>
            </a:r>
            <a:endParaRPr lang="en-GB" sz="3200">
              <a:solidFill>
                <a:schemeClr val="tx1"/>
              </a:solidFill>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11880" y="3027497"/>
            <a:ext cx="805722" cy="708059"/>
          </a:xfrm>
          <a:prstGeom prst="rect">
            <a:avLst/>
          </a:prstGeom>
        </p:spPr>
      </p:pic>
      <p:pic>
        <p:nvPicPr>
          <p:cNvPr id="51" name="Picture 5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13650" y="4863264"/>
            <a:ext cx="804536" cy="643628"/>
          </a:xfrm>
          <a:prstGeom prst="rect">
            <a:avLst/>
          </a:prstGeom>
        </p:spPr>
      </p:pic>
      <p:pic>
        <p:nvPicPr>
          <p:cNvPr id="49" name="Picture 4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20448" y="5000501"/>
            <a:ext cx="804742" cy="707197"/>
          </a:xfrm>
          <a:prstGeom prst="rect">
            <a:avLst/>
          </a:prstGeom>
        </p:spPr>
      </p:pic>
      <p:pic>
        <p:nvPicPr>
          <p:cNvPr id="53" name="Picture 5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18418" y="3047814"/>
            <a:ext cx="732592" cy="643793"/>
          </a:xfrm>
          <a:prstGeom prst="rect">
            <a:avLst/>
          </a:prstGeom>
        </p:spPr>
      </p:pic>
      <p:pic>
        <p:nvPicPr>
          <p:cNvPr id="19" name="Picture 18">
            <a:hlinkClick r:id="rId7" action="ppaction://hlinksldjump"/>
            <a:extLst>
              <a:ext uri="{FF2B5EF4-FFF2-40B4-BE49-F238E27FC236}">
                <a16:creationId xmlns:a16="http://schemas.microsoft.com/office/drawing/2014/main" xmlns="" id="{C85E8988-359A-4EDF-BCF0-69913E4A6F79}"/>
              </a:ext>
            </a:extLst>
          </p:cNvPr>
          <p:cNvPicPr>
            <a:picLocks noChangeAspect="1"/>
          </p:cNvPicPr>
          <p:nvPr/>
        </p:nvPicPr>
        <p:blipFill>
          <a:blip r:embed="rId8"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8196787" y="4819497"/>
            <a:ext cx="2123661" cy="2010399"/>
          </a:xfrm>
          <a:prstGeom prst="rect">
            <a:avLst/>
          </a:prstGeom>
        </p:spPr>
      </p:pic>
    </p:spTree>
    <p:extLst>
      <p:ext uri="{BB962C8B-B14F-4D97-AF65-F5344CB8AC3E}">
        <p14:creationId xmlns:p14="http://schemas.microsoft.com/office/powerpoint/2010/main" val="2918470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FFFF0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3" name="Wrong Buzzer.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FFFF0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Check mark.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00B05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FFFF0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D485"/>
        </a:solidFill>
        <a:effectLst/>
      </p:bgPr>
    </p:bg>
    <p:spTree>
      <p:nvGrpSpPr>
        <p:cNvPr id="1" name=""/>
        <p:cNvGrpSpPr/>
        <p:nvPr/>
      </p:nvGrpSpPr>
      <p:grpSpPr>
        <a:xfrm>
          <a:off x="0" y="0"/>
          <a:ext cx="0" cy="0"/>
          <a:chOff x="0" y="0"/>
          <a:chExt cx="0" cy="0"/>
        </a:xfrm>
      </p:grpSpPr>
      <p:sp>
        <p:nvSpPr>
          <p:cNvPr id="4" name="Snip Diagonal Corner Rectangle 3"/>
          <p:cNvSpPr/>
          <p:nvPr/>
        </p:nvSpPr>
        <p:spPr>
          <a:xfrm>
            <a:off x="832636" y="199869"/>
            <a:ext cx="10526728" cy="1136713"/>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a:solidFill>
                  <a:schemeClr val="tx1"/>
                </a:solidFill>
                <a:latin typeface="Times New Roman" panose="02020603050405020304" pitchFamily="18" charset="0"/>
                <a:cs typeface="Times New Roman" panose="02020603050405020304" pitchFamily="18" charset="0"/>
              </a:rPr>
              <a:t>Câu 5</a:t>
            </a:r>
            <a:r>
              <a:rPr lang="en-US" sz="3200">
                <a:solidFill>
                  <a:schemeClr val="tx1"/>
                </a:solidFill>
                <a:latin typeface="Times New Roman" panose="02020603050405020304" pitchFamily="18" charset="0"/>
                <a:cs typeface="Times New Roman" panose="02020603050405020304" pitchFamily="18" charset="0"/>
              </a:rPr>
              <a:t>. Dòng nào nêu đúng đặc điểm nhân vật trong truyện truyền kì?</a:t>
            </a:r>
            <a:endParaRPr lang="en-GB" sz="3200">
              <a:solidFill>
                <a:schemeClr val="tx1"/>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307918" y="1598155"/>
            <a:ext cx="5669546" cy="160185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400">
              <a:defRPr/>
            </a:pPr>
            <a:r>
              <a:rPr lang="vi-VN" sz="3200" dirty="0">
                <a:solidFill>
                  <a:schemeClr val="tx1"/>
                </a:solidFill>
                <a:latin typeface="Times New Roman" panose="02020603050405020304" pitchFamily="18" charset="0"/>
                <a:cs typeface="Times New Roman" panose="02020603050405020304" pitchFamily="18" charset="0"/>
              </a:rPr>
              <a:t>A</a:t>
            </a:r>
            <a:r>
              <a:rPr lang="vi-VN" sz="3200">
                <a:solidFill>
                  <a:schemeClr val="tx1"/>
                </a:solidFill>
                <a:latin typeface="Times New Roman" panose="02020603050405020304" pitchFamily="18" charset="0"/>
                <a:cs typeface="Times New Roman" panose="02020603050405020304" pitchFamily="18" charset="0"/>
              </a:rPr>
              <a:t>. </a:t>
            </a:r>
            <a:r>
              <a:rPr lang="en-US" sz="3200">
                <a:solidFill>
                  <a:schemeClr val="tx1"/>
                </a:solidFill>
                <a:latin typeface="Times New Roman" panose="02020603050405020304" pitchFamily="18" charset="0"/>
                <a:cs typeface="Times New Roman" panose="02020603050405020304" pitchFamily="18" charset="0"/>
              </a:rPr>
              <a:t>Là những vị thần có hình dạng và hành động phi thường, có khả năng biến hoá khôn lường.</a:t>
            </a:r>
            <a:endParaRPr lang="vi-VN" sz="3200" dirty="0">
              <a:solidFill>
                <a:schemeClr val="tx1"/>
              </a:solidFill>
              <a:latin typeface="Times New Roman" panose="02020603050405020304" pitchFamily="18" charset="0"/>
              <a:cs typeface="Times New Roman" panose="02020603050405020304" pitchFamily="18" charset="0"/>
            </a:endParaRPr>
          </a:p>
        </p:txBody>
      </p:sp>
      <p:sp>
        <p:nvSpPr>
          <p:cNvPr id="42" name="Rectangle 41"/>
          <p:cNvSpPr/>
          <p:nvPr/>
        </p:nvSpPr>
        <p:spPr>
          <a:xfrm>
            <a:off x="6130614" y="1598154"/>
            <a:ext cx="5006777" cy="160185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dirty="0">
                <a:solidFill>
                  <a:schemeClr val="tx1"/>
                </a:solidFill>
                <a:latin typeface="Times New Roman" panose="02020603050405020304" pitchFamily="18" charset="0"/>
                <a:cs typeface="Times New Roman" panose="02020603050405020304" pitchFamily="18" charset="0"/>
              </a:rPr>
              <a:t>B</a:t>
            </a:r>
            <a:r>
              <a:rPr lang="vi-VN" sz="3200">
                <a:solidFill>
                  <a:schemeClr val="tx1"/>
                </a:solidFill>
                <a:latin typeface="Times New Roman" panose="02020603050405020304" pitchFamily="18" charset="0"/>
                <a:cs typeface="Times New Roman" panose="02020603050405020304" pitchFamily="18" charset="0"/>
              </a:rPr>
              <a:t>. </a:t>
            </a:r>
            <a:r>
              <a:rPr lang="en-US" sz="3200">
                <a:solidFill>
                  <a:schemeClr val="tx1"/>
                </a:solidFill>
                <a:latin typeface="Times New Roman" panose="02020603050405020304" pitchFamily="18" charset="0"/>
                <a:cs typeface="Times New Roman" panose="02020603050405020304" pitchFamily="18" charset="0"/>
              </a:rPr>
              <a:t>Là những người bình thường, thường có số phận bất hạnh</a:t>
            </a:r>
            <a:endParaRPr lang="en-GB" sz="3200">
              <a:solidFill>
                <a:schemeClr val="tx1"/>
              </a:solidFill>
              <a:latin typeface="Times New Roman" panose="02020603050405020304" pitchFamily="18" charset="0"/>
              <a:cs typeface="Times New Roman" panose="02020603050405020304" pitchFamily="18" charset="0"/>
            </a:endParaRPr>
          </a:p>
        </p:txBody>
      </p:sp>
      <p:sp>
        <p:nvSpPr>
          <p:cNvPr id="43" name="Rectangle 42"/>
          <p:cNvSpPr/>
          <p:nvPr/>
        </p:nvSpPr>
        <p:spPr>
          <a:xfrm>
            <a:off x="6113306" y="3586703"/>
            <a:ext cx="5041392" cy="218677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dirty="0">
                <a:solidFill>
                  <a:schemeClr val="tx1"/>
                </a:solidFill>
                <a:latin typeface="Times New Roman" panose="02020603050405020304" pitchFamily="18" charset="0"/>
                <a:cs typeface="Times New Roman" panose="02020603050405020304" pitchFamily="18" charset="0"/>
              </a:rPr>
              <a:t>C</a:t>
            </a:r>
            <a:r>
              <a:rPr lang="vi-VN" sz="3200">
                <a:solidFill>
                  <a:schemeClr val="tx1"/>
                </a:solidFill>
                <a:latin typeface="Times New Roman" panose="02020603050405020304" pitchFamily="18" charset="0"/>
                <a:cs typeface="Times New Roman" panose="02020603050405020304" pitchFamily="18" charset="0"/>
              </a:rPr>
              <a:t>. </a:t>
            </a:r>
            <a:r>
              <a:rPr lang="pt-BR" sz="3200">
                <a:solidFill>
                  <a:schemeClr val="tx1"/>
                </a:solidFill>
                <a:latin typeface="Times New Roman" panose="02020603050405020304" pitchFamily="18" charset="0"/>
                <a:cs typeface="Times New Roman" panose="02020603050405020304" pitchFamily="18" charset="0"/>
              </a:rPr>
              <a:t>Thường có những nét kì lạ về nguồn gốc ra đời, ngoại hình hay năng lực siêu nhân.</a:t>
            </a:r>
            <a:endParaRPr lang="en-GB" sz="3200">
              <a:solidFill>
                <a:schemeClr val="tx1"/>
              </a:solidFill>
              <a:latin typeface="Times New Roman" panose="02020603050405020304" pitchFamily="18" charset="0"/>
              <a:cs typeface="Times New Roman" panose="02020603050405020304" pitchFamily="18" charset="0"/>
            </a:endParaRPr>
          </a:p>
        </p:txBody>
      </p:sp>
      <p:sp>
        <p:nvSpPr>
          <p:cNvPr id="44" name="Rectangle 43"/>
          <p:cNvSpPr/>
          <p:nvPr/>
        </p:nvSpPr>
        <p:spPr>
          <a:xfrm>
            <a:off x="307918" y="3398294"/>
            <a:ext cx="5669546" cy="256359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400">
              <a:defRPr/>
            </a:pPr>
            <a:r>
              <a:rPr lang="vi-VN" sz="3200" dirty="0">
                <a:solidFill>
                  <a:schemeClr val="tx1"/>
                </a:solidFill>
                <a:latin typeface="Times New Roman" panose="02020603050405020304" pitchFamily="18" charset="0"/>
                <a:cs typeface="Times New Roman" panose="02020603050405020304" pitchFamily="18" charset="0"/>
              </a:rPr>
              <a:t>D</a:t>
            </a:r>
            <a:r>
              <a:rPr lang="vi-VN" sz="3200">
                <a:solidFill>
                  <a:schemeClr val="tx1"/>
                </a:solidFill>
                <a:latin typeface="Times New Roman" panose="02020603050405020304" pitchFamily="18" charset="0"/>
                <a:cs typeface="Times New Roman" panose="02020603050405020304" pitchFamily="18" charset="0"/>
              </a:rPr>
              <a:t>. </a:t>
            </a:r>
            <a:r>
              <a:rPr lang="en-US" sz="3200">
                <a:solidFill>
                  <a:schemeClr val="tx1"/>
                </a:solidFill>
                <a:latin typeface="Times New Roman" panose="02020603050405020304" pitchFamily="18" charset="0"/>
                <a:cs typeface="Times New Roman" panose="02020603050405020304" pitchFamily="18" charset="0"/>
              </a:rPr>
              <a:t>Là những người anh hùng có sức mạnh, tài năng, phẩm chất và vẻ đẹp phi thường, dũng cảm, xả thân vì cộng đồng,  tiêu biểu cho vẻ đẹp cộng đồng.</a:t>
            </a:r>
            <a:endParaRPr lang="vi-VN" sz="3200" dirty="0">
              <a:solidFill>
                <a:schemeClr val="tx1"/>
              </a:solidFill>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78482" y="2513586"/>
            <a:ext cx="805722" cy="708059"/>
          </a:xfrm>
          <a:prstGeom prst="rect">
            <a:avLst/>
          </a:prstGeom>
        </p:spPr>
      </p:pic>
      <p:pic>
        <p:nvPicPr>
          <p:cNvPr id="51" name="Picture 5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71117" y="4969806"/>
            <a:ext cx="804536" cy="643628"/>
          </a:xfrm>
          <a:prstGeom prst="rect">
            <a:avLst/>
          </a:prstGeom>
        </p:spPr>
      </p:pic>
      <p:pic>
        <p:nvPicPr>
          <p:cNvPr id="49" name="Picture 4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44227" y="5608289"/>
            <a:ext cx="804742" cy="707197"/>
          </a:xfrm>
          <a:prstGeom prst="rect">
            <a:avLst/>
          </a:prstGeom>
        </p:spPr>
      </p:pic>
      <p:pic>
        <p:nvPicPr>
          <p:cNvPr id="53" name="Picture 5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17686" y="2577852"/>
            <a:ext cx="732592" cy="643793"/>
          </a:xfrm>
          <a:prstGeom prst="rect">
            <a:avLst/>
          </a:prstGeom>
        </p:spPr>
      </p:pic>
      <p:pic>
        <p:nvPicPr>
          <p:cNvPr id="20" name="Picture 19">
            <a:hlinkClick r:id="rId7" action="ppaction://hlinksldjump"/>
            <a:extLst>
              <a:ext uri="{FF2B5EF4-FFF2-40B4-BE49-F238E27FC236}">
                <a16:creationId xmlns:a16="http://schemas.microsoft.com/office/drawing/2014/main" xmlns="" id="{877EB8B0-504C-4BBE-B682-53C385B24A40}"/>
              </a:ext>
            </a:extLst>
          </p:cNvPr>
          <p:cNvPicPr>
            <a:picLocks noChangeAspect="1"/>
          </p:cNvPicPr>
          <p:nvPr/>
        </p:nvPicPr>
        <p:blipFill>
          <a:blip r:embed="rId8"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0585278" y="4956687"/>
            <a:ext cx="2123661" cy="2010399"/>
          </a:xfrm>
          <a:prstGeom prst="rect">
            <a:avLst/>
          </a:prstGeom>
        </p:spPr>
      </p:pic>
    </p:spTree>
    <p:extLst>
      <p:ext uri="{BB962C8B-B14F-4D97-AF65-F5344CB8AC3E}">
        <p14:creationId xmlns:p14="http://schemas.microsoft.com/office/powerpoint/2010/main" val="331326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FFFF0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3" name="Wrong Buzzer.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FFFF0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Check mark.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00B05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FFFF0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xmlns="" id="{3B49DEE6-C281-4309-9080-EB5F3955B65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909701" y="1301750"/>
            <a:ext cx="1324912" cy="1490402"/>
          </a:xfrm>
          <a:prstGeom prst="rect">
            <a:avLst/>
          </a:prstGeom>
        </p:spPr>
      </p:pic>
      <p:pic>
        <p:nvPicPr>
          <p:cNvPr id="20" name="图片 19">
            <a:extLst>
              <a:ext uri="{FF2B5EF4-FFF2-40B4-BE49-F238E27FC236}">
                <a16:creationId xmlns:a16="http://schemas.microsoft.com/office/drawing/2014/main" xmlns="" id="{97730ADF-C67C-41A2-9E9B-9A068AFC277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505200" y="0"/>
            <a:ext cx="953111" cy="2603500"/>
          </a:xfrm>
          <a:prstGeom prst="rect">
            <a:avLst/>
          </a:prstGeom>
        </p:spPr>
      </p:pic>
      <p:pic>
        <p:nvPicPr>
          <p:cNvPr id="25" name="图片 24">
            <a:extLst>
              <a:ext uri="{FF2B5EF4-FFF2-40B4-BE49-F238E27FC236}">
                <a16:creationId xmlns:a16="http://schemas.microsoft.com/office/drawing/2014/main" xmlns="" id="{2DECB167-7D70-42CB-BCEA-B7FD1F2FD2D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252708" y="5680660"/>
            <a:ext cx="1459950" cy="968620"/>
          </a:xfrm>
          <a:prstGeom prst="rect">
            <a:avLst/>
          </a:prstGeom>
        </p:spPr>
      </p:pic>
      <p:sp>
        <p:nvSpPr>
          <p:cNvPr id="3" name="TextBox 2"/>
          <p:cNvSpPr txBox="1"/>
          <p:nvPr/>
        </p:nvSpPr>
        <p:spPr>
          <a:xfrm>
            <a:off x="3370217" y="2603500"/>
            <a:ext cx="5773783" cy="646331"/>
          </a:xfrm>
          <a:prstGeom prst="rect">
            <a:avLst/>
          </a:prstGeom>
          <a:noFill/>
        </p:spPr>
        <p:txBody>
          <a:bodyPr wrap="square" rtlCol="0">
            <a:spAutoFit/>
          </a:bodyPr>
          <a:lstStyle/>
          <a:p>
            <a:r>
              <a:rPr lang="en-US" sz="3600" b="1" dirty="0" err="1">
                <a:latin typeface="Times New Roman" pitchFamily="18" charset="0"/>
                <a:cs typeface="Times New Roman" pitchFamily="18" charset="0"/>
              </a:rPr>
              <a:t>2.Nhân</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vật</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Ngô</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Tử</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Văn</a:t>
            </a:r>
            <a:endParaRPr lang="en-US" sz="3600" b="1" dirty="0">
              <a:latin typeface="Times New Roman" pitchFamily="18" charset="0"/>
              <a:cs typeface="Times New Roman" pitchFamily="18" charset="0"/>
            </a:endParaRPr>
          </a:p>
        </p:txBody>
      </p:sp>
    </p:spTree>
    <p:extLst>
      <p:ext uri="{BB962C8B-B14F-4D97-AF65-F5344CB8AC3E}">
        <p14:creationId xmlns:p14="http://schemas.microsoft.com/office/powerpoint/2010/main" val="385074362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1000"/>
                                        <p:tgtEl>
                                          <p:spTgt spid="25"/>
                                        </p:tgtEl>
                                      </p:cBhvr>
                                    </p:animEffect>
                                    <p:anim calcmode="lin" valueType="num">
                                      <p:cBhvr>
                                        <p:cTn id="14" dur="1000" fill="hold"/>
                                        <p:tgtEl>
                                          <p:spTgt spid="25"/>
                                        </p:tgtEl>
                                        <p:attrNameLst>
                                          <p:attrName>ppt_x</p:attrName>
                                        </p:attrNameLst>
                                      </p:cBhvr>
                                      <p:tavLst>
                                        <p:tav tm="0">
                                          <p:val>
                                            <p:strVal val="#ppt_x"/>
                                          </p:val>
                                        </p:tav>
                                        <p:tav tm="100000">
                                          <p:val>
                                            <p:strVal val="#ppt_x"/>
                                          </p:val>
                                        </p:tav>
                                      </p:tavLst>
                                    </p:anim>
                                    <p:anim calcmode="lin" valueType="num">
                                      <p:cBhvr>
                                        <p:cTn id="15"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4">
            <a:extLst>
              <a:ext uri="{FF2B5EF4-FFF2-40B4-BE49-F238E27FC236}">
                <a16:creationId xmlns:a16="http://schemas.microsoft.com/office/drawing/2014/main" xmlns="" id="{7BA9962D-1C7D-43E0-993F-E9482BC23F5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7481663" y="440883"/>
            <a:ext cx="1794255" cy="1399976"/>
          </a:xfrm>
          <a:prstGeom prst="rect">
            <a:avLst/>
          </a:prstGeom>
        </p:spPr>
      </p:pic>
      <p:sp>
        <p:nvSpPr>
          <p:cNvPr id="15" name="矩形 1">
            <a:extLst>
              <a:ext uri="{FF2B5EF4-FFF2-40B4-BE49-F238E27FC236}">
                <a16:creationId xmlns:a16="http://schemas.microsoft.com/office/drawing/2014/main" xmlns="" id="{6D16EF1A-3623-410A-8F4D-7603C1547F3D}"/>
              </a:ext>
            </a:extLst>
          </p:cNvPr>
          <p:cNvSpPr/>
          <p:nvPr/>
        </p:nvSpPr>
        <p:spPr>
          <a:xfrm>
            <a:off x="482921" y="1653433"/>
            <a:ext cx="11226158" cy="3791010"/>
          </a:xfrm>
          <a:prstGeom prst="rect">
            <a:avLst/>
          </a:prstGeom>
          <a:solidFill>
            <a:srgbClr val="64AE9F"/>
          </a:solidFill>
          <a:ln w="28575">
            <a:solidFill>
              <a:srgbClr val="F1D0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23" name="组合 22">
            <a:extLst>
              <a:ext uri="{FF2B5EF4-FFF2-40B4-BE49-F238E27FC236}">
                <a16:creationId xmlns:a16="http://schemas.microsoft.com/office/drawing/2014/main" xmlns="" id="{35E0A400-97FB-4E54-A2F6-9AA5BAA0431D}"/>
              </a:ext>
            </a:extLst>
          </p:cNvPr>
          <p:cNvGrpSpPr/>
          <p:nvPr/>
        </p:nvGrpSpPr>
        <p:grpSpPr>
          <a:xfrm>
            <a:off x="410460" y="2963696"/>
            <a:ext cx="11371080" cy="2714190"/>
            <a:chOff x="374231" y="2740581"/>
            <a:chExt cx="11371080" cy="2714190"/>
          </a:xfrm>
        </p:grpSpPr>
        <p:pic>
          <p:nvPicPr>
            <p:cNvPr id="48" name="图片 47">
              <a:extLst>
                <a:ext uri="{FF2B5EF4-FFF2-40B4-BE49-F238E27FC236}">
                  <a16:creationId xmlns:a16="http://schemas.microsoft.com/office/drawing/2014/main" xmlns="" id="{445E29A4-23C7-4727-9D5E-5E4C84DC199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714524" y="2740581"/>
              <a:ext cx="1030787" cy="920145"/>
            </a:xfrm>
            <a:prstGeom prst="rect">
              <a:avLst/>
            </a:prstGeom>
          </p:spPr>
        </p:pic>
        <p:pic>
          <p:nvPicPr>
            <p:cNvPr id="46" name="图片 45">
              <a:extLst>
                <a:ext uri="{FF2B5EF4-FFF2-40B4-BE49-F238E27FC236}">
                  <a16:creationId xmlns:a16="http://schemas.microsoft.com/office/drawing/2014/main" xmlns="" id="{535B551C-76E9-49E3-A992-D74BA98938B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74231" y="4716757"/>
              <a:ext cx="2128942" cy="738014"/>
            </a:xfrm>
            <a:prstGeom prst="rect">
              <a:avLst/>
            </a:prstGeom>
          </p:spPr>
        </p:pic>
      </p:grpSp>
      <p:grpSp>
        <p:nvGrpSpPr>
          <p:cNvPr id="34" name="组合 22">
            <a:extLst>
              <a:ext uri="{FF2B5EF4-FFF2-40B4-BE49-F238E27FC236}">
                <a16:creationId xmlns:a16="http://schemas.microsoft.com/office/drawing/2014/main" xmlns="" id="{11AC8A07-EAC6-4114-9118-96E311EDF3A1}"/>
              </a:ext>
            </a:extLst>
          </p:cNvPr>
          <p:cNvGrpSpPr/>
          <p:nvPr/>
        </p:nvGrpSpPr>
        <p:grpSpPr>
          <a:xfrm rot="16200000">
            <a:off x="5667115" y="-394560"/>
            <a:ext cx="857772" cy="2771327"/>
            <a:chOff x="5087479" y="1460796"/>
            <a:chExt cx="1015663" cy="4067468"/>
          </a:xfrm>
        </p:grpSpPr>
        <p:sp>
          <p:nvSpPr>
            <p:cNvPr id="35" name="矩形 23">
              <a:extLst>
                <a:ext uri="{FF2B5EF4-FFF2-40B4-BE49-F238E27FC236}">
                  <a16:creationId xmlns:a16="http://schemas.microsoft.com/office/drawing/2014/main" xmlns="" id="{8E05D64F-CC1A-41A7-B934-11D9FBAEF38C}"/>
                </a:ext>
              </a:extLst>
            </p:cNvPr>
            <p:cNvSpPr/>
            <p:nvPr/>
          </p:nvSpPr>
          <p:spPr>
            <a:xfrm>
              <a:off x="5087479" y="1460796"/>
              <a:ext cx="1015663" cy="4067468"/>
            </a:xfrm>
            <a:prstGeom prst="rect">
              <a:avLst/>
            </a:prstGeom>
            <a:noFill/>
            <a:ln w="28575">
              <a:gradFill>
                <a:gsLst>
                  <a:gs pos="0">
                    <a:srgbClr val="AC724A"/>
                  </a:gs>
                  <a:gs pos="74000">
                    <a:schemeClr val="tx1">
                      <a:lumMod val="85000"/>
                      <a:lumOff val="1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chemeClr val="tx1">
                    <a:lumMod val="85000"/>
                    <a:lumOff val="15000"/>
                  </a:schemeClr>
                </a:solidFill>
                <a:effectLst/>
                <a:uLnTx/>
                <a:uFillTx/>
                <a:latin typeface="义启隶书体" panose="02010601030101010101" pitchFamily="2" charset="-122"/>
                <a:ea typeface="义启隶书体" panose="02010601030101010101" pitchFamily="2" charset="-122"/>
              </a:endParaRPr>
            </a:p>
          </p:txBody>
        </p:sp>
        <p:sp>
          <p:nvSpPr>
            <p:cNvPr id="37" name="文本框 24">
              <a:extLst>
                <a:ext uri="{FF2B5EF4-FFF2-40B4-BE49-F238E27FC236}">
                  <a16:creationId xmlns:a16="http://schemas.microsoft.com/office/drawing/2014/main" xmlns="" id="{E971684B-7730-48D2-B88A-16EF1D9C927A}"/>
                </a:ext>
              </a:extLst>
            </p:cNvPr>
            <p:cNvSpPr txBox="1"/>
            <p:nvPr/>
          </p:nvSpPr>
          <p:spPr>
            <a:xfrm>
              <a:off x="5139680" y="1726010"/>
              <a:ext cx="947516" cy="3537039"/>
            </a:xfrm>
            <a:prstGeom prst="rect">
              <a:avLst/>
            </a:prstGeom>
            <a:noFill/>
          </p:spPr>
          <p:txBody>
            <a:bodyPr vert="eaVert"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err="1">
                  <a:ln>
                    <a:noFill/>
                  </a:ln>
                  <a:solidFill>
                    <a:schemeClr val="accent3">
                      <a:lumMod val="75000"/>
                    </a:schemeClr>
                  </a:solidFill>
                  <a:effectLst/>
                  <a:uLnTx/>
                  <a:uFillTx/>
                  <a:latin typeface="Cambria" panose="02040503050406030204" pitchFamily="18" charset="0"/>
                  <a:ea typeface="Cambria" panose="02040503050406030204" pitchFamily="18" charset="0"/>
                </a:rPr>
                <a:t>Nhiệm</a:t>
              </a:r>
              <a:r>
                <a:rPr kumimoji="0" lang="en-US" altLang="zh-CN" sz="4000" b="1" i="0" u="none" strike="noStrike" kern="1200" cap="none" spc="0" normalizeH="0" baseline="0" noProof="0" dirty="0">
                  <a:ln>
                    <a:noFill/>
                  </a:ln>
                  <a:solidFill>
                    <a:schemeClr val="accent3">
                      <a:lumMod val="75000"/>
                    </a:schemeClr>
                  </a:solidFill>
                  <a:effectLst/>
                  <a:uLnTx/>
                  <a:uFillTx/>
                  <a:latin typeface="Cambria" panose="02040503050406030204" pitchFamily="18" charset="0"/>
                  <a:ea typeface="Cambria" panose="02040503050406030204" pitchFamily="18" charset="0"/>
                </a:rPr>
                <a:t> vụ</a:t>
              </a:r>
              <a:endParaRPr kumimoji="0" lang="zh-CN" altLang="en-US" sz="4000" b="1" i="0" u="none" strike="noStrike" kern="1200" cap="none" spc="0" normalizeH="0" baseline="0" noProof="0" dirty="0">
                <a:ln>
                  <a:noFill/>
                </a:ln>
                <a:solidFill>
                  <a:schemeClr val="accent3">
                    <a:lumMod val="75000"/>
                  </a:schemeClr>
                </a:solidFill>
                <a:effectLst/>
                <a:uLnTx/>
                <a:uFillTx/>
                <a:latin typeface="Cambria" panose="02040503050406030204" pitchFamily="18" charset="0"/>
                <a:ea typeface="义启隶书体" panose="02010601030101010101" pitchFamily="2" charset="-122"/>
              </a:endParaRPr>
            </a:p>
          </p:txBody>
        </p:sp>
      </p:grpSp>
      <p:pic>
        <p:nvPicPr>
          <p:cNvPr id="16" name="图片 14">
            <a:extLst>
              <a:ext uri="{FF2B5EF4-FFF2-40B4-BE49-F238E27FC236}">
                <a16:creationId xmlns:a16="http://schemas.microsoft.com/office/drawing/2014/main" xmlns="" id="{26F01CCB-7BD1-49BC-90BA-A0BA55FBC9C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916080" y="440883"/>
            <a:ext cx="1794255" cy="1399976"/>
          </a:xfrm>
          <a:prstGeom prst="rect">
            <a:avLst/>
          </a:prstGeom>
        </p:spPr>
      </p:pic>
      <p:sp>
        <p:nvSpPr>
          <p:cNvPr id="3" name="TextBox 2">
            <a:extLst>
              <a:ext uri="{FF2B5EF4-FFF2-40B4-BE49-F238E27FC236}">
                <a16:creationId xmlns:a16="http://schemas.microsoft.com/office/drawing/2014/main" xmlns="" id="{773BE7BD-6211-4323-30BB-86CCD7D4D8F6}"/>
              </a:ext>
            </a:extLst>
          </p:cNvPr>
          <p:cNvSpPr txBox="1"/>
          <p:nvPr/>
        </p:nvSpPr>
        <p:spPr>
          <a:xfrm>
            <a:off x="710778" y="1812099"/>
            <a:ext cx="5646479" cy="3346622"/>
          </a:xfrm>
          <a:prstGeom prst="rect">
            <a:avLst/>
          </a:prstGeom>
          <a:noFill/>
        </p:spPr>
        <p:txBody>
          <a:bodyPr wrap="square">
            <a:spAutoFit/>
          </a:bodyPr>
          <a:lstStyle/>
          <a:p>
            <a:pPr marL="0" marR="0" algn="just">
              <a:lnSpc>
                <a:spcPct val="150000"/>
              </a:lnSpc>
              <a:spcBef>
                <a:spcPts val="0"/>
              </a:spcBef>
              <a:spcAft>
                <a:spcPts val="800"/>
              </a:spcAft>
            </a:pPr>
            <a:r>
              <a:rPr lang="en-US" sz="2800" dirty="0">
                <a:solidFill>
                  <a:schemeClr val="bg1"/>
                </a:solidFill>
                <a:effectLst/>
                <a:latin typeface="Cambria" panose="02040503050406030204" pitchFamily="18" charset="0"/>
                <a:ea typeface="Cambria" panose="02040503050406030204" pitchFamily="18" charset="0"/>
              </a:rPr>
              <a:t>HS </a:t>
            </a:r>
            <a:r>
              <a:rPr lang="en-US" sz="2800" dirty="0" err="1">
                <a:solidFill>
                  <a:schemeClr val="bg1"/>
                </a:solidFill>
                <a:effectLst/>
                <a:latin typeface="Cambria" panose="02040503050406030204" pitchFamily="18" charset="0"/>
                <a:ea typeface="Cambria" panose="02040503050406030204" pitchFamily="18" charset="0"/>
              </a:rPr>
              <a:t>hoàn</a:t>
            </a:r>
            <a:r>
              <a:rPr lang="en-US" sz="2800" dirty="0">
                <a:solidFill>
                  <a:schemeClr val="bg1"/>
                </a:solidFill>
                <a:effectLst/>
                <a:latin typeface="Cambria" panose="02040503050406030204" pitchFamily="18" charset="0"/>
                <a:ea typeface="Cambria" panose="02040503050406030204" pitchFamily="18" charset="0"/>
              </a:rPr>
              <a:t> </a:t>
            </a:r>
            <a:r>
              <a:rPr lang="en-US" sz="2800" dirty="0" err="1">
                <a:solidFill>
                  <a:schemeClr val="bg1"/>
                </a:solidFill>
                <a:effectLst/>
                <a:latin typeface="Cambria" panose="02040503050406030204" pitchFamily="18" charset="0"/>
                <a:ea typeface="Cambria" panose="02040503050406030204" pitchFamily="18" charset="0"/>
              </a:rPr>
              <a:t>thành</a:t>
            </a:r>
            <a:r>
              <a:rPr lang="en-US" sz="2800" dirty="0">
                <a:solidFill>
                  <a:schemeClr val="bg1"/>
                </a:solidFill>
                <a:effectLst/>
                <a:latin typeface="Cambria" panose="02040503050406030204" pitchFamily="18" charset="0"/>
                <a:ea typeface="Cambria" panose="02040503050406030204" pitchFamily="18" charset="0"/>
              </a:rPr>
              <a:t> </a:t>
            </a:r>
            <a:r>
              <a:rPr lang="en-US" sz="2800" dirty="0" err="1">
                <a:solidFill>
                  <a:schemeClr val="bg1"/>
                </a:solidFill>
                <a:effectLst/>
                <a:latin typeface="Cambria" panose="02040503050406030204" pitchFamily="18" charset="0"/>
                <a:ea typeface="Cambria" panose="02040503050406030204" pitchFamily="18" charset="0"/>
              </a:rPr>
              <a:t>phiếu</a:t>
            </a:r>
            <a:r>
              <a:rPr lang="en-US" sz="2800" dirty="0">
                <a:solidFill>
                  <a:schemeClr val="bg1"/>
                </a:solidFill>
                <a:effectLst/>
                <a:latin typeface="Cambria" panose="02040503050406030204" pitchFamily="18" charset="0"/>
                <a:ea typeface="Cambria" panose="02040503050406030204" pitchFamily="18" charset="0"/>
              </a:rPr>
              <a:t> </a:t>
            </a:r>
            <a:r>
              <a:rPr lang="en-US" sz="2800" dirty="0" err="1">
                <a:solidFill>
                  <a:schemeClr val="bg1"/>
                </a:solidFill>
                <a:effectLst/>
                <a:latin typeface="Cambria" panose="02040503050406030204" pitchFamily="18" charset="0"/>
                <a:ea typeface="Cambria" panose="02040503050406030204" pitchFamily="18" charset="0"/>
              </a:rPr>
              <a:t>học</a:t>
            </a:r>
            <a:r>
              <a:rPr lang="en-US" sz="2800" dirty="0">
                <a:solidFill>
                  <a:schemeClr val="bg1"/>
                </a:solidFill>
                <a:effectLst/>
                <a:latin typeface="Cambria" panose="02040503050406030204" pitchFamily="18" charset="0"/>
                <a:ea typeface="Cambria" panose="02040503050406030204" pitchFamily="18" charset="0"/>
              </a:rPr>
              <a:t> </a:t>
            </a:r>
            <a:r>
              <a:rPr lang="en-US" sz="2800" dirty="0" err="1">
                <a:solidFill>
                  <a:schemeClr val="bg1"/>
                </a:solidFill>
                <a:effectLst/>
                <a:latin typeface="Cambria" panose="02040503050406030204" pitchFamily="18" charset="0"/>
                <a:ea typeface="Cambria" panose="02040503050406030204" pitchFamily="18" charset="0"/>
              </a:rPr>
              <a:t>tập</a:t>
            </a:r>
            <a:r>
              <a:rPr lang="en-US" sz="2800" dirty="0">
                <a:solidFill>
                  <a:schemeClr val="bg1"/>
                </a:solidFill>
                <a:effectLst/>
                <a:latin typeface="Cambria" panose="02040503050406030204" pitchFamily="18" charset="0"/>
                <a:ea typeface="Cambria" panose="02040503050406030204" pitchFamily="18" charset="0"/>
              </a:rPr>
              <a:t> </a:t>
            </a:r>
            <a:r>
              <a:rPr lang="en-US" sz="2800" dirty="0" err="1">
                <a:solidFill>
                  <a:schemeClr val="bg1"/>
                </a:solidFill>
                <a:effectLst/>
                <a:latin typeface="Cambria" panose="02040503050406030204" pitchFamily="18" charset="0"/>
                <a:ea typeface="Cambria" panose="02040503050406030204" pitchFamily="18" charset="0"/>
              </a:rPr>
              <a:t>sơ</a:t>
            </a:r>
            <a:r>
              <a:rPr lang="en-US" sz="2800" dirty="0">
                <a:solidFill>
                  <a:schemeClr val="bg1"/>
                </a:solidFill>
                <a:effectLst/>
                <a:latin typeface="Cambria" panose="02040503050406030204" pitchFamily="18" charset="0"/>
                <a:ea typeface="Cambria" panose="02040503050406030204" pitchFamily="18" charset="0"/>
              </a:rPr>
              <a:t> </a:t>
            </a:r>
            <a:r>
              <a:rPr lang="en-US" sz="2800" dirty="0" err="1">
                <a:solidFill>
                  <a:schemeClr val="bg1"/>
                </a:solidFill>
                <a:effectLst/>
                <a:latin typeface="Cambria" panose="02040503050406030204" pitchFamily="18" charset="0"/>
                <a:ea typeface="Cambria" panose="02040503050406030204" pitchFamily="18" charset="0"/>
              </a:rPr>
              <a:t>đồ</a:t>
            </a:r>
            <a:r>
              <a:rPr lang="en-US" sz="2800" dirty="0">
                <a:solidFill>
                  <a:schemeClr val="bg1"/>
                </a:solidFill>
                <a:effectLst/>
                <a:latin typeface="Cambria" panose="02040503050406030204" pitchFamily="18" charset="0"/>
                <a:ea typeface="Cambria" panose="02040503050406030204" pitchFamily="18" charset="0"/>
              </a:rPr>
              <a:t> </a:t>
            </a:r>
            <a:endParaRPr lang="en-US" sz="2400" dirty="0">
              <a:solidFill>
                <a:schemeClr val="bg1"/>
              </a:solidFill>
              <a:effectLst/>
              <a:latin typeface="Cambria" panose="02040503050406030204" pitchFamily="18" charset="0"/>
              <a:ea typeface="Cambria" panose="02040503050406030204" pitchFamily="18" charset="0"/>
            </a:endParaRPr>
          </a:p>
          <a:p>
            <a:pPr marL="342900" marR="0" lvl="0" indent="-342900" algn="just">
              <a:lnSpc>
                <a:spcPct val="150000"/>
              </a:lnSpc>
              <a:spcBef>
                <a:spcPts val="0"/>
              </a:spcBef>
              <a:spcAft>
                <a:spcPts val="0"/>
              </a:spcAft>
              <a:buFont typeface="Times New Roman" panose="02020603050405020304" pitchFamily="18" charset="0"/>
              <a:buChar char="-"/>
            </a:pPr>
            <a:r>
              <a:rPr lang="en-US" sz="2800" i="1" dirty="0" err="1">
                <a:solidFill>
                  <a:schemeClr val="bg1"/>
                </a:solidFill>
                <a:effectLst/>
                <a:latin typeface="Cambria" panose="02040503050406030204" pitchFamily="18" charset="0"/>
                <a:ea typeface="Cambria" panose="02040503050406030204" pitchFamily="18" charset="0"/>
              </a:rPr>
              <a:t>Cách</a:t>
            </a:r>
            <a:r>
              <a:rPr lang="en-US" sz="2800" i="1" dirty="0">
                <a:solidFill>
                  <a:schemeClr val="bg1"/>
                </a:solidFill>
                <a:effectLst/>
                <a:latin typeface="Cambria" panose="02040503050406030204" pitchFamily="18" charset="0"/>
                <a:ea typeface="Cambria" panose="02040503050406030204" pitchFamily="18" charset="0"/>
              </a:rPr>
              <a:t> </a:t>
            </a:r>
            <a:r>
              <a:rPr lang="en-US" sz="2800" i="1" dirty="0" err="1">
                <a:solidFill>
                  <a:schemeClr val="bg1"/>
                </a:solidFill>
                <a:effectLst/>
                <a:latin typeface="Cambria" panose="02040503050406030204" pitchFamily="18" charset="0"/>
                <a:ea typeface="Cambria" panose="02040503050406030204" pitchFamily="18" charset="0"/>
              </a:rPr>
              <a:t>giới</a:t>
            </a:r>
            <a:r>
              <a:rPr lang="en-US" sz="2800" i="1" dirty="0">
                <a:solidFill>
                  <a:schemeClr val="bg1"/>
                </a:solidFill>
                <a:effectLst/>
                <a:latin typeface="Cambria" panose="02040503050406030204" pitchFamily="18" charset="0"/>
                <a:ea typeface="Cambria" panose="02040503050406030204" pitchFamily="18" charset="0"/>
              </a:rPr>
              <a:t> </a:t>
            </a:r>
            <a:r>
              <a:rPr lang="en-US" sz="2800" i="1" dirty="0" err="1">
                <a:solidFill>
                  <a:schemeClr val="bg1"/>
                </a:solidFill>
                <a:effectLst/>
                <a:latin typeface="Cambria" panose="02040503050406030204" pitchFamily="18" charset="0"/>
                <a:ea typeface="Cambria" panose="02040503050406030204" pitchFamily="18" charset="0"/>
              </a:rPr>
              <a:t>thiệu</a:t>
            </a:r>
            <a:r>
              <a:rPr lang="en-US" sz="2800" i="1" dirty="0">
                <a:solidFill>
                  <a:schemeClr val="bg1"/>
                </a:solidFill>
                <a:effectLst/>
                <a:latin typeface="Cambria" panose="02040503050406030204" pitchFamily="18" charset="0"/>
                <a:ea typeface="Cambria" panose="02040503050406030204" pitchFamily="18" charset="0"/>
              </a:rPr>
              <a:t> </a:t>
            </a:r>
            <a:r>
              <a:rPr lang="en-US" sz="2800" i="1" dirty="0" err="1">
                <a:solidFill>
                  <a:schemeClr val="bg1"/>
                </a:solidFill>
                <a:effectLst/>
                <a:latin typeface="Cambria" panose="02040503050406030204" pitchFamily="18" charset="0"/>
                <a:ea typeface="Cambria" panose="02040503050406030204" pitchFamily="18" charset="0"/>
              </a:rPr>
              <a:t>nhân</a:t>
            </a:r>
            <a:r>
              <a:rPr lang="en-US" sz="2800" i="1" dirty="0">
                <a:solidFill>
                  <a:schemeClr val="bg1"/>
                </a:solidFill>
                <a:effectLst/>
                <a:latin typeface="Cambria" panose="02040503050406030204" pitchFamily="18" charset="0"/>
                <a:ea typeface="Cambria" panose="02040503050406030204" pitchFamily="18" charset="0"/>
              </a:rPr>
              <a:t> </a:t>
            </a:r>
            <a:r>
              <a:rPr lang="en-US" sz="2800" i="1" dirty="0" err="1">
                <a:solidFill>
                  <a:schemeClr val="bg1"/>
                </a:solidFill>
                <a:effectLst/>
                <a:latin typeface="Cambria" panose="02040503050406030204" pitchFamily="18" charset="0"/>
                <a:ea typeface="Cambria" panose="02040503050406030204" pitchFamily="18" charset="0"/>
              </a:rPr>
              <a:t>vật</a:t>
            </a:r>
            <a:r>
              <a:rPr lang="en-US" sz="2800" i="1" dirty="0">
                <a:solidFill>
                  <a:schemeClr val="bg1"/>
                </a:solidFill>
                <a:effectLst/>
                <a:latin typeface="Cambria" panose="02040503050406030204" pitchFamily="18" charset="0"/>
                <a:ea typeface="Cambria" panose="02040503050406030204" pitchFamily="18" charset="0"/>
              </a:rPr>
              <a:t> </a:t>
            </a:r>
            <a:endParaRPr lang="en-US" sz="2400" dirty="0">
              <a:solidFill>
                <a:schemeClr val="bg1"/>
              </a:solidFill>
              <a:effectLst/>
              <a:latin typeface="Cambria" panose="02040503050406030204" pitchFamily="18" charset="0"/>
              <a:ea typeface="Cambria" panose="02040503050406030204" pitchFamily="18" charset="0"/>
            </a:endParaRPr>
          </a:p>
          <a:p>
            <a:pPr marL="342900" marR="0" lvl="0" indent="-342900" algn="just">
              <a:lnSpc>
                <a:spcPct val="150000"/>
              </a:lnSpc>
              <a:spcBef>
                <a:spcPts val="0"/>
              </a:spcBef>
              <a:spcAft>
                <a:spcPts val="800"/>
              </a:spcAft>
              <a:buFont typeface="Times New Roman" panose="02020603050405020304" pitchFamily="18" charset="0"/>
              <a:buChar char="-"/>
            </a:pPr>
            <a:r>
              <a:rPr lang="en-US" sz="2800" i="1" dirty="0" err="1">
                <a:solidFill>
                  <a:schemeClr val="bg1"/>
                </a:solidFill>
                <a:effectLst/>
                <a:latin typeface="Cambria" panose="02040503050406030204" pitchFamily="18" charset="0"/>
                <a:ea typeface="Cambria" panose="02040503050406030204" pitchFamily="18" charset="0"/>
              </a:rPr>
              <a:t>Mối</a:t>
            </a:r>
            <a:r>
              <a:rPr lang="en-US" sz="2800" i="1" dirty="0">
                <a:solidFill>
                  <a:schemeClr val="bg1"/>
                </a:solidFill>
                <a:effectLst/>
                <a:latin typeface="Cambria" panose="02040503050406030204" pitchFamily="18" charset="0"/>
                <a:ea typeface="Cambria" panose="02040503050406030204" pitchFamily="18" charset="0"/>
              </a:rPr>
              <a:t> </a:t>
            </a:r>
            <a:r>
              <a:rPr lang="en-US" sz="2800" i="1" dirty="0" err="1">
                <a:solidFill>
                  <a:schemeClr val="bg1"/>
                </a:solidFill>
                <a:effectLst/>
                <a:latin typeface="Cambria" panose="02040503050406030204" pitchFamily="18" charset="0"/>
                <a:ea typeface="Cambria" panose="02040503050406030204" pitchFamily="18" charset="0"/>
              </a:rPr>
              <a:t>quan</a:t>
            </a:r>
            <a:r>
              <a:rPr lang="en-US" sz="2800" i="1" dirty="0">
                <a:solidFill>
                  <a:schemeClr val="bg1"/>
                </a:solidFill>
                <a:effectLst/>
                <a:latin typeface="Cambria" panose="02040503050406030204" pitchFamily="18" charset="0"/>
                <a:ea typeface="Cambria" panose="02040503050406030204" pitchFamily="18" charset="0"/>
              </a:rPr>
              <a:t> </a:t>
            </a:r>
            <a:r>
              <a:rPr lang="en-US" sz="2800" i="1" dirty="0" err="1">
                <a:solidFill>
                  <a:schemeClr val="bg1"/>
                </a:solidFill>
                <a:effectLst/>
                <a:latin typeface="Cambria" panose="02040503050406030204" pitchFamily="18" charset="0"/>
                <a:ea typeface="Cambria" panose="02040503050406030204" pitchFamily="18" charset="0"/>
              </a:rPr>
              <a:t>hệ</a:t>
            </a:r>
            <a:r>
              <a:rPr lang="en-US" sz="2800" i="1" dirty="0">
                <a:solidFill>
                  <a:schemeClr val="bg1"/>
                </a:solidFill>
                <a:effectLst/>
                <a:latin typeface="Cambria" panose="02040503050406030204" pitchFamily="18" charset="0"/>
                <a:ea typeface="Cambria" panose="02040503050406030204" pitchFamily="18" charset="0"/>
              </a:rPr>
              <a:t> </a:t>
            </a:r>
            <a:r>
              <a:rPr lang="en-US" sz="2800" i="1" dirty="0" err="1">
                <a:solidFill>
                  <a:schemeClr val="bg1"/>
                </a:solidFill>
                <a:effectLst/>
                <a:latin typeface="Cambria" panose="02040503050406030204" pitchFamily="18" charset="0"/>
                <a:ea typeface="Cambria" panose="02040503050406030204" pitchFamily="18" charset="0"/>
              </a:rPr>
              <a:t>của</a:t>
            </a:r>
            <a:r>
              <a:rPr lang="en-US" sz="2800" i="1" dirty="0">
                <a:solidFill>
                  <a:schemeClr val="bg1"/>
                </a:solidFill>
                <a:effectLst/>
                <a:latin typeface="Cambria" panose="02040503050406030204" pitchFamily="18" charset="0"/>
                <a:ea typeface="Cambria" panose="02040503050406030204" pitchFamily="18" charset="0"/>
              </a:rPr>
              <a:t> </a:t>
            </a:r>
            <a:r>
              <a:rPr lang="en-US" sz="2800" i="1" dirty="0" err="1">
                <a:solidFill>
                  <a:schemeClr val="bg1"/>
                </a:solidFill>
                <a:effectLst/>
                <a:latin typeface="Cambria" panose="02040503050406030204" pitchFamily="18" charset="0"/>
                <a:ea typeface="Cambria" panose="02040503050406030204" pitchFamily="18" charset="0"/>
              </a:rPr>
              <a:t>nhân</a:t>
            </a:r>
            <a:r>
              <a:rPr lang="en-US" sz="2800" i="1" dirty="0">
                <a:solidFill>
                  <a:schemeClr val="bg1"/>
                </a:solidFill>
                <a:effectLst/>
                <a:latin typeface="Cambria" panose="02040503050406030204" pitchFamily="18" charset="0"/>
                <a:ea typeface="Cambria" panose="02040503050406030204" pitchFamily="18" charset="0"/>
              </a:rPr>
              <a:t> </a:t>
            </a:r>
            <a:r>
              <a:rPr lang="en-US" sz="2800" i="1" dirty="0" err="1">
                <a:solidFill>
                  <a:schemeClr val="bg1"/>
                </a:solidFill>
                <a:effectLst/>
                <a:latin typeface="Cambria" panose="02040503050406030204" pitchFamily="18" charset="0"/>
                <a:ea typeface="Cambria" panose="02040503050406030204" pitchFamily="18" charset="0"/>
              </a:rPr>
              <a:t>vật</a:t>
            </a:r>
            <a:r>
              <a:rPr lang="en-US" sz="2800" i="1" dirty="0">
                <a:solidFill>
                  <a:schemeClr val="bg1"/>
                </a:solidFill>
                <a:effectLst/>
                <a:latin typeface="Cambria" panose="02040503050406030204" pitchFamily="18" charset="0"/>
                <a:ea typeface="Cambria" panose="02040503050406030204" pitchFamily="18" charset="0"/>
              </a:rPr>
              <a:t> </a:t>
            </a:r>
            <a:r>
              <a:rPr lang="en-US" sz="2800" i="1" dirty="0" err="1">
                <a:solidFill>
                  <a:schemeClr val="bg1"/>
                </a:solidFill>
                <a:effectLst/>
                <a:latin typeface="Cambria" panose="02040503050406030204" pitchFamily="18" charset="0"/>
                <a:ea typeface="Cambria" panose="02040503050406030204" pitchFamily="18" charset="0"/>
              </a:rPr>
              <a:t>với</a:t>
            </a:r>
            <a:r>
              <a:rPr lang="en-US" sz="2800" i="1" dirty="0">
                <a:solidFill>
                  <a:schemeClr val="bg1"/>
                </a:solidFill>
                <a:effectLst/>
                <a:latin typeface="Cambria" panose="02040503050406030204" pitchFamily="18" charset="0"/>
                <a:ea typeface="Cambria" panose="02040503050406030204" pitchFamily="18" charset="0"/>
              </a:rPr>
              <a:t> </a:t>
            </a:r>
            <a:r>
              <a:rPr lang="en-US" sz="2800" i="1" dirty="0" err="1">
                <a:solidFill>
                  <a:schemeClr val="bg1"/>
                </a:solidFill>
                <a:effectLst/>
                <a:latin typeface="Cambria" panose="02040503050406030204" pitchFamily="18" charset="0"/>
                <a:ea typeface="Cambria" panose="02040503050406030204" pitchFamily="18" charset="0"/>
              </a:rPr>
              <a:t>các</a:t>
            </a:r>
            <a:r>
              <a:rPr lang="en-US" sz="2800" i="1" dirty="0">
                <a:solidFill>
                  <a:schemeClr val="bg1"/>
                </a:solidFill>
                <a:effectLst/>
                <a:latin typeface="Cambria" panose="02040503050406030204" pitchFamily="18" charset="0"/>
                <a:ea typeface="Cambria" panose="02040503050406030204" pitchFamily="18" charset="0"/>
              </a:rPr>
              <a:t> </a:t>
            </a:r>
            <a:r>
              <a:rPr lang="en-US" sz="2800" i="1" dirty="0" err="1">
                <a:solidFill>
                  <a:schemeClr val="bg1"/>
                </a:solidFill>
                <a:effectLst/>
                <a:latin typeface="Cambria" panose="02040503050406030204" pitchFamily="18" charset="0"/>
                <a:ea typeface="Cambria" panose="02040503050406030204" pitchFamily="18" charset="0"/>
              </a:rPr>
              <a:t>nhân</a:t>
            </a:r>
            <a:r>
              <a:rPr lang="en-US" sz="2800" i="1" dirty="0">
                <a:solidFill>
                  <a:schemeClr val="bg1"/>
                </a:solidFill>
                <a:effectLst/>
                <a:latin typeface="Cambria" panose="02040503050406030204" pitchFamily="18" charset="0"/>
                <a:ea typeface="Cambria" panose="02040503050406030204" pitchFamily="18" charset="0"/>
              </a:rPr>
              <a:t> </a:t>
            </a:r>
            <a:r>
              <a:rPr lang="en-US" sz="2800" i="1" dirty="0" err="1">
                <a:solidFill>
                  <a:schemeClr val="bg1"/>
                </a:solidFill>
                <a:effectLst/>
                <a:latin typeface="Cambria" panose="02040503050406030204" pitchFamily="18" charset="0"/>
                <a:ea typeface="Cambria" panose="02040503050406030204" pitchFamily="18" charset="0"/>
              </a:rPr>
              <a:t>vật</a:t>
            </a:r>
            <a:r>
              <a:rPr lang="en-US" sz="2800" i="1" dirty="0">
                <a:solidFill>
                  <a:schemeClr val="bg1"/>
                </a:solidFill>
                <a:effectLst/>
                <a:latin typeface="Cambria" panose="02040503050406030204" pitchFamily="18" charset="0"/>
                <a:ea typeface="Cambria" panose="02040503050406030204" pitchFamily="18" charset="0"/>
              </a:rPr>
              <a:t> </a:t>
            </a:r>
            <a:r>
              <a:rPr lang="en-US" sz="2800" i="1" dirty="0" err="1">
                <a:solidFill>
                  <a:schemeClr val="bg1"/>
                </a:solidFill>
                <a:effectLst/>
                <a:latin typeface="Cambria" panose="02040503050406030204" pitchFamily="18" charset="0"/>
                <a:ea typeface="Cambria" panose="02040503050406030204" pitchFamily="18" charset="0"/>
              </a:rPr>
              <a:t>khác</a:t>
            </a:r>
            <a:r>
              <a:rPr lang="en-US" sz="2800" i="1" dirty="0">
                <a:solidFill>
                  <a:schemeClr val="bg1"/>
                </a:solidFill>
                <a:effectLst/>
                <a:latin typeface="Cambria" panose="02040503050406030204" pitchFamily="18" charset="0"/>
                <a:ea typeface="Cambria" panose="02040503050406030204" pitchFamily="18" charset="0"/>
              </a:rPr>
              <a:t> </a:t>
            </a:r>
            <a:r>
              <a:rPr lang="en-US" sz="2800" i="1" dirty="0" err="1">
                <a:solidFill>
                  <a:schemeClr val="bg1"/>
                </a:solidFill>
                <a:effectLst/>
                <a:latin typeface="Cambria" panose="02040503050406030204" pitchFamily="18" charset="0"/>
                <a:ea typeface="Cambria" panose="02040503050406030204" pitchFamily="18" charset="0"/>
              </a:rPr>
              <a:t>từ</a:t>
            </a:r>
            <a:r>
              <a:rPr lang="en-US" sz="2800" i="1" dirty="0">
                <a:solidFill>
                  <a:schemeClr val="bg1"/>
                </a:solidFill>
                <a:effectLst/>
                <a:latin typeface="Cambria" panose="02040503050406030204" pitchFamily="18" charset="0"/>
                <a:ea typeface="Cambria" panose="02040503050406030204" pitchFamily="18" charset="0"/>
              </a:rPr>
              <a:t> </a:t>
            </a:r>
            <a:r>
              <a:rPr lang="en-US" sz="2800" i="1" dirty="0" err="1">
                <a:solidFill>
                  <a:schemeClr val="bg1"/>
                </a:solidFill>
                <a:effectLst/>
                <a:latin typeface="Cambria" panose="02040503050406030204" pitchFamily="18" charset="0"/>
                <a:ea typeface="Cambria" panose="02040503050406030204" pitchFamily="18" charset="0"/>
              </a:rPr>
              <a:t>đó</a:t>
            </a:r>
            <a:r>
              <a:rPr lang="en-US" sz="2800" i="1" dirty="0">
                <a:solidFill>
                  <a:schemeClr val="bg1"/>
                </a:solidFill>
                <a:effectLst/>
                <a:latin typeface="Cambria" panose="02040503050406030204" pitchFamily="18" charset="0"/>
                <a:ea typeface="Cambria" panose="02040503050406030204" pitchFamily="18" charset="0"/>
              </a:rPr>
              <a:t> </a:t>
            </a:r>
            <a:r>
              <a:rPr lang="en-US" sz="2800" i="1" dirty="0" err="1">
                <a:solidFill>
                  <a:schemeClr val="bg1"/>
                </a:solidFill>
                <a:effectLst/>
                <a:latin typeface="Cambria" panose="02040503050406030204" pitchFamily="18" charset="0"/>
                <a:ea typeface="Cambria" panose="02040503050406030204" pitchFamily="18" charset="0"/>
              </a:rPr>
              <a:t>nhận</a:t>
            </a:r>
            <a:r>
              <a:rPr lang="en-US" sz="2800" i="1" dirty="0">
                <a:solidFill>
                  <a:schemeClr val="bg1"/>
                </a:solidFill>
                <a:effectLst/>
                <a:latin typeface="Cambria" panose="02040503050406030204" pitchFamily="18" charset="0"/>
                <a:ea typeface="Cambria" panose="02040503050406030204" pitchFamily="18" charset="0"/>
              </a:rPr>
              <a:t> </a:t>
            </a:r>
            <a:r>
              <a:rPr lang="en-US" sz="2800" i="1" dirty="0" err="1">
                <a:solidFill>
                  <a:schemeClr val="bg1"/>
                </a:solidFill>
                <a:effectLst/>
                <a:latin typeface="Cambria" panose="02040503050406030204" pitchFamily="18" charset="0"/>
                <a:ea typeface="Cambria" panose="02040503050406030204" pitchFamily="18" charset="0"/>
              </a:rPr>
              <a:t>xét</a:t>
            </a:r>
            <a:r>
              <a:rPr lang="en-US" sz="2800" i="1" dirty="0">
                <a:solidFill>
                  <a:schemeClr val="bg1"/>
                </a:solidFill>
                <a:effectLst/>
                <a:latin typeface="Cambria" panose="02040503050406030204" pitchFamily="18" charset="0"/>
                <a:ea typeface="Cambria" panose="02040503050406030204" pitchFamily="18" charset="0"/>
              </a:rPr>
              <a:t> </a:t>
            </a:r>
            <a:r>
              <a:rPr lang="en-US" sz="2800" i="1" dirty="0" err="1">
                <a:solidFill>
                  <a:schemeClr val="bg1"/>
                </a:solidFill>
                <a:effectLst/>
                <a:latin typeface="Cambria" panose="02040503050406030204" pitchFamily="18" charset="0"/>
                <a:ea typeface="Cambria" panose="02040503050406030204" pitchFamily="18" charset="0"/>
              </a:rPr>
              <a:t>về</a:t>
            </a:r>
            <a:r>
              <a:rPr lang="en-US" sz="2800" i="1" dirty="0">
                <a:solidFill>
                  <a:schemeClr val="bg1"/>
                </a:solidFill>
                <a:effectLst/>
                <a:latin typeface="Cambria" panose="02040503050406030204" pitchFamily="18" charset="0"/>
                <a:ea typeface="Cambria" panose="02040503050406030204" pitchFamily="18" charset="0"/>
              </a:rPr>
              <a:t> </a:t>
            </a:r>
            <a:r>
              <a:rPr lang="en-US" sz="2800" i="1" dirty="0" err="1">
                <a:solidFill>
                  <a:schemeClr val="bg1"/>
                </a:solidFill>
                <a:effectLst/>
                <a:latin typeface="Cambria" panose="02040503050406030204" pitchFamily="18" charset="0"/>
                <a:ea typeface="Cambria" panose="02040503050406030204" pitchFamily="18" charset="0"/>
              </a:rPr>
              <a:t>phẩm</a:t>
            </a:r>
            <a:r>
              <a:rPr lang="en-US" sz="2800" i="1" dirty="0">
                <a:solidFill>
                  <a:schemeClr val="bg1"/>
                </a:solidFill>
                <a:effectLst/>
                <a:latin typeface="Cambria" panose="02040503050406030204" pitchFamily="18" charset="0"/>
                <a:ea typeface="Cambria" panose="02040503050406030204" pitchFamily="18" charset="0"/>
              </a:rPr>
              <a:t> </a:t>
            </a:r>
            <a:r>
              <a:rPr lang="en-US" sz="2800" i="1" dirty="0" err="1">
                <a:solidFill>
                  <a:schemeClr val="bg1"/>
                </a:solidFill>
                <a:effectLst/>
                <a:latin typeface="Cambria" panose="02040503050406030204" pitchFamily="18" charset="0"/>
                <a:ea typeface="Cambria" panose="02040503050406030204" pitchFamily="18" charset="0"/>
              </a:rPr>
              <a:t>chất</a:t>
            </a:r>
            <a:r>
              <a:rPr lang="en-US" sz="2800" i="1" dirty="0">
                <a:solidFill>
                  <a:schemeClr val="bg1"/>
                </a:solidFill>
                <a:effectLst/>
                <a:latin typeface="Cambria" panose="02040503050406030204" pitchFamily="18" charset="0"/>
                <a:ea typeface="Cambria" panose="02040503050406030204" pitchFamily="18" charset="0"/>
              </a:rPr>
              <a:t> </a:t>
            </a:r>
            <a:r>
              <a:rPr lang="en-US" sz="2800" i="1" dirty="0" err="1">
                <a:solidFill>
                  <a:schemeClr val="bg1"/>
                </a:solidFill>
                <a:effectLst/>
                <a:latin typeface="Cambria" panose="02040503050406030204" pitchFamily="18" charset="0"/>
                <a:ea typeface="Cambria" panose="02040503050406030204" pitchFamily="18" charset="0"/>
              </a:rPr>
              <a:t>của</a:t>
            </a:r>
            <a:r>
              <a:rPr lang="en-US" sz="2800" i="1" dirty="0">
                <a:solidFill>
                  <a:schemeClr val="bg1"/>
                </a:solidFill>
                <a:effectLst/>
                <a:latin typeface="Cambria" panose="02040503050406030204" pitchFamily="18" charset="0"/>
                <a:ea typeface="Cambria" panose="02040503050406030204" pitchFamily="18" charset="0"/>
              </a:rPr>
              <a:t> Ngô </a:t>
            </a:r>
            <a:r>
              <a:rPr lang="en-US" sz="2800" i="1" dirty="0" err="1">
                <a:solidFill>
                  <a:schemeClr val="bg1"/>
                </a:solidFill>
                <a:effectLst/>
                <a:latin typeface="Cambria" panose="02040503050406030204" pitchFamily="18" charset="0"/>
                <a:ea typeface="Cambria" panose="02040503050406030204" pitchFamily="18" charset="0"/>
              </a:rPr>
              <a:t>Tử</a:t>
            </a:r>
            <a:r>
              <a:rPr lang="en-US" sz="2800" i="1" dirty="0">
                <a:solidFill>
                  <a:schemeClr val="bg1"/>
                </a:solidFill>
                <a:effectLst/>
                <a:latin typeface="Cambria" panose="02040503050406030204" pitchFamily="18" charset="0"/>
                <a:ea typeface="Cambria" panose="02040503050406030204" pitchFamily="18" charset="0"/>
              </a:rPr>
              <a:t> Văn </a:t>
            </a:r>
            <a:endParaRPr lang="en-US" sz="2400" dirty="0">
              <a:solidFill>
                <a:schemeClr val="bg1"/>
              </a:solidFill>
              <a:effectLst/>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xmlns="" id="{2AC49032-1833-40E0-F044-22A9D0217F7C}"/>
              </a:ext>
            </a:extLst>
          </p:cNvPr>
          <p:cNvPicPr>
            <a:picLocks noChangeAspect="1"/>
          </p:cNvPicPr>
          <p:nvPr/>
        </p:nvPicPr>
        <p:blipFill>
          <a:blip r:embed="rId5"/>
          <a:stretch>
            <a:fillRect/>
          </a:stretch>
        </p:blipFill>
        <p:spPr>
          <a:xfrm>
            <a:off x="7133771" y="1541324"/>
            <a:ext cx="2526298" cy="3712029"/>
          </a:xfrm>
          <a:prstGeom prst="rect">
            <a:avLst/>
          </a:prstGeom>
        </p:spPr>
      </p:pic>
      <p:pic>
        <p:nvPicPr>
          <p:cNvPr id="7" name="Picture 6">
            <a:extLst>
              <a:ext uri="{FF2B5EF4-FFF2-40B4-BE49-F238E27FC236}">
                <a16:creationId xmlns:a16="http://schemas.microsoft.com/office/drawing/2014/main" xmlns="" id="{E0C414F3-455B-FCB8-FD31-95D629F41B40}"/>
              </a:ext>
            </a:extLst>
          </p:cNvPr>
          <p:cNvPicPr>
            <a:picLocks noChangeAspect="1"/>
          </p:cNvPicPr>
          <p:nvPr/>
        </p:nvPicPr>
        <p:blipFill>
          <a:blip r:embed="rId6"/>
          <a:stretch>
            <a:fillRect/>
          </a:stretch>
        </p:blipFill>
        <p:spPr>
          <a:xfrm>
            <a:off x="8469381" y="2602572"/>
            <a:ext cx="2526298" cy="3708475"/>
          </a:xfrm>
          <a:prstGeom prst="rect">
            <a:avLst/>
          </a:prstGeom>
        </p:spPr>
      </p:pic>
    </p:spTree>
    <p:extLst>
      <p:ext uri="{BB962C8B-B14F-4D97-AF65-F5344CB8AC3E}">
        <p14:creationId xmlns:p14="http://schemas.microsoft.com/office/powerpoint/2010/main" val="388951395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500" fill="hold"/>
                                        <p:tgtEl>
                                          <p:spTgt spid="34"/>
                                        </p:tgtEl>
                                        <p:attrNameLst>
                                          <p:attrName>ppt_x</p:attrName>
                                        </p:attrNameLst>
                                      </p:cBhvr>
                                      <p:tavLst>
                                        <p:tav tm="0">
                                          <p:val>
                                            <p:strVal val="#ppt_x"/>
                                          </p:val>
                                        </p:tav>
                                        <p:tav tm="100000">
                                          <p:val>
                                            <p:strVal val="#ppt_x"/>
                                          </p:val>
                                        </p:tav>
                                      </p:tavLst>
                                    </p:anim>
                                    <p:anim calcmode="lin" valueType="num">
                                      <p:cBhvr additive="base">
                                        <p:cTn id="8"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 calcmode="lin" valueType="num">
                                      <p:cBhvr additive="base">
                                        <p:cTn id="25"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1" end="1"/>
                                            </p:txEl>
                                          </p:spTgt>
                                        </p:tgtEl>
                                        <p:attrNameLst>
                                          <p:attrName>style.visibility</p:attrName>
                                        </p:attrNameLst>
                                      </p:cBhvr>
                                      <p:to>
                                        <p:strVal val="visible"/>
                                      </p:to>
                                    </p:set>
                                    <p:anim calcmode="lin" valueType="num">
                                      <p:cBhvr additive="base">
                                        <p:cTn id="3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3">
                                            <p:txEl>
                                              <p:pRg st="2" end="2"/>
                                            </p:txEl>
                                          </p:spTgt>
                                        </p:tgtEl>
                                        <p:attrNameLst>
                                          <p:attrName>style.visibility</p:attrName>
                                        </p:attrNameLst>
                                      </p:cBhvr>
                                      <p:to>
                                        <p:strVal val="visible"/>
                                      </p:to>
                                    </p:set>
                                    <p:anim calcmode="lin" valueType="num">
                                      <p:cBhvr additive="base">
                                        <p:cTn id="3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12648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nvGrpSpPr>
          <p:cNvPr id="3" name="组合 1"/>
          <p:cNvGrpSpPr>
            <a:grpSpLocks/>
          </p:cNvGrpSpPr>
          <p:nvPr/>
        </p:nvGrpSpPr>
        <p:grpSpPr bwMode="auto">
          <a:xfrm rot="5239797">
            <a:off x="233319" y="-550397"/>
            <a:ext cx="2108200" cy="2590800"/>
            <a:chOff x="3668724" y="1507724"/>
            <a:chExt cx="4868459" cy="5272906"/>
          </a:xfrm>
        </p:grpSpPr>
        <p:pic>
          <p:nvPicPr>
            <p:cNvPr id="5" name="图片 14"/>
            <p:cNvPicPr>
              <a:picLocks noChangeAspect="1"/>
            </p:cNvPicPr>
            <p:nvPr/>
          </p:nvPicPr>
          <p:blipFill>
            <a:blip r:embed="rId2" cstate="print">
              <a:extLst>
                <a:ext uri="{28A0092B-C50C-407E-A947-70E740481C1C}">
                  <a14:useLocalDpi xmlns:a14="http://schemas.microsoft.com/office/drawing/2010/main" val="0"/>
                </a:ext>
              </a:extLst>
            </a:blip>
            <a:srcRect l="39716" b="12071"/>
            <a:stretch>
              <a:fillRect/>
            </a:stretch>
          </p:blipFill>
          <p:spPr bwMode="auto">
            <a:xfrm>
              <a:off x="4684848" y="1507724"/>
              <a:ext cx="3852335" cy="5272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15"/>
            <p:cNvPicPr>
              <a:picLocks noChangeAspect="1"/>
            </p:cNvPicPr>
            <p:nvPr/>
          </p:nvPicPr>
          <p:blipFill>
            <a:blip r:embed="rId3" cstate="print">
              <a:extLst>
                <a:ext uri="{28A0092B-C50C-407E-A947-70E740481C1C}">
                  <a14:useLocalDpi xmlns:a14="http://schemas.microsoft.com/office/drawing/2010/main" val="0"/>
                </a:ext>
              </a:extLst>
            </a:blip>
            <a:srcRect l="-1305" t="49103" r="84631" b="25987"/>
            <a:stretch>
              <a:fillRect/>
            </a:stretch>
          </p:blipFill>
          <p:spPr bwMode="auto">
            <a:xfrm>
              <a:off x="3784838" y="4756223"/>
              <a:ext cx="1065321" cy="1493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16"/>
            <p:cNvPicPr>
              <a:picLocks noChangeAspect="1"/>
            </p:cNvPicPr>
            <p:nvPr/>
          </p:nvPicPr>
          <p:blipFill>
            <a:blip r:embed="rId3" cstate="print">
              <a:extLst>
                <a:ext uri="{28A0092B-C50C-407E-A947-70E740481C1C}">
                  <a14:useLocalDpi xmlns:a14="http://schemas.microsoft.com/office/drawing/2010/main" val="0"/>
                </a:ext>
              </a:extLst>
            </a:blip>
            <a:srcRect l="-1305" t="49103" r="84631" b="25987"/>
            <a:stretch>
              <a:fillRect/>
            </a:stretch>
          </p:blipFill>
          <p:spPr bwMode="auto">
            <a:xfrm>
              <a:off x="3668724" y="5158181"/>
              <a:ext cx="1065321" cy="1493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 name="图片 6"/>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9900000">
            <a:off x="9862626" y="-124858"/>
            <a:ext cx="2510367" cy="168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23"/>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17809" y="964769"/>
            <a:ext cx="665692" cy="560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23"/>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89607" y="526871"/>
            <a:ext cx="665692" cy="560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3436474" y="137698"/>
            <a:ext cx="5214832" cy="812530"/>
          </a:xfrm>
          <a:prstGeom prst="rect">
            <a:avLst/>
          </a:prstGeom>
        </p:spPr>
        <p:txBody>
          <a:bodyPr wrap="square">
            <a:spAutoFit/>
          </a:bodyPr>
          <a:lstStyle/>
          <a:p>
            <a:pPr algn="just">
              <a:lnSpc>
                <a:spcPct val="130000"/>
              </a:lnSpc>
              <a:spcAft>
                <a:spcPts val="0"/>
              </a:spcAft>
            </a:pPr>
            <a:r>
              <a:rPr lang="pt-BR" sz="3600" b="1" kern="100">
                <a:solidFill>
                  <a:srgbClr val="0070C0"/>
                </a:solidFill>
                <a:latin typeface="Times New Roman" panose="02020603050405020304" pitchFamily="18" charset="0"/>
                <a:ea typeface="Calibri" panose="020F0502020204030204" pitchFamily="34" charset="0"/>
              </a:rPr>
              <a:t>3. Nhân vật Ngô Tử Văn</a:t>
            </a:r>
            <a:endParaRPr lang="en-GB" sz="3600">
              <a:effectLst/>
              <a:latin typeface="Times New Roman" panose="02020603050405020304" pitchFamily="18" charset="0"/>
              <a:ea typeface="Calibri" panose="020F0502020204030204" pitchFamily="34" charset="0"/>
            </a:endParaRPr>
          </a:p>
        </p:txBody>
      </p:sp>
      <p:sp>
        <p:nvSpPr>
          <p:cNvPr id="11" name="Rectangle 10"/>
          <p:cNvSpPr/>
          <p:nvPr/>
        </p:nvSpPr>
        <p:spPr>
          <a:xfrm>
            <a:off x="3521979" y="792557"/>
            <a:ext cx="5147563" cy="740652"/>
          </a:xfrm>
          <a:prstGeom prst="rect">
            <a:avLst/>
          </a:prstGeom>
        </p:spPr>
        <p:txBody>
          <a:bodyPr wrap="none">
            <a:spAutoFit/>
          </a:bodyPr>
          <a:lstStyle/>
          <a:p>
            <a:pPr algn="just">
              <a:lnSpc>
                <a:spcPct val="130000"/>
              </a:lnSpc>
              <a:spcAft>
                <a:spcPts val="0"/>
              </a:spcAft>
            </a:pPr>
            <a:r>
              <a:rPr lang="pt-BR" sz="3600" b="1" kern="100">
                <a:solidFill>
                  <a:srgbClr val="0070C0"/>
                </a:solidFill>
                <a:latin typeface="Times New Roman" panose="02020603050405020304" pitchFamily="18" charset="0"/>
                <a:ea typeface="Calibri" panose="020F0502020204030204" pitchFamily="34" charset="0"/>
              </a:rPr>
              <a:t>3.1. Lai lịch của nhân vật</a:t>
            </a:r>
            <a:endParaRPr lang="en-GB" sz="3600">
              <a:solidFill>
                <a:srgbClr val="0070C0"/>
              </a:solidFill>
              <a:effectLst/>
              <a:latin typeface="Times New Roman" panose="02020603050405020304" pitchFamily="18" charset="0"/>
              <a:ea typeface="Calibri" panose="020F0502020204030204" pitchFamily="34" charset="0"/>
            </a:endParaRPr>
          </a:p>
        </p:txBody>
      </p:sp>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4793" y="1706444"/>
            <a:ext cx="2631114" cy="3705794"/>
          </a:xfrm>
          <a:prstGeom prst="rect">
            <a:avLst/>
          </a:prstGeom>
        </p:spPr>
      </p:pic>
      <p:pic>
        <p:nvPicPr>
          <p:cNvPr id="13" name="Picture 12"/>
          <p:cNvPicPr>
            <a:picLocks noChangeAspect="1"/>
          </p:cNvPicPr>
          <p:nvPr/>
        </p:nvPicPr>
        <p:blipFill rotWithShape="1">
          <a:blip r:embed="rId7">
            <a:extLst>
              <a:ext uri="{BEBA8EAE-BF5A-486C-A8C5-ECC9F3942E4B}">
                <a14:imgProps xmlns:a14="http://schemas.microsoft.com/office/drawing/2010/main">
                  <a14:imgLayer r:embed="rId8">
                    <a14:imgEffect>
                      <a14:backgroundRemoval t="18795" b="82651" l="9125" r="55500"/>
                    </a14:imgEffect>
                    <a14:imgEffect>
                      <a14:saturation sat="33000"/>
                    </a14:imgEffect>
                  </a14:imgLayer>
                </a14:imgProps>
              </a:ext>
              <a:ext uri="{28A0092B-C50C-407E-A947-70E740481C1C}">
                <a14:useLocalDpi xmlns:a14="http://schemas.microsoft.com/office/drawing/2010/main" val="0"/>
              </a:ext>
            </a:extLst>
          </a:blip>
          <a:srcRect l="9415" t="18347" r="42198" b="17137"/>
          <a:stretch/>
        </p:blipFill>
        <p:spPr>
          <a:xfrm>
            <a:off x="-210285" y="4106378"/>
            <a:ext cx="4220524" cy="2919195"/>
          </a:xfrm>
          <a:prstGeom prst="rect">
            <a:avLst/>
          </a:prstGeom>
        </p:spPr>
      </p:pic>
      <p:sp>
        <p:nvSpPr>
          <p:cNvPr id="14" name="Oval 13"/>
          <p:cNvSpPr/>
          <p:nvPr/>
        </p:nvSpPr>
        <p:spPr>
          <a:xfrm>
            <a:off x="3088067" y="1910187"/>
            <a:ext cx="212223" cy="230571"/>
          </a:xfrm>
          <a:prstGeom prst="ellipse">
            <a:avLst/>
          </a:prstGeom>
          <a:solidFill>
            <a:srgbClr val="4BACC6">
              <a:lumMod val="75000"/>
            </a:srgbClr>
          </a:solidFill>
          <a:ln w="25400" cap="flat" cmpd="sng" algn="ctr">
            <a:noFill/>
            <a:prstDash val="solid"/>
          </a:ln>
          <a:effectLst>
            <a:outerShdw blurRad="76200" dir="18900000" sy="23000" kx="-1200000" algn="bl" rotWithShape="0">
              <a:prstClr val="black">
                <a:alpha val="20000"/>
              </a:prstClr>
            </a:outerShdw>
          </a:effectLst>
        </p:spPr>
        <p:txBody>
          <a:bodyPr rtlCol="0" anchor="ctr"/>
          <a:lstStyle/>
          <a:p>
            <a:pPr marL="0" marR="0" lvl="0" indent="0" defTabSz="2177278" eaLnBrk="1" fontAlgn="auto" latinLnBrk="0" hangingPunct="1">
              <a:lnSpc>
                <a:spcPts val="6000"/>
              </a:lnSpc>
              <a:spcBef>
                <a:spcPts val="0"/>
              </a:spcBef>
              <a:spcAft>
                <a:spcPts val="0"/>
              </a:spcAft>
              <a:buClrTx/>
              <a:buSzTx/>
              <a:buFontTx/>
              <a:buNone/>
              <a:tabLst/>
              <a:defRPr/>
            </a:pPr>
            <a:endParaRPr kumimoji="0" lang="en-US" sz="4400" b="1" i="0" u="none" strike="noStrike" kern="0" cap="none" spc="0" normalizeH="0" baseline="0" noProof="0">
              <a:ln>
                <a:noFill/>
              </a:ln>
              <a:solidFill>
                <a:prstClr val="black"/>
              </a:solidFill>
              <a:effectLst/>
              <a:uLnTx/>
              <a:uFillTx/>
              <a:latin typeface="Arial" pitchFamily="34" charset="0"/>
              <a:ea typeface="+mn-ea"/>
              <a:cs typeface="Arial" panose="020B0604020202020204" pitchFamily="34" charset="0"/>
            </a:endParaRPr>
          </a:p>
        </p:txBody>
      </p:sp>
      <p:sp>
        <p:nvSpPr>
          <p:cNvPr id="15" name="Oval 14"/>
          <p:cNvSpPr/>
          <p:nvPr/>
        </p:nvSpPr>
        <p:spPr>
          <a:xfrm>
            <a:off x="3120080" y="2717703"/>
            <a:ext cx="212223" cy="230571"/>
          </a:xfrm>
          <a:prstGeom prst="ellipse">
            <a:avLst/>
          </a:prstGeom>
          <a:solidFill>
            <a:srgbClr val="4BACC6">
              <a:lumMod val="75000"/>
            </a:srgbClr>
          </a:solidFill>
          <a:ln w="25400" cap="flat" cmpd="sng" algn="ctr">
            <a:noFill/>
            <a:prstDash val="solid"/>
          </a:ln>
          <a:effectLst>
            <a:outerShdw blurRad="76200" dir="18900000" sy="23000" kx="-1200000" algn="bl" rotWithShape="0">
              <a:prstClr val="black">
                <a:alpha val="20000"/>
              </a:prstClr>
            </a:outerShdw>
          </a:effectLst>
        </p:spPr>
        <p:txBody>
          <a:bodyPr rtlCol="0" anchor="ctr"/>
          <a:lstStyle/>
          <a:p>
            <a:pPr marL="0" marR="0" lvl="0" indent="0" defTabSz="2177278" eaLnBrk="1" fontAlgn="auto" latinLnBrk="0" hangingPunct="1">
              <a:lnSpc>
                <a:spcPts val="6000"/>
              </a:lnSpc>
              <a:spcBef>
                <a:spcPts val="0"/>
              </a:spcBef>
              <a:spcAft>
                <a:spcPts val="0"/>
              </a:spcAft>
              <a:buClrTx/>
              <a:buSzTx/>
              <a:buFontTx/>
              <a:buNone/>
              <a:tabLst/>
              <a:defRPr/>
            </a:pPr>
            <a:endParaRPr kumimoji="0" lang="en-US" sz="4400" b="1" i="0" u="none" strike="noStrike" kern="0" cap="none" spc="0" normalizeH="0" baseline="0" noProof="0">
              <a:ln>
                <a:noFill/>
              </a:ln>
              <a:solidFill>
                <a:prstClr val="black"/>
              </a:solidFill>
              <a:effectLst/>
              <a:uLnTx/>
              <a:uFillTx/>
              <a:latin typeface="Arial" pitchFamily="34" charset="0"/>
              <a:ea typeface="+mn-ea"/>
              <a:cs typeface="Arial" panose="020B0604020202020204" pitchFamily="34" charset="0"/>
            </a:endParaRPr>
          </a:p>
        </p:txBody>
      </p:sp>
      <p:sp>
        <p:nvSpPr>
          <p:cNvPr id="16" name="Oval 15"/>
          <p:cNvSpPr/>
          <p:nvPr/>
        </p:nvSpPr>
        <p:spPr>
          <a:xfrm>
            <a:off x="3120079" y="3615284"/>
            <a:ext cx="212223" cy="230571"/>
          </a:xfrm>
          <a:prstGeom prst="ellipse">
            <a:avLst/>
          </a:prstGeom>
          <a:solidFill>
            <a:srgbClr val="4BACC6">
              <a:lumMod val="75000"/>
            </a:srgbClr>
          </a:solidFill>
          <a:ln w="25400" cap="flat" cmpd="sng" algn="ctr">
            <a:noFill/>
            <a:prstDash val="solid"/>
          </a:ln>
          <a:effectLst>
            <a:outerShdw blurRad="76200" dir="18900000" sy="23000" kx="-1200000" algn="bl" rotWithShape="0">
              <a:prstClr val="black">
                <a:alpha val="20000"/>
              </a:prstClr>
            </a:outerShdw>
          </a:effectLst>
        </p:spPr>
        <p:txBody>
          <a:bodyPr rtlCol="0" anchor="ctr"/>
          <a:lstStyle/>
          <a:p>
            <a:pPr marL="0" marR="0" lvl="0" indent="0" defTabSz="2177278" eaLnBrk="1" fontAlgn="auto" latinLnBrk="0" hangingPunct="1">
              <a:lnSpc>
                <a:spcPts val="6000"/>
              </a:lnSpc>
              <a:spcBef>
                <a:spcPts val="0"/>
              </a:spcBef>
              <a:spcAft>
                <a:spcPts val="0"/>
              </a:spcAft>
              <a:buClrTx/>
              <a:buSzTx/>
              <a:buFontTx/>
              <a:buNone/>
              <a:tabLst/>
              <a:defRPr/>
            </a:pPr>
            <a:endParaRPr kumimoji="0" lang="en-US" sz="4400" b="1" i="0" u="none" strike="noStrike" kern="0" cap="none" spc="0" normalizeH="0" baseline="0" noProof="0">
              <a:ln>
                <a:noFill/>
              </a:ln>
              <a:solidFill>
                <a:prstClr val="black"/>
              </a:solidFill>
              <a:effectLst/>
              <a:uLnTx/>
              <a:uFillTx/>
              <a:latin typeface="Arial" pitchFamily="34" charset="0"/>
              <a:ea typeface="+mn-ea"/>
              <a:cs typeface="Arial" panose="020B0604020202020204" pitchFamily="34" charset="0"/>
            </a:endParaRPr>
          </a:p>
        </p:txBody>
      </p:sp>
      <p:sp>
        <p:nvSpPr>
          <p:cNvPr id="17" name="Rectangle 16"/>
          <p:cNvSpPr/>
          <p:nvPr/>
        </p:nvSpPr>
        <p:spPr>
          <a:xfrm>
            <a:off x="3300290" y="1745336"/>
            <a:ext cx="5829994" cy="584775"/>
          </a:xfrm>
          <a:prstGeom prst="rect">
            <a:avLst/>
          </a:prstGeom>
        </p:spPr>
        <p:txBody>
          <a:bodyPr wrap="none">
            <a:spAutoFit/>
          </a:bodyPr>
          <a:lstStyle/>
          <a:p>
            <a:r>
              <a:rPr lang="pt-BR" sz="3200" b="1" kern="100">
                <a:solidFill>
                  <a:srgbClr val="0D0D0D"/>
                </a:solidFill>
                <a:latin typeface="Times New Roman" panose="02020603050405020304" pitchFamily="18" charset="0"/>
                <a:ea typeface="Calibri" panose="020F0502020204030204" pitchFamily="34" charset="0"/>
                <a:cs typeface="Times New Roman" panose="02020603050405020304" pitchFamily="18" charset="0"/>
              </a:rPr>
              <a:t>Tên họ:</a:t>
            </a:r>
            <a:r>
              <a:rPr lang="pt-BR" sz="3200" kern="10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Ngô Tử Văn tên là Soạn</a:t>
            </a:r>
            <a:endParaRPr lang="en-GB" sz="3200">
              <a:latin typeface="Times New Roman" panose="02020603050405020304" pitchFamily="18" charset="0"/>
              <a:cs typeface="Times New Roman" panose="02020603050405020304" pitchFamily="18" charset="0"/>
            </a:endParaRPr>
          </a:p>
        </p:txBody>
      </p:sp>
      <p:sp>
        <p:nvSpPr>
          <p:cNvPr id="18" name="Rectangle 17"/>
          <p:cNvSpPr/>
          <p:nvPr/>
        </p:nvSpPr>
        <p:spPr>
          <a:xfrm>
            <a:off x="3332303" y="2487270"/>
            <a:ext cx="8671972" cy="584775"/>
          </a:xfrm>
          <a:prstGeom prst="rect">
            <a:avLst/>
          </a:prstGeom>
        </p:spPr>
        <p:txBody>
          <a:bodyPr wrap="square">
            <a:spAutoFit/>
          </a:bodyPr>
          <a:lstStyle/>
          <a:p>
            <a:r>
              <a:rPr lang="pt-BR" sz="3200" b="1" kern="100">
                <a:solidFill>
                  <a:srgbClr val="0D0D0D"/>
                </a:solidFill>
                <a:latin typeface="Times New Roman" panose="02020603050405020304" pitchFamily="18" charset="0"/>
                <a:ea typeface="Calibri" panose="020F0502020204030204" pitchFamily="34" charset="0"/>
                <a:cs typeface="Times New Roman" panose="02020603050405020304" pitchFamily="18" charset="0"/>
              </a:rPr>
              <a:t>Quê quán</a:t>
            </a:r>
            <a:r>
              <a:rPr lang="pt-BR" sz="3200" kern="10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người huyện Yên Dũng, đất Lạng Giang</a:t>
            </a:r>
            <a:endParaRPr lang="en-GB" sz="3200">
              <a:latin typeface="Times New Roman" panose="02020603050405020304" pitchFamily="18" charset="0"/>
              <a:cs typeface="Times New Roman" panose="02020603050405020304" pitchFamily="18" charset="0"/>
            </a:endParaRPr>
          </a:p>
        </p:txBody>
      </p:sp>
      <p:sp>
        <p:nvSpPr>
          <p:cNvPr id="19" name="Rectangle 18"/>
          <p:cNvSpPr/>
          <p:nvPr/>
        </p:nvSpPr>
        <p:spPr>
          <a:xfrm>
            <a:off x="3436473" y="3409876"/>
            <a:ext cx="8567801" cy="1569660"/>
          </a:xfrm>
          <a:prstGeom prst="rect">
            <a:avLst/>
          </a:prstGeom>
        </p:spPr>
        <p:txBody>
          <a:bodyPr wrap="square">
            <a:spAutoFit/>
          </a:bodyPr>
          <a:lstStyle/>
          <a:p>
            <a:pPr algn="just"/>
            <a:r>
              <a:rPr lang="en-US" sz="3200" b="1" kern="100">
                <a:solidFill>
                  <a:srgbClr val="0D0D0D"/>
                </a:solidFill>
                <a:latin typeface="Times New Roman" panose="02020603050405020304" pitchFamily="18" charset="0"/>
                <a:ea typeface="Calibri" panose="020F0502020204030204" pitchFamily="34" charset="0"/>
                <a:cs typeface="Times New Roman" panose="02020603050405020304" pitchFamily="18" charset="0"/>
              </a:rPr>
              <a:t>Tính cách</a:t>
            </a:r>
            <a:r>
              <a:rPr lang="en-US" sz="3200" kern="10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a:latin typeface="Times New Roman" panose="02020603050405020304" pitchFamily="18" charset="0"/>
                <a:ea typeface="Calibri" panose="020F0502020204030204" pitchFamily="34" charset="0"/>
                <a:cs typeface="Times New Roman" panose="02020603050405020304" pitchFamily="18" charset="0"/>
              </a:rPr>
              <a:t>Chàng vốn khảng khái, nóng nảy, thấy sự tà gian thì không thể chịu được, vùng Bắc người ta vẫn khen là một</a:t>
            </a:r>
            <a:r>
              <a:rPr lang="pt-BR" sz="3200" i="1">
                <a:latin typeface="Times New Roman" panose="02020603050405020304" pitchFamily="18" charset="0"/>
                <a:ea typeface="Calibri" panose="020F0502020204030204" pitchFamily="34" charset="0"/>
                <a:cs typeface="Times New Roman" panose="02020603050405020304" pitchFamily="18" charset="0"/>
              </a:rPr>
              <a:t>  </a:t>
            </a:r>
            <a:r>
              <a:rPr lang="en-US" sz="3200" i="1">
                <a:latin typeface="Times New Roman" panose="02020603050405020304" pitchFamily="18" charset="0"/>
                <a:ea typeface="Calibri" panose="020F0502020204030204" pitchFamily="34" charset="0"/>
                <a:cs typeface="Times New Roman" panose="02020603050405020304" pitchFamily="18" charset="0"/>
              </a:rPr>
              <a:t>người cương trực</a:t>
            </a:r>
            <a:r>
              <a:rPr lang="en-US" sz="3200">
                <a:latin typeface="Times New Roman" panose="02020603050405020304" pitchFamily="18" charset="0"/>
                <a:ea typeface="Calibri" panose="020F0502020204030204" pitchFamily="34" charset="0"/>
                <a:cs typeface="Times New Roman" panose="02020603050405020304" pitchFamily="18" charset="0"/>
              </a:rPr>
              <a:t>.</a:t>
            </a:r>
            <a:endParaRPr lang="en-GB" sz="32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78580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1000"/>
                                        <p:tgtEl>
                                          <p:spTgt spid="17"/>
                                        </p:tgtEl>
                                      </p:cBhvr>
                                    </p:animEffect>
                                    <p:anim calcmode="lin" valueType="num">
                                      <p:cBhvr>
                                        <p:cTn id="27" dur="1000" fill="hold"/>
                                        <p:tgtEl>
                                          <p:spTgt spid="17"/>
                                        </p:tgtEl>
                                        <p:attrNameLst>
                                          <p:attrName>ppt_x</p:attrName>
                                        </p:attrNameLst>
                                      </p:cBhvr>
                                      <p:tavLst>
                                        <p:tav tm="0">
                                          <p:val>
                                            <p:strVal val="#ppt_x"/>
                                          </p:val>
                                        </p:tav>
                                        <p:tav tm="100000">
                                          <p:val>
                                            <p:strVal val="#ppt_x"/>
                                          </p:val>
                                        </p:tav>
                                      </p:tavLst>
                                    </p:anim>
                                    <p:anim calcmode="lin" valueType="num">
                                      <p:cBhvr>
                                        <p:cTn id="28"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barn(inVertical)">
                                      <p:cBhvr>
                                        <p:cTn id="33" dur="500"/>
                                        <p:tgtEl>
                                          <p:spTgt spid="15"/>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barn(inVertical)">
                                      <p:cBhvr>
                                        <p:cTn id="36" dur="500"/>
                                        <p:tgtEl>
                                          <p:spTgt spid="18"/>
                                        </p:tgtEl>
                                      </p:cBhvr>
                                    </p:animEffec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fade">
                                      <p:cBhvr>
                                        <p:cTn id="41" dur="1000"/>
                                        <p:tgtEl>
                                          <p:spTgt spid="16"/>
                                        </p:tgtEl>
                                      </p:cBhvr>
                                    </p:animEffect>
                                    <p:anim calcmode="lin" valueType="num">
                                      <p:cBhvr>
                                        <p:cTn id="42" dur="1000" fill="hold"/>
                                        <p:tgtEl>
                                          <p:spTgt spid="16"/>
                                        </p:tgtEl>
                                        <p:attrNameLst>
                                          <p:attrName>ppt_x</p:attrName>
                                        </p:attrNameLst>
                                      </p:cBhvr>
                                      <p:tavLst>
                                        <p:tav tm="0">
                                          <p:val>
                                            <p:strVal val="#ppt_x"/>
                                          </p:val>
                                        </p:tav>
                                        <p:tav tm="100000">
                                          <p:val>
                                            <p:strVal val="#ppt_x"/>
                                          </p:val>
                                        </p:tav>
                                      </p:tavLst>
                                    </p:anim>
                                    <p:anim calcmode="lin" valueType="num">
                                      <p:cBhvr>
                                        <p:cTn id="43" dur="1000" fill="hold"/>
                                        <p:tgtEl>
                                          <p:spTgt spid="16"/>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fade">
                                      <p:cBhvr>
                                        <p:cTn id="46" dur="1000"/>
                                        <p:tgtEl>
                                          <p:spTgt spid="19"/>
                                        </p:tgtEl>
                                      </p:cBhvr>
                                    </p:animEffect>
                                    <p:anim calcmode="lin" valueType="num">
                                      <p:cBhvr>
                                        <p:cTn id="47" dur="1000" fill="hold"/>
                                        <p:tgtEl>
                                          <p:spTgt spid="19"/>
                                        </p:tgtEl>
                                        <p:attrNameLst>
                                          <p:attrName>ppt_x</p:attrName>
                                        </p:attrNameLst>
                                      </p:cBhvr>
                                      <p:tavLst>
                                        <p:tav tm="0">
                                          <p:val>
                                            <p:strVal val="#ppt_x"/>
                                          </p:val>
                                        </p:tav>
                                        <p:tav tm="100000">
                                          <p:val>
                                            <p:strVal val="#ppt_x"/>
                                          </p:val>
                                        </p:tav>
                                      </p:tavLst>
                                    </p:anim>
                                    <p:anim calcmode="lin" valueType="num">
                                      <p:cBhvr>
                                        <p:cTn id="48"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P spid="14" grpId="0" animBg="1"/>
      <p:bldP spid="15" grpId="0" animBg="1"/>
      <p:bldP spid="16" grpId="0" animBg="1"/>
      <p:bldP spid="17" grpId="0"/>
      <p:bldP spid="18" grpId="0"/>
      <p:bldP spid="1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12648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nvGrpSpPr>
          <p:cNvPr id="3" name="组合 1"/>
          <p:cNvGrpSpPr>
            <a:grpSpLocks/>
          </p:cNvGrpSpPr>
          <p:nvPr/>
        </p:nvGrpSpPr>
        <p:grpSpPr bwMode="auto">
          <a:xfrm rot="5239797">
            <a:off x="233319" y="-550397"/>
            <a:ext cx="2108200" cy="2590800"/>
            <a:chOff x="3668724" y="1507724"/>
            <a:chExt cx="4868459" cy="5272906"/>
          </a:xfrm>
        </p:grpSpPr>
        <p:pic>
          <p:nvPicPr>
            <p:cNvPr id="5" name="图片 14"/>
            <p:cNvPicPr>
              <a:picLocks noChangeAspect="1"/>
            </p:cNvPicPr>
            <p:nvPr/>
          </p:nvPicPr>
          <p:blipFill>
            <a:blip r:embed="rId2" cstate="print">
              <a:extLst>
                <a:ext uri="{28A0092B-C50C-407E-A947-70E740481C1C}">
                  <a14:useLocalDpi xmlns:a14="http://schemas.microsoft.com/office/drawing/2010/main" val="0"/>
                </a:ext>
              </a:extLst>
            </a:blip>
            <a:srcRect l="39716" b="12071"/>
            <a:stretch>
              <a:fillRect/>
            </a:stretch>
          </p:blipFill>
          <p:spPr bwMode="auto">
            <a:xfrm>
              <a:off x="4684848" y="1507724"/>
              <a:ext cx="3852335" cy="5272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15"/>
            <p:cNvPicPr>
              <a:picLocks noChangeAspect="1"/>
            </p:cNvPicPr>
            <p:nvPr/>
          </p:nvPicPr>
          <p:blipFill>
            <a:blip r:embed="rId3" cstate="print">
              <a:extLst>
                <a:ext uri="{28A0092B-C50C-407E-A947-70E740481C1C}">
                  <a14:useLocalDpi xmlns:a14="http://schemas.microsoft.com/office/drawing/2010/main" val="0"/>
                </a:ext>
              </a:extLst>
            </a:blip>
            <a:srcRect l="-1305" t="49103" r="84631" b="25987"/>
            <a:stretch>
              <a:fillRect/>
            </a:stretch>
          </p:blipFill>
          <p:spPr bwMode="auto">
            <a:xfrm>
              <a:off x="3784838" y="4756223"/>
              <a:ext cx="1065321" cy="1493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16"/>
            <p:cNvPicPr>
              <a:picLocks noChangeAspect="1"/>
            </p:cNvPicPr>
            <p:nvPr/>
          </p:nvPicPr>
          <p:blipFill>
            <a:blip r:embed="rId3" cstate="print">
              <a:extLst>
                <a:ext uri="{28A0092B-C50C-407E-A947-70E740481C1C}">
                  <a14:useLocalDpi xmlns:a14="http://schemas.microsoft.com/office/drawing/2010/main" val="0"/>
                </a:ext>
              </a:extLst>
            </a:blip>
            <a:srcRect l="-1305" t="49103" r="84631" b="25987"/>
            <a:stretch>
              <a:fillRect/>
            </a:stretch>
          </p:blipFill>
          <p:spPr bwMode="auto">
            <a:xfrm>
              <a:off x="3668724" y="5158181"/>
              <a:ext cx="1065321" cy="1493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 name="图片 2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9607" y="526871"/>
            <a:ext cx="665692" cy="560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 descr="Kết quả hình ảnh cho thể loại truyền kì"/>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18787" y="1087789"/>
            <a:ext cx="3773213" cy="5038692"/>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2244194" y="4842967"/>
            <a:ext cx="12954000" cy="899862"/>
          </a:xfrm>
          <a:prstGeom prst="rect">
            <a:avLst/>
          </a:prstGeom>
          <a:noFill/>
        </p:spPr>
        <p:txBody>
          <a:bodyPr wrap="square" rtlCol="0">
            <a:spAutoFit/>
          </a:bodyPr>
          <a:lstStyle/>
          <a:p>
            <a:pPr marL="0" marR="0" lvl="0" indent="0" algn="just" defTabSz="2177278" eaLnBrk="1" fontAlgn="auto" latinLnBrk="0" hangingPunct="1">
              <a:lnSpc>
                <a:spcPts val="7000"/>
              </a:lnSpc>
              <a:spcBef>
                <a:spcPts val="0"/>
              </a:spcBef>
              <a:spcAft>
                <a:spcPts val="0"/>
              </a:spcAft>
              <a:buClrTx/>
              <a:buSzTx/>
              <a:buFontTx/>
              <a:buNone/>
              <a:tabLst/>
              <a:defRPr/>
            </a:pPr>
            <a:endParaRPr kumimoji="0" lang="vi-VN" sz="4600" b="1" i="0" u="none" strike="noStrike" kern="0" cap="none" spc="0" normalizeH="0" baseline="0" noProof="0" dirty="0">
              <a:ln>
                <a:noFill/>
              </a:ln>
              <a:solidFill>
                <a:prstClr val="black"/>
              </a:solidFill>
              <a:effectLst/>
              <a:uLnTx/>
              <a:uFillTx/>
              <a:cs typeface="Arial" pitchFamily="34" charset="0"/>
            </a:endParaRPr>
          </a:p>
        </p:txBody>
      </p:sp>
      <p:sp>
        <p:nvSpPr>
          <p:cNvPr id="20" name="Rounded Rectangle 19"/>
          <p:cNvSpPr/>
          <p:nvPr/>
        </p:nvSpPr>
        <p:spPr>
          <a:xfrm>
            <a:off x="1055802" y="1614658"/>
            <a:ext cx="7006441" cy="3334413"/>
          </a:xfrm>
          <a:prstGeom prst="roundRect">
            <a:avLst>
              <a:gd name="adj" fmla="val 4030"/>
            </a:avLst>
          </a:prstGeom>
          <a:solidFill>
            <a:sysClr val="window" lastClr="FFFFFF"/>
          </a:solidFill>
          <a:ln w="38100" cap="flat" cmpd="sng" algn="ctr">
            <a:solidFill>
              <a:srgbClr val="4F81BD">
                <a:shade val="50000"/>
              </a:srgbClr>
            </a:solidFill>
            <a:prstDash val="sysDot"/>
          </a:ln>
          <a:effectLst/>
        </p:spPr>
        <p:txBody>
          <a:bodyPr rtlCol="0" anchor="ctr"/>
          <a:lstStyle/>
          <a:p>
            <a:pPr marL="0" marR="0" lvl="0" indent="0" algn="ctr" defTabSz="2177278" eaLnBrk="1" fontAlgn="auto" latinLnBrk="0" hangingPunct="1">
              <a:lnSpc>
                <a:spcPct val="100000"/>
              </a:lnSpc>
              <a:spcBef>
                <a:spcPts val="0"/>
              </a:spcBef>
              <a:spcAft>
                <a:spcPts val="0"/>
              </a:spcAft>
              <a:buClrTx/>
              <a:buSzTx/>
              <a:buFontTx/>
              <a:buNone/>
              <a:tabLst/>
              <a:defRPr/>
            </a:pPr>
            <a:endParaRPr kumimoji="0" lang="en-US" sz="4300" b="0" i="0" u="none" strike="noStrike" kern="0" cap="none" spc="0" normalizeH="0" baseline="0" noProof="0">
              <a:ln>
                <a:noFill/>
              </a:ln>
              <a:solidFill>
                <a:prstClr val="white"/>
              </a:solidFill>
              <a:effectLst/>
              <a:uLnTx/>
              <a:uFillTx/>
              <a:latin typeface="Calibri"/>
              <a:ea typeface="+mn-ea"/>
              <a:cs typeface="+mn-cs"/>
            </a:endParaRPr>
          </a:p>
        </p:txBody>
      </p:sp>
      <p:sp>
        <p:nvSpPr>
          <p:cNvPr id="21" name="Rectangle 20"/>
          <p:cNvSpPr/>
          <p:nvPr/>
        </p:nvSpPr>
        <p:spPr>
          <a:xfrm>
            <a:off x="1116127" y="1761226"/>
            <a:ext cx="6885790" cy="3046988"/>
          </a:xfrm>
          <a:prstGeom prst="rect">
            <a:avLst/>
          </a:prstGeom>
        </p:spPr>
        <p:txBody>
          <a:bodyPr wrap="square">
            <a:spAutoFit/>
          </a:bodyPr>
          <a:lstStyle/>
          <a:p>
            <a:pPr lvl="0" algn="ctr">
              <a:spcAft>
                <a:spcPts val="0"/>
              </a:spcAft>
            </a:pPr>
            <a:r>
              <a:rPr lang="vi-VN" sz="3200" b="1" kern="100">
                <a:solidFill>
                  <a:srgbClr val="0D0D0D"/>
                </a:solidFill>
                <a:latin typeface="Times New Roman" panose="02020603050405020304" pitchFamily="18" charset="0"/>
                <a:ea typeface="Calibri" panose="020F0502020204030204" pitchFamily="34" charset="0"/>
              </a:rPr>
              <a:t>Nhận xét</a:t>
            </a:r>
          </a:p>
          <a:p>
            <a:pPr lvl="0" algn="just">
              <a:spcAft>
                <a:spcPts val="0"/>
              </a:spcAft>
            </a:pPr>
            <a:r>
              <a:rPr lang="vi-VN" sz="3200">
                <a:solidFill>
                  <a:srgbClr val="0D0D0D"/>
                </a:solidFill>
                <a:latin typeface="Times New Roman" panose="02020603050405020304" pitchFamily="18" charset="0"/>
                <a:ea typeface="Calibri" panose="020F0502020204030204" pitchFamily="34" charset="0"/>
              </a:rPr>
              <a:t>Nhân vật Ngô Tử Văn được giới thiệu theo công thức truyền thống của văn học trung đại: tên, quê quán cụ thể, </a:t>
            </a:r>
            <a:r>
              <a:rPr lang="vi-VN" sz="3200">
                <a:latin typeface="Times New Roman" panose="02020603050405020304" pitchFamily="18" charset="0"/>
                <a:ea typeface="Calibri" panose="020F0502020204030204" pitchFamily="34" charset="0"/>
              </a:rPr>
              <a:t>đặc biệt là tính tình, phẩm chất bằng những từ ngữ khẳng định, khen ngợi.</a:t>
            </a:r>
            <a:endParaRPr lang="en-GB" sz="3200">
              <a:effectLst/>
              <a:latin typeface="Times New Roman" panose="02020603050405020304" pitchFamily="18" charset="0"/>
              <a:ea typeface="Calibri" panose="020F0502020204030204" pitchFamily="34" charset="0"/>
            </a:endParaRPr>
          </a:p>
        </p:txBody>
      </p:sp>
      <p:pic>
        <p:nvPicPr>
          <p:cNvPr id="22" name="图片 6"/>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9900000">
            <a:off x="9862626" y="-124858"/>
            <a:ext cx="2510367" cy="168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图片 2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117809" y="964769"/>
            <a:ext cx="665692" cy="560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08493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12648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8" name="图片 6"/>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9900000">
            <a:off x="9862626" y="-124858"/>
            <a:ext cx="2510367" cy="168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2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17809" y="964769"/>
            <a:ext cx="665692" cy="560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3359080" y="278427"/>
            <a:ext cx="6452324" cy="1077218"/>
          </a:xfrm>
          <a:prstGeom prst="rect">
            <a:avLst/>
          </a:prstGeom>
        </p:spPr>
        <p:txBody>
          <a:bodyPr wrap="square">
            <a:spAutoFit/>
          </a:bodyPr>
          <a:lstStyle/>
          <a:p>
            <a:pPr algn="ctr"/>
            <a:r>
              <a:rPr lang="en-US" sz="3200" b="1">
                <a:solidFill>
                  <a:srgbClr val="0070C0"/>
                </a:solidFill>
                <a:latin typeface="Times New Roman" panose="02020603050405020304" pitchFamily="18" charset="0"/>
                <a:cs typeface="Times New Roman" panose="02020603050405020304" pitchFamily="18" charset="0"/>
              </a:rPr>
              <a:t>3.2. Nhân vật Ngô Tử Văn trong tương quan với các nhân vật khác</a:t>
            </a:r>
            <a:endParaRPr lang="en-GB" sz="3200">
              <a:solidFill>
                <a:srgbClr val="0070C0"/>
              </a:solidFill>
              <a:latin typeface="Times New Roman" panose="02020603050405020304" pitchFamily="18" charset="0"/>
              <a:cs typeface="Times New Roman" panose="02020603050405020304" pitchFamily="18" charset="0"/>
            </a:endParaRPr>
          </a:p>
        </p:txBody>
      </p:sp>
      <p:pic>
        <p:nvPicPr>
          <p:cNvPr id="20" name="Picture 2" descr="Kết quả hình ảnh cho thể loại truyền kì"/>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7463" y="1087788"/>
            <a:ext cx="3316435" cy="503869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p:cNvPicPr>
            <a:picLocks noChangeAspect="1"/>
          </p:cNvPicPr>
          <p:nvPr/>
        </p:nvPicPr>
        <p:blipFill rotWithShape="1">
          <a:blip r:embed="rId5">
            <a:extLst>
              <a:ext uri="{BEBA8EAE-BF5A-486C-A8C5-ECC9F3942E4B}">
                <a14:imgProps xmlns:a14="http://schemas.microsoft.com/office/drawing/2010/main">
                  <a14:imgLayer r:embed="rId6">
                    <a14:imgEffect>
                      <a14:backgroundRemoval t="18795" b="82651" l="9125" r="55500"/>
                    </a14:imgEffect>
                    <a14:imgEffect>
                      <a14:saturation sat="33000"/>
                    </a14:imgEffect>
                  </a14:imgLayer>
                </a14:imgProps>
              </a:ext>
              <a:ext uri="{28A0092B-C50C-407E-A947-70E740481C1C}">
                <a14:useLocalDpi xmlns:a14="http://schemas.microsoft.com/office/drawing/2010/main" val="0"/>
              </a:ext>
            </a:extLst>
          </a:blip>
          <a:srcRect l="9415" t="18347" r="42198" b="17137"/>
          <a:stretch/>
        </p:blipFill>
        <p:spPr>
          <a:xfrm>
            <a:off x="-210285" y="4106378"/>
            <a:ext cx="4220524" cy="2919195"/>
          </a:xfrm>
          <a:prstGeom prst="rect">
            <a:avLst/>
          </a:prstGeom>
        </p:spPr>
      </p:pic>
      <p:grpSp>
        <p:nvGrpSpPr>
          <p:cNvPr id="22" name="组合 1"/>
          <p:cNvGrpSpPr>
            <a:grpSpLocks/>
          </p:cNvGrpSpPr>
          <p:nvPr/>
        </p:nvGrpSpPr>
        <p:grpSpPr bwMode="auto">
          <a:xfrm rot="5239797">
            <a:off x="233319" y="-550397"/>
            <a:ext cx="2108200" cy="2590800"/>
            <a:chOff x="3668724" y="1507724"/>
            <a:chExt cx="4868459" cy="5272906"/>
          </a:xfrm>
        </p:grpSpPr>
        <p:pic>
          <p:nvPicPr>
            <p:cNvPr id="23" name="图片 14"/>
            <p:cNvPicPr>
              <a:picLocks noChangeAspect="1"/>
            </p:cNvPicPr>
            <p:nvPr/>
          </p:nvPicPr>
          <p:blipFill>
            <a:blip r:embed="rId7" cstate="print">
              <a:extLst>
                <a:ext uri="{28A0092B-C50C-407E-A947-70E740481C1C}">
                  <a14:useLocalDpi xmlns:a14="http://schemas.microsoft.com/office/drawing/2010/main" val="0"/>
                </a:ext>
              </a:extLst>
            </a:blip>
            <a:srcRect l="39716" b="12071"/>
            <a:stretch>
              <a:fillRect/>
            </a:stretch>
          </p:blipFill>
          <p:spPr bwMode="auto">
            <a:xfrm>
              <a:off x="4684848" y="1507724"/>
              <a:ext cx="3852335" cy="5272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图片 15"/>
            <p:cNvPicPr>
              <a:picLocks noChangeAspect="1"/>
            </p:cNvPicPr>
            <p:nvPr/>
          </p:nvPicPr>
          <p:blipFill>
            <a:blip r:embed="rId8" cstate="print">
              <a:extLst>
                <a:ext uri="{28A0092B-C50C-407E-A947-70E740481C1C}">
                  <a14:useLocalDpi xmlns:a14="http://schemas.microsoft.com/office/drawing/2010/main" val="0"/>
                </a:ext>
              </a:extLst>
            </a:blip>
            <a:srcRect l="-1305" t="49103" r="84631" b="25987"/>
            <a:stretch>
              <a:fillRect/>
            </a:stretch>
          </p:blipFill>
          <p:spPr bwMode="auto">
            <a:xfrm>
              <a:off x="3784838" y="4756223"/>
              <a:ext cx="1065321" cy="1493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图片 16"/>
            <p:cNvPicPr>
              <a:picLocks noChangeAspect="1"/>
            </p:cNvPicPr>
            <p:nvPr/>
          </p:nvPicPr>
          <p:blipFill>
            <a:blip r:embed="rId8" cstate="print">
              <a:extLst>
                <a:ext uri="{28A0092B-C50C-407E-A947-70E740481C1C}">
                  <a14:useLocalDpi xmlns:a14="http://schemas.microsoft.com/office/drawing/2010/main" val="0"/>
                </a:ext>
              </a:extLst>
            </a:blip>
            <a:srcRect l="-1305" t="49103" r="84631" b="25987"/>
            <a:stretch>
              <a:fillRect/>
            </a:stretch>
          </p:blipFill>
          <p:spPr bwMode="auto">
            <a:xfrm>
              <a:off x="3668724" y="5158181"/>
              <a:ext cx="1065321" cy="1493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图片 2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9607" y="526871"/>
            <a:ext cx="665692" cy="560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4" name="Picture 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82245" y="1405763"/>
            <a:ext cx="7679021" cy="4839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55543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314"/>
                                        </p:tgtEl>
                                        <p:attrNameLst>
                                          <p:attrName>style.visibility</p:attrName>
                                        </p:attrNameLst>
                                      </p:cBhvr>
                                      <p:to>
                                        <p:strVal val="visible"/>
                                      </p:to>
                                    </p:set>
                                    <p:animEffect transition="in" filter="fade">
                                      <p:cBhvr>
                                        <p:cTn id="14" dur="1000"/>
                                        <p:tgtEl>
                                          <p:spTgt spid="13314"/>
                                        </p:tgtEl>
                                      </p:cBhvr>
                                    </p:animEffect>
                                    <p:anim calcmode="lin" valueType="num">
                                      <p:cBhvr>
                                        <p:cTn id="15" dur="1000" fill="hold"/>
                                        <p:tgtEl>
                                          <p:spTgt spid="13314"/>
                                        </p:tgtEl>
                                        <p:attrNameLst>
                                          <p:attrName>ppt_x</p:attrName>
                                        </p:attrNameLst>
                                      </p:cBhvr>
                                      <p:tavLst>
                                        <p:tav tm="0">
                                          <p:val>
                                            <p:strVal val="#ppt_x"/>
                                          </p:val>
                                        </p:tav>
                                        <p:tav tm="100000">
                                          <p:val>
                                            <p:strVal val="#ppt_x"/>
                                          </p:val>
                                        </p:tav>
                                      </p:tavLst>
                                    </p:anim>
                                    <p:anim calcmode="lin" valueType="num">
                                      <p:cBhvr>
                                        <p:cTn id="16" dur="1000" fill="hold"/>
                                        <p:tgtEl>
                                          <p:spTgt spid="133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4573"/>
          </a:xfrm>
          <a:prstGeom prst="rect">
            <a:avLst/>
          </a:prstGeom>
        </p:spPr>
      </p:pic>
      <p:sp>
        <p:nvSpPr>
          <p:cNvPr id="5" name="Rounded Rectangle 4"/>
          <p:cNvSpPr/>
          <p:nvPr/>
        </p:nvSpPr>
        <p:spPr>
          <a:xfrm>
            <a:off x="1389888" y="228600"/>
            <a:ext cx="5669280" cy="2212848"/>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1624023" y="365528"/>
            <a:ext cx="5201009" cy="1938992"/>
          </a:xfrm>
          <a:prstGeom prst="rect">
            <a:avLst/>
          </a:prstGeom>
        </p:spPr>
        <p:txBody>
          <a:bodyPr wrap="square">
            <a:spAutoFit/>
          </a:bodyPr>
          <a:lstStyle/>
          <a:p>
            <a:pPr algn="ctr"/>
            <a:r>
              <a:rPr lang="vi-VN" sz="4000" b="1">
                <a:solidFill>
                  <a:srgbClr val="FFFF00"/>
                </a:solidFill>
                <a:latin typeface="Times New Roman" panose="02020603050405020304" pitchFamily="18" charset="0"/>
                <a:ea typeface="Calibri" panose="020F0502020204030204" pitchFamily="34" charset="0"/>
              </a:rPr>
              <a:t>Ngô Tử Văn</a:t>
            </a:r>
            <a:r>
              <a:rPr lang="pt-BR" sz="4000" b="1">
                <a:solidFill>
                  <a:srgbClr val="FFFF00"/>
                </a:solidFill>
                <a:latin typeface="Times New Roman" panose="02020603050405020304" pitchFamily="18" charset="0"/>
                <a:ea typeface="Calibri" panose="020F0502020204030204" pitchFamily="34" charset="0"/>
              </a:rPr>
              <a:t> trong mối tương quan với viên bách hộ họ Thôi</a:t>
            </a:r>
            <a:endParaRPr lang="en-GB" sz="4000">
              <a:solidFill>
                <a:srgbClr val="FFFF00"/>
              </a:solidFill>
            </a:endParaRPr>
          </a:p>
        </p:txBody>
      </p:sp>
    </p:spTree>
    <p:extLst>
      <p:ext uri="{BB962C8B-B14F-4D97-AF65-F5344CB8AC3E}">
        <p14:creationId xmlns:p14="http://schemas.microsoft.com/office/powerpoint/2010/main" val="3607546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431672098"/>
              </p:ext>
            </p:extLst>
          </p:nvPr>
        </p:nvGraphicFramePr>
        <p:xfrm>
          <a:off x="320040" y="654368"/>
          <a:ext cx="5843016" cy="4937490"/>
        </p:xfrm>
        <a:graphic>
          <a:graphicData uri="http://schemas.openxmlformats.org/drawingml/2006/table">
            <a:tbl>
              <a:tblPr firstRow="1" firstCol="1" bandRow="1">
                <a:effectLst>
                  <a:outerShdw blurRad="50800" dist="38100" dir="2700000" algn="tl" rotWithShape="0">
                    <a:prstClr val="black">
                      <a:alpha val="40000"/>
                    </a:prstClr>
                  </a:outerShdw>
                </a:effectLst>
              </a:tblPr>
              <a:tblGrid>
                <a:gridCol w="5843016">
                  <a:extLst>
                    <a:ext uri="{9D8B030D-6E8A-4147-A177-3AD203B41FA5}">
                      <a16:colId xmlns:a16="http://schemas.microsoft.com/office/drawing/2014/main" xmlns="" val="20000"/>
                    </a:ext>
                  </a:extLst>
                </a:gridCol>
              </a:tblGrid>
              <a:tr h="1109710">
                <a:tc>
                  <a:txBody>
                    <a:bodyPr/>
                    <a:lstStyle/>
                    <a:p>
                      <a:pPr algn="just">
                        <a:lnSpc>
                          <a:spcPct val="130000"/>
                        </a:lnSpc>
                        <a:spcAft>
                          <a:spcPts val="0"/>
                        </a:spcAft>
                        <a:tabLst>
                          <a:tab pos="1386840" algn="l"/>
                        </a:tabLst>
                      </a:pPr>
                      <a:r>
                        <a:rPr lang="pt-BR" sz="2800" b="1">
                          <a:solidFill>
                            <a:srgbClr val="0070C0"/>
                          </a:solidFill>
                          <a:effectLst/>
                          <a:latin typeface="Times New Roman" panose="02020603050405020304" pitchFamily="18" charset="0"/>
                          <a:ea typeface="MS Mincho"/>
                          <a:cs typeface="Times New Roman" panose="02020603050405020304" pitchFamily="18" charset="0"/>
                        </a:rPr>
                        <a:t>Nhóm 1:</a:t>
                      </a:r>
                      <a:r>
                        <a:rPr lang="pt-BR" sz="2800" b="1">
                          <a:solidFill>
                            <a:srgbClr val="0D0D0D"/>
                          </a:solidFill>
                          <a:effectLst/>
                          <a:latin typeface="Times New Roman" panose="02020603050405020304" pitchFamily="18" charset="0"/>
                          <a:ea typeface="MS Mincho"/>
                          <a:cs typeface="Times New Roman" panose="02020603050405020304" pitchFamily="18" charset="0"/>
                        </a:rPr>
                        <a:t> </a:t>
                      </a:r>
                      <a:r>
                        <a:rPr lang="pt-BR" sz="2800" b="1">
                          <a:effectLst/>
                          <a:latin typeface="Times New Roman" panose="02020603050405020304" pitchFamily="18" charset="0"/>
                          <a:ea typeface="Calibri" panose="020F0502020204030204" pitchFamily="34" charset="0"/>
                          <a:cs typeface="Times New Roman" panose="02020603050405020304" pitchFamily="18" charset="0"/>
                        </a:rPr>
                        <a:t>Tìm hiểu NTV trong mối tương quan với viên bách hộ họ Thôi</a:t>
                      </a:r>
                      <a:endParaRPr lang="en-GB"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10000"/>
                  </a:ext>
                </a:extLst>
              </a:tr>
              <a:tr h="3329130">
                <a:tc>
                  <a:txBody>
                    <a:bodyPr/>
                    <a:lstStyle/>
                    <a:p>
                      <a:pPr algn="ctr">
                        <a:lnSpc>
                          <a:spcPct val="130000"/>
                        </a:lnSpc>
                        <a:spcAft>
                          <a:spcPts val="0"/>
                        </a:spcAft>
                        <a:tabLst>
                          <a:tab pos="1386840" algn="l"/>
                        </a:tabLst>
                      </a:pPr>
                      <a:r>
                        <a:rPr lang="pt-BR" sz="2800" b="1">
                          <a:solidFill>
                            <a:srgbClr val="0D0D0D"/>
                          </a:solidFill>
                          <a:effectLst/>
                          <a:latin typeface="Times New Roman" panose="02020603050405020304" pitchFamily="18" charset="0"/>
                          <a:ea typeface="MS Mincho"/>
                          <a:cs typeface="Times New Roman" panose="02020603050405020304" pitchFamily="18" charset="0"/>
                        </a:rPr>
                        <a:t>Yêu cầu</a:t>
                      </a:r>
                      <a:endParaRPr lang="en-GB" sz="28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0"/>
                        </a:spcAft>
                        <a:tabLst>
                          <a:tab pos="1386840" algn="l"/>
                        </a:tabLst>
                      </a:pPr>
                      <a:r>
                        <a:rPr lang="pt-BR" sz="2800">
                          <a:solidFill>
                            <a:srgbClr val="0D0D0D"/>
                          </a:solidFill>
                          <a:effectLst/>
                          <a:latin typeface="Times New Roman" panose="02020603050405020304" pitchFamily="18" charset="0"/>
                          <a:ea typeface="MS Mincho"/>
                          <a:cs typeface="Times New Roman" panose="02020603050405020304" pitchFamily="18" charset="0"/>
                        </a:rPr>
                        <a:t>- Vì sao NTV lại đốt ngôi đền? Hành động đó cho thấy phẩm chất gì của Tử Văn?</a:t>
                      </a:r>
                      <a:endParaRPr lang="en-GB" sz="28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0"/>
                        </a:spcAft>
                        <a:tabLst>
                          <a:tab pos="1386840" algn="l"/>
                        </a:tabLst>
                      </a:pPr>
                      <a:r>
                        <a:rPr lang="pt-BR" sz="2800">
                          <a:solidFill>
                            <a:srgbClr val="0D0D0D"/>
                          </a:solidFill>
                          <a:effectLst/>
                          <a:latin typeface="Times New Roman" panose="02020603050405020304" pitchFamily="18" charset="0"/>
                          <a:ea typeface="MS Mincho"/>
                          <a:cs typeface="Times New Roman" panose="02020603050405020304" pitchFamily="18" charset="0"/>
                        </a:rPr>
                        <a:t>- Trước lời đe dọa của viên bách hộ khi đến đòi Tử Văn dựng trả lại đền, thái độ của Tử Văn như thế nào?</a:t>
                      </a:r>
                      <a:endParaRPr lang="en-GB"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10001"/>
                  </a:ext>
                </a:extLst>
              </a:tr>
            </a:tbl>
          </a:graphicData>
        </a:graphic>
      </p:graphicFrame>
    </p:spTree>
    <p:extLst>
      <p:ext uri="{BB962C8B-B14F-4D97-AF65-F5344CB8AC3E}">
        <p14:creationId xmlns:p14="http://schemas.microsoft.com/office/powerpoint/2010/main" val="4237007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12648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aphicFrame>
        <p:nvGraphicFramePr>
          <p:cNvPr id="12" name="Table 11"/>
          <p:cNvGraphicFramePr>
            <a:graphicFrameLocks noGrp="1"/>
          </p:cNvGraphicFramePr>
          <p:nvPr>
            <p:extLst>
              <p:ext uri="{D42A27DB-BD31-4B8C-83A1-F6EECF244321}">
                <p14:modId xmlns:p14="http://schemas.microsoft.com/office/powerpoint/2010/main" val="92336755"/>
              </p:ext>
            </p:extLst>
          </p:nvPr>
        </p:nvGraphicFramePr>
        <p:xfrm>
          <a:off x="561702" y="287382"/>
          <a:ext cx="11116491" cy="4331643"/>
        </p:xfrm>
        <a:graphic>
          <a:graphicData uri="http://schemas.openxmlformats.org/drawingml/2006/table">
            <a:tbl>
              <a:tblPr firstRow="1" firstCol="1" bandRow="1"/>
              <a:tblGrid>
                <a:gridCol w="5264330">
                  <a:extLst>
                    <a:ext uri="{9D8B030D-6E8A-4147-A177-3AD203B41FA5}">
                      <a16:colId xmlns:a16="http://schemas.microsoft.com/office/drawing/2014/main" xmlns="" val="20000"/>
                    </a:ext>
                  </a:extLst>
                </a:gridCol>
                <a:gridCol w="5852161">
                  <a:extLst>
                    <a:ext uri="{9D8B030D-6E8A-4147-A177-3AD203B41FA5}">
                      <a16:colId xmlns:a16="http://schemas.microsoft.com/office/drawing/2014/main" xmlns="" val="20001"/>
                    </a:ext>
                  </a:extLst>
                </a:gridCol>
              </a:tblGrid>
              <a:tr h="188105">
                <a:tc gridSpan="2">
                  <a:txBody>
                    <a:bodyPr/>
                    <a:lstStyle/>
                    <a:p>
                      <a:pPr algn="just">
                        <a:lnSpc>
                          <a:spcPct val="100000"/>
                        </a:lnSpc>
                        <a:spcAft>
                          <a:spcPts val="0"/>
                        </a:spcAft>
                      </a:pPr>
                      <a:r>
                        <a:rPr lang="vi-VN" sz="2400" b="1" kern="100">
                          <a:solidFill>
                            <a:srgbClr val="0D0D0D"/>
                          </a:solidFill>
                          <a:effectLst/>
                          <a:latin typeface="Times New Roman" panose="02020603050405020304" pitchFamily="18" charset="0"/>
                          <a:ea typeface="Calibri" panose="020F0502020204030204" pitchFamily="34" charset="0"/>
                        </a:rPr>
                        <a:t>            </a:t>
                      </a:r>
                      <a:r>
                        <a:rPr lang="en-US" sz="2400" b="1" kern="100">
                          <a:solidFill>
                            <a:srgbClr val="0D0D0D"/>
                          </a:solidFill>
                          <a:effectLst/>
                          <a:latin typeface="Times New Roman" panose="02020603050405020304" pitchFamily="18" charset="0"/>
                          <a:ea typeface="Calibri" panose="020F0502020204030204" pitchFamily="34" charset="0"/>
                        </a:rPr>
                        <a:t>  Viên bách hộ</a:t>
                      </a:r>
                      <a:r>
                        <a:rPr lang="vi-VN" sz="2400" b="1" kern="100">
                          <a:solidFill>
                            <a:srgbClr val="0D0D0D"/>
                          </a:solidFill>
                          <a:effectLst/>
                          <a:latin typeface="Times New Roman" panose="02020603050405020304" pitchFamily="18" charset="0"/>
                          <a:ea typeface="Calibri" panose="020F0502020204030204" pitchFamily="34" charset="0"/>
                        </a:rPr>
                        <a:t>                                                       </a:t>
                      </a:r>
                      <a:r>
                        <a:rPr lang="en-US" sz="2400" b="1" kern="100">
                          <a:solidFill>
                            <a:srgbClr val="0D0D0D"/>
                          </a:solidFill>
                          <a:effectLst/>
                          <a:latin typeface="Times New Roman" panose="02020603050405020304" pitchFamily="18" charset="0"/>
                          <a:ea typeface="Calibri" panose="020F0502020204030204" pitchFamily="34" charset="0"/>
                        </a:rPr>
                        <a:t>Ngô Tử Văn</a:t>
                      </a:r>
                      <a:r>
                        <a:rPr lang="vi-VN" sz="2400" b="1" kern="100">
                          <a:solidFill>
                            <a:srgbClr val="0D0D0D"/>
                          </a:solidFill>
                          <a:effectLst/>
                          <a:latin typeface="Times New Roman" panose="02020603050405020304" pitchFamily="18" charset="0"/>
                          <a:ea typeface="Calibri" panose="020F0502020204030204" pitchFamily="34" charset="0"/>
                        </a:rPr>
                        <a:t>                                                                                                                  </a:t>
                      </a:r>
                      <a:endParaRPr lang="en-GB" sz="2400">
                        <a:effectLst/>
                        <a:latin typeface="Times New Roman" panose="02020603050405020304" pitchFamily="18" charset="0"/>
                        <a:ea typeface="Calibri" panose="020F0502020204030204" pitchFamily="34" charset="0"/>
                      </a:endParaRPr>
                    </a:p>
                  </a:txBody>
                  <a:tcPr marL="8275" marR="82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tc hMerge="1">
                  <a:txBody>
                    <a:bodyPr/>
                    <a:lstStyle/>
                    <a:p>
                      <a:endParaRPr lang="en-GB"/>
                    </a:p>
                  </a:txBody>
                  <a:tcPr/>
                </a:tc>
                <a:extLst>
                  <a:ext uri="{0D108BD9-81ED-4DB2-BD59-A6C34878D82A}">
                    <a16:rowId xmlns:a16="http://schemas.microsoft.com/office/drawing/2014/main" xmlns="" val="10000"/>
                  </a:ext>
                </a:extLst>
              </a:tr>
              <a:tr h="435089">
                <a:tc>
                  <a:txBody>
                    <a:bodyPr/>
                    <a:lstStyle/>
                    <a:p>
                      <a:pPr algn="just">
                        <a:lnSpc>
                          <a:spcPct val="100000"/>
                        </a:lnSpc>
                        <a:spcAft>
                          <a:spcPts val="0"/>
                        </a:spcAft>
                      </a:pPr>
                      <a:r>
                        <a:rPr lang="en-US" sz="2400" b="1" kern="100" dirty="0">
                          <a:solidFill>
                            <a:srgbClr val="0D0D0D"/>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Cướp</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đền</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tác</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oai</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tác</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quái</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trong</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dân</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gian</a:t>
                      </a:r>
                      <a:endParaRPr lang="en-GB" sz="2400" dirty="0">
                        <a:effectLst/>
                        <a:latin typeface="Times New Roman" panose="02020603050405020304" pitchFamily="18" charset="0"/>
                        <a:ea typeface="Calibri" panose="020F0502020204030204" pitchFamily="34" charset="0"/>
                      </a:endParaRPr>
                    </a:p>
                  </a:txBody>
                  <a:tcPr marL="8275" marR="82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vi-VN" sz="2400" b="1" kern="100" dirty="0">
                          <a:solidFill>
                            <a:srgbClr val="0D0D0D"/>
                          </a:solidFill>
                          <a:effectLst/>
                          <a:latin typeface="Times New Roman" panose="02020603050405020304" pitchFamily="18" charset="0"/>
                          <a:ea typeface="Times New Roman" panose="02020603050405020304" pitchFamily="18" charset="0"/>
                        </a:rPr>
                        <a:t>+ </a:t>
                      </a:r>
                      <a:r>
                        <a:rPr lang="en-US" sz="2400" kern="100" dirty="0" err="1">
                          <a:solidFill>
                            <a:srgbClr val="0D0D0D"/>
                          </a:solidFill>
                          <a:effectLst/>
                          <a:latin typeface="Times New Roman" panose="02020603050405020304" pitchFamily="18" charset="0"/>
                          <a:ea typeface="Times New Roman" panose="02020603050405020304" pitchFamily="18" charset="0"/>
                        </a:rPr>
                        <a:t>Không</a:t>
                      </a:r>
                      <a:r>
                        <a:rPr lang="en-US" sz="2400" kern="100" dirty="0">
                          <a:solidFill>
                            <a:srgbClr val="0D0D0D"/>
                          </a:solidFill>
                          <a:effectLst/>
                          <a:latin typeface="Times New Roman" panose="02020603050405020304" pitchFamily="18" charset="0"/>
                          <a:ea typeface="Times New Roman" panose="02020603050405020304" pitchFamily="18" charset="0"/>
                        </a:rPr>
                        <a:t> </a:t>
                      </a:r>
                      <a:r>
                        <a:rPr lang="en-US" sz="2400" kern="100" dirty="0" err="1">
                          <a:solidFill>
                            <a:srgbClr val="0D0D0D"/>
                          </a:solidFill>
                          <a:effectLst/>
                          <a:latin typeface="Times New Roman" panose="02020603050405020304" pitchFamily="18" charset="0"/>
                          <a:ea typeface="Times New Roman" panose="02020603050405020304" pitchFamily="18" charset="0"/>
                        </a:rPr>
                        <a:t>chịu</a:t>
                      </a:r>
                      <a:r>
                        <a:rPr lang="en-US" sz="2400" kern="100" dirty="0">
                          <a:solidFill>
                            <a:srgbClr val="0D0D0D"/>
                          </a:solidFill>
                          <a:effectLst/>
                          <a:latin typeface="Times New Roman" panose="02020603050405020304" pitchFamily="18" charset="0"/>
                          <a:ea typeface="Times New Roman" panose="02020603050405020304" pitchFamily="18" charset="0"/>
                        </a:rPr>
                        <a:t> </a:t>
                      </a:r>
                      <a:r>
                        <a:rPr lang="en-US" sz="2400" kern="100" dirty="0" err="1">
                          <a:solidFill>
                            <a:srgbClr val="0D0D0D"/>
                          </a:solidFill>
                          <a:effectLst/>
                          <a:latin typeface="Times New Roman" panose="02020603050405020304" pitchFamily="18" charset="0"/>
                          <a:ea typeface="Times New Roman" panose="02020603050405020304" pitchFamily="18" charset="0"/>
                        </a:rPr>
                        <a:t>được</a:t>
                      </a:r>
                      <a:r>
                        <a:rPr lang="en-US" sz="2400" kern="100" dirty="0">
                          <a:solidFill>
                            <a:srgbClr val="0D0D0D"/>
                          </a:solidFill>
                          <a:effectLst/>
                          <a:latin typeface="Times New Roman" panose="02020603050405020304" pitchFamily="18" charset="0"/>
                          <a:ea typeface="Times New Roman" panose="02020603050405020304" pitchFamily="18" charset="0"/>
                        </a:rPr>
                        <a:t> </a:t>
                      </a:r>
                      <a:r>
                        <a:rPr lang="en-US" sz="2400" kern="100" dirty="0" err="1">
                          <a:solidFill>
                            <a:srgbClr val="0D0D0D"/>
                          </a:solidFill>
                          <a:effectLst/>
                          <a:latin typeface="Times New Roman" panose="02020603050405020304" pitchFamily="18" charset="0"/>
                          <a:ea typeface="Times New Roman" panose="02020603050405020304" pitchFamily="18" charset="0"/>
                        </a:rPr>
                        <a:t>sự</a:t>
                      </a:r>
                      <a:r>
                        <a:rPr lang="en-US" sz="2400" kern="100" dirty="0">
                          <a:solidFill>
                            <a:srgbClr val="0D0D0D"/>
                          </a:solidFill>
                          <a:effectLst/>
                          <a:latin typeface="Times New Roman" panose="02020603050405020304" pitchFamily="18" charset="0"/>
                          <a:ea typeface="Times New Roman" panose="02020603050405020304" pitchFamily="18" charset="0"/>
                        </a:rPr>
                        <a:t> </a:t>
                      </a:r>
                      <a:r>
                        <a:rPr lang="en-US" sz="2400" kern="100" dirty="0" err="1">
                          <a:solidFill>
                            <a:srgbClr val="0D0D0D"/>
                          </a:solidFill>
                          <a:effectLst/>
                          <a:latin typeface="Times New Roman" panose="02020603050405020304" pitchFamily="18" charset="0"/>
                          <a:ea typeface="Times New Roman" panose="02020603050405020304" pitchFamily="18" charset="0"/>
                        </a:rPr>
                        <a:t>tà</a:t>
                      </a:r>
                      <a:r>
                        <a:rPr lang="en-US" sz="2400" kern="100" dirty="0">
                          <a:solidFill>
                            <a:srgbClr val="0D0D0D"/>
                          </a:solidFill>
                          <a:effectLst/>
                          <a:latin typeface="Times New Roman" panose="02020603050405020304" pitchFamily="18" charset="0"/>
                          <a:ea typeface="Times New Roman" panose="02020603050405020304" pitchFamily="18" charset="0"/>
                        </a:rPr>
                        <a:t> </a:t>
                      </a:r>
                      <a:r>
                        <a:rPr lang="en-US" sz="2400" kern="100" dirty="0" err="1">
                          <a:solidFill>
                            <a:srgbClr val="0D0D0D"/>
                          </a:solidFill>
                          <a:effectLst/>
                          <a:latin typeface="Times New Roman" panose="02020603050405020304" pitchFamily="18" charset="0"/>
                          <a:ea typeface="Times New Roman" panose="02020603050405020304" pitchFamily="18" charset="0"/>
                        </a:rPr>
                        <a:t>gian</a:t>
                      </a:r>
                      <a:r>
                        <a:rPr lang="en-US" sz="2400" kern="100" dirty="0">
                          <a:solidFill>
                            <a:srgbClr val="0D0D0D"/>
                          </a:solidFill>
                          <a:effectLst/>
                          <a:latin typeface="Times New Roman" panose="02020603050405020304" pitchFamily="18" charset="0"/>
                          <a:ea typeface="Times New Roman" panose="02020603050405020304" pitchFamily="18" charset="0"/>
                        </a:rPr>
                        <a:t>, </a:t>
                      </a:r>
                      <a:r>
                        <a:rPr lang="en-US" sz="2400" kern="100" dirty="0" err="1">
                          <a:solidFill>
                            <a:srgbClr val="0D0D0D"/>
                          </a:solidFill>
                          <a:effectLst/>
                          <a:latin typeface="Times New Roman" panose="02020603050405020304" pitchFamily="18" charset="0"/>
                          <a:ea typeface="Times New Roman" panose="02020603050405020304" pitchFamily="18" charset="0"/>
                        </a:rPr>
                        <a:t>Tử</a:t>
                      </a:r>
                      <a:r>
                        <a:rPr lang="en-US" sz="2400" kern="100" dirty="0">
                          <a:solidFill>
                            <a:srgbClr val="0D0D0D"/>
                          </a:solidFill>
                          <a:effectLst/>
                          <a:latin typeface="Times New Roman" panose="02020603050405020304" pitchFamily="18" charset="0"/>
                          <a:ea typeface="Times New Roman" panose="02020603050405020304" pitchFamily="18" charset="0"/>
                        </a:rPr>
                        <a:t> </a:t>
                      </a:r>
                      <a:r>
                        <a:rPr lang="en-US" sz="2400" kern="100" dirty="0" err="1">
                          <a:solidFill>
                            <a:srgbClr val="0D0D0D"/>
                          </a:solidFill>
                          <a:effectLst/>
                          <a:latin typeface="Times New Roman" panose="02020603050405020304" pitchFamily="18" charset="0"/>
                          <a:ea typeface="Times New Roman" panose="02020603050405020304" pitchFamily="18" charset="0"/>
                        </a:rPr>
                        <a:t>Văn</a:t>
                      </a:r>
                      <a:r>
                        <a:rPr lang="en-US" sz="2400" kern="100" dirty="0">
                          <a:solidFill>
                            <a:srgbClr val="0D0D0D"/>
                          </a:solidFill>
                          <a:effectLst/>
                          <a:latin typeface="Times New Roman" panose="02020603050405020304" pitchFamily="18" charset="0"/>
                          <a:ea typeface="Times New Roman" panose="02020603050405020304" pitchFamily="18" charset="0"/>
                        </a:rPr>
                        <a:t> </a:t>
                      </a:r>
                      <a:r>
                        <a:rPr lang="en-US" sz="2400" kern="100" dirty="0" err="1">
                          <a:solidFill>
                            <a:srgbClr val="0D0D0D"/>
                          </a:solidFill>
                          <a:effectLst/>
                          <a:latin typeface="Times New Roman" panose="02020603050405020304" pitchFamily="18" charset="0"/>
                          <a:ea typeface="Times New Roman" panose="02020603050405020304" pitchFamily="18" charset="0"/>
                        </a:rPr>
                        <a:t>tắm</a:t>
                      </a:r>
                      <a:r>
                        <a:rPr lang="en-US" sz="2400" kern="100" dirty="0">
                          <a:solidFill>
                            <a:srgbClr val="0D0D0D"/>
                          </a:solidFill>
                          <a:effectLst/>
                          <a:latin typeface="Times New Roman" panose="02020603050405020304" pitchFamily="18" charset="0"/>
                          <a:ea typeface="Times New Roman" panose="02020603050405020304" pitchFamily="18" charset="0"/>
                        </a:rPr>
                        <a:t> </a:t>
                      </a:r>
                      <a:r>
                        <a:rPr lang="en-US" sz="2400" kern="100" dirty="0" err="1">
                          <a:solidFill>
                            <a:srgbClr val="0D0D0D"/>
                          </a:solidFill>
                          <a:effectLst/>
                          <a:latin typeface="Times New Roman" panose="02020603050405020304" pitchFamily="18" charset="0"/>
                          <a:ea typeface="Times New Roman" panose="02020603050405020304" pitchFamily="18" charset="0"/>
                        </a:rPr>
                        <a:t>gội</a:t>
                      </a:r>
                      <a:r>
                        <a:rPr lang="en-US" sz="2400" kern="100" dirty="0">
                          <a:solidFill>
                            <a:srgbClr val="0D0D0D"/>
                          </a:solidFill>
                          <a:effectLst/>
                          <a:latin typeface="Times New Roman" panose="02020603050405020304" pitchFamily="18" charset="0"/>
                          <a:ea typeface="Times New Roman" panose="02020603050405020304" pitchFamily="18" charset="0"/>
                        </a:rPr>
                        <a:t> </a:t>
                      </a:r>
                      <a:r>
                        <a:rPr lang="en-US" sz="2400" kern="100" dirty="0" err="1">
                          <a:solidFill>
                            <a:srgbClr val="0D0D0D"/>
                          </a:solidFill>
                          <a:effectLst/>
                          <a:latin typeface="Times New Roman" panose="02020603050405020304" pitchFamily="18" charset="0"/>
                          <a:ea typeface="Times New Roman" panose="02020603050405020304" pitchFamily="18" charset="0"/>
                        </a:rPr>
                        <a:t>sạch</a:t>
                      </a:r>
                      <a:r>
                        <a:rPr lang="en-US" sz="2400" kern="100" dirty="0">
                          <a:solidFill>
                            <a:srgbClr val="0D0D0D"/>
                          </a:solidFill>
                          <a:effectLst/>
                          <a:latin typeface="Times New Roman" panose="02020603050405020304" pitchFamily="18" charset="0"/>
                          <a:ea typeface="Times New Roman" panose="02020603050405020304" pitchFamily="18" charset="0"/>
                        </a:rPr>
                        <a:t> </a:t>
                      </a:r>
                      <a:r>
                        <a:rPr lang="en-US" sz="2400" kern="100" dirty="0" err="1">
                          <a:solidFill>
                            <a:srgbClr val="0D0D0D"/>
                          </a:solidFill>
                          <a:effectLst/>
                          <a:latin typeface="Times New Roman" panose="02020603050405020304" pitchFamily="18" charset="0"/>
                          <a:ea typeface="Times New Roman" panose="02020603050405020304" pitchFamily="18" charset="0"/>
                        </a:rPr>
                        <a:t>sẽ</a:t>
                      </a:r>
                      <a:r>
                        <a:rPr lang="en-US" sz="2400" kern="100" dirty="0">
                          <a:solidFill>
                            <a:srgbClr val="0D0D0D"/>
                          </a:solidFill>
                          <a:effectLst/>
                          <a:latin typeface="Times New Roman" panose="02020603050405020304" pitchFamily="18" charset="0"/>
                          <a:ea typeface="Times New Roman" panose="02020603050405020304" pitchFamily="18" charset="0"/>
                        </a:rPr>
                        <a:t>, </a:t>
                      </a:r>
                      <a:r>
                        <a:rPr lang="en-US" sz="2400" kern="100" dirty="0" err="1">
                          <a:solidFill>
                            <a:srgbClr val="0D0D0D"/>
                          </a:solidFill>
                          <a:effectLst/>
                          <a:latin typeface="Times New Roman" panose="02020603050405020304" pitchFamily="18" charset="0"/>
                          <a:ea typeface="Times New Roman" panose="02020603050405020304" pitchFamily="18" charset="0"/>
                        </a:rPr>
                        <a:t>khấn</a:t>
                      </a:r>
                      <a:r>
                        <a:rPr lang="en-US" sz="2400" kern="100" dirty="0">
                          <a:solidFill>
                            <a:srgbClr val="0D0D0D"/>
                          </a:solidFill>
                          <a:effectLst/>
                          <a:latin typeface="Times New Roman" panose="02020603050405020304" pitchFamily="18" charset="0"/>
                          <a:ea typeface="Times New Roman" panose="02020603050405020304" pitchFamily="18" charset="0"/>
                        </a:rPr>
                        <a:t> </a:t>
                      </a:r>
                      <a:r>
                        <a:rPr lang="en-US" sz="2400" kern="100" dirty="0" err="1">
                          <a:solidFill>
                            <a:srgbClr val="0D0D0D"/>
                          </a:solidFill>
                          <a:effectLst/>
                          <a:latin typeface="Times New Roman" panose="02020603050405020304" pitchFamily="18" charset="0"/>
                          <a:ea typeface="Times New Roman" panose="02020603050405020304" pitchFamily="18" charset="0"/>
                        </a:rPr>
                        <a:t>trời</a:t>
                      </a:r>
                      <a:r>
                        <a:rPr lang="en-US" sz="2400" kern="100" dirty="0">
                          <a:solidFill>
                            <a:srgbClr val="0D0D0D"/>
                          </a:solidFill>
                          <a:effectLst/>
                          <a:latin typeface="Times New Roman" panose="02020603050405020304" pitchFamily="18" charset="0"/>
                          <a:ea typeface="Times New Roman" panose="02020603050405020304" pitchFamily="18" charset="0"/>
                        </a:rPr>
                        <a:t> </a:t>
                      </a:r>
                      <a:r>
                        <a:rPr lang="en-US" sz="2400" kern="100" dirty="0" err="1">
                          <a:solidFill>
                            <a:srgbClr val="0D0D0D"/>
                          </a:solidFill>
                          <a:effectLst/>
                          <a:latin typeface="Times New Roman" panose="02020603050405020304" pitchFamily="18" charset="0"/>
                          <a:ea typeface="Times New Roman" panose="02020603050405020304" pitchFamily="18" charset="0"/>
                        </a:rPr>
                        <a:t>rồi</a:t>
                      </a:r>
                      <a:r>
                        <a:rPr lang="en-US" sz="2400" b="1" kern="100" dirty="0">
                          <a:solidFill>
                            <a:srgbClr val="0D0D0D"/>
                          </a:solidFill>
                          <a:effectLst/>
                          <a:latin typeface="Times New Roman" panose="02020603050405020304" pitchFamily="18" charset="0"/>
                          <a:ea typeface="Times New Roman" panose="02020603050405020304" pitchFamily="18" charset="0"/>
                        </a:rPr>
                        <a:t> </a:t>
                      </a:r>
                      <a:r>
                        <a:rPr lang="vi-VN" sz="2400" dirty="0">
                          <a:solidFill>
                            <a:srgbClr val="333333"/>
                          </a:solidFill>
                          <a:effectLst/>
                          <a:latin typeface="Times New Roman" panose="02020603050405020304" pitchFamily="18" charset="0"/>
                          <a:ea typeface="Times New Roman" panose="02020603050405020304" pitchFamily="18" charset="0"/>
                        </a:rPr>
                        <a:t>châm lửa đốt đền </a:t>
                      </a:r>
                      <a:endParaRPr lang="en-US" sz="2400" dirty="0">
                        <a:solidFill>
                          <a:srgbClr val="333333"/>
                        </a:solidFill>
                        <a:effectLst/>
                        <a:latin typeface="Times New Roman" panose="02020603050405020304" pitchFamily="18" charset="0"/>
                        <a:ea typeface="Times New Roman" panose="02020603050405020304" pitchFamily="18" charset="0"/>
                      </a:endParaRPr>
                    </a:p>
                    <a:p>
                      <a:pPr algn="just">
                        <a:lnSpc>
                          <a:spcPct val="100000"/>
                        </a:lnSpc>
                        <a:spcAft>
                          <a:spcPts val="0"/>
                        </a:spcAft>
                      </a:pPr>
                      <a:r>
                        <a:rPr lang="en-US" sz="2400" i="1" dirty="0">
                          <a:solidFill>
                            <a:srgbClr val="333333"/>
                          </a:solidFill>
                          <a:effectLst/>
                          <a:latin typeface="Times New Roman" panose="02020603050405020304" pitchFamily="18" charset="0"/>
                          <a:ea typeface="Times New Roman" panose="02020603050405020304" pitchFamily="18" charset="0"/>
                        </a:rPr>
                        <a:t>=&gt; </a:t>
                      </a:r>
                      <a:r>
                        <a:rPr lang="vi-VN" sz="2400" dirty="0">
                          <a:solidFill>
                            <a:srgbClr val="333333"/>
                          </a:solidFill>
                          <a:effectLst/>
                          <a:latin typeface="Times New Roman" panose="02020603050405020304" pitchFamily="18" charset="0"/>
                          <a:ea typeface="Times New Roman" panose="02020603050405020304" pitchFamily="18" charset="0"/>
                        </a:rPr>
                        <a:t>Hành động dũng cảm</a:t>
                      </a:r>
                      <a:r>
                        <a:rPr lang="en-US" sz="2400" dirty="0">
                          <a:solidFill>
                            <a:srgbClr val="333333"/>
                          </a:solidFill>
                          <a:effectLst/>
                          <a:latin typeface="Times New Roman" panose="02020603050405020304" pitchFamily="18" charset="0"/>
                          <a:ea typeface="Times New Roman" panose="02020603050405020304" pitchFamily="18" charset="0"/>
                        </a:rPr>
                        <a:t>, </a:t>
                      </a:r>
                      <a:r>
                        <a:rPr lang="en-US" sz="2400" dirty="0" err="1">
                          <a:solidFill>
                            <a:srgbClr val="333333"/>
                          </a:solidFill>
                          <a:effectLst/>
                          <a:latin typeface="Times New Roman" panose="02020603050405020304" pitchFamily="18" charset="0"/>
                          <a:ea typeface="Times New Roman" panose="02020603050405020304" pitchFamily="18" charset="0"/>
                        </a:rPr>
                        <a:t>minh</a:t>
                      </a:r>
                      <a:r>
                        <a:rPr lang="en-US" sz="2400" dirty="0">
                          <a:solidFill>
                            <a:srgbClr val="333333"/>
                          </a:solidFill>
                          <a:effectLst/>
                          <a:latin typeface="Times New Roman" panose="02020603050405020304" pitchFamily="18" charset="0"/>
                          <a:ea typeface="Times New Roman" panose="02020603050405020304" pitchFamily="18" charset="0"/>
                        </a:rPr>
                        <a:t> </a:t>
                      </a:r>
                      <a:r>
                        <a:rPr lang="en-US" sz="2400" dirty="0" err="1">
                          <a:solidFill>
                            <a:srgbClr val="333333"/>
                          </a:solidFill>
                          <a:effectLst/>
                          <a:latin typeface="Times New Roman" panose="02020603050405020304" pitchFamily="18" charset="0"/>
                          <a:ea typeface="Times New Roman" panose="02020603050405020304" pitchFamily="18" charset="0"/>
                        </a:rPr>
                        <a:t>chứng</a:t>
                      </a:r>
                      <a:r>
                        <a:rPr lang="en-US" sz="2400" dirty="0">
                          <a:solidFill>
                            <a:srgbClr val="333333"/>
                          </a:solidFill>
                          <a:effectLst/>
                          <a:latin typeface="Times New Roman" panose="02020603050405020304" pitchFamily="18" charset="0"/>
                          <a:ea typeface="Times New Roman" panose="02020603050405020304" pitchFamily="18" charset="0"/>
                        </a:rPr>
                        <a:t> </a:t>
                      </a:r>
                      <a:r>
                        <a:rPr lang="en-US" sz="2400" dirty="0" err="1">
                          <a:solidFill>
                            <a:srgbClr val="333333"/>
                          </a:solidFill>
                          <a:effectLst/>
                          <a:latin typeface="Times New Roman" panose="02020603050405020304" pitchFamily="18" charset="0"/>
                          <a:ea typeface="Times New Roman" panose="02020603050405020304" pitchFamily="18" charset="0"/>
                        </a:rPr>
                        <a:t>cho</a:t>
                      </a:r>
                      <a:r>
                        <a:rPr lang="en-US" sz="2400" dirty="0">
                          <a:solidFill>
                            <a:srgbClr val="333333"/>
                          </a:solidFill>
                          <a:effectLst/>
                          <a:latin typeface="Times New Roman" panose="02020603050405020304" pitchFamily="18" charset="0"/>
                          <a:ea typeface="Times New Roman" panose="02020603050405020304" pitchFamily="18" charset="0"/>
                        </a:rPr>
                        <a:t> </a:t>
                      </a:r>
                      <a:r>
                        <a:rPr lang="en-US" sz="2400" dirty="0" err="1">
                          <a:solidFill>
                            <a:srgbClr val="333333"/>
                          </a:solidFill>
                          <a:effectLst/>
                          <a:latin typeface="Times New Roman" panose="02020603050405020304" pitchFamily="18" charset="0"/>
                          <a:ea typeface="Times New Roman" panose="02020603050405020304" pitchFamily="18" charset="0"/>
                        </a:rPr>
                        <a:t>sự</a:t>
                      </a:r>
                      <a:r>
                        <a:rPr lang="en-US" sz="2400" dirty="0">
                          <a:solidFill>
                            <a:srgbClr val="333333"/>
                          </a:solidFill>
                          <a:effectLst/>
                          <a:latin typeface="Times New Roman" panose="02020603050405020304" pitchFamily="18" charset="0"/>
                          <a:ea typeface="Times New Roman" panose="02020603050405020304" pitchFamily="18" charset="0"/>
                        </a:rPr>
                        <a:t> </a:t>
                      </a:r>
                      <a:r>
                        <a:rPr lang="en-US" sz="2400" dirty="0" err="1">
                          <a:solidFill>
                            <a:srgbClr val="333333"/>
                          </a:solidFill>
                          <a:effectLst/>
                          <a:latin typeface="Times New Roman" panose="02020603050405020304" pitchFamily="18" charset="0"/>
                          <a:ea typeface="Times New Roman" panose="02020603050405020304" pitchFamily="18" charset="0"/>
                        </a:rPr>
                        <a:t>khảng</a:t>
                      </a:r>
                      <a:r>
                        <a:rPr lang="en-US" sz="2400" dirty="0">
                          <a:solidFill>
                            <a:srgbClr val="333333"/>
                          </a:solidFill>
                          <a:effectLst/>
                          <a:latin typeface="Times New Roman" panose="02020603050405020304" pitchFamily="18" charset="0"/>
                          <a:ea typeface="Times New Roman" panose="02020603050405020304" pitchFamily="18" charset="0"/>
                        </a:rPr>
                        <a:t> </a:t>
                      </a:r>
                      <a:r>
                        <a:rPr lang="en-US" sz="2400" dirty="0" err="1">
                          <a:solidFill>
                            <a:srgbClr val="333333"/>
                          </a:solidFill>
                          <a:effectLst/>
                          <a:latin typeface="Times New Roman" panose="02020603050405020304" pitchFamily="18" charset="0"/>
                          <a:ea typeface="Times New Roman" panose="02020603050405020304" pitchFamily="18" charset="0"/>
                        </a:rPr>
                        <a:t>khái</a:t>
                      </a:r>
                      <a:r>
                        <a:rPr lang="en-US" sz="2400" dirty="0">
                          <a:solidFill>
                            <a:srgbClr val="333333"/>
                          </a:solidFill>
                          <a:effectLst/>
                          <a:latin typeface="Times New Roman" panose="02020603050405020304" pitchFamily="18" charset="0"/>
                          <a:ea typeface="Times New Roman" panose="02020603050405020304" pitchFamily="18" charset="0"/>
                        </a:rPr>
                        <a:t>, </a:t>
                      </a:r>
                      <a:r>
                        <a:rPr lang="en-US" sz="2400" dirty="0" err="1">
                          <a:solidFill>
                            <a:srgbClr val="333333"/>
                          </a:solidFill>
                          <a:effectLst/>
                          <a:latin typeface="Times New Roman" panose="02020603050405020304" pitchFamily="18" charset="0"/>
                          <a:ea typeface="Times New Roman" panose="02020603050405020304" pitchFamily="18" charset="0"/>
                        </a:rPr>
                        <a:t>chính</a:t>
                      </a:r>
                      <a:r>
                        <a:rPr lang="en-US" sz="2400" dirty="0">
                          <a:solidFill>
                            <a:srgbClr val="333333"/>
                          </a:solidFill>
                          <a:effectLst/>
                          <a:latin typeface="Times New Roman" panose="02020603050405020304" pitchFamily="18" charset="0"/>
                          <a:ea typeface="Times New Roman" panose="02020603050405020304" pitchFamily="18" charset="0"/>
                        </a:rPr>
                        <a:t> </a:t>
                      </a:r>
                      <a:r>
                        <a:rPr lang="en-US" sz="2400" dirty="0" err="1">
                          <a:solidFill>
                            <a:srgbClr val="333333"/>
                          </a:solidFill>
                          <a:effectLst/>
                          <a:latin typeface="Times New Roman" panose="02020603050405020304" pitchFamily="18" charset="0"/>
                          <a:ea typeface="Times New Roman" panose="02020603050405020304" pitchFamily="18" charset="0"/>
                        </a:rPr>
                        <a:t>trực</a:t>
                      </a:r>
                      <a:r>
                        <a:rPr lang="en-US" sz="2400" dirty="0">
                          <a:solidFill>
                            <a:srgbClr val="333333"/>
                          </a:solidFill>
                          <a:effectLst/>
                          <a:latin typeface="Times New Roman" panose="02020603050405020304" pitchFamily="18" charset="0"/>
                          <a:ea typeface="Times New Roman" panose="02020603050405020304" pitchFamily="18" charset="0"/>
                        </a:rPr>
                        <a:t> </a:t>
                      </a:r>
                      <a:r>
                        <a:rPr lang="en-US" sz="2400" dirty="0" err="1">
                          <a:solidFill>
                            <a:srgbClr val="333333"/>
                          </a:solidFill>
                          <a:effectLst/>
                          <a:latin typeface="Times New Roman" panose="02020603050405020304" pitchFamily="18" charset="0"/>
                          <a:ea typeface="Times New Roman" panose="02020603050405020304" pitchFamily="18" charset="0"/>
                        </a:rPr>
                        <a:t>của</a:t>
                      </a:r>
                      <a:r>
                        <a:rPr lang="en-US" sz="2400" dirty="0">
                          <a:solidFill>
                            <a:srgbClr val="333333"/>
                          </a:solidFill>
                          <a:effectLst/>
                          <a:latin typeface="Times New Roman" panose="02020603050405020304" pitchFamily="18" charset="0"/>
                          <a:ea typeface="Times New Roman" panose="02020603050405020304" pitchFamily="18" charset="0"/>
                        </a:rPr>
                        <a:t> </a:t>
                      </a:r>
                      <a:r>
                        <a:rPr lang="en-US" sz="2400" dirty="0" err="1">
                          <a:solidFill>
                            <a:srgbClr val="333333"/>
                          </a:solidFill>
                          <a:effectLst/>
                          <a:latin typeface="Times New Roman" panose="02020603050405020304" pitchFamily="18" charset="0"/>
                          <a:ea typeface="Times New Roman" panose="02020603050405020304" pitchFamily="18" charset="0"/>
                        </a:rPr>
                        <a:t>nhân</a:t>
                      </a:r>
                      <a:r>
                        <a:rPr lang="en-US" sz="2400" dirty="0">
                          <a:solidFill>
                            <a:srgbClr val="333333"/>
                          </a:solidFill>
                          <a:effectLst/>
                          <a:latin typeface="Times New Roman" panose="02020603050405020304" pitchFamily="18" charset="0"/>
                          <a:ea typeface="Times New Roman" panose="02020603050405020304" pitchFamily="18" charset="0"/>
                        </a:rPr>
                        <a:t> </a:t>
                      </a:r>
                      <a:r>
                        <a:rPr lang="en-US" sz="2400" dirty="0" err="1">
                          <a:solidFill>
                            <a:srgbClr val="333333"/>
                          </a:solidFill>
                          <a:effectLst/>
                          <a:latin typeface="Times New Roman" panose="02020603050405020304" pitchFamily="18" charset="0"/>
                          <a:ea typeface="Times New Roman" panose="02020603050405020304" pitchFamily="18" charset="0"/>
                        </a:rPr>
                        <a:t>vật</a:t>
                      </a:r>
                      <a:r>
                        <a:rPr lang="en-US" sz="2400" dirty="0">
                          <a:solidFill>
                            <a:srgbClr val="333333"/>
                          </a:solidFill>
                          <a:effectLst/>
                          <a:latin typeface="Times New Roman" panose="02020603050405020304" pitchFamily="18" charset="0"/>
                          <a:ea typeface="Times New Roman" panose="02020603050405020304" pitchFamily="18" charset="0"/>
                        </a:rPr>
                        <a:t> .</a:t>
                      </a:r>
                      <a:endParaRPr lang="en-GB" sz="2400" dirty="0">
                        <a:effectLst/>
                        <a:latin typeface="Times New Roman" panose="02020603050405020304" pitchFamily="18" charset="0"/>
                        <a:ea typeface="Times New Roman" panose="02020603050405020304" pitchFamily="18" charset="0"/>
                      </a:endParaRPr>
                    </a:p>
                  </a:txBody>
                  <a:tcPr marL="8275" marR="82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2502843">
                <a:tc>
                  <a:txBody>
                    <a:bodyPr/>
                    <a:lstStyle/>
                    <a:p>
                      <a:pPr algn="just">
                        <a:lnSpc>
                          <a:spcPct val="100000"/>
                        </a:lnSpc>
                        <a:spcAft>
                          <a:spcPts val="0"/>
                        </a:spcAft>
                      </a:pP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Buộc</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tội</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Tử</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Văn</a:t>
                      </a:r>
                      <a:endParaRPr lang="en-GB" sz="2400" dirty="0">
                        <a:effectLst/>
                        <a:latin typeface="Times New Roman" panose="02020603050405020304" pitchFamily="18" charset="0"/>
                        <a:ea typeface="Calibri" panose="020F0502020204030204" pitchFamily="34" charset="0"/>
                      </a:endParaRPr>
                    </a:p>
                    <a:p>
                      <a:pPr algn="just">
                        <a:lnSpc>
                          <a:spcPct val="100000"/>
                        </a:lnSpc>
                        <a:spcAft>
                          <a:spcPts val="0"/>
                        </a:spcAft>
                      </a:pP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Lấy</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gương</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Cố</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Thiệu</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đốt</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đền</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Lư</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Sơn</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để</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hăm</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dọạ</a:t>
                      </a:r>
                      <a:r>
                        <a:rPr lang="en-US" sz="2400" dirty="0">
                          <a:solidFill>
                            <a:srgbClr val="333333"/>
                          </a:solidFill>
                          <a:effectLst/>
                          <a:latin typeface="Times New Roman" panose="02020603050405020304" pitchFamily="18" charset="0"/>
                          <a:ea typeface="Calibri" panose="020F0502020204030204" pitchFamily="34" charset="0"/>
                        </a:rPr>
                        <a:t>.</a:t>
                      </a:r>
                      <a:endParaRPr lang="en-GB" sz="2400" dirty="0">
                        <a:effectLst/>
                        <a:latin typeface="Times New Roman" panose="02020603050405020304" pitchFamily="18" charset="0"/>
                        <a:ea typeface="Calibri" panose="020F0502020204030204" pitchFamily="34" charset="0"/>
                      </a:endParaRPr>
                    </a:p>
                    <a:p>
                      <a:pPr algn="just">
                        <a:lnSpc>
                          <a:spcPct val="100000"/>
                        </a:lnSpc>
                        <a:spcAft>
                          <a:spcPts val="0"/>
                        </a:spcAft>
                      </a:pP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Dọa</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kiện</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Tử</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Văn</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dưới</a:t>
                      </a:r>
                      <a:r>
                        <a:rPr lang="en-US" sz="2400" dirty="0">
                          <a:solidFill>
                            <a:srgbClr val="333333"/>
                          </a:solidFill>
                          <a:effectLst/>
                          <a:latin typeface="Times New Roman" panose="02020603050405020304" pitchFamily="18" charset="0"/>
                          <a:ea typeface="Calibri" panose="020F0502020204030204" pitchFamily="34" charset="0"/>
                        </a:rPr>
                        <a:t> Minh Ty.</a:t>
                      </a:r>
                      <a:endParaRPr lang="en-GB" sz="2400" dirty="0">
                        <a:effectLst/>
                        <a:latin typeface="Times New Roman" panose="02020603050405020304" pitchFamily="18" charset="0"/>
                        <a:ea typeface="Calibri" panose="020F0502020204030204" pitchFamily="34" charset="0"/>
                      </a:endParaRPr>
                    </a:p>
                  </a:txBody>
                  <a:tcPr marL="8275" marR="82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vi-VN" sz="2400" kern="100" dirty="0">
                          <a:solidFill>
                            <a:srgbClr val="0D0D0D"/>
                          </a:solidFill>
                          <a:effectLst/>
                          <a:latin typeface="Times New Roman" panose="02020603050405020304" pitchFamily="18" charset="0"/>
                          <a:ea typeface="Times New Roman" panose="02020603050405020304" pitchFamily="18" charset="0"/>
                        </a:rPr>
                        <a:t>+ </a:t>
                      </a:r>
                      <a:r>
                        <a:rPr lang="vi-VN" sz="2400" dirty="0">
                          <a:solidFill>
                            <a:srgbClr val="333333"/>
                          </a:solidFill>
                          <a:effectLst/>
                          <a:latin typeface="Times New Roman" panose="02020603050405020304" pitchFamily="18" charset="0"/>
                          <a:ea typeface="Times New Roman" panose="02020603050405020304" pitchFamily="18" charset="0"/>
                        </a:rPr>
                        <a:t>Thái độ ung dung, thản nhiên, coi thường lời buộc tội và đe dọa của viên bách hộ: “</a:t>
                      </a:r>
                      <a:r>
                        <a:rPr lang="vi-VN" sz="2400" i="1" kern="100" dirty="0">
                          <a:solidFill>
                            <a:srgbClr val="0D0D0D"/>
                          </a:solidFill>
                          <a:effectLst/>
                          <a:latin typeface="Times New Roman" panose="02020603050405020304" pitchFamily="18" charset="0"/>
                          <a:ea typeface="Times New Roman" panose="02020603050405020304" pitchFamily="18" charset="0"/>
                        </a:rPr>
                        <a:t>Tử Văn</a:t>
                      </a:r>
                      <a:r>
                        <a:rPr lang="vi-VN" sz="2400" kern="100" dirty="0">
                          <a:solidFill>
                            <a:srgbClr val="0D0D0D"/>
                          </a:solidFill>
                          <a:effectLst/>
                          <a:latin typeface="Times New Roman" panose="02020603050405020304" pitchFamily="18" charset="0"/>
                          <a:ea typeface="Times New Roman" panose="02020603050405020304" pitchFamily="18" charset="0"/>
                        </a:rPr>
                        <a:t> </a:t>
                      </a:r>
                      <a:r>
                        <a:rPr lang="vi-VN" sz="2400" i="1" dirty="0">
                          <a:solidFill>
                            <a:srgbClr val="333333"/>
                          </a:solidFill>
                          <a:effectLst/>
                          <a:latin typeface="Times New Roman" panose="02020603050405020304" pitchFamily="18" charset="0"/>
                          <a:ea typeface="Times New Roman" panose="02020603050405020304" pitchFamily="18" charset="0"/>
                        </a:rPr>
                        <a:t>mặc kệ, vẫn cứ ngồi ngất ngưởng, tự nhiên</a:t>
                      </a:r>
                      <a:r>
                        <a:rPr lang="en-US" sz="2400" i="1" dirty="0">
                          <a:solidFill>
                            <a:srgbClr val="333333"/>
                          </a:solidFill>
                          <a:effectLst/>
                          <a:latin typeface="Times New Roman" panose="02020603050405020304" pitchFamily="18" charset="0"/>
                          <a:ea typeface="Times New Roman" panose="02020603050405020304" pitchFamily="18" charset="0"/>
                        </a:rPr>
                        <a:t>.”</a:t>
                      </a:r>
                      <a:endParaRPr lang="en-GB" sz="2400" dirty="0">
                        <a:effectLst/>
                        <a:latin typeface="Times New Roman" panose="02020603050405020304" pitchFamily="18" charset="0"/>
                        <a:ea typeface="Times New Roman" panose="02020603050405020304" pitchFamily="18" charset="0"/>
                      </a:endParaRPr>
                    </a:p>
                    <a:p>
                      <a:pPr algn="just">
                        <a:lnSpc>
                          <a:spcPct val="100000"/>
                        </a:lnSpc>
                        <a:spcAft>
                          <a:spcPts val="0"/>
                        </a:spcAft>
                      </a:pPr>
                      <a:r>
                        <a:rPr lang="en-US" sz="2400" dirty="0">
                          <a:solidFill>
                            <a:srgbClr val="333333"/>
                          </a:solidFill>
                          <a:effectLst/>
                          <a:latin typeface="Times New Roman" panose="02020603050405020304" pitchFamily="18" charset="0"/>
                          <a:ea typeface="Calibri" panose="020F0502020204030204" pitchFamily="34" charset="0"/>
                        </a:rPr>
                        <a:t> </a:t>
                      </a:r>
                      <a:endParaRPr lang="en-GB" sz="2400" dirty="0">
                        <a:effectLst/>
                        <a:latin typeface="Times New Roman" panose="02020603050405020304" pitchFamily="18" charset="0"/>
                        <a:ea typeface="Calibri" panose="020F0502020204030204" pitchFamily="34" charset="0"/>
                      </a:endParaRPr>
                    </a:p>
                  </a:txBody>
                  <a:tcPr marL="8275" marR="82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bl>
          </a:graphicData>
        </a:graphic>
      </p:graphicFrame>
    </p:spTree>
    <p:extLst>
      <p:ext uri="{BB962C8B-B14F-4D97-AF65-F5344CB8AC3E}">
        <p14:creationId xmlns:p14="http://schemas.microsoft.com/office/powerpoint/2010/main" val="353000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1"/>
          <p:cNvSpPr/>
          <p:nvPr/>
        </p:nvSpPr>
        <p:spPr>
          <a:xfrm>
            <a:off x="466627" y="581414"/>
            <a:ext cx="11159316" cy="4343283"/>
          </a:xfrm>
          <a:prstGeom prst="wedgeRoundRectCallout">
            <a:avLst/>
          </a:prstGeom>
          <a:solidFill>
            <a:schemeClr val="bg1">
              <a:lumMod val="8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1828800" y="825892"/>
            <a:ext cx="8556171" cy="2185214"/>
          </a:xfrm>
          <a:prstGeom prst="rect">
            <a:avLst/>
          </a:prstGeom>
        </p:spPr>
        <p:txBody>
          <a:bodyPr wrap="square">
            <a:spAutoFit/>
          </a:bodyPr>
          <a:lstStyle/>
          <a:p>
            <a:pPr algn="just" defTabSz="914400"/>
            <a:r>
              <a:rPr lang="nl-NL" sz="3400" dirty="0">
                <a:solidFill>
                  <a:prstClr val="black"/>
                </a:solidFill>
                <a:latin typeface="Times New Roman" panose="02020603050405020304" pitchFamily="18" charset="0"/>
                <a:cs typeface="Times New Roman" panose="02020603050405020304" pitchFamily="18" charset="0"/>
              </a:rPr>
              <a:t>Em hãy rút ra điểm giống nhau của các chi tiết truyện trên.</a:t>
            </a:r>
            <a:endParaRPr lang="en-GB" sz="3400" dirty="0">
              <a:solidFill>
                <a:prstClr val="black"/>
              </a:solidFill>
              <a:latin typeface="Times New Roman" panose="02020603050405020304" pitchFamily="18" charset="0"/>
              <a:cs typeface="Times New Roman" panose="02020603050405020304" pitchFamily="18" charset="0"/>
            </a:endParaRPr>
          </a:p>
          <a:p>
            <a:pPr algn="just" defTabSz="914400"/>
            <a:r>
              <a:rPr lang="nl-NL" sz="3400" dirty="0">
                <a:solidFill>
                  <a:prstClr val="black"/>
                </a:solidFill>
                <a:latin typeface="Times New Roman" panose="02020603050405020304" pitchFamily="18" charset="0"/>
                <a:cs typeface="Times New Roman" panose="02020603050405020304" pitchFamily="18" charset="0"/>
              </a:rPr>
              <a:t> Nêu ý nghĩa của một chi tiết mà em ấn tượng nhất.</a:t>
            </a:r>
            <a:endParaRPr lang="en-GB" sz="34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58972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animEffect transition="in" filter="barn(inVertical)">
                                      <p:cBhvr>
                                        <p:cTn id="13" dur="500"/>
                                        <p:tgtEl>
                                          <p:spTgt spid="8">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8">
                                            <p:txEl>
                                              <p:pRg st="1" end="1"/>
                                            </p:txEl>
                                          </p:spTgt>
                                        </p:tgtEl>
                                        <p:attrNameLst>
                                          <p:attrName>style.visibility</p:attrName>
                                        </p:attrNameLst>
                                      </p:cBhvr>
                                      <p:to>
                                        <p:strVal val="visible"/>
                                      </p:to>
                                    </p:set>
                                    <p:animEffect transition="in" filter="fade">
                                      <p:cBhvr>
                                        <p:cTn id="18" dur="1000"/>
                                        <p:tgtEl>
                                          <p:spTgt spid="8">
                                            <p:txEl>
                                              <p:pRg st="1" end="1"/>
                                            </p:txEl>
                                          </p:spTgt>
                                        </p:tgtEl>
                                      </p:cBhvr>
                                    </p:animEffect>
                                    <p:anim calcmode="lin" valueType="num">
                                      <p:cBhvr>
                                        <p:cTn id="19"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20"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12648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aphicFrame>
        <p:nvGraphicFramePr>
          <p:cNvPr id="12" name="Table 11"/>
          <p:cNvGraphicFramePr>
            <a:graphicFrameLocks noGrp="1"/>
          </p:cNvGraphicFramePr>
          <p:nvPr>
            <p:extLst>
              <p:ext uri="{D42A27DB-BD31-4B8C-83A1-F6EECF244321}">
                <p14:modId xmlns:p14="http://schemas.microsoft.com/office/powerpoint/2010/main" val="2620473492"/>
              </p:ext>
            </p:extLst>
          </p:nvPr>
        </p:nvGraphicFramePr>
        <p:xfrm>
          <a:off x="640080" y="450088"/>
          <a:ext cx="11038114" cy="3291840"/>
        </p:xfrm>
        <a:graphic>
          <a:graphicData uri="http://schemas.openxmlformats.org/drawingml/2006/table">
            <a:tbl>
              <a:tblPr firstRow="1" firstCol="1" bandRow="1"/>
              <a:tblGrid>
                <a:gridCol w="5445252">
                  <a:extLst>
                    <a:ext uri="{9D8B030D-6E8A-4147-A177-3AD203B41FA5}">
                      <a16:colId xmlns:a16="http://schemas.microsoft.com/office/drawing/2014/main" xmlns="" val="20000"/>
                    </a:ext>
                  </a:extLst>
                </a:gridCol>
                <a:gridCol w="5592862">
                  <a:extLst>
                    <a:ext uri="{9D8B030D-6E8A-4147-A177-3AD203B41FA5}">
                      <a16:colId xmlns:a16="http://schemas.microsoft.com/office/drawing/2014/main" xmlns="" val="20001"/>
                    </a:ext>
                  </a:extLst>
                </a:gridCol>
              </a:tblGrid>
              <a:tr h="0">
                <a:tc gridSpan="2">
                  <a:txBody>
                    <a:bodyPr/>
                    <a:lstStyle/>
                    <a:p>
                      <a:pPr algn="just">
                        <a:lnSpc>
                          <a:spcPct val="100000"/>
                        </a:lnSpc>
                        <a:spcAft>
                          <a:spcPts val="0"/>
                        </a:spcAft>
                      </a:pPr>
                      <a:r>
                        <a:rPr lang="vi-VN" sz="2400" b="1" kern="100">
                          <a:solidFill>
                            <a:srgbClr val="0D0D0D"/>
                          </a:solidFill>
                          <a:effectLst/>
                          <a:latin typeface="Times New Roman" panose="02020603050405020304" pitchFamily="18" charset="0"/>
                          <a:ea typeface="Calibri" panose="020F0502020204030204" pitchFamily="34" charset="0"/>
                        </a:rPr>
                        <a:t>            </a:t>
                      </a:r>
                      <a:r>
                        <a:rPr lang="en-US" sz="2400" b="1" kern="100">
                          <a:solidFill>
                            <a:srgbClr val="0D0D0D"/>
                          </a:solidFill>
                          <a:effectLst/>
                          <a:latin typeface="Times New Roman" panose="02020603050405020304" pitchFamily="18" charset="0"/>
                          <a:ea typeface="Calibri" panose="020F0502020204030204" pitchFamily="34" charset="0"/>
                        </a:rPr>
                        <a:t>Viên bách hộ</a:t>
                      </a:r>
                      <a:r>
                        <a:rPr lang="vi-VN" sz="2400" b="1" kern="100">
                          <a:solidFill>
                            <a:srgbClr val="0D0D0D"/>
                          </a:solidFill>
                          <a:effectLst/>
                          <a:latin typeface="Times New Roman" panose="02020603050405020304" pitchFamily="18" charset="0"/>
                          <a:ea typeface="Calibri" panose="020F0502020204030204" pitchFamily="34" charset="0"/>
                        </a:rPr>
                        <a:t>                                                            </a:t>
                      </a:r>
                      <a:r>
                        <a:rPr lang="en-US" sz="2400" b="1" kern="100">
                          <a:solidFill>
                            <a:srgbClr val="0D0D0D"/>
                          </a:solidFill>
                          <a:effectLst/>
                          <a:latin typeface="Times New Roman" panose="02020603050405020304" pitchFamily="18" charset="0"/>
                          <a:ea typeface="Calibri" panose="020F0502020204030204" pitchFamily="34" charset="0"/>
                        </a:rPr>
                        <a:t>Ngô Tử Văn</a:t>
                      </a:r>
                      <a:r>
                        <a:rPr lang="vi-VN" sz="2400" b="1" kern="100">
                          <a:solidFill>
                            <a:srgbClr val="0D0D0D"/>
                          </a:solidFill>
                          <a:effectLst/>
                          <a:latin typeface="Times New Roman" panose="02020603050405020304" pitchFamily="18" charset="0"/>
                          <a:ea typeface="Calibri" panose="020F0502020204030204" pitchFamily="34" charset="0"/>
                        </a:rPr>
                        <a:t>                                                                                                                  </a:t>
                      </a:r>
                      <a:endParaRPr lang="en-GB" sz="2400">
                        <a:effectLst/>
                        <a:latin typeface="Times New Roman" panose="02020603050405020304" pitchFamily="18" charset="0"/>
                        <a:ea typeface="Calibri" panose="020F0502020204030204" pitchFamily="34" charset="0"/>
                      </a:endParaRPr>
                    </a:p>
                  </a:txBody>
                  <a:tcPr marL="8275" marR="82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tc hMerge="1">
                  <a:txBody>
                    <a:bodyPr/>
                    <a:lstStyle/>
                    <a:p>
                      <a:endParaRPr lang="en-GB"/>
                    </a:p>
                  </a:txBody>
                  <a:tcPr/>
                </a:tc>
                <a:extLst>
                  <a:ext uri="{0D108BD9-81ED-4DB2-BD59-A6C34878D82A}">
                    <a16:rowId xmlns:a16="http://schemas.microsoft.com/office/drawing/2014/main" xmlns="" val="10000"/>
                  </a:ext>
                </a:extLst>
              </a:tr>
              <a:tr h="590479">
                <a:tc>
                  <a:txBody>
                    <a:bodyPr/>
                    <a:lstStyle/>
                    <a:p>
                      <a:pPr algn="just">
                        <a:lnSpc>
                          <a:spcPct val="100000"/>
                        </a:lnSpc>
                        <a:spcAft>
                          <a:spcPts val="0"/>
                        </a:spcAft>
                      </a:pP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Trong</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cuộc</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xử</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kiện</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dưới</a:t>
                      </a:r>
                      <a:r>
                        <a:rPr lang="en-US" sz="2400" dirty="0">
                          <a:solidFill>
                            <a:srgbClr val="333333"/>
                          </a:solidFill>
                          <a:effectLst/>
                          <a:latin typeface="Times New Roman" panose="02020603050405020304" pitchFamily="18" charset="0"/>
                          <a:ea typeface="Calibri" panose="020F0502020204030204" pitchFamily="34" charset="0"/>
                        </a:rPr>
                        <a:t> Minh Ty: </a:t>
                      </a:r>
                      <a:r>
                        <a:rPr lang="en-US" sz="2400" dirty="0" err="1">
                          <a:solidFill>
                            <a:srgbClr val="333333"/>
                          </a:solidFill>
                          <a:effectLst/>
                          <a:latin typeface="Times New Roman" panose="02020603050405020304" pitchFamily="18" charset="0"/>
                          <a:ea typeface="Calibri" panose="020F0502020204030204" pitchFamily="34" charset="0"/>
                        </a:rPr>
                        <a:t>Viên</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bách</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hộ</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giảo</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hoạt</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che</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đậy</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tội</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ác</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của</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mình</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nhưng</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cuối</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cùng</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phải</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chịu</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hình</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phạt</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thích</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đáng</a:t>
                      </a:r>
                      <a:r>
                        <a:rPr lang="en-US" sz="2400" dirty="0">
                          <a:solidFill>
                            <a:srgbClr val="333333"/>
                          </a:solidFill>
                          <a:effectLst/>
                          <a:latin typeface="Times New Roman" panose="02020603050405020304" pitchFamily="18" charset="0"/>
                          <a:ea typeface="Calibri" panose="020F0502020204030204" pitchFamily="34" charset="0"/>
                        </a:rPr>
                        <a:t>.</a:t>
                      </a:r>
                      <a:endParaRPr lang="en-GB" sz="2400" dirty="0">
                        <a:effectLst/>
                        <a:latin typeface="Times New Roman" panose="02020603050405020304" pitchFamily="18" charset="0"/>
                        <a:ea typeface="Calibri" panose="020F0502020204030204" pitchFamily="34" charset="0"/>
                      </a:endParaRPr>
                    </a:p>
                    <a:p>
                      <a:pPr marL="74295" algn="just">
                        <a:lnSpc>
                          <a:spcPct val="100000"/>
                        </a:lnSpc>
                        <a:spcAft>
                          <a:spcPts val="0"/>
                        </a:spcAft>
                      </a:pPr>
                      <a:r>
                        <a:rPr lang="en-US" sz="2400" dirty="0">
                          <a:effectLst/>
                          <a:latin typeface="Times New Roman" panose="02020603050405020304" pitchFamily="18" charset="0"/>
                          <a:ea typeface="Calibri" panose="020F0502020204030204" pitchFamily="34" charset="0"/>
                        </a:rPr>
                        <a:t>=&gt;</a:t>
                      </a:r>
                      <a:r>
                        <a:rPr lang="en-US" sz="2400" dirty="0" err="1">
                          <a:effectLst/>
                          <a:latin typeface="Times New Roman" panose="02020603050405020304" pitchFamily="18" charset="0"/>
                          <a:ea typeface="Calibri" panose="020F0502020204030204" pitchFamily="34" charset="0"/>
                        </a:rPr>
                        <a:t>Viên</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bách</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hộ</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họ</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Thôi</a:t>
                      </a:r>
                      <a:r>
                        <a:rPr lang="en-US" sz="2400" dirty="0">
                          <a:effectLst/>
                          <a:latin typeface="Times New Roman" panose="02020603050405020304" pitchFamily="18" charset="0"/>
                          <a:ea typeface="Calibri" panose="020F0502020204030204" pitchFamily="34" charset="0"/>
                        </a:rPr>
                        <a:t> là </a:t>
                      </a:r>
                      <a:r>
                        <a:rPr lang="en-US" sz="2400" dirty="0" err="1">
                          <a:effectLst/>
                          <a:latin typeface="Times New Roman" panose="02020603050405020304" pitchFamily="18" charset="0"/>
                          <a:ea typeface="Calibri" panose="020F0502020204030204" pitchFamily="34" charset="0"/>
                        </a:rPr>
                        <a:t>tên</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gian</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xảo</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quen</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thói</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lọc</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lừa</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tham</a:t>
                      </a:r>
                      <a:r>
                        <a:rPr lang="en-US" sz="2400" dirty="0">
                          <a:effectLst/>
                          <a:latin typeface="Times New Roman" panose="02020603050405020304" pitchFamily="18" charset="0"/>
                          <a:ea typeface="Calibri" panose="020F0502020204030204" pitchFamily="34" charset="0"/>
                        </a:rPr>
                        <a:t> lam, hung </a:t>
                      </a:r>
                      <a:r>
                        <a:rPr lang="en-US" sz="2400" dirty="0" err="1">
                          <a:effectLst/>
                          <a:latin typeface="Times New Roman" panose="02020603050405020304" pitchFamily="18" charset="0"/>
                          <a:ea typeface="Calibri" panose="020F0502020204030204" pitchFamily="34" charset="0"/>
                        </a:rPr>
                        <a:t>ác</a:t>
                      </a:r>
                      <a:r>
                        <a:rPr lang="en-US" sz="2400" dirty="0">
                          <a:effectLst/>
                          <a:latin typeface="Times New Roman" panose="02020603050405020304" pitchFamily="18" charset="0"/>
                          <a:ea typeface="Calibri" panose="020F0502020204030204" pitchFamily="34" charset="0"/>
                        </a:rPr>
                        <a:t>. </a:t>
                      </a:r>
                      <a:endParaRPr lang="en-GB" sz="2400" dirty="0">
                        <a:effectLst/>
                        <a:latin typeface="Times New Roman" panose="02020603050405020304" pitchFamily="18" charset="0"/>
                        <a:ea typeface="Calibri" panose="020F0502020204030204" pitchFamily="34" charset="0"/>
                      </a:endParaRPr>
                    </a:p>
                  </a:txBody>
                  <a:tcPr marL="8275" marR="82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en-US" sz="2400" dirty="0">
                          <a:solidFill>
                            <a:srgbClr val="333333"/>
                          </a:solidFill>
                          <a:effectLst/>
                          <a:latin typeface="Times New Roman" panose="02020603050405020304" pitchFamily="18" charset="0"/>
                          <a:ea typeface="Times New Roman" panose="02020603050405020304" pitchFamily="18" charset="0"/>
                        </a:rPr>
                        <a:t>+ </a:t>
                      </a:r>
                      <a:r>
                        <a:rPr lang="en-US" sz="2400" dirty="0" err="1">
                          <a:solidFill>
                            <a:srgbClr val="333333"/>
                          </a:solidFill>
                          <a:effectLst/>
                          <a:latin typeface="Times New Roman" panose="02020603050405020304" pitchFamily="18" charset="0"/>
                          <a:ea typeface="Times New Roman" panose="02020603050405020304" pitchFamily="18" charset="0"/>
                        </a:rPr>
                        <a:t>Dưới</a:t>
                      </a:r>
                      <a:r>
                        <a:rPr lang="en-US" sz="2400" dirty="0">
                          <a:solidFill>
                            <a:srgbClr val="333333"/>
                          </a:solidFill>
                          <a:effectLst/>
                          <a:latin typeface="Times New Roman" panose="02020603050405020304" pitchFamily="18" charset="0"/>
                          <a:ea typeface="Times New Roman" panose="02020603050405020304" pitchFamily="18" charset="0"/>
                        </a:rPr>
                        <a:t> Minh Ty, </a:t>
                      </a:r>
                      <a:r>
                        <a:rPr lang="en-US" sz="2400" dirty="0" err="1">
                          <a:solidFill>
                            <a:srgbClr val="333333"/>
                          </a:solidFill>
                          <a:effectLst/>
                          <a:latin typeface="Times New Roman" panose="02020603050405020304" pitchFamily="18" charset="0"/>
                          <a:ea typeface="Times New Roman" panose="02020603050405020304" pitchFamily="18" charset="0"/>
                        </a:rPr>
                        <a:t>Tử</a:t>
                      </a:r>
                      <a:r>
                        <a:rPr lang="en-US" sz="2400" dirty="0">
                          <a:solidFill>
                            <a:srgbClr val="333333"/>
                          </a:solidFill>
                          <a:effectLst/>
                          <a:latin typeface="Times New Roman" panose="02020603050405020304" pitchFamily="18" charset="0"/>
                          <a:ea typeface="Times New Roman" panose="02020603050405020304" pitchFamily="18" charset="0"/>
                        </a:rPr>
                        <a:t> </a:t>
                      </a:r>
                      <a:r>
                        <a:rPr lang="en-US" sz="2400" dirty="0" err="1">
                          <a:solidFill>
                            <a:srgbClr val="333333"/>
                          </a:solidFill>
                          <a:effectLst/>
                          <a:latin typeface="Times New Roman" panose="02020603050405020304" pitchFamily="18" charset="0"/>
                          <a:ea typeface="Times New Roman" panose="02020603050405020304" pitchFamily="18" charset="0"/>
                        </a:rPr>
                        <a:t>Văn</a:t>
                      </a:r>
                      <a:r>
                        <a:rPr lang="en-US" sz="2400" dirty="0">
                          <a:solidFill>
                            <a:srgbClr val="333333"/>
                          </a:solidFill>
                          <a:effectLst/>
                          <a:latin typeface="Times New Roman" panose="02020603050405020304" pitchFamily="18" charset="0"/>
                          <a:ea typeface="Times New Roman" panose="02020603050405020304" pitchFamily="18" charset="0"/>
                        </a:rPr>
                        <a:t> </a:t>
                      </a:r>
                      <a:r>
                        <a:rPr lang="en-US" sz="2400" dirty="0" err="1">
                          <a:solidFill>
                            <a:srgbClr val="333333"/>
                          </a:solidFill>
                          <a:effectLst/>
                          <a:latin typeface="Times New Roman" panose="02020603050405020304" pitchFamily="18" charset="0"/>
                          <a:ea typeface="Times New Roman" panose="02020603050405020304" pitchFamily="18" charset="0"/>
                        </a:rPr>
                        <a:t>vẫn</a:t>
                      </a:r>
                      <a:r>
                        <a:rPr lang="en-US" sz="2400" dirty="0">
                          <a:solidFill>
                            <a:srgbClr val="333333"/>
                          </a:solidFill>
                          <a:effectLst/>
                          <a:latin typeface="Times New Roman" panose="02020603050405020304" pitchFamily="18" charset="0"/>
                          <a:ea typeface="Times New Roman" panose="02020603050405020304" pitchFamily="18" charset="0"/>
                        </a:rPr>
                        <a:t> </a:t>
                      </a:r>
                      <a:r>
                        <a:rPr lang="en-US" sz="2400" dirty="0" err="1">
                          <a:solidFill>
                            <a:srgbClr val="333333"/>
                          </a:solidFill>
                          <a:effectLst/>
                          <a:latin typeface="Times New Roman" panose="02020603050405020304" pitchFamily="18" charset="0"/>
                          <a:ea typeface="Times New Roman" panose="02020603050405020304" pitchFamily="18" charset="0"/>
                        </a:rPr>
                        <a:t>kiên</a:t>
                      </a:r>
                      <a:r>
                        <a:rPr lang="en-US" sz="2400" dirty="0">
                          <a:solidFill>
                            <a:srgbClr val="333333"/>
                          </a:solidFill>
                          <a:effectLst/>
                          <a:latin typeface="Times New Roman" panose="02020603050405020304" pitchFamily="18" charset="0"/>
                          <a:ea typeface="Times New Roman" panose="02020603050405020304" pitchFamily="18" charset="0"/>
                        </a:rPr>
                        <a:t> </a:t>
                      </a:r>
                      <a:r>
                        <a:rPr lang="en-US" sz="2400" dirty="0" err="1">
                          <a:solidFill>
                            <a:srgbClr val="333333"/>
                          </a:solidFill>
                          <a:effectLst/>
                          <a:latin typeface="Times New Roman" panose="02020603050405020304" pitchFamily="18" charset="0"/>
                          <a:ea typeface="Times New Roman" panose="02020603050405020304" pitchFamily="18" charset="0"/>
                        </a:rPr>
                        <a:t>quyết</a:t>
                      </a:r>
                      <a:r>
                        <a:rPr lang="en-US" sz="2400" dirty="0">
                          <a:solidFill>
                            <a:srgbClr val="333333"/>
                          </a:solidFill>
                          <a:effectLst/>
                          <a:latin typeface="Times New Roman" panose="02020603050405020304" pitchFamily="18" charset="0"/>
                          <a:ea typeface="Times New Roman" panose="02020603050405020304" pitchFamily="18" charset="0"/>
                        </a:rPr>
                        <a:t>, </a:t>
                      </a:r>
                      <a:r>
                        <a:rPr lang="en-US" sz="2400" dirty="0" err="1">
                          <a:solidFill>
                            <a:srgbClr val="333333"/>
                          </a:solidFill>
                          <a:effectLst/>
                          <a:latin typeface="Times New Roman" panose="02020603050405020304" pitchFamily="18" charset="0"/>
                          <a:ea typeface="Times New Roman" panose="02020603050405020304" pitchFamily="18" charset="0"/>
                        </a:rPr>
                        <a:t>dũng</a:t>
                      </a:r>
                      <a:r>
                        <a:rPr lang="en-US" sz="2400" dirty="0">
                          <a:solidFill>
                            <a:srgbClr val="333333"/>
                          </a:solidFill>
                          <a:effectLst/>
                          <a:latin typeface="Times New Roman" panose="02020603050405020304" pitchFamily="18" charset="0"/>
                          <a:ea typeface="Times New Roman" panose="02020603050405020304" pitchFamily="18" charset="0"/>
                        </a:rPr>
                        <a:t> </a:t>
                      </a:r>
                      <a:r>
                        <a:rPr lang="en-US" sz="2400" dirty="0" err="1">
                          <a:solidFill>
                            <a:srgbClr val="333333"/>
                          </a:solidFill>
                          <a:effectLst/>
                          <a:latin typeface="Times New Roman" panose="02020603050405020304" pitchFamily="18" charset="0"/>
                          <a:ea typeface="Times New Roman" panose="02020603050405020304" pitchFamily="18" charset="0"/>
                        </a:rPr>
                        <a:t>cảm</a:t>
                      </a:r>
                      <a:r>
                        <a:rPr lang="en-US" sz="2400" dirty="0">
                          <a:solidFill>
                            <a:srgbClr val="333333"/>
                          </a:solidFill>
                          <a:effectLst/>
                          <a:latin typeface="Times New Roman" panose="02020603050405020304" pitchFamily="18" charset="0"/>
                          <a:ea typeface="Times New Roman" panose="02020603050405020304" pitchFamily="18" charset="0"/>
                        </a:rPr>
                        <a:t> </a:t>
                      </a:r>
                      <a:r>
                        <a:rPr lang="en-US" sz="2400" dirty="0" err="1">
                          <a:solidFill>
                            <a:srgbClr val="333333"/>
                          </a:solidFill>
                          <a:effectLst/>
                          <a:latin typeface="Times New Roman" panose="02020603050405020304" pitchFamily="18" charset="0"/>
                          <a:ea typeface="Times New Roman" panose="02020603050405020304" pitchFamily="18" charset="0"/>
                        </a:rPr>
                        <a:t>vạch</a:t>
                      </a:r>
                      <a:r>
                        <a:rPr lang="en-US" sz="2400" dirty="0">
                          <a:solidFill>
                            <a:srgbClr val="333333"/>
                          </a:solidFill>
                          <a:effectLst/>
                          <a:latin typeface="Times New Roman" panose="02020603050405020304" pitchFamily="18" charset="0"/>
                          <a:ea typeface="Times New Roman" panose="02020603050405020304" pitchFamily="18" charset="0"/>
                        </a:rPr>
                        <a:t> </a:t>
                      </a:r>
                      <a:r>
                        <a:rPr lang="en-US" sz="2400" dirty="0" err="1">
                          <a:solidFill>
                            <a:srgbClr val="333333"/>
                          </a:solidFill>
                          <a:effectLst/>
                          <a:latin typeface="Times New Roman" panose="02020603050405020304" pitchFamily="18" charset="0"/>
                          <a:ea typeface="Times New Roman" panose="02020603050405020304" pitchFamily="18" charset="0"/>
                        </a:rPr>
                        <a:t>mặt</a:t>
                      </a:r>
                      <a:r>
                        <a:rPr lang="en-US" sz="2400" dirty="0">
                          <a:solidFill>
                            <a:srgbClr val="333333"/>
                          </a:solidFill>
                          <a:effectLst/>
                          <a:latin typeface="Times New Roman" panose="02020603050405020304" pitchFamily="18" charset="0"/>
                          <a:ea typeface="Times New Roman" panose="02020603050405020304" pitchFamily="18" charset="0"/>
                        </a:rPr>
                        <a:t> </a:t>
                      </a:r>
                      <a:r>
                        <a:rPr lang="en-US" sz="2400" dirty="0" err="1">
                          <a:solidFill>
                            <a:srgbClr val="333333"/>
                          </a:solidFill>
                          <a:effectLst/>
                          <a:latin typeface="Times New Roman" panose="02020603050405020304" pitchFamily="18" charset="0"/>
                          <a:ea typeface="Times New Roman" panose="02020603050405020304" pitchFamily="18" charset="0"/>
                        </a:rPr>
                        <a:t>tội</a:t>
                      </a:r>
                      <a:r>
                        <a:rPr lang="en-US" sz="2400" dirty="0">
                          <a:solidFill>
                            <a:srgbClr val="333333"/>
                          </a:solidFill>
                          <a:effectLst/>
                          <a:latin typeface="Times New Roman" panose="02020603050405020304" pitchFamily="18" charset="0"/>
                          <a:ea typeface="Times New Roman" panose="02020603050405020304" pitchFamily="18" charset="0"/>
                        </a:rPr>
                        <a:t> </a:t>
                      </a:r>
                      <a:r>
                        <a:rPr lang="en-US" sz="2400" dirty="0" err="1">
                          <a:solidFill>
                            <a:srgbClr val="333333"/>
                          </a:solidFill>
                          <a:effectLst/>
                          <a:latin typeface="Times New Roman" panose="02020603050405020304" pitchFamily="18" charset="0"/>
                          <a:ea typeface="Times New Roman" panose="02020603050405020304" pitchFamily="18" charset="0"/>
                        </a:rPr>
                        <a:t>ác</a:t>
                      </a:r>
                      <a:r>
                        <a:rPr lang="en-US" sz="2400" dirty="0">
                          <a:solidFill>
                            <a:srgbClr val="333333"/>
                          </a:solidFill>
                          <a:effectLst/>
                          <a:latin typeface="Times New Roman" panose="02020603050405020304" pitchFamily="18" charset="0"/>
                          <a:ea typeface="Times New Roman" panose="02020603050405020304" pitchFamily="18" charset="0"/>
                        </a:rPr>
                        <a:t> </a:t>
                      </a:r>
                      <a:r>
                        <a:rPr lang="en-US" sz="2400" dirty="0" err="1">
                          <a:solidFill>
                            <a:srgbClr val="333333"/>
                          </a:solidFill>
                          <a:effectLst/>
                          <a:latin typeface="Times New Roman" panose="02020603050405020304" pitchFamily="18" charset="0"/>
                          <a:ea typeface="Times New Roman" panose="02020603050405020304" pitchFamily="18" charset="0"/>
                        </a:rPr>
                        <a:t>của</a:t>
                      </a:r>
                      <a:r>
                        <a:rPr lang="en-US" sz="2400" dirty="0">
                          <a:solidFill>
                            <a:srgbClr val="333333"/>
                          </a:solidFill>
                          <a:effectLst/>
                          <a:latin typeface="Times New Roman" panose="02020603050405020304" pitchFamily="18" charset="0"/>
                          <a:ea typeface="Times New Roman" panose="02020603050405020304" pitchFamily="18" charset="0"/>
                        </a:rPr>
                        <a:t> </a:t>
                      </a:r>
                      <a:r>
                        <a:rPr lang="en-US" sz="2400" dirty="0" err="1">
                          <a:solidFill>
                            <a:srgbClr val="333333"/>
                          </a:solidFill>
                          <a:effectLst/>
                          <a:latin typeface="Times New Roman" panose="02020603050405020304" pitchFamily="18" charset="0"/>
                          <a:ea typeface="Times New Roman" panose="02020603050405020304" pitchFamily="18" charset="0"/>
                        </a:rPr>
                        <a:t>tên</a:t>
                      </a:r>
                      <a:r>
                        <a:rPr lang="en-US" sz="2400" dirty="0">
                          <a:solidFill>
                            <a:srgbClr val="333333"/>
                          </a:solidFill>
                          <a:effectLst/>
                          <a:latin typeface="Times New Roman" panose="02020603050405020304" pitchFamily="18" charset="0"/>
                          <a:ea typeface="Times New Roman" panose="02020603050405020304" pitchFamily="18" charset="0"/>
                        </a:rPr>
                        <a:t> </a:t>
                      </a:r>
                      <a:r>
                        <a:rPr lang="en-US" sz="2400" dirty="0" err="1">
                          <a:solidFill>
                            <a:srgbClr val="333333"/>
                          </a:solidFill>
                          <a:effectLst/>
                          <a:latin typeface="Times New Roman" panose="02020603050405020304" pitchFamily="18" charset="0"/>
                          <a:ea typeface="Times New Roman" panose="02020603050405020304" pitchFamily="18" charset="0"/>
                        </a:rPr>
                        <a:t>bách</a:t>
                      </a:r>
                      <a:r>
                        <a:rPr lang="en-US" sz="2400" dirty="0">
                          <a:solidFill>
                            <a:srgbClr val="333333"/>
                          </a:solidFill>
                          <a:effectLst/>
                          <a:latin typeface="Times New Roman" panose="02020603050405020304" pitchFamily="18" charset="0"/>
                          <a:ea typeface="Times New Roman" panose="02020603050405020304" pitchFamily="18" charset="0"/>
                        </a:rPr>
                        <a:t> </a:t>
                      </a:r>
                      <a:r>
                        <a:rPr lang="en-US" sz="2400" dirty="0" err="1">
                          <a:solidFill>
                            <a:srgbClr val="333333"/>
                          </a:solidFill>
                          <a:effectLst/>
                          <a:latin typeface="Times New Roman" panose="02020603050405020304" pitchFamily="18" charset="0"/>
                          <a:ea typeface="Times New Roman" panose="02020603050405020304" pitchFamily="18" charset="0"/>
                        </a:rPr>
                        <a:t>hộ</a:t>
                      </a:r>
                      <a:r>
                        <a:rPr lang="en-US" sz="2400" dirty="0">
                          <a:solidFill>
                            <a:srgbClr val="333333"/>
                          </a:solidFill>
                          <a:effectLst/>
                          <a:latin typeface="Times New Roman" panose="02020603050405020304" pitchFamily="18" charset="0"/>
                          <a:ea typeface="Times New Roman" panose="02020603050405020304" pitchFamily="18" charset="0"/>
                        </a:rPr>
                        <a:t>, </a:t>
                      </a:r>
                      <a:r>
                        <a:rPr lang="en-US" sz="2400" dirty="0" err="1">
                          <a:solidFill>
                            <a:srgbClr val="333333"/>
                          </a:solidFill>
                          <a:effectLst/>
                          <a:latin typeface="Times New Roman" panose="02020603050405020304" pitchFamily="18" charset="0"/>
                          <a:ea typeface="Times New Roman" panose="02020603050405020304" pitchFamily="18" charset="0"/>
                        </a:rPr>
                        <a:t>không</a:t>
                      </a:r>
                      <a:r>
                        <a:rPr lang="en-US" sz="2400" dirty="0">
                          <a:solidFill>
                            <a:srgbClr val="333333"/>
                          </a:solidFill>
                          <a:effectLst/>
                          <a:latin typeface="Times New Roman" panose="02020603050405020304" pitchFamily="18" charset="0"/>
                          <a:ea typeface="Times New Roman" panose="02020603050405020304" pitchFamily="18" charset="0"/>
                        </a:rPr>
                        <a:t> </a:t>
                      </a:r>
                      <a:r>
                        <a:rPr lang="en-US" sz="2400" dirty="0" err="1">
                          <a:solidFill>
                            <a:srgbClr val="333333"/>
                          </a:solidFill>
                          <a:effectLst/>
                          <a:latin typeface="Times New Roman" panose="02020603050405020304" pitchFamily="18" charset="0"/>
                          <a:ea typeface="Times New Roman" panose="02020603050405020304" pitchFamily="18" charset="0"/>
                        </a:rPr>
                        <a:t>chịu</a:t>
                      </a:r>
                      <a:r>
                        <a:rPr lang="en-US" sz="2400" dirty="0">
                          <a:solidFill>
                            <a:srgbClr val="333333"/>
                          </a:solidFill>
                          <a:effectLst/>
                          <a:latin typeface="Times New Roman" panose="02020603050405020304" pitchFamily="18" charset="0"/>
                          <a:ea typeface="Times New Roman" panose="02020603050405020304" pitchFamily="18" charset="0"/>
                        </a:rPr>
                        <a:t> </a:t>
                      </a:r>
                      <a:r>
                        <a:rPr lang="en-US" sz="2400" dirty="0" err="1">
                          <a:solidFill>
                            <a:srgbClr val="333333"/>
                          </a:solidFill>
                          <a:effectLst/>
                          <a:latin typeface="Times New Roman" panose="02020603050405020304" pitchFamily="18" charset="0"/>
                          <a:ea typeface="Times New Roman" panose="02020603050405020304" pitchFamily="18" charset="0"/>
                        </a:rPr>
                        <a:t>nhún</a:t>
                      </a:r>
                      <a:r>
                        <a:rPr lang="en-US" sz="2400" dirty="0">
                          <a:solidFill>
                            <a:srgbClr val="333333"/>
                          </a:solidFill>
                          <a:effectLst/>
                          <a:latin typeface="Times New Roman" panose="02020603050405020304" pitchFamily="18" charset="0"/>
                          <a:ea typeface="Times New Roman" panose="02020603050405020304" pitchFamily="18" charset="0"/>
                        </a:rPr>
                        <a:t> </a:t>
                      </a:r>
                      <a:r>
                        <a:rPr lang="en-US" sz="2400" dirty="0" err="1">
                          <a:solidFill>
                            <a:srgbClr val="333333"/>
                          </a:solidFill>
                          <a:effectLst/>
                          <a:latin typeface="Times New Roman" panose="02020603050405020304" pitchFamily="18" charset="0"/>
                          <a:ea typeface="Times New Roman" panose="02020603050405020304" pitchFamily="18" charset="0"/>
                        </a:rPr>
                        <a:t>nhường</a:t>
                      </a:r>
                      <a:r>
                        <a:rPr lang="en-US" sz="2400" dirty="0">
                          <a:solidFill>
                            <a:srgbClr val="333333"/>
                          </a:solidFill>
                          <a:effectLst/>
                          <a:latin typeface="Times New Roman" panose="02020603050405020304" pitchFamily="18" charset="0"/>
                          <a:ea typeface="Times New Roman" panose="02020603050405020304" pitchFamily="18" charset="0"/>
                        </a:rPr>
                        <a:t>.   </a:t>
                      </a:r>
                      <a:endParaRPr lang="en-GB" sz="2400" dirty="0">
                        <a:effectLst/>
                        <a:latin typeface="Times New Roman" panose="02020603050405020304" pitchFamily="18" charset="0"/>
                        <a:ea typeface="Times New Roman" panose="02020603050405020304" pitchFamily="18" charset="0"/>
                      </a:endParaRPr>
                    </a:p>
                    <a:p>
                      <a:pPr algn="just">
                        <a:lnSpc>
                          <a:spcPct val="100000"/>
                        </a:lnSpc>
                        <a:spcAft>
                          <a:spcPts val="0"/>
                        </a:spcAft>
                      </a:pPr>
                      <a:r>
                        <a:rPr lang="en-US" sz="2400" dirty="0">
                          <a:solidFill>
                            <a:srgbClr val="333333"/>
                          </a:solidFill>
                          <a:effectLst/>
                          <a:latin typeface="Times New Roman" panose="02020603050405020304" pitchFamily="18" charset="0"/>
                          <a:ea typeface="Times New Roman" panose="02020603050405020304" pitchFamily="18" charset="0"/>
                        </a:rPr>
                        <a:t>=&gt; </a:t>
                      </a:r>
                      <a:r>
                        <a:rPr lang="vi-VN" sz="2400" dirty="0">
                          <a:solidFill>
                            <a:srgbClr val="333333"/>
                          </a:solidFill>
                          <a:effectLst/>
                          <a:latin typeface="Times New Roman" panose="02020603050405020304" pitchFamily="18" charset="0"/>
                          <a:ea typeface="Times New Roman" panose="02020603050405020304" pitchFamily="18" charset="0"/>
                        </a:rPr>
                        <a:t>Tử Văn </a:t>
                      </a:r>
                      <a:r>
                        <a:rPr lang="vi-VN" sz="2400" dirty="0">
                          <a:effectLst/>
                          <a:latin typeface="Times New Roman" panose="02020603050405020304" pitchFamily="18" charset="0"/>
                          <a:ea typeface="Times New Roman" panose="02020603050405020304" pitchFamily="18" charset="0"/>
                        </a:rPr>
                        <a:t>tự tin vào việc mình làm, không sợ những lời đe dọa của kẻ xấu. Hành động đốt đền tà và thái độ của chàng trước lời đe dọa của viên bách hộ bước đầu thể hiện tính khảng khái, cương trực của Tử Văn.</a:t>
                      </a:r>
                      <a:endParaRPr lang="en-GB" sz="2400" dirty="0">
                        <a:effectLst/>
                        <a:latin typeface="Times New Roman" panose="02020603050405020304" pitchFamily="18" charset="0"/>
                        <a:ea typeface="Times New Roman" panose="02020603050405020304" pitchFamily="18" charset="0"/>
                      </a:endParaRPr>
                    </a:p>
                  </a:txBody>
                  <a:tcPr marL="8275" marR="82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bl>
          </a:graphicData>
        </a:graphic>
      </p:graphicFrame>
    </p:spTree>
    <p:extLst>
      <p:ext uri="{BB962C8B-B14F-4D97-AF65-F5344CB8AC3E}">
        <p14:creationId xmlns:p14="http://schemas.microsoft.com/office/powerpoint/2010/main" val="3937404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73729" cy="6858000"/>
          </a:xfrm>
          <a:prstGeom prst="rect">
            <a:avLst/>
          </a:prstGeom>
        </p:spPr>
      </p:pic>
      <p:sp>
        <p:nvSpPr>
          <p:cNvPr id="5" name="Rounded Rectangle 4"/>
          <p:cNvSpPr/>
          <p:nvPr/>
        </p:nvSpPr>
        <p:spPr>
          <a:xfrm>
            <a:off x="0" y="219456"/>
            <a:ext cx="6095748" cy="1746504"/>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88139" y="492543"/>
            <a:ext cx="5919469" cy="1200329"/>
          </a:xfrm>
          <a:prstGeom prst="rect">
            <a:avLst/>
          </a:prstGeom>
        </p:spPr>
        <p:txBody>
          <a:bodyPr wrap="square">
            <a:spAutoFit/>
          </a:bodyPr>
          <a:lstStyle/>
          <a:p>
            <a:pPr algn="ctr">
              <a:spcAft>
                <a:spcPts val="0"/>
              </a:spcAft>
              <a:tabLst>
                <a:tab pos="1386840" algn="l"/>
              </a:tabLst>
            </a:pPr>
            <a:r>
              <a:rPr lang="vi-VN" sz="3600" b="1">
                <a:latin typeface="Times New Roman" panose="02020603050405020304" pitchFamily="18" charset="0"/>
                <a:ea typeface="Calibri" panose="020F0502020204030204" pitchFamily="34" charset="0"/>
              </a:rPr>
              <a:t>Ngô Tử Văn</a:t>
            </a:r>
            <a:r>
              <a:rPr lang="pt-BR" sz="3600" b="1">
                <a:latin typeface="Times New Roman" panose="02020603050405020304" pitchFamily="18" charset="0"/>
                <a:ea typeface="Calibri" panose="020F0502020204030204" pitchFamily="34" charset="0"/>
              </a:rPr>
              <a:t> trong mối tương quan với thổ thần</a:t>
            </a:r>
            <a:endParaRPr lang="en-GB" sz="3600">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227676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868038738"/>
              </p:ext>
            </p:extLst>
          </p:nvPr>
        </p:nvGraphicFramePr>
        <p:xfrm>
          <a:off x="82296" y="706660"/>
          <a:ext cx="6080760" cy="4267200"/>
        </p:xfrm>
        <a:graphic>
          <a:graphicData uri="http://schemas.openxmlformats.org/drawingml/2006/table">
            <a:tbl>
              <a:tblPr firstRow="1" firstCol="1" bandRow="1">
                <a:effectLst>
                  <a:outerShdw blurRad="50800" dist="38100" dir="2700000" algn="tl" rotWithShape="0">
                    <a:prstClr val="black">
                      <a:alpha val="40000"/>
                    </a:prstClr>
                  </a:outerShdw>
                </a:effectLst>
              </a:tblPr>
              <a:tblGrid>
                <a:gridCol w="6080760">
                  <a:extLst>
                    <a:ext uri="{9D8B030D-6E8A-4147-A177-3AD203B41FA5}">
                      <a16:colId xmlns:a16="http://schemas.microsoft.com/office/drawing/2014/main" xmlns="" val="20000"/>
                    </a:ext>
                  </a:extLst>
                </a:gridCol>
              </a:tblGrid>
              <a:tr h="0">
                <a:tc>
                  <a:txBody>
                    <a:bodyPr/>
                    <a:lstStyle/>
                    <a:p>
                      <a:pPr algn="ctr">
                        <a:lnSpc>
                          <a:spcPct val="100000"/>
                        </a:lnSpc>
                        <a:spcAft>
                          <a:spcPts val="0"/>
                        </a:spcAft>
                        <a:tabLst>
                          <a:tab pos="1386840" algn="l"/>
                        </a:tabLst>
                      </a:pPr>
                      <a:r>
                        <a:rPr lang="pt-BR" sz="2800" b="1">
                          <a:solidFill>
                            <a:srgbClr val="0070C0"/>
                          </a:solidFill>
                          <a:effectLst/>
                          <a:latin typeface="Times New Roman" panose="02020603050405020304" pitchFamily="18" charset="0"/>
                          <a:ea typeface="MS Mincho"/>
                        </a:rPr>
                        <a:t>Nhóm 2:</a:t>
                      </a:r>
                      <a:r>
                        <a:rPr lang="pt-BR" sz="2800" b="1">
                          <a:solidFill>
                            <a:srgbClr val="0D0D0D"/>
                          </a:solidFill>
                          <a:effectLst/>
                          <a:latin typeface="Times New Roman" panose="02020603050405020304" pitchFamily="18" charset="0"/>
                          <a:ea typeface="MS Mincho"/>
                        </a:rPr>
                        <a:t> </a:t>
                      </a:r>
                      <a:r>
                        <a:rPr lang="pt-BR" sz="2800" b="1">
                          <a:effectLst/>
                          <a:latin typeface="Times New Roman" panose="02020603050405020304" pitchFamily="18" charset="0"/>
                          <a:ea typeface="Calibri" panose="020F0502020204030204" pitchFamily="34" charset="0"/>
                        </a:rPr>
                        <a:t>Tìm hiểu NTV trong mối tương quan với thổ thần</a:t>
                      </a:r>
                      <a:endParaRPr lang="en-GB" sz="28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extLst>
                  <a:ext uri="{0D108BD9-81ED-4DB2-BD59-A6C34878D82A}">
                    <a16:rowId xmlns:a16="http://schemas.microsoft.com/office/drawing/2014/main" xmlns="" val="10000"/>
                  </a:ext>
                </a:extLst>
              </a:tr>
              <a:tr h="0">
                <a:tc>
                  <a:txBody>
                    <a:bodyPr/>
                    <a:lstStyle/>
                    <a:p>
                      <a:pPr algn="ctr">
                        <a:lnSpc>
                          <a:spcPct val="100000"/>
                        </a:lnSpc>
                        <a:spcAft>
                          <a:spcPts val="0"/>
                        </a:spcAft>
                        <a:tabLst>
                          <a:tab pos="1386840" algn="l"/>
                        </a:tabLst>
                      </a:pPr>
                      <a:r>
                        <a:rPr lang="pt-BR" sz="2800" b="1">
                          <a:solidFill>
                            <a:srgbClr val="0D0D0D"/>
                          </a:solidFill>
                          <a:effectLst/>
                          <a:latin typeface="Times New Roman" panose="02020603050405020304" pitchFamily="18" charset="0"/>
                          <a:ea typeface="MS Mincho"/>
                        </a:rPr>
                        <a:t>Yêu cầu</a:t>
                      </a:r>
                      <a:endParaRPr lang="en-GB" sz="2800">
                        <a:effectLst/>
                        <a:latin typeface="Times New Roman" panose="02020603050405020304" pitchFamily="18" charset="0"/>
                        <a:ea typeface="Calibri" panose="020F0502020204030204" pitchFamily="34" charset="0"/>
                      </a:endParaRPr>
                    </a:p>
                    <a:p>
                      <a:pPr algn="just">
                        <a:lnSpc>
                          <a:spcPct val="100000"/>
                        </a:lnSpc>
                        <a:spcAft>
                          <a:spcPts val="0"/>
                        </a:spcAft>
                        <a:tabLst>
                          <a:tab pos="1386840" algn="l"/>
                        </a:tabLst>
                      </a:pPr>
                      <a:r>
                        <a:rPr lang="pt-BR" sz="2800">
                          <a:solidFill>
                            <a:srgbClr val="0D0D0D"/>
                          </a:solidFill>
                          <a:effectLst/>
                          <a:latin typeface="Times New Roman" panose="02020603050405020304" pitchFamily="18" charset="0"/>
                          <a:ea typeface="MS Mincho"/>
                        </a:rPr>
                        <a:t>- Tử Văn có suy nghĩ và cảm xúc gì sau khi nghe thổ công kể </a:t>
                      </a:r>
                      <a:r>
                        <a:rPr lang="pt-BR" sz="2800">
                          <a:solidFill>
                            <a:srgbClr val="000000"/>
                          </a:solidFill>
                          <a:effectLst/>
                          <a:latin typeface="Times New Roman" panose="02020603050405020304" pitchFamily="18" charset="0"/>
                          <a:ea typeface="Calibri" panose="020F0502020204030204" pitchFamily="34" charset="0"/>
                        </a:rPr>
                        <a:t>lại sự việc bị hại của mình cho chàng nghe?</a:t>
                      </a:r>
                      <a:endParaRPr lang="en-GB" sz="2800">
                        <a:effectLst/>
                        <a:latin typeface="Times New Roman" panose="02020603050405020304" pitchFamily="18" charset="0"/>
                        <a:ea typeface="Calibri" panose="020F0502020204030204" pitchFamily="34" charset="0"/>
                      </a:endParaRPr>
                    </a:p>
                    <a:p>
                      <a:pPr algn="just">
                        <a:lnSpc>
                          <a:spcPct val="100000"/>
                        </a:lnSpc>
                        <a:spcAft>
                          <a:spcPts val="0"/>
                        </a:spcAft>
                        <a:tabLst>
                          <a:tab pos="1386840" algn="l"/>
                        </a:tabLst>
                      </a:pPr>
                      <a:r>
                        <a:rPr lang="pt-BR" sz="2800">
                          <a:solidFill>
                            <a:srgbClr val="000000"/>
                          </a:solidFill>
                          <a:effectLst/>
                          <a:latin typeface="Times New Roman" panose="02020603050405020304" pitchFamily="18" charset="0"/>
                          <a:ea typeface="Calibri" panose="020F0502020204030204" pitchFamily="34" charset="0"/>
                        </a:rPr>
                        <a:t>- Em có cho rằng câu hỏi “Hắn có thực là tay hung hãn, có thể gieo vạ cho tôi không?” thể hiện thái độ lo sợ của Tử Văn không?</a:t>
                      </a:r>
                      <a:endParaRPr lang="en-GB" sz="28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extLst>
                  <a:ext uri="{0D108BD9-81ED-4DB2-BD59-A6C34878D82A}">
                    <a16:rowId xmlns:a16="http://schemas.microsoft.com/office/drawing/2014/main" xmlns="" val="10001"/>
                  </a:ext>
                </a:extLst>
              </a:tr>
            </a:tbl>
          </a:graphicData>
        </a:graphic>
      </p:graphicFrame>
    </p:spTree>
    <p:extLst>
      <p:ext uri="{BB962C8B-B14F-4D97-AF65-F5344CB8AC3E}">
        <p14:creationId xmlns:p14="http://schemas.microsoft.com/office/powerpoint/2010/main" val="1863298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12648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9" name="图片 2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17809" y="964769"/>
            <a:ext cx="665692" cy="560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2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9607" y="526871"/>
            <a:ext cx="665692" cy="560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2" name="Table 11"/>
          <p:cNvGraphicFramePr>
            <a:graphicFrameLocks noGrp="1"/>
          </p:cNvGraphicFramePr>
          <p:nvPr>
            <p:extLst>
              <p:ext uri="{D42A27DB-BD31-4B8C-83A1-F6EECF244321}">
                <p14:modId xmlns:p14="http://schemas.microsoft.com/office/powerpoint/2010/main" val="2927661711"/>
              </p:ext>
            </p:extLst>
          </p:nvPr>
        </p:nvGraphicFramePr>
        <p:xfrm>
          <a:off x="441110" y="624676"/>
          <a:ext cx="11145644" cy="3291840"/>
        </p:xfrm>
        <a:graphic>
          <a:graphicData uri="http://schemas.openxmlformats.org/drawingml/2006/table">
            <a:tbl>
              <a:tblPr firstRow="1" firstCol="1" bandRow="1"/>
              <a:tblGrid>
                <a:gridCol w="4703238">
                  <a:extLst>
                    <a:ext uri="{9D8B030D-6E8A-4147-A177-3AD203B41FA5}">
                      <a16:colId xmlns:a16="http://schemas.microsoft.com/office/drawing/2014/main" xmlns="" val="20000"/>
                    </a:ext>
                  </a:extLst>
                </a:gridCol>
                <a:gridCol w="6442406">
                  <a:extLst>
                    <a:ext uri="{9D8B030D-6E8A-4147-A177-3AD203B41FA5}">
                      <a16:colId xmlns:a16="http://schemas.microsoft.com/office/drawing/2014/main" xmlns="" val="20001"/>
                    </a:ext>
                  </a:extLst>
                </a:gridCol>
              </a:tblGrid>
              <a:tr h="93234">
                <a:tc gridSpan="2">
                  <a:txBody>
                    <a:bodyPr/>
                    <a:lstStyle/>
                    <a:p>
                      <a:pPr algn="just">
                        <a:lnSpc>
                          <a:spcPct val="100000"/>
                        </a:lnSpc>
                        <a:spcAft>
                          <a:spcPts val="0"/>
                        </a:spcAft>
                      </a:pPr>
                      <a:r>
                        <a:rPr lang="vi-VN" sz="2400" b="1" kern="100">
                          <a:solidFill>
                            <a:srgbClr val="0D0D0D"/>
                          </a:solidFill>
                          <a:effectLst/>
                          <a:latin typeface="Times New Roman" panose="02020603050405020304" pitchFamily="18" charset="0"/>
                          <a:ea typeface="Calibri" panose="020F0502020204030204" pitchFamily="34" charset="0"/>
                        </a:rPr>
                        <a:t>             </a:t>
                      </a:r>
                      <a:r>
                        <a:rPr lang="en-US" sz="2400" b="1" kern="100">
                          <a:solidFill>
                            <a:srgbClr val="0D0D0D"/>
                          </a:solidFill>
                          <a:effectLst/>
                          <a:latin typeface="Times New Roman" panose="02020603050405020304" pitchFamily="18" charset="0"/>
                          <a:ea typeface="Calibri" panose="020F0502020204030204" pitchFamily="34" charset="0"/>
                        </a:rPr>
                        <a:t>Thổ thần nước Việt</a:t>
                      </a:r>
                      <a:r>
                        <a:rPr lang="vi-VN" sz="2400" b="0" kern="1200" baseline="0">
                          <a:solidFill>
                            <a:schemeClr val="tx1"/>
                          </a:solidFill>
                          <a:effectLst/>
                          <a:latin typeface="Times New Roman" panose="02020603050405020304" pitchFamily="18" charset="0"/>
                          <a:ea typeface="Calibri" panose="020F0502020204030204" pitchFamily="34" charset="0"/>
                        </a:rPr>
                        <a:t>                                            </a:t>
                      </a:r>
                      <a:r>
                        <a:rPr lang="en-US" sz="2400" b="1" kern="100">
                          <a:solidFill>
                            <a:srgbClr val="0D0D0D"/>
                          </a:solidFill>
                          <a:effectLst/>
                          <a:latin typeface="Times New Roman" panose="02020603050405020304" pitchFamily="18" charset="0"/>
                          <a:ea typeface="Calibri" panose="020F0502020204030204" pitchFamily="34" charset="0"/>
                        </a:rPr>
                        <a:t>Ngô Tử Văn</a:t>
                      </a:r>
                      <a:endParaRPr lang="en-GB" sz="2400">
                        <a:effectLst/>
                        <a:latin typeface="Times New Roman" panose="02020603050405020304" pitchFamily="18" charset="0"/>
                        <a:ea typeface="Calibri" panose="020F0502020204030204" pitchFamily="34" charset="0"/>
                      </a:endParaRPr>
                    </a:p>
                  </a:txBody>
                  <a:tcPr marL="8275" marR="82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tc hMerge="1">
                  <a:txBody>
                    <a:bodyPr/>
                    <a:lstStyle/>
                    <a:p>
                      <a:endParaRPr lang="en-GB"/>
                    </a:p>
                  </a:txBody>
                  <a:tcPr/>
                </a:tc>
                <a:extLst>
                  <a:ext uri="{0D108BD9-81ED-4DB2-BD59-A6C34878D82A}">
                    <a16:rowId xmlns:a16="http://schemas.microsoft.com/office/drawing/2014/main" xmlns="" val="10000"/>
                  </a:ext>
                </a:extLst>
              </a:tr>
              <a:tr h="621556">
                <a:tc>
                  <a:txBody>
                    <a:bodyPr/>
                    <a:lstStyle/>
                    <a:p>
                      <a:pPr algn="just">
                        <a:lnSpc>
                          <a:spcPct val="100000"/>
                        </a:lnSpc>
                        <a:spcAft>
                          <a:spcPts val="0"/>
                        </a:spcAft>
                      </a:pPr>
                      <a:r>
                        <a:rPr lang="en-US" sz="2400">
                          <a:solidFill>
                            <a:srgbClr val="000000"/>
                          </a:solidFill>
                          <a:effectLst/>
                          <a:latin typeface="Times New Roman" panose="02020603050405020304" pitchFamily="18" charset="0"/>
                          <a:ea typeface="Times New Roman" panose="02020603050405020304" pitchFamily="18" charset="0"/>
                        </a:rPr>
                        <a:t>+ Kể lại </a:t>
                      </a:r>
                      <a:r>
                        <a:rPr lang="vi-VN" sz="2400">
                          <a:solidFill>
                            <a:srgbClr val="000000"/>
                          </a:solidFill>
                          <a:effectLst/>
                          <a:latin typeface="Times New Roman" panose="02020603050405020304" pitchFamily="18" charset="0"/>
                          <a:ea typeface="Times New Roman" panose="02020603050405020304" pitchFamily="18" charset="0"/>
                        </a:rPr>
                        <a:t>sự việc bị hại của mình </a:t>
                      </a:r>
                      <a:endParaRPr lang="en-GB" sz="2400">
                        <a:effectLst/>
                        <a:latin typeface="Times New Roman" panose="02020603050405020304" pitchFamily="18" charset="0"/>
                        <a:ea typeface="Times New Roman" panose="02020603050405020304" pitchFamily="18" charset="0"/>
                      </a:endParaRPr>
                    </a:p>
                    <a:p>
                      <a:pPr algn="just">
                        <a:lnSpc>
                          <a:spcPct val="100000"/>
                        </a:lnSpc>
                        <a:spcAft>
                          <a:spcPts val="0"/>
                        </a:spcAft>
                      </a:pPr>
                      <a:r>
                        <a:rPr lang="en-US" sz="2400">
                          <a:solidFill>
                            <a:srgbClr val="000000"/>
                          </a:solidFill>
                          <a:effectLst/>
                          <a:latin typeface="Times New Roman" panose="02020603050405020304" pitchFamily="18" charset="0"/>
                          <a:ea typeface="Times New Roman" panose="02020603050405020304" pitchFamily="18" charset="0"/>
                        </a:rPr>
                        <a:t>+ Căn </a:t>
                      </a:r>
                      <a:r>
                        <a:rPr lang="vi-VN" sz="2400">
                          <a:solidFill>
                            <a:srgbClr val="000000"/>
                          </a:solidFill>
                          <a:effectLst/>
                          <a:latin typeface="Times New Roman" panose="02020603050405020304" pitchFamily="18" charset="0"/>
                          <a:ea typeface="Times New Roman" panose="02020603050405020304" pitchFamily="18" charset="0"/>
                        </a:rPr>
                        <a:t>dặn Tử Văn những điều cần làm khi đối phó với tên hung thần và trong cuộc đối chất với Diêm Vương dưới âm phủ</a:t>
                      </a:r>
                      <a:r>
                        <a:rPr lang="en-US" sz="2400">
                          <a:solidFill>
                            <a:srgbClr val="000000"/>
                          </a:solidFill>
                          <a:effectLst/>
                          <a:latin typeface="Times New Roman" panose="02020603050405020304" pitchFamily="18" charset="0"/>
                          <a:ea typeface="Times New Roman" panose="02020603050405020304" pitchFamily="18" charset="0"/>
                        </a:rPr>
                        <a:t>.</a:t>
                      </a:r>
                      <a:endParaRPr lang="en-GB" sz="2400">
                        <a:effectLst/>
                        <a:latin typeface="Times New Roman" panose="02020603050405020304" pitchFamily="18" charset="0"/>
                        <a:ea typeface="Times New Roman" panose="02020603050405020304" pitchFamily="18" charset="0"/>
                      </a:endParaRPr>
                    </a:p>
                    <a:p>
                      <a:pPr algn="just">
                        <a:lnSpc>
                          <a:spcPct val="100000"/>
                        </a:lnSpc>
                        <a:spcAft>
                          <a:spcPts val="0"/>
                        </a:spcAft>
                      </a:pPr>
                      <a:r>
                        <a:rPr lang="en-US" sz="2400">
                          <a:solidFill>
                            <a:srgbClr val="000000"/>
                          </a:solidFill>
                          <a:effectLst/>
                          <a:latin typeface="Times New Roman" panose="02020603050405020304" pitchFamily="18" charset="0"/>
                          <a:ea typeface="Times New Roman" panose="02020603050405020304" pitchFamily="18" charset="0"/>
                        </a:rPr>
                        <a:t>=&gt; </a:t>
                      </a:r>
                      <a:r>
                        <a:rPr lang="vi-VN" sz="2400">
                          <a:effectLst/>
                          <a:latin typeface="Times New Roman" panose="02020603050405020304" pitchFamily="18" charset="0"/>
                          <a:ea typeface="Times New Roman" panose="02020603050405020304" pitchFamily="18" charset="0"/>
                        </a:rPr>
                        <a:t>Thổ công giúp đỡ và ủng hộ hành động của Tử Văn. </a:t>
                      </a:r>
                      <a:endParaRPr lang="en-GB" sz="2400">
                        <a:effectLst/>
                        <a:latin typeface="Times New Roman" panose="02020603050405020304" pitchFamily="18" charset="0"/>
                        <a:ea typeface="Times New Roman" panose="02020603050405020304" pitchFamily="18" charset="0"/>
                      </a:endParaRPr>
                    </a:p>
                  </a:txBody>
                  <a:tcPr marL="8275" marR="82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en-US" sz="2400" b="1" kern="100" dirty="0">
                          <a:solidFill>
                            <a:srgbClr val="0D0D0D"/>
                          </a:solidFill>
                          <a:effectLst/>
                          <a:latin typeface="Times New Roman" panose="02020603050405020304" pitchFamily="18" charset="0"/>
                          <a:ea typeface="Calibri" panose="020F0502020204030204" pitchFamily="34" charset="0"/>
                        </a:rPr>
                        <a:t>+ </a:t>
                      </a:r>
                      <a:r>
                        <a:rPr lang="en-US" sz="2400" kern="100" dirty="0" err="1">
                          <a:solidFill>
                            <a:srgbClr val="0D0D0D"/>
                          </a:solidFill>
                          <a:effectLst/>
                          <a:latin typeface="Times New Roman" panose="02020603050405020304" pitchFamily="18" charset="0"/>
                          <a:ea typeface="Calibri" panose="020F0502020204030204" pitchFamily="34" charset="0"/>
                        </a:rPr>
                        <a:t>Đồng</a:t>
                      </a:r>
                      <a:r>
                        <a:rPr lang="en-US" sz="2400" kern="100" dirty="0">
                          <a:solidFill>
                            <a:srgbClr val="0D0D0D"/>
                          </a:solidFill>
                          <a:effectLst/>
                          <a:latin typeface="Times New Roman" panose="02020603050405020304" pitchFamily="18" charset="0"/>
                          <a:ea typeface="Calibri" panose="020F0502020204030204" pitchFamily="34" charset="0"/>
                        </a:rPr>
                        <a:t> </a:t>
                      </a:r>
                      <a:r>
                        <a:rPr lang="en-US" sz="2400" kern="100" dirty="0" err="1">
                          <a:solidFill>
                            <a:srgbClr val="0D0D0D"/>
                          </a:solidFill>
                          <a:effectLst/>
                          <a:latin typeface="Times New Roman" panose="02020603050405020304" pitchFamily="18" charset="0"/>
                          <a:ea typeface="Calibri" panose="020F0502020204030204" pitchFamily="34" charset="0"/>
                        </a:rPr>
                        <a:t>cảm</a:t>
                      </a:r>
                      <a:r>
                        <a:rPr lang="en-US" sz="2400" kern="100" dirty="0">
                          <a:solidFill>
                            <a:srgbClr val="0D0D0D"/>
                          </a:solidFill>
                          <a:effectLst/>
                          <a:latin typeface="Times New Roman" panose="02020603050405020304" pitchFamily="18" charset="0"/>
                          <a:ea typeface="Calibri" panose="020F0502020204030204" pitchFamily="34" charset="0"/>
                        </a:rPr>
                        <a:t> </a:t>
                      </a:r>
                      <a:r>
                        <a:rPr lang="en-US" sz="2400" kern="100" dirty="0" err="1">
                          <a:solidFill>
                            <a:srgbClr val="0D0D0D"/>
                          </a:solidFill>
                          <a:effectLst/>
                          <a:latin typeface="Times New Roman" panose="02020603050405020304" pitchFamily="18" charset="0"/>
                          <a:ea typeface="Calibri" panose="020F0502020204030204" pitchFamily="34" charset="0"/>
                        </a:rPr>
                        <a:t>trước</a:t>
                      </a:r>
                      <a:r>
                        <a:rPr lang="en-US" sz="2400" kern="100" dirty="0">
                          <a:solidFill>
                            <a:srgbClr val="0D0D0D"/>
                          </a:solidFill>
                          <a:effectLst/>
                          <a:latin typeface="Times New Roman" panose="02020603050405020304" pitchFamily="18" charset="0"/>
                          <a:ea typeface="Calibri" panose="020F0502020204030204" pitchFamily="34" charset="0"/>
                        </a:rPr>
                        <a:t> </a:t>
                      </a:r>
                      <a:r>
                        <a:rPr lang="en-US" sz="2400" kern="100" dirty="0" err="1">
                          <a:solidFill>
                            <a:srgbClr val="0D0D0D"/>
                          </a:solidFill>
                          <a:effectLst/>
                          <a:latin typeface="Times New Roman" panose="02020603050405020304" pitchFamily="18" charset="0"/>
                          <a:ea typeface="Calibri" panose="020F0502020204030204" pitchFamily="34" charset="0"/>
                        </a:rPr>
                        <a:t>nỗi</a:t>
                      </a:r>
                      <a:r>
                        <a:rPr lang="en-US" sz="2400" kern="100" dirty="0">
                          <a:solidFill>
                            <a:srgbClr val="0D0D0D"/>
                          </a:solidFill>
                          <a:effectLst/>
                          <a:latin typeface="Times New Roman" panose="02020603050405020304" pitchFamily="18" charset="0"/>
                          <a:ea typeface="Calibri" panose="020F0502020204030204" pitchFamily="34" charset="0"/>
                        </a:rPr>
                        <a:t> </a:t>
                      </a:r>
                      <a:r>
                        <a:rPr lang="en-US" sz="2400" kern="100" dirty="0" err="1">
                          <a:solidFill>
                            <a:srgbClr val="0D0D0D"/>
                          </a:solidFill>
                          <a:effectLst/>
                          <a:latin typeface="Times New Roman" panose="02020603050405020304" pitchFamily="18" charset="0"/>
                          <a:ea typeface="Calibri" panose="020F0502020204030204" pitchFamily="34" charset="0"/>
                        </a:rPr>
                        <a:t>uất</a:t>
                      </a:r>
                      <a:r>
                        <a:rPr lang="en-US" sz="2400" kern="100" dirty="0">
                          <a:solidFill>
                            <a:srgbClr val="0D0D0D"/>
                          </a:solidFill>
                          <a:effectLst/>
                          <a:latin typeface="Times New Roman" panose="02020603050405020304" pitchFamily="18" charset="0"/>
                          <a:ea typeface="Calibri" panose="020F0502020204030204" pitchFamily="34" charset="0"/>
                        </a:rPr>
                        <a:t> </a:t>
                      </a:r>
                      <a:r>
                        <a:rPr lang="en-US" sz="2400" kern="100" dirty="0" err="1">
                          <a:solidFill>
                            <a:srgbClr val="0D0D0D"/>
                          </a:solidFill>
                          <a:effectLst/>
                          <a:latin typeface="Times New Roman" panose="02020603050405020304" pitchFamily="18" charset="0"/>
                          <a:ea typeface="Calibri" panose="020F0502020204030204" pitchFamily="34" charset="0"/>
                        </a:rPr>
                        <a:t>ức</a:t>
                      </a:r>
                      <a:r>
                        <a:rPr lang="en-US" sz="2400" kern="100" dirty="0">
                          <a:solidFill>
                            <a:srgbClr val="0D0D0D"/>
                          </a:solidFill>
                          <a:effectLst/>
                          <a:latin typeface="Times New Roman" panose="02020603050405020304" pitchFamily="18" charset="0"/>
                          <a:ea typeface="Calibri" panose="020F0502020204030204" pitchFamily="34" charset="0"/>
                        </a:rPr>
                        <a:t> </a:t>
                      </a:r>
                      <a:r>
                        <a:rPr lang="en-US" sz="2400" kern="100" dirty="0" err="1">
                          <a:solidFill>
                            <a:srgbClr val="0D0D0D"/>
                          </a:solidFill>
                          <a:effectLst/>
                          <a:latin typeface="Times New Roman" panose="02020603050405020304" pitchFamily="18" charset="0"/>
                          <a:ea typeface="Calibri" panose="020F0502020204030204" pitchFamily="34" charset="0"/>
                        </a:rPr>
                        <a:t>của</a:t>
                      </a:r>
                      <a:r>
                        <a:rPr lang="en-US" sz="2400" kern="100" dirty="0">
                          <a:solidFill>
                            <a:srgbClr val="0D0D0D"/>
                          </a:solidFill>
                          <a:effectLst/>
                          <a:latin typeface="Times New Roman" panose="02020603050405020304" pitchFamily="18" charset="0"/>
                          <a:ea typeface="Calibri" panose="020F0502020204030204" pitchFamily="34" charset="0"/>
                        </a:rPr>
                        <a:t> </a:t>
                      </a:r>
                      <a:r>
                        <a:rPr lang="en-US" sz="2400" kern="100" dirty="0" err="1">
                          <a:solidFill>
                            <a:srgbClr val="0D0D0D"/>
                          </a:solidFill>
                          <a:effectLst/>
                          <a:latin typeface="Times New Roman" panose="02020603050405020304" pitchFamily="18" charset="0"/>
                          <a:ea typeface="Calibri" panose="020F0502020204030204" pitchFamily="34" charset="0"/>
                        </a:rPr>
                        <a:t>thổ</a:t>
                      </a:r>
                      <a:r>
                        <a:rPr lang="en-US" sz="2400" kern="100" dirty="0">
                          <a:solidFill>
                            <a:srgbClr val="0D0D0D"/>
                          </a:solidFill>
                          <a:effectLst/>
                          <a:latin typeface="Times New Roman" panose="02020603050405020304" pitchFamily="18" charset="0"/>
                          <a:ea typeface="Calibri" panose="020F0502020204030204" pitchFamily="34" charset="0"/>
                        </a:rPr>
                        <a:t> </a:t>
                      </a:r>
                      <a:r>
                        <a:rPr lang="en-US" sz="2400" kern="100" dirty="0" err="1">
                          <a:solidFill>
                            <a:srgbClr val="0D0D0D"/>
                          </a:solidFill>
                          <a:effectLst/>
                          <a:latin typeface="Times New Roman" panose="02020603050405020304" pitchFamily="18" charset="0"/>
                          <a:ea typeface="Calibri" panose="020F0502020204030204" pitchFamily="34" charset="0"/>
                        </a:rPr>
                        <a:t>thần</a:t>
                      </a:r>
                      <a:r>
                        <a:rPr lang="en-US" sz="2400" kern="100" dirty="0">
                          <a:solidFill>
                            <a:srgbClr val="0D0D0D"/>
                          </a:solidFill>
                          <a:effectLst/>
                          <a:latin typeface="Times New Roman" panose="02020603050405020304" pitchFamily="18" charset="0"/>
                          <a:ea typeface="Calibri" panose="020F0502020204030204" pitchFamily="34" charset="0"/>
                        </a:rPr>
                        <a:t> </a:t>
                      </a:r>
                      <a:r>
                        <a:rPr lang="en-US" sz="2400" kern="100" dirty="0" err="1">
                          <a:solidFill>
                            <a:srgbClr val="0D0D0D"/>
                          </a:solidFill>
                          <a:effectLst/>
                          <a:latin typeface="Times New Roman" panose="02020603050405020304" pitchFamily="18" charset="0"/>
                          <a:ea typeface="Calibri" panose="020F0502020204030204" pitchFamily="34" charset="0"/>
                        </a:rPr>
                        <a:t>khi</a:t>
                      </a:r>
                      <a:r>
                        <a:rPr lang="en-US" sz="2400" kern="100" dirty="0">
                          <a:solidFill>
                            <a:srgbClr val="0D0D0D"/>
                          </a:solidFill>
                          <a:effectLst/>
                          <a:latin typeface="Times New Roman" panose="02020603050405020304" pitchFamily="18" charset="0"/>
                          <a:ea typeface="Calibri" panose="020F0502020204030204" pitchFamily="34" charset="0"/>
                        </a:rPr>
                        <a:t> </a:t>
                      </a:r>
                      <a:r>
                        <a:rPr lang="en-US" sz="2400" kern="100" dirty="0" err="1">
                          <a:solidFill>
                            <a:srgbClr val="0D0D0D"/>
                          </a:solidFill>
                          <a:effectLst/>
                          <a:latin typeface="Times New Roman" panose="02020603050405020304" pitchFamily="18" charset="0"/>
                          <a:ea typeface="Calibri" panose="020F0502020204030204" pitchFamily="34" charset="0"/>
                        </a:rPr>
                        <a:t>bị</a:t>
                      </a:r>
                      <a:r>
                        <a:rPr lang="en-US" sz="2400" kern="100" dirty="0">
                          <a:solidFill>
                            <a:srgbClr val="0D0D0D"/>
                          </a:solidFill>
                          <a:effectLst/>
                          <a:latin typeface="Times New Roman" panose="02020603050405020304" pitchFamily="18" charset="0"/>
                          <a:ea typeface="Calibri" panose="020F0502020204030204" pitchFamily="34" charset="0"/>
                        </a:rPr>
                        <a:t> </a:t>
                      </a:r>
                      <a:r>
                        <a:rPr lang="en-US" sz="2400" kern="100" dirty="0" err="1">
                          <a:solidFill>
                            <a:srgbClr val="0D0D0D"/>
                          </a:solidFill>
                          <a:effectLst/>
                          <a:latin typeface="Times New Roman" panose="02020603050405020304" pitchFamily="18" charset="0"/>
                          <a:ea typeface="Calibri" panose="020F0502020204030204" pitchFamily="34" charset="0"/>
                        </a:rPr>
                        <a:t>cướp</a:t>
                      </a:r>
                      <a:r>
                        <a:rPr lang="en-US" sz="2400" kern="100" dirty="0">
                          <a:solidFill>
                            <a:srgbClr val="0D0D0D"/>
                          </a:solidFill>
                          <a:effectLst/>
                          <a:latin typeface="Times New Roman" panose="02020603050405020304" pitchFamily="18" charset="0"/>
                          <a:ea typeface="Calibri" panose="020F0502020204030204" pitchFamily="34" charset="0"/>
                        </a:rPr>
                        <a:t> </a:t>
                      </a:r>
                      <a:r>
                        <a:rPr lang="en-US" sz="2400" kern="100" dirty="0" err="1">
                          <a:solidFill>
                            <a:srgbClr val="0D0D0D"/>
                          </a:solidFill>
                          <a:effectLst/>
                          <a:latin typeface="Times New Roman" panose="02020603050405020304" pitchFamily="18" charset="0"/>
                          <a:ea typeface="Calibri" panose="020F0502020204030204" pitchFamily="34" charset="0"/>
                        </a:rPr>
                        <a:t>đền</a:t>
                      </a:r>
                      <a:r>
                        <a:rPr lang="en-US" sz="2400" kern="100" dirty="0">
                          <a:solidFill>
                            <a:srgbClr val="0D0D0D"/>
                          </a:solidFill>
                          <a:effectLst/>
                          <a:latin typeface="Times New Roman" panose="02020603050405020304" pitchFamily="18" charset="0"/>
                          <a:ea typeface="Calibri" panose="020F0502020204030204" pitchFamily="34" charset="0"/>
                        </a:rPr>
                        <a:t>; </a:t>
                      </a:r>
                      <a:r>
                        <a:rPr lang="en-US" sz="2400" kern="100" dirty="0" err="1">
                          <a:solidFill>
                            <a:srgbClr val="0D0D0D"/>
                          </a:solidFill>
                          <a:effectLst/>
                          <a:latin typeface="Times New Roman" panose="02020603050405020304" pitchFamily="18" charset="0"/>
                          <a:ea typeface="Calibri" panose="020F0502020204030204" pitchFamily="34" charset="0"/>
                        </a:rPr>
                        <a:t>căm</a:t>
                      </a:r>
                      <a:r>
                        <a:rPr lang="en-US" sz="2400" kern="100" dirty="0">
                          <a:solidFill>
                            <a:srgbClr val="0D0D0D"/>
                          </a:solidFill>
                          <a:effectLst/>
                          <a:latin typeface="Times New Roman" panose="02020603050405020304" pitchFamily="18" charset="0"/>
                          <a:ea typeface="Calibri" panose="020F0502020204030204" pitchFamily="34" charset="0"/>
                        </a:rPr>
                        <a:t> </a:t>
                      </a:r>
                      <a:r>
                        <a:rPr lang="en-US" sz="2400" kern="100" dirty="0" err="1">
                          <a:solidFill>
                            <a:srgbClr val="0D0D0D"/>
                          </a:solidFill>
                          <a:effectLst/>
                          <a:latin typeface="Times New Roman" panose="02020603050405020304" pitchFamily="18" charset="0"/>
                          <a:ea typeface="Calibri" panose="020F0502020204030204" pitchFamily="34" charset="0"/>
                        </a:rPr>
                        <a:t>phẫn</a:t>
                      </a:r>
                      <a:r>
                        <a:rPr lang="en-US" sz="2400" kern="100" dirty="0">
                          <a:solidFill>
                            <a:srgbClr val="0D0D0D"/>
                          </a:solidFill>
                          <a:effectLst/>
                          <a:latin typeface="Times New Roman" panose="02020603050405020304" pitchFamily="18" charset="0"/>
                          <a:ea typeface="Calibri" panose="020F0502020204030204" pitchFamily="34" charset="0"/>
                        </a:rPr>
                        <a:t> </a:t>
                      </a:r>
                      <a:r>
                        <a:rPr lang="en-US" sz="2400" kern="100" dirty="0" err="1">
                          <a:solidFill>
                            <a:srgbClr val="0D0D0D"/>
                          </a:solidFill>
                          <a:effectLst/>
                          <a:latin typeface="Times New Roman" panose="02020603050405020304" pitchFamily="18" charset="0"/>
                          <a:ea typeface="Calibri" panose="020F0502020204030204" pitchFamily="34" charset="0"/>
                        </a:rPr>
                        <a:t>cái</a:t>
                      </a:r>
                      <a:r>
                        <a:rPr lang="en-US" sz="2400" kern="100" dirty="0">
                          <a:solidFill>
                            <a:srgbClr val="0D0D0D"/>
                          </a:solidFill>
                          <a:effectLst/>
                          <a:latin typeface="Times New Roman" panose="02020603050405020304" pitchFamily="18" charset="0"/>
                          <a:ea typeface="Calibri" panose="020F0502020204030204" pitchFamily="34" charset="0"/>
                        </a:rPr>
                        <a:t> </a:t>
                      </a:r>
                      <a:r>
                        <a:rPr lang="en-US" sz="2400" kern="100" dirty="0" err="1">
                          <a:solidFill>
                            <a:srgbClr val="0D0D0D"/>
                          </a:solidFill>
                          <a:effectLst/>
                          <a:latin typeface="Times New Roman" panose="02020603050405020304" pitchFamily="18" charset="0"/>
                          <a:ea typeface="Calibri" panose="020F0502020204030204" pitchFamily="34" charset="0"/>
                        </a:rPr>
                        <a:t>ác</a:t>
                      </a:r>
                      <a:r>
                        <a:rPr lang="en-US" sz="2400" kern="100" dirty="0">
                          <a:solidFill>
                            <a:srgbClr val="0D0D0D"/>
                          </a:solidFill>
                          <a:effectLst/>
                          <a:latin typeface="Times New Roman" panose="02020603050405020304" pitchFamily="18" charset="0"/>
                          <a:ea typeface="Calibri" panose="020F0502020204030204" pitchFamily="34" charset="0"/>
                        </a:rPr>
                        <a:t>.</a:t>
                      </a:r>
                      <a:endParaRPr lang="en-GB" sz="2400" dirty="0">
                        <a:effectLst/>
                        <a:latin typeface="Times New Roman" panose="02020603050405020304" pitchFamily="18" charset="0"/>
                        <a:ea typeface="Calibri" panose="020F0502020204030204" pitchFamily="34" charset="0"/>
                      </a:endParaRPr>
                    </a:p>
                    <a:p>
                      <a:pPr algn="just">
                        <a:lnSpc>
                          <a:spcPct val="100000"/>
                        </a:lnSpc>
                        <a:spcAft>
                          <a:spcPts val="0"/>
                        </a:spcAft>
                      </a:pPr>
                      <a:r>
                        <a:rPr lang="vi-VN" sz="2400" b="1" kern="100" dirty="0">
                          <a:solidFill>
                            <a:srgbClr val="0D0D0D"/>
                          </a:solidFill>
                          <a:effectLst/>
                          <a:latin typeface="Times New Roman" panose="02020603050405020304" pitchFamily="18" charset="0"/>
                          <a:ea typeface="Times New Roman" panose="02020603050405020304" pitchFamily="18" charset="0"/>
                        </a:rPr>
                        <a:t>+ </a:t>
                      </a:r>
                      <a:r>
                        <a:rPr lang="vi-VN" sz="2400" kern="100" dirty="0">
                          <a:solidFill>
                            <a:srgbClr val="0D0D0D"/>
                          </a:solidFill>
                          <a:effectLst/>
                          <a:latin typeface="Times New Roman" panose="02020603050405020304" pitchFamily="18" charset="0"/>
                          <a:ea typeface="Times New Roman" panose="02020603050405020304" pitchFamily="18" charset="0"/>
                        </a:rPr>
                        <a:t>K</a:t>
                      </a:r>
                      <a:r>
                        <a:rPr lang="vi-VN" sz="2400" dirty="0">
                          <a:solidFill>
                            <a:srgbClr val="000000"/>
                          </a:solidFill>
                          <a:effectLst/>
                          <a:latin typeface="Times New Roman" panose="02020603050405020304" pitchFamily="18" charset="0"/>
                          <a:ea typeface="Times New Roman" panose="02020603050405020304" pitchFamily="18" charset="0"/>
                        </a:rPr>
                        <a:t>hông khiếp sợ trước gian tà </a:t>
                      </a:r>
                      <a:r>
                        <a:rPr lang="vi-VN" sz="2400" dirty="0">
                          <a:solidFill>
                            <a:srgbClr val="333333"/>
                          </a:solidFill>
                          <a:effectLst/>
                          <a:latin typeface="Times New Roman" panose="02020603050405020304" pitchFamily="18" charset="0"/>
                          <a:ea typeface="Times New Roman" panose="02020603050405020304" pitchFamily="18" charset="0"/>
                        </a:rPr>
                        <a:t>mà</a:t>
                      </a:r>
                      <a:r>
                        <a:rPr lang="en-US" sz="2400" dirty="0">
                          <a:solidFill>
                            <a:srgbClr val="333333"/>
                          </a:solidFill>
                          <a:effectLst/>
                          <a:latin typeface="Times New Roman" panose="02020603050405020304" pitchFamily="18" charset="0"/>
                          <a:ea typeface="Times New Roman" panose="02020603050405020304" pitchFamily="18" charset="0"/>
                        </a:rPr>
                        <a:t> </a:t>
                      </a:r>
                      <a:r>
                        <a:rPr lang="en-US" sz="2400" dirty="0" err="1">
                          <a:solidFill>
                            <a:srgbClr val="333333"/>
                          </a:solidFill>
                          <a:effectLst/>
                          <a:latin typeface="Times New Roman" panose="02020603050405020304" pitchFamily="18" charset="0"/>
                          <a:ea typeface="Times New Roman" panose="02020603050405020304" pitchFamily="18" charset="0"/>
                        </a:rPr>
                        <a:t>luôn</a:t>
                      </a:r>
                      <a:r>
                        <a:rPr lang="en-US" sz="2400" dirty="0">
                          <a:solidFill>
                            <a:srgbClr val="333333"/>
                          </a:solidFill>
                          <a:effectLst/>
                          <a:latin typeface="Times New Roman" panose="02020603050405020304" pitchFamily="18" charset="0"/>
                          <a:ea typeface="Times New Roman" panose="02020603050405020304" pitchFamily="18" charset="0"/>
                        </a:rPr>
                        <a:t> </a:t>
                      </a:r>
                      <a:r>
                        <a:rPr lang="en-US" sz="2400" dirty="0" err="1">
                          <a:solidFill>
                            <a:srgbClr val="333333"/>
                          </a:solidFill>
                          <a:effectLst/>
                          <a:latin typeface="Times New Roman" panose="02020603050405020304" pitchFamily="18" charset="0"/>
                          <a:ea typeface="Times New Roman" panose="02020603050405020304" pitchFamily="18" charset="0"/>
                        </a:rPr>
                        <a:t>bình</a:t>
                      </a:r>
                      <a:r>
                        <a:rPr lang="en-US" sz="2400" dirty="0">
                          <a:solidFill>
                            <a:srgbClr val="333333"/>
                          </a:solidFill>
                          <a:effectLst/>
                          <a:latin typeface="Times New Roman" panose="02020603050405020304" pitchFamily="18" charset="0"/>
                          <a:ea typeface="Times New Roman" panose="02020603050405020304" pitchFamily="18" charset="0"/>
                        </a:rPr>
                        <a:t> </a:t>
                      </a:r>
                      <a:r>
                        <a:rPr lang="en-US" sz="2400" dirty="0" err="1">
                          <a:solidFill>
                            <a:srgbClr val="333333"/>
                          </a:solidFill>
                          <a:effectLst/>
                          <a:latin typeface="Times New Roman" panose="02020603050405020304" pitchFamily="18" charset="0"/>
                          <a:ea typeface="Times New Roman" panose="02020603050405020304" pitchFamily="18" charset="0"/>
                        </a:rPr>
                        <a:t>tĩnh</a:t>
                      </a:r>
                      <a:r>
                        <a:rPr lang="en-US" sz="2400" dirty="0">
                          <a:solidFill>
                            <a:srgbClr val="333333"/>
                          </a:solidFill>
                          <a:effectLst/>
                          <a:latin typeface="Times New Roman" panose="02020603050405020304" pitchFamily="18" charset="0"/>
                          <a:ea typeface="Times New Roman" panose="02020603050405020304" pitchFamily="18" charset="0"/>
                        </a:rPr>
                        <a:t>,</a:t>
                      </a:r>
                      <a:r>
                        <a:rPr lang="vi-VN" sz="2400" dirty="0">
                          <a:solidFill>
                            <a:srgbClr val="333333"/>
                          </a:solidFill>
                          <a:effectLst/>
                          <a:latin typeface="Times New Roman" panose="02020603050405020304" pitchFamily="18" charset="0"/>
                          <a:ea typeface="Times New Roman" panose="02020603050405020304" pitchFamily="18" charset="0"/>
                        </a:rPr>
                        <a:t> muốn biết rõ về kẻ thù, để tính kế đối phó. </a:t>
                      </a:r>
                      <a:endParaRPr lang="en-GB" sz="2400" dirty="0">
                        <a:effectLst/>
                        <a:latin typeface="Times New Roman" panose="02020603050405020304" pitchFamily="18" charset="0"/>
                        <a:ea typeface="Times New Roman" panose="02020603050405020304" pitchFamily="18" charset="0"/>
                      </a:endParaRPr>
                    </a:p>
                    <a:p>
                      <a:pPr algn="just">
                        <a:lnSpc>
                          <a:spcPct val="100000"/>
                        </a:lnSpc>
                        <a:spcAft>
                          <a:spcPts val="0"/>
                        </a:spcAft>
                      </a:pPr>
                      <a:r>
                        <a:rPr lang="vi-VN" sz="2400" dirty="0">
                          <a:solidFill>
                            <a:srgbClr val="000000"/>
                          </a:solidFill>
                          <a:effectLst/>
                          <a:latin typeface="Times New Roman" panose="02020603050405020304" pitchFamily="18" charset="0"/>
                          <a:ea typeface="Times New Roman" panose="02020603050405020304" pitchFamily="18" charset="0"/>
                        </a:rPr>
                        <a:t>+ Ngô Tử Văn quyết tâm đấu tranh chống lại cái ác đến cùng.</a:t>
                      </a:r>
                      <a:endParaRPr lang="en-GB" sz="2400" dirty="0">
                        <a:effectLst/>
                        <a:latin typeface="Times New Roman" panose="02020603050405020304" pitchFamily="18" charset="0"/>
                        <a:ea typeface="Times New Roman" panose="02020603050405020304" pitchFamily="18" charset="0"/>
                      </a:endParaRPr>
                    </a:p>
                    <a:p>
                      <a:pPr algn="just">
                        <a:lnSpc>
                          <a:spcPct val="100000"/>
                        </a:lnSpc>
                        <a:spcAft>
                          <a:spcPts val="0"/>
                        </a:spcAft>
                      </a:pPr>
                      <a:r>
                        <a:rPr lang="vi-VN" sz="2400" b="1" kern="100" dirty="0">
                          <a:solidFill>
                            <a:srgbClr val="0D0D0D"/>
                          </a:solidFill>
                          <a:effectLst/>
                          <a:latin typeface="Times New Roman" panose="02020603050405020304" pitchFamily="18" charset="0"/>
                          <a:ea typeface="Times New Roman" panose="02020603050405020304" pitchFamily="18" charset="0"/>
                        </a:rPr>
                        <a:t>=&gt; </a:t>
                      </a:r>
                      <a:r>
                        <a:rPr lang="vi-VN" sz="2400" dirty="0">
                          <a:effectLst/>
                          <a:latin typeface="Times New Roman" panose="02020603050405020304" pitchFamily="18" charset="0"/>
                          <a:ea typeface="Times New Roman" panose="02020603050405020304" pitchFamily="18" charset="0"/>
                        </a:rPr>
                        <a:t>Tử Văn bất bình, dò hỏi kĩ về đối thủ, chuẩn bị cho cuộc đấu tranh đầy cam go sắp tới.</a:t>
                      </a:r>
                      <a:endParaRPr lang="en-GB" sz="2400" dirty="0">
                        <a:effectLst/>
                        <a:latin typeface="Times New Roman" panose="02020603050405020304" pitchFamily="18" charset="0"/>
                        <a:ea typeface="Times New Roman" panose="02020603050405020304" pitchFamily="18" charset="0"/>
                      </a:endParaRPr>
                    </a:p>
                  </a:txBody>
                  <a:tcPr marL="8275" marR="82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bl>
          </a:graphicData>
        </a:graphic>
      </p:graphicFrame>
    </p:spTree>
    <p:extLst>
      <p:ext uri="{BB962C8B-B14F-4D97-AF65-F5344CB8AC3E}">
        <p14:creationId xmlns:p14="http://schemas.microsoft.com/office/powerpoint/2010/main" val="250643617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12648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10" name="图片 2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9607" y="526871"/>
            <a:ext cx="665692" cy="560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2" name="Table 11"/>
          <p:cNvGraphicFramePr>
            <a:graphicFrameLocks noGrp="1"/>
          </p:cNvGraphicFramePr>
          <p:nvPr>
            <p:extLst>
              <p:ext uri="{D42A27DB-BD31-4B8C-83A1-F6EECF244321}">
                <p14:modId xmlns:p14="http://schemas.microsoft.com/office/powerpoint/2010/main" val="3538530668"/>
              </p:ext>
            </p:extLst>
          </p:nvPr>
        </p:nvGraphicFramePr>
        <p:xfrm>
          <a:off x="653142" y="624676"/>
          <a:ext cx="10711544" cy="2194560"/>
        </p:xfrm>
        <a:graphic>
          <a:graphicData uri="http://schemas.openxmlformats.org/drawingml/2006/table">
            <a:tbl>
              <a:tblPr firstRow="1" firstCol="1" bandRow="1"/>
              <a:tblGrid>
                <a:gridCol w="4257185">
                  <a:extLst>
                    <a:ext uri="{9D8B030D-6E8A-4147-A177-3AD203B41FA5}">
                      <a16:colId xmlns:a16="http://schemas.microsoft.com/office/drawing/2014/main" xmlns="" val="20000"/>
                    </a:ext>
                  </a:extLst>
                </a:gridCol>
                <a:gridCol w="6454359">
                  <a:extLst>
                    <a:ext uri="{9D8B030D-6E8A-4147-A177-3AD203B41FA5}">
                      <a16:colId xmlns:a16="http://schemas.microsoft.com/office/drawing/2014/main" xmlns="" val="20001"/>
                    </a:ext>
                  </a:extLst>
                </a:gridCol>
              </a:tblGrid>
              <a:tr h="93234">
                <a:tc gridSpan="2">
                  <a:txBody>
                    <a:bodyPr/>
                    <a:lstStyle/>
                    <a:p>
                      <a:pPr algn="just">
                        <a:lnSpc>
                          <a:spcPct val="100000"/>
                        </a:lnSpc>
                        <a:spcAft>
                          <a:spcPts val="0"/>
                        </a:spcAft>
                      </a:pPr>
                      <a:r>
                        <a:rPr lang="vi-VN" sz="2400" b="1" kern="100">
                          <a:solidFill>
                            <a:srgbClr val="0D0D0D"/>
                          </a:solidFill>
                          <a:effectLst/>
                          <a:latin typeface="Times New Roman" panose="02020603050405020304" pitchFamily="18" charset="0"/>
                          <a:ea typeface="Calibri" panose="020F0502020204030204" pitchFamily="34" charset="0"/>
                        </a:rPr>
                        <a:t>              </a:t>
                      </a:r>
                      <a:r>
                        <a:rPr lang="en-US" sz="2400" b="1" kern="100">
                          <a:solidFill>
                            <a:srgbClr val="0D0D0D"/>
                          </a:solidFill>
                          <a:effectLst/>
                          <a:latin typeface="Times New Roman" panose="02020603050405020304" pitchFamily="18" charset="0"/>
                          <a:ea typeface="Calibri" panose="020F0502020204030204" pitchFamily="34" charset="0"/>
                        </a:rPr>
                        <a:t>Thổ thần nước Việt</a:t>
                      </a:r>
                      <a:r>
                        <a:rPr lang="vi-VN" sz="2400" b="0" kern="1200" baseline="0">
                          <a:solidFill>
                            <a:schemeClr val="tx1"/>
                          </a:solidFill>
                          <a:effectLst/>
                          <a:latin typeface="Times New Roman" panose="02020603050405020304" pitchFamily="18" charset="0"/>
                          <a:ea typeface="Calibri" panose="020F0502020204030204" pitchFamily="34" charset="0"/>
                        </a:rPr>
                        <a:t>                     </a:t>
                      </a:r>
                      <a:r>
                        <a:rPr lang="en-US" sz="2400" b="0" kern="1200" baseline="0">
                          <a:solidFill>
                            <a:schemeClr val="tx1"/>
                          </a:solidFill>
                          <a:effectLst/>
                          <a:latin typeface="Times New Roman" panose="02020603050405020304" pitchFamily="18" charset="0"/>
                          <a:ea typeface="Calibri" panose="020F0502020204030204" pitchFamily="34" charset="0"/>
                        </a:rPr>
                        <a:t>                  </a:t>
                      </a:r>
                      <a:r>
                        <a:rPr lang="en-US" sz="2400" b="1" kern="100">
                          <a:solidFill>
                            <a:srgbClr val="0D0D0D"/>
                          </a:solidFill>
                          <a:effectLst/>
                          <a:latin typeface="Times New Roman" panose="02020603050405020304" pitchFamily="18" charset="0"/>
                          <a:ea typeface="Calibri" panose="020F0502020204030204" pitchFamily="34" charset="0"/>
                        </a:rPr>
                        <a:t>Ngô Tử Văn</a:t>
                      </a:r>
                      <a:endParaRPr lang="en-GB" sz="2400">
                        <a:effectLst/>
                        <a:latin typeface="Times New Roman" panose="02020603050405020304" pitchFamily="18" charset="0"/>
                        <a:ea typeface="Calibri" panose="020F0502020204030204" pitchFamily="34" charset="0"/>
                      </a:endParaRPr>
                    </a:p>
                  </a:txBody>
                  <a:tcPr marL="8275" marR="82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tc hMerge="1">
                  <a:txBody>
                    <a:bodyPr/>
                    <a:lstStyle/>
                    <a:p>
                      <a:endParaRPr lang="en-GB"/>
                    </a:p>
                  </a:txBody>
                  <a:tcPr/>
                </a:tc>
                <a:extLst>
                  <a:ext uri="{0D108BD9-81ED-4DB2-BD59-A6C34878D82A}">
                    <a16:rowId xmlns:a16="http://schemas.microsoft.com/office/drawing/2014/main" xmlns="" val="10000"/>
                  </a:ext>
                </a:extLst>
              </a:tr>
              <a:tr h="310778">
                <a:tc>
                  <a:txBody>
                    <a:bodyPr/>
                    <a:lstStyle/>
                    <a:p>
                      <a:pPr algn="just">
                        <a:lnSpc>
                          <a:spcPct val="100000"/>
                        </a:lnSpc>
                        <a:spcAft>
                          <a:spcPts val="0"/>
                        </a:spcAft>
                      </a:pPr>
                      <a:r>
                        <a:rPr lang="vi-VN" sz="2400">
                          <a:solidFill>
                            <a:srgbClr val="000000"/>
                          </a:solidFill>
                          <a:effectLst/>
                          <a:latin typeface="Times New Roman" panose="02020603050405020304" pitchFamily="18" charset="0"/>
                          <a:ea typeface="Times New Roman" panose="02020603050405020304" pitchFamily="18" charset="0"/>
                        </a:rPr>
                        <a:t>Sau khi được Tử Văn giúp đòi lại ngôi đền, Thổ công đã báo ơn bằng cách tiến cử Tử Văn vào chức quan Phán sự ở đền Tản Viên.</a:t>
                      </a:r>
                      <a:endParaRPr lang="en-GB" sz="2400">
                        <a:effectLst/>
                        <a:latin typeface="Times New Roman" panose="02020603050405020304" pitchFamily="18" charset="0"/>
                        <a:ea typeface="Times New Roman" panose="02020603050405020304" pitchFamily="18" charset="0"/>
                      </a:endParaRPr>
                    </a:p>
                  </a:txBody>
                  <a:tcPr marL="8275" marR="82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vi-VN" sz="2400" kern="100">
                          <a:solidFill>
                            <a:srgbClr val="0D0D0D"/>
                          </a:solidFill>
                          <a:effectLst/>
                          <a:latin typeface="Times New Roman" panose="02020603050405020304" pitchFamily="18" charset="0"/>
                          <a:ea typeface="Calibri" panose="020F0502020204030204" pitchFamily="34" charset="0"/>
                        </a:rPr>
                        <a:t>Tử Văn vui vẻ nhận lời, thu xếp việc nhà, không bệnh mà mất.</a:t>
                      </a:r>
                      <a:endParaRPr lang="en-GB" sz="2400">
                        <a:effectLst/>
                        <a:latin typeface="Times New Roman" panose="02020603050405020304" pitchFamily="18" charset="0"/>
                        <a:ea typeface="Calibri" panose="020F0502020204030204" pitchFamily="34" charset="0"/>
                      </a:endParaRPr>
                    </a:p>
                    <a:p>
                      <a:pPr algn="just">
                        <a:lnSpc>
                          <a:spcPct val="100000"/>
                        </a:lnSpc>
                        <a:spcAft>
                          <a:spcPts val="0"/>
                        </a:spcAft>
                      </a:pPr>
                      <a:r>
                        <a:rPr lang="vi-VN" sz="2400">
                          <a:solidFill>
                            <a:srgbClr val="000000"/>
                          </a:solidFill>
                          <a:effectLst/>
                          <a:latin typeface="Times New Roman" panose="02020603050405020304" pitchFamily="18" charset="0"/>
                          <a:ea typeface="Calibri" panose="020F0502020204030204" pitchFamily="34" charset="0"/>
                        </a:rPr>
                        <a:t>=&gt; Ngô Tử Văn trở thành người đảm nhiệm trọng trách giữ gìn công lí, là biểu tượng của công lí, chính nghĩa được bất tử hoá.</a:t>
                      </a:r>
                      <a:endParaRPr lang="en-GB" sz="2400">
                        <a:effectLst/>
                        <a:latin typeface="Times New Roman" panose="02020603050405020304" pitchFamily="18" charset="0"/>
                        <a:ea typeface="Calibri" panose="020F0502020204030204" pitchFamily="34" charset="0"/>
                      </a:endParaRPr>
                    </a:p>
                  </a:txBody>
                  <a:tcPr marL="8275" marR="82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bl>
          </a:graphicData>
        </a:graphic>
      </p:graphicFrame>
    </p:spTree>
    <p:extLst>
      <p:ext uri="{BB962C8B-B14F-4D97-AF65-F5344CB8AC3E}">
        <p14:creationId xmlns:p14="http://schemas.microsoft.com/office/powerpoint/2010/main" val="426082030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60942"/>
          </a:xfrm>
          <a:prstGeom prst="rect">
            <a:avLst/>
          </a:prstGeom>
        </p:spPr>
      </p:pic>
      <p:sp>
        <p:nvSpPr>
          <p:cNvPr id="5" name="Rounded Rectangle 4"/>
          <p:cNvSpPr/>
          <p:nvPr/>
        </p:nvSpPr>
        <p:spPr>
          <a:xfrm>
            <a:off x="146304" y="221390"/>
            <a:ext cx="4769185" cy="1993909"/>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219455" y="341181"/>
            <a:ext cx="4622881" cy="1754326"/>
          </a:xfrm>
          <a:prstGeom prst="rect">
            <a:avLst/>
          </a:prstGeom>
        </p:spPr>
        <p:txBody>
          <a:bodyPr wrap="square">
            <a:spAutoFit/>
          </a:bodyPr>
          <a:lstStyle/>
          <a:p>
            <a:pPr algn="ctr">
              <a:spcAft>
                <a:spcPts val="0"/>
              </a:spcAft>
              <a:tabLst>
                <a:tab pos="1386840" algn="l"/>
              </a:tabLst>
            </a:pPr>
            <a:r>
              <a:rPr lang="vi-VN" sz="3600" b="1">
                <a:latin typeface="Times New Roman" panose="02020603050405020304" pitchFamily="18" charset="0"/>
                <a:ea typeface="Calibri" panose="020F0502020204030204" pitchFamily="34" charset="0"/>
              </a:rPr>
              <a:t>Ngô Tử Văn </a:t>
            </a:r>
            <a:r>
              <a:rPr lang="pt-BR" sz="3600" b="1">
                <a:latin typeface="Times New Roman" panose="02020603050405020304" pitchFamily="18" charset="0"/>
                <a:ea typeface="Calibri" panose="020F0502020204030204" pitchFamily="34" charset="0"/>
              </a:rPr>
              <a:t>trong mối tương quan với </a:t>
            </a:r>
            <a:endParaRPr lang="vi-VN" sz="3600" b="1">
              <a:latin typeface="Times New Roman" panose="02020603050405020304" pitchFamily="18" charset="0"/>
              <a:ea typeface="Calibri" panose="020F0502020204030204" pitchFamily="34" charset="0"/>
            </a:endParaRPr>
          </a:p>
          <a:p>
            <a:pPr algn="ctr">
              <a:spcAft>
                <a:spcPts val="0"/>
              </a:spcAft>
              <a:tabLst>
                <a:tab pos="1386840" algn="l"/>
              </a:tabLst>
            </a:pPr>
            <a:r>
              <a:rPr lang="pt-BR" sz="3600" b="1">
                <a:latin typeface="Times New Roman" panose="02020603050405020304" pitchFamily="18" charset="0"/>
                <a:ea typeface="Calibri" panose="020F0502020204030204" pitchFamily="34" charset="0"/>
              </a:rPr>
              <a:t>Diêm Vương</a:t>
            </a:r>
            <a:endParaRPr lang="en-GB" sz="4000">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586922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798460091"/>
              </p:ext>
            </p:extLst>
          </p:nvPr>
        </p:nvGraphicFramePr>
        <p:xfrm>
          <a:off x="226244" y="316313"/>
          <a:ext cx="5665509" cy="5486400"/>
        </p:xfrm>
        <a:graphic>
          <a:graphicData uri="http://schemas.openxmlformats.org/drawingml/2006/table">
            <a:tbl>
              <a:tblPr firstRow="1" firstCol="1" bandRow="1"/>
              <a:tblGrid>
                <a:gridCol w="5665509">
                  <a:extLst>
                    <a:ext uri="{9D8B030D-6E8A-4147-A177-3AD203B41FA5}">
                      <a16:colId xmlns:a16="http://schemas.microsoft.com/office/drawing/2014/main" xmlns="" val="20000"/>
                    </a:ext>
                  </a:extLst>
                </a:gridCol>
              </a:tblGrid>
              <a:tr h="0">
                <a:tc>
                  <a:txBody>
                    <a:bodyPr/>
                    <a:lstStyle/>
                    <a:p>
                      <a:pPr algn="ctr">
                        <a:lnSpc>
                          <a:spcPct val="100000"/>
                        </a:lnSpc>
                        <a:spcAft>
                          <a:spcPts val="0"/>
                        </a:spcAft>
                        <a:tabLst>
                          <a:tab pos="1386840" algn="l"/>
                        </a:tabLst>
                      </a:pPr>
                      <a:r>
                        <a:rPr lang="pt-BR" sz="3600" b="1">
                          <a:solidFill>
                            <a:srgbClr val="0070C0"/>
                          </a:solidFill>
                          <a:effectLst/>
                          <a:latin typeface="Times New Roman" panose="02020603050405020304" pitchFamily="18" charset="0"/>
                          <a:ea typeface="MS Mincho"/>
                        </a:rPr>
                        <a:t>Nhóm 3:</a:t>
                      </a:r>
                      <a:r>
                        <a:rPr lang="pt-BR" sz="3600" b="1">
                          <a:solidFill>
                            <a:srgbClr val="0D0D0D"/>
                          </a:solidFill>
                          <a:effectLst/>
                          <a:latin typeface="Times New Roman" panose="02020603050405020304" pitchFamily="18" charset="0"/>
                          <a:ea typeface="MS Mincho"/>
                        </a:rPr>
                        <a:t> </a:t>
                      </a:r>
                      <a:r>
                        <a:rPr lang="pt-BR" sz="3600" b="1">
                          <a:effectLst/>
                          <a:latin typeface="Times New Roman" panose="02020603050405020304" pitchFamily="18" charset="0"/>
                          <a:ea typeface="Calibri" panose="020F0502020204030204" pitchFamily="34" charset="0"/>
                        </a:rPr>
                        <a:t>Tìm hiểu NTV trong mối tương quan với Diêm Vương</a:t>
                      </a:r>
                      <a:endParaRPr lang="en-GB" sz="36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extLst>
                  <a:ext uri="{0D108BD9-81ED-4DB2-BD59-A6C34878D82A}">
                    <a16:rowId xmlns:a16="http://schemas.microsoft.com/office/drawing/2014/main" xmlns="" val="10000"/>
                  </a:ext>
                </a:extLst>
              </a:tr>
              <a:tr h="0">
                <a:tc>
                  <a:txBody>
                    <a:bodyPr/>
                    <a:lstStyle/>
                    <a:p>
                      <a:pPr algn="ctr">
                        <a:lnSpc>
                          <a:spcPct val="100000"/>
                        </a:lnSpc>
                        <a:spcAft>
                          <a:spcPts val="0"/>
                        </a:spcAft>
                        <a:tabLst>
                          <a:tab pos="1386840" algn="l"/>
                        </a:tabLst>
                      </a:pPr>
                      <a:r>
                        <a:rPr lang="pt-BR" sz="3600" b="1">
                          <a:solidFill>
                            <a:srgbClr val="0D0D0D"/>
                          </a:solidFill>
                          <a:effectLst/>
                          <a:latin typeface="Times New Roman" panose="02020603050405020304" pitchFamily="18" charset="0"/>
                          <a:ea typeface="MS Mincho"/>
                        </a:rPr>
                        <a:t>Yêu cầu: </a:t>
                      </a:r>
                      <a:endParaRPr lang="en-GB" sz="3600">
                        <a:effectLst/>
                        <a:latin typeface="Times New Roman" panose="02020603050405020304" pitchFamily="18" charset="0"/>
                        <a:ea typeface="Calibri" panose="020F0502020204030204" pitchFamily="34" charset="0"/>
                      </a:endParaRPr>
                    </a:p>
                    <a:p>
                      <a:pPr algn="just">
                        <a:lnSpc>
                          <a:spcPct val="100000"/>
                        </a:lnSpc>
                        <a:spcAft>
                          <a:spcPts val="0"/>
                        </a:spcAft>
                        <a:tabLst>
                          <a:tab pos="1386840" algn="l"/>
                        </a:tabLst>
                      </a:pPr>
                      <a:r>
                        <a:rPr lang="pt-BR" sz="3600">
                          <a:solidFill>
                            <a:srgbClr val="0D0D0D"/>
                          </a:solidFill>
                          <a:effectLst/>
                          <a:latin typeface="Times New Roman" panose="02020603050405020304" pitchFamily="18" charset="0"/>
                          <a:ea typeface="MS Mincho"/>
                        </a:rPr>
                        <a:t>- Trước mặt Diêm Vương, Tử Văn có những lời nói và thái độ như thế nào? </a:t>
                      </a:r>
                      <a:endParaRPr lang="en-GB" sz="3600">
                        <a:effectLst/>
                        <a:latin typeface="Times New Roman" panose="02020603050405020304" pitchFamily="18" charset="0"/>
                        <a:ea typeface="Calibri" panose="020F0502020204030204" pitchFamily="34" charset="0"/>
                      </a:endParaRPr>
                    </a:p>
                    <a:p>
                      <a:pPr algn="just">
                        <a:lnSpc>
                          <a:spcPct val="100000"/>
                        </a:lnSpc>
                        <a:spcAft>
                          <a:spcPts val="0"/>
                        </a:spcAft>
                        <a:tabLst>
                          <a:tab pos="1386840" algn="l"/>
                        </a:tabLst>
                      </a:pPr>
                      <a:r>
                        <a:rPr lang="pt-BR" sz="3600">
                          <a:solidFill>
                            <a:srgbClr val="0D0D0D"/>
                          </a:solidFill>
                          <a:effectLst/>
                          <a:latin typeface="Times New Roman" panose="02020603050405020304" pitchFamily="18" charset="0"/>
                          <a:ea typeface="MS Mincho"/>
                        </a:rPr>
                        <a:t>- Em có nhận xét gì về phẩm chất của Tử Văn qua cuộc xử kiện dưới Minh Ty?</a:t>
                      </a:r>
                      <a:endParaRPr lang="en-GB" sz="36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extLst>
                  <a:ext uri="{0D108BD9-81ED-4DB2-BD59-A6C34878D82A}">
                    <a16:rowId xmlns:a16="http://schemas.microsoft.com/office/drawing/2014/main" xmlns="" val="10001"/>
                  </a:ext>
                </a:extLst>
              </a:tr>
            </a:tbl>
          </a:graphicData>
        </a:graphic>
      </p:graphicFrame>
    </p:spTree>
    <p:extLst>
      <p:ext uri="{BB962C8B-B14F-4D97-AF65-F5344CB8AC3E}">
        <p14:creationId xmlns:p14="http://schemas.microsoft.com/office/powerpoint/2010/main" val="2360713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12648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aphicFrame>
        <p:nvGraphicFramePr>
          <p:cNvPr id="12" name="Table 11"/>
          <p:cNvGraphicFramePr>
            <a:graphicFrameLocks noGrp="1"/>
          </p:cNvGraphicFramePr>
          <p:nvPr>
            <p:extLst>
              <p:ext uri="{D42A27DB-BD31-4B8C-83A1-F6EECF244321}">
                <p14:modId xmlns:p14="http://schemas.microsoft.com/office/powerpoint/2010/main" val="1677020048"/>
              </p:ext>
            </p:extLst>
          </p:nvPr>
        </p:nvGraphicFramePr>
        <p:xfrm>
          <a:off x="613955" y="313508"/>
          <a:ext cx="11038114" cy="3233548"/>
        </p:xfrm>
        <a:graphic>
          <a:graphicData uri="http://schemas.openxmlformats.org/drawingml/2006/table">
            <a:tbl>
              <a:tblPr firstRow="1" firstCol="1" bandRow="1"/>
              <a:tblGrid>
                <a:gridCol w="5303519">
                  <a:extLst>
                    <a:ext uri="{9D8B030D-6E8A-4147-A177-3AD203B41FA5}">
                      <a16:colId xmlns:a16="http://schemas.microsoft.com/office/drawing/2014/main" xmlns="" val="20000"/>
                    </a:ext>
                  </a:extLst>
                </a:gridCol>
                <a:gridCol w="5734595">
                  <a:extLst>
                    <a:ext uri="{9D8B030D-6E8A-4147-A177-3AD203B41FA5}">
                      <a16:colId xmlns:a16="http://schemas.microsoft.com/office/drawing/2014/main" xmlns="" val="20001"/>
                    </a:ext>
                  </a:extLst>
                </a:gridCol>
              </a:tblGrid>
              <a:tr h="174171">
                <a:tc>
                  <a:txBody>
                    <a:bodyPr/>
                    <a:lstStyle/>
                    <a:p>
                      <a:pPr algn="ctr">
                        <a:lnSpc>
                          <a:spcPct val="130000"/>
                        </a:lnSpc>
                        <a:spcAft>
                          <a:spcPts val="0"/>
                        </a:spcAft>
                      </a:pPr>
                      <a:r>
                        <a:rPr lang="vi-VN" sz="2400" b="1" kern="100" dirty="0">
                          <a:solidFill>
                            <a:srgbClr val="0D0D0D"/>
                          </a:solidFill>
                          <a:effectLst/>
                          <a:latin typeface="Times New Roman" panose="02020603050405020304" pitchFamily="18" charset="0"/>
                          <a:ea typeface="Calibri" panose="020F0502020204030204" pitchFamily="34" charset="0"/>
                        </a:rPr>
                        <a:t>       </a:t>
                      </a:r>
                      <a:r>
                        <a:rPr lang="en-US" sz="2400" b="1" kern="100" dirty="0" err="1">
                          <a:solidFill>
                            <a:srgbClr val="0D0D0D"/>
                          </a:solidFill>
                          <a:effectLst/>
                          <a:latin typeface="Times New Roman" panose="02020603050405020304" pitchFamily="18" charset="0"/>
                          <a:ea typeface="Calibri" panose="020F0502020204030204" pitchFamily="34" charset="0"/>
                        </a:rPr>
                        <a:t>Diêm</a:t>
                      </a:r>
                      <a:r>
                        <a:rPr lang="en-US" sz="2400" b="1" kern="100" dirty="0">
                          <a:solidFill>
                            <a:srgbClr val="0D0D0D"/>
                          </a:solidFill>
                          <a:effectLst/>
                          <a:latin typeface="Times New Roman" panose="02020603050405020304" pitchFamily="18" charset="0"/>
                          <a:ea typeface="Calibri" panose="020F0502020204030204" pitchFamily="34" charset="0"/>
                        </a:rPr>
                        <a:t> </a:t>
                      </a:r>
                      <a:r>
                        <a:rPr lang="en-US" sz="2400" b="1" kern="100" dirty="0" err="1">
                          <a:solidFill>
                            <a:srgbClr val="0D0D0D"/>
                          </a:solidFill>
                          <a:effectLst/>
                          <a:latin typeface="Times New Roman" panose="02020603050405020304" pitchFamily="18" charset="0"/>
                          <a:ea typeface="Calibri" panose="020F0502020204030204" pitchFamily="34" charset="0"/>
                        </a:rPr>
                        <a:t>Vương</a:t>
                      </a:r>
                      <a:endParaRPr lang="en-GB" sz="2400" dirty="0">
                        <a:effectLst/>
                        <a:latin typeface="Times New Roman" panose="02020603050405020304" pitchFamily="18" charset="0"/>
                        <a:ea typeface="Calibri" panose="020F0502020204030204" pitchFamily="34" charset="0"/>
                      </a:endParaRPr>
                    </a:p>
                  </a:txBody>
                  <a:tcPr marL="8275" marR="82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en-US" sz="2400" b="1" kern="100">
                          <a:solidFill>
                            <a:srgbClr val="0D0D0D"/>
                          </a:solidFill>
                          <a:effectLst/>
                          <a:latin typeface="Times New Roman" panose="02020603050405020304" pitchFamily="18" charset="0"/>
                          <a:ea typeface="Calibri" panose="020F0502020204030204" pitchFamily="34" charset="0"/>
                        </a:rPr>
                        <a:t>       Ngô Tử Văn</a:t>
                      </a:r>
                      <a:endParaRPr lang="en-GB" sz="2400">
                        <a:effectLst/>
                        <a:latin typeface="Times New Roman" panose="02020603050405020304" pitchFamily="18" charset="0"/>
                        <a:ea typeface="Calibri" panose="020F0502020204030204" pitchFamily="34" charset="0"/>
                      </a:endParaRPr>
                    </a:p>
                  </a:txBody>
                  <a:tcPr marL="8275" marR="82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932335">
                <a:tc>
                  <a:txBody>
                    <a:bodyPr/>
                    <a:lstStyle/>
                    <a:p>
                      <a:pPr algn="just">
                        <a:lnSpc>
                          <a:spcPct val="130000"/>
                        </a:lnSpc>
                        <a:spcAft>
                          <a:spcPts val="0"/>
                        </a:spcAft>
                      </a:pPr>
                      <a:r>
                        <a:rPr lang="vi-VN" sz="2400" b="1" kern="100" dirty="0">
                          <a:solidFill>
                            <a:srgbClr val="0D0D0D"/>
                          </a:solidFill>
                          <a:effectLst/>
                          <a:latin typeface="Times New Roman" panose="02020603050405020304" pitchFamily="18" charset="0"/>
                          <a:ea typeface="Times New Roman" panose="02020603050405020304" pitchFamily="18" charset="0"/>
                        </a:rPr>
                        <a:t>+ </a:t>
                      </a:r>
                      <a:r>
                        <a:rPr lang="vi-VN" sz="2400" kern="100" dirty="0">
                          <a:solidFill>
                            <a:srgbClr val="0D0D0D"/>
                          </a:solidFill>
                          <a:effectLst/>
                          <a:latin typeface="Times New Roman" panose="02020603050405020304" pitchFamily="18" charset="0"/>
                          <a:ea typeface="Times New Roman" panose="02020603050405020304" pitchFamily="18" charset="0"/>
                        </a:rPr>
                        <a:t>Lúc đầu: Cho rằng Tử Văn là người có tội, </a:t>
                      </a:r>
                      <a:r>
                        <a:rPr lang="vi-VN" sz="2400" dirty="0">
                          <a:solidFill>
                            <a:srgbClr val="333333"/>
                          </a:solidFill>
                          <a:effectLst/>
                          <a:latin typeface="Times New Roman" panose="02020603050405020304" pitchFamily="18" charset="0"/>
                          <a:ea typeface="Times New Roman" panose="02020603050405020304" pitchFamily="18" charset="0"/>
                        </a:rPr>
                        <a:t>dùng uy lực của kẻ bề trên để đe dọa, buộc tội Tử Văn</a:t>
                      </a:r>
                      <a:endParaRPr lang="en-GB" sz="2400" dirty="0">
                        <a:effectLst/>
                        <a:latin typeface="Times New Roman" panose="02020603050405020304" pitchFamily="18" charset="0"/>
                        <a:ea typeface="Times New Roman" panose="02020603050405020304" pitchFamily="18" charset="0"/>
                      </a:endParaRPr>
                    </a:p>
                    <a:p>
                      <a:pPr algn="just">
                        <a:lnSpc>
                          <a:spcPct val="130000"/>
                        </a:lnSpc>
                        <a:spcAft>
                          <a:spcPts val="0"/>
                        </a:spcAft>
                      </a:pPr>
                      <a:r>
                        <a:rPr lang="en-US" sz="2400" b="1" kern="100" dirty="0">
                          <a:solidFill>
                            <a:srgbClr val="0D0D0D"/>
                          </a:solidFill>
                          <a:effectLst/>
                          <a:latin typeface="Times New Roman" panose="02020603050405020304" pitchFamily="18" charset="0"/>
                          <a:ea typeface="Calibri" panose="020F0502020204030204" pitchFamily="34" charset="0"/>
                        </a:rPr>
                        <a:t>+ </a:t>
                      </a:r>
                      <a:r>
                        <a:rPr lang="en-US" sz="2400" kern="100" dirty="0" err="1">
                          <a:solidFill>
                            <a:srgbClr val="0D0D0D"/>
                          </a:solidFill>
                          <a:effectLst/>
                          <a:latin typeface="Times New Roman" panose="02020603050405020304" pitchFamily="18" charset="0"/>
                          <a:ea typeface="Calibri" panose="020F0502020204030204" pitchFamily="34" charset="0"/>
                        </a:rPr>
                        <a:t>Về</a:t>
                      </a:r>
                      <a:r>
                        <a:rPr lang="en-US" sz="2400" kern="100" dirty="0">
                          <a:solidFill>
                            <a:srgbClr val="0D0D0D"/>
                          </a:solidFill>
                          <a:effectLst/>
                          <a:latin typeface="Times New Roman" panose="02020603050405020304" pitchFamily="18" charset="0"/>
                          <a:ea typeface="Calibri" panose="020F0502020204030204" pitchFamily="34" charset="0"/>
                        </a:rPr>
                        <a:t> </a:t>
                      </a:r>
                      <a:r>
                        <a:rPr lang="en-US" sz="2400" kern="100" dirty="0" err="1">
                          <a:solidFill>
                            <a:srgbClr val="0D0D0D"/>
                          </a:solidFill>
                          <a:effectLst/>
                          <a:latin typeface="Times New Roman" panose="02020603050405020304" pitchFamily="18" charset="0"/>
                          <a:ea typeface="Calibri" panose="020F0502020204030204" pitchFamily="34" charset="0"/>
                        </a:rPr>
                        <a:t>sau</a:t>
                      </a:r>
                      <a:r>
                        <a:rPr lang="en-US" sz="2400" kern="100" dirty="0">
                          <a:solidFill>
                            <a:srgbClr val="0D0D0D"/>
                          </a:solidFill>
                          <a:effectLst/>
                          <a:latin typeface="Times New Roman" panose="02020603050405020304" pitchFamily="18" charset="0"/>
                          <a:ea typeface="Calibri" panose="020F0502020204030204" pitchFamily="34" charset="0"/>
                        </a:rPr>
                        <a:t>: </a:t>
                      </a:r>
                      <a:r>
                        <a:rPr lang="en-US" sz="2400" kern="100" dirty="0" err="1">
                          <a:solidFill>
                            <a:srgbClr val="0D0D0D"/>
                          </a:solidFill>
                          <a:effectLst/>
                          <a:latin typeface="Times New Roman" panose="02020603050405020304" pitchFamily="18" charset="0"/>
                          <a:ea typeface="Calibri" panose="020F0502020204030204" pitchFamily="34" charset="0"/>
                        </a:rPr>
                        <a:t>sai</a:t>
                      </a:r>
                      <a:r>
                        <a:rPr lang="en-US" sz="2400" kern="100" dirty="0">
                          <a:solidFill>
                            <a:srgbClr val="0D0D0D"/>
                          </a:solidFill>
                          <a:effectLst/>
                          <a:latin typeface="Times New Roman" panose="02020603050405020304" pitchFamily="18" charset="0"/>
                          <a:ea typeface="Calibri" panose="020F0502020204030204" pitchFamily="34" charset="0"/>
                        </a:rPr>
                        <a:t> </a:t>
                      </a:r>
                      <a:r>
                        <a:rPr lang="en-US" sz="2400" kern="100" dirty="0" err="1">
                          <a:solidFill>
                            <a:srgbClr val="0D0D0D"/>
                          </a:solidFill>
                          <a:effectLst/>
                          <a:latin typeface="Times New Roman" panose="02020603050405020304" pitchFamily="18" charset="0"/>
                          <a:ea typeface="Calibri" panose="020F0502020204030204" pitchFamily="34" charset="0"/>
                        </a:rPr>
                        <a:t>người</a:t>
                      </a:r>
                      <a:r>
                        <a:rPr lang="en-US" sz="2400" kern="100" dirty="0">
                          <a:solidFill>
                            <a:srgbClr val="0D0D0D"/>
                          </a:solidFill>
                          <a:effectLst/>
                          <a:latin typeface="Times New Roman" panose="02020603050405020304" pitchFamily="18" charset="0"/>
                          <a:ea typeface="Calibri" panose="020F0502020204030204" pitchFamily="34" charset="0"/>
                        </a:rPr>
                        <a:t> </a:t>
                      </a:r>
                      <a:r>
                        <a:rPr lang="en-US" sz="2400" kern="100" dirty="0" err="1">
                          <a:solidFill>
                            <a:srgbClr val="0D0D0D"/>
                          </a:solidFill>
                          <a:effectLst/>
                          <a:latin typeface="Times New Roman" panose="02020603050405020304" pitchFamily="18" charset="0"/>
                          <a:ea typeface="Calibri" panose="020F0502020204030204" pitchFamily="34" charset="0"/>
                        </a:rPr>
                        <a:t>đến</a:t>
                      </a:r>
                      <a:r>
                        <a:rPr lang="en-US" sz="2400" kern="100" dirty="0">
                          <a:solidFill>
                            <a:srgbClr val="0D0D0D"/>
                          </a:solidFill>
                          <a:effectLst/>
                          <a:latin typeface="Times New Roman" panose="02020603050405020304" pitchFamily="18" charset="0"/>
                          <a:ea typeface="Calibri" panose="020F0502020204030204" pitchFamily="34" charset="0"/>
                        </a:rPr>
                        <a:t> </a:t>
                      </a:r>
                      <a:r>
                        <a:rPr lang="en-US" sz="2400" kern="100" dirty="0" err="1">
                          <a:solidFill>
                            <a:srgbClr val="0D0D0D"/>
                          </a:solidFill>
                          <a:effectLst/>
                          <a:latin typeface="Times New Roman" panose="02020603050405020304" pitchFamily="18" charset="0"/>
                          <a:ea typeface="Calibri" panose="020F0502020204030204" pitchFamily="34" charset="0"/>
                        </a:rPr>
                        <a:t>đền</a:t>
                      </a:r>
                      <a:r>
                        <a:rPr lang="en-US" sz="2400" kern="100" dirty="0">
                          <a:solidFill>
                            <a:srgbClr val="0D0D0D"/>
                          </a:solidFill>
                          <a:effectLst/>
                          <a:latin typeface="Times New Roman" panose="02020603050405020304" pitchFamily="18" charset="0"/>
                          <a:ea typeface="Calibri" panose="020F0502020204030204" pitchFamily="34" charset="0"/>
                        </a:rPr>
                        <a:t> </a:t>
                      </a:r>
                      <a:r>
                        <a:rPr lang="en-US" sz="2400" kern="100" dirty="0" err="1">
                          <a:solidFill>
                            <a:srgbClr val="0D0D0D"/>
                          </a:solidFill>
                          <a:effectLst/>
                          <a:latin typeface="Times New Roman" panose="02020603050405020304" pitchFamily="18" charset="0"/>
                          <a:ea typeface="Calibri" panose="020F0502020204030204" pitchFamily="34" charset="0"/>
                        </a:rPr>
                        <a:t>Tản</a:t>
                      </a:r>
                      <a:r>
                        <a:rPr lang="en-US" sz="2400" kern="100" dirty="0">
                          <a:solidFill>
                            <a:srgbClr val="0D0D0D"/>
                          </a:solidFill>
                          <a:effectLst/>
                          <a:latin typeface="Times New Roman" panose="02020603050405020304" pitchFamily="18" charset="0"/>
                          <a:ea typeface="Calibri" panose="020F0502020204030204" pitchFamily="34" charset="0"/>
                        </a:rPr>
                        <a:t> </a:t>
                      </a:r>
                      <a:r>
                        <a:rPr lang="en-US" sz="2400" kern="100" dirty="0" err="1">
                          <a:solidFill>
                            <a:srgbClr val="0D0D0D"/>
                          </a:solidFill>
                          <a:effectLst/>
                          <a:latin typeface="Times New Roman" panose="02020603050405020304" pitchFamily="18" charset="0"/>
                          <a:ea typeface="Calibri" panose="020F0502020204030204" pitchFamily="34" charset="0"/>
                        </a:rPr>
                        <a:t>Viên</a:t>
                      </a:r>
                      <a:r>
                        <a:rPr lang="en-US" sz="2400" kern="100" dirty="0">
                          <a:solidFill>
                            <a:srgbClr val="0D0D0D"/>
                          </a:solidFill>
                          <a:effectLst/>
                          <a:latin typeface="Times New Roman" panose="02020603050405020304" pitchFamily="18" charset="0"/>
                          <a:ea typeface="Calibri" panose="020F0502020204030204" pitchFamily="34" charset="0"/>
                        </a:rPr>
                        <a:t> </a:t>
                      </a:r>
                      <a:r>
                        <a:rPr lang="en-US" sz="2400" kern="100" dirty="0" err="1">
                          <a:solidFill>
                            <a:srgbClr val="0D0D0D"/>
                          </a:solidFill>
                          <a:effectLst/>
                          <a:latin typeface="Times New Roman" panose="02020603050405020304" pitchFamily="18" charset="0"/>
                          <a:ea typeface="Calibri" panose="020F0502020204030204" pitchFamily="34" charset="0"/>
                        </a:rPr>
                        <a:t>để</a:t>
                      </a:r>
                      <a:r>
                        <a:rPr lang="en-US" sz="2400" kern="100" dirty="0">
                          <a:solidFill>
                            <a:srgbClr val="0D0D0D"/>
                          </a:solidFill>
                          <a:effectLst/>
                          <a:latin typeface="Times New Roman" panose="02020603050405020304" pitchFamily="18" charset="0"/>
                          <a:ea typeface="Calibri" panose="020F0502020204030204" pitchFamily="34" charset="0"/>
                        </a:rPr>
                        <a:t> </a:t>
                      </a:r>
                      <a:r>
                        <a:rPr lang="en-US" sz="2400" kern="100" dirty="0" err="1">
                          <a:solidFill>
                            <a:srgbClr val="0D0D0D"/>
                          </a:solidFill>
                          <a:effectLst/>
                          <a:latin typeface="Times New Roman" panose="02020603050405020304" pitchFamily="18" charset="0"/>
                          <a:ea typeface="Calibri" panose="020F0502020204030204" pitchFamily="34" charset="0"/>
                        </a:rPr>
                        <a:t>lấy</a:t>
                      </a:r>
                      <a:r>
                        <a:rPr lang="en-US" sz="2400" kern="100" dirty="0">
                          <a:solidFill>
                            <a:srgbClr val="0D0D0D"/>
                          </a:solidFill>
                          <a:effectLst/>
                          <a:latin typeface="Times New Roman" panose="02020603050405020304" pitchFamily="18" charset="0"/>
                          <a:ea typeface="Calibri" panose="020F0502020204030204" pitchFamily="34" charset="0"/>
                        </a:rPr>
                        <a:t> </a:t>
                      </a:r>
                      <a:r>
                        <a:rPr lang="en-US" sz="2400" kern="100" dirty="0" err="1">
                          <a:solidFill>
                            <a:srgbClr val="0D0D0D"/>
                          </a:solidFill>
                          <a:effectLst/>
                          <a:latin typeface="Times New Roman" panose="02020603050405020304" pitchFamily="18" charset="0"/>
                          <a:ea typeface="Calibri" panose="020F0502020204030204" pitchFamily="34" charset="0"/>
                        </a:rPr>
                        <a:t>chứng</a:t>
                      </a:r>
                      <a:r>
                        <a:rPr lang="en-US" sz="2400" kern="100" dirty="0">
                          <a:solidFill>
                            <a:srgbClr val="0D0D0D"/>
                          </a:solidFill>
                          <a:effectLst/>
                          <a:latin typeface="Times New Roman" panose="02020603050405020304" pitchFamily="18" charset="0"/>
                          <a:ea typeface="Calibri" panose="020F0502020204030204" pitchFamily="34" charset="0"/>
                        </a:rPr>
                        <a:t> </a:t>
                      </a:r>
                      <a:r>
                        <a:rPr lang="en-US" sz="2400" kern="100" dirty="0" err="1">
                          <a:solidFill>
                            <a:srgbClr val="0D0D0D"/>
                          </a:solidFill>
                          <a:effectLst/>
                          <a:latin typeface="Times New Roman" panose="02020603050405020304" pitchFamily="18" charset="0"/>
                          <a:ea typeface="Calibri" panose="020F0502020204030204" pitchFamily="34" charset="0"/>
                        </a:rPr>
                        <a:t>thực</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biết</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được</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sự</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thật</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và</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xử</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án</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công</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bằng</a:t>
                      </a:r>
                      <a:r>
                        <a:rPr lang="en-US" sz="2400" dirty="0">
                          <a:solidFill>
                            <a:srgbClr val="333333"/>
                          </a:solidFill>
                          <a:effectLst/>
                          <a:latin typeface="Times New Roman" panose="02020603050405020304" pitchFamily="18" charset="0"/>
                          <a:ea typeface="Calibri" panose="020F0502020204030204" pitchFamily="34" charset="0"/>
                        </a:rPr>
                        <a:t>.</a:t>
                      </a:r>
                      <a:endParaRPr lang="en-GB" sz="2400" dirty="0">
                        <a:effectLst/>
                        <a:latin typeface="Times New Roman" panose="02020603050405020304" pitchFamily="18" charset="0"/>
                        <a:ea typeface="Calibri" panose="020F0502020204030204" pitchFamily="34" charset="0"/>
                      </a:endParaRPr>
                    </a:p>
                  </a:txBody>
                  <a:tcPr marL="8275" marR="82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0000"/>
                        </a:lnSpc>
                        <a:spcAft>
                          <a:spcPts val="0"/>
                        </a:spcAft>
                      </a:pPr>
                      <a:r>
                        <a:rPr lang="en-US" sz="2400" dirty="0">
                          <a:solidFill>
                            <a:srgbClr val="333333"/>
                          </a:solidFill>
                          <a:effectLst/>
                          <a:latin typeface="Times New Roman" panose="02020603050405020304" pitchFamily="18" charset="0"/>
                          <a:ea typeface="Calibri" panose="020F0502020204030204" pitchFamily="34" charset="0"/>
                        </a:rPr>
                        <a:t>+ Ý </a:t>
                      </a:r>
                      <a:r>
                        <a:rPr lang="en-US" sz="2400" dirty="0" err="1">
                          <a:solidFill>
                            <a:srgbClr val="333333"/>
                          </a:solidFill>
                          <a:effectLst/>
                          <a:latin typeface="Times New Roman" panose="02020603050405020304" pitchFamily="18" charset="0"/>
                          <a:ea typeface="Calibri" panose="020F0502020204030204" pitchFamily="34" charset="0"/>
                        </a:rPr>
                        <a:t>thức</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sâu</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sắc</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về</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nhân</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cách</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của</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bản</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thân</a:t>
                      </a:r>
                      <a:endParaRPr lang="en-GB" sz="2400" dirty="0">
                        <a:effectLst/>
                        <a:latin typeface="Times New Roman" panose="02020603050405020304" pitchFamily="18" charset="0"/>
                        <a:ea typeface="Calibri" panose="020F0502020204030204" pitchFamily="34" charset="0"/>
                      </a:endParaRPr>
                    </a:p>
                    <a:p>
                      <a:pPr algn="just">
                        <a:lnSpc>
                          <a:spcPct val="130000"/>
                        </a:lnSpc>
                        <a:spcAft>
                          <a:spcPts val="0"/>
                        </a:spcAft>
                      </a:pP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Cứng</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cỏi</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bình</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tĩnh</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và</a:t>
                      </a:r>
                      <a:r>
                        <a:rPr lang="en-US" sz="2400" dirty="0">
                          <a:solidFill>
                            <a:srgbClr val="333333"/>
                          </a:solidFill>
                          <a:effectLst/>
                          <a:latin typeface="Times New Roman" panose="02020603050405020304" pitchFamily="18" charset="0"/>
                          <a:ea typeface="Calibri" panose="020F0502020204030204" pitchFamily="34" charset="0"/>
                        </a:rPr>
                        <a:t> can </a:t>
                      </a:r>
                      <a:r>
                        <a:rPr lang="en-US" sz="2400" dirty="0" err="1">
                          <a:solidFill>
                            <a:srgbClr val="333333"/>
                          </a:solidFill>
                          <a:effectLst/>
                          <a:latin typeface="Times New Roman" panose="02020603050405020304" pitchFamily="18" charset="0"/>
                          <a:ea typeface="Calibri" panose="020F0502020204030204" pitchFamily="34" charset="0"/>
                        </a:rPr>
                        <a:t>đảm</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tâu</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bày</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sự</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thật</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không</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chịu</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nhún</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nhường</a:t>
                      </a:r>
                      <a:r>
                        <a:rPr lang="en-US" sz="2400" dirty="0">
                          <a:solidFill>
                            <a:srgbClr val="333333"/>
                          </a:solidFill>
                          <a:effectLst/>
                          <a:latin typeface="Times New Roman" panose="02020603050405020304" pitchFamily="18" charset="0"/>
                          <a:ea typeface="Calibri" panose="020F0502020204030204" pitchFamily="34" charset="0"/>
                        </a:rPr>
                        <a:t>.</a:t>
                      </a:r>
                      <a:endParaRPr lang="en-GB" sz="2400" dirty="0">
                        <a:effectLst/>
                        <a:latin typeface="Times New Roman" panose="02020603050405020304" pitchFamily="18" charset="0"/>
                        <a:ea typeface="Calibri" panose="020F0502020204030204" pitchFamily="34" charset="0"/>
                      </a:endParaRPr>
                    </a:p>
                    <a:p>
                      <a:pPr algn="just">
                        <a:lnSpc>
                          <a:spcPct val="130000"/>
                        </a:lnSpc>
                        <a:spcAft>
                          <a:spcPts val="0"/>
                        </a:spcAft>
                      </a:pP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Kết</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quả</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Ngô</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Tử</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Văn</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thắng</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kiện</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được</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Diêm</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Vương</a:t>
                      </a:r>
                      <a:r>
                        <a:rPr lang="en-US" sz="2400" dirty="0">
                          <a:solidFill>
                            <a:srgbClr val="333333"/>
                          </a:solidFill>
                          <a:effectLst/>
                          <a:latin typeface="Times New Roman" panose="02020603050405020304" pitchFamily="18" charset="0"/>
                          <a:ea typeface="Calibri" panose="020F0502020204030204" pitchFamily="34" charset="0"/>
                        </a:rPr>
                        <a:t> ban </a:t>
                      </a:r>
                      <a:r>
                        <a:rPr lang="en-US" sz="2400" dirty="0" err="1">
                          <a:solidFill>
                            <a:srgbClr val="333333"/>
                          </a:solidFill>
                          <a:effectLst/>
                          <a:latin typeface="Times New Roman" panose="02020603050405020304" pitchFamily="18" charset="0"/>
                          <a:ea typeface="Calibri" panose="020F0502020204030204" pitchFamily="34" charset="0"/>
                        </a:rPr>
                        <a:t>thưởng</a:t>
                      </a:r>
                      <a:r>
                        <a:rPr lang="en-US" sz="2400" dirty="0">
                          <a:solidFill>
                            <a:srgbClr val="333333"/>
                          </a:solidFill>
                          <a:effectLst/>
                          <a:latin typeface="Times New Roman" panose="02020603050405020304" pitchFamily="18" charset="0"/>
                          <a:ea typeface="Calibri" panose="020F0502020204030204" pitchFamily="34" charset="0"/>
                        </a:rPr>
                        <a:t> </a:t>
                      </a:r>
                      <a:endParaRPr lang="en-GB" sz="2400" dirty="0">
                        <a:effectLst/>
                        <a:latin typeface="Times New Roman" panose="02020603050405020304" pitchFamily="18" charset="0"/>
                        <a:ea typeface="Calibri" panose="020F0502020204030204" pitchFamily="34" charset="0"/>
                      </a:endParaRPr>
                    </a:p>
                  </a:txBody>
                  <a:tcPr marL="8275" marR="82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bl>
          </a:graphicData>
        </a:graphic>
      </p:graphicFrame>
    </p:spTree>
    <p:extLst>
      <p:ext uri="{BB962C8B-B14F-4D97-AF65-F5344CB8AC3E}">
        <p14:creationId xmlns:p14="http://schemas.microsoft.com/office/powerpoint/2010/main" val="34427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12648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aphicFrame>
        <p:nvGraphicFramePr>
          <p:cNvPr id="12" name="Table 11"/>
          <p:cNvGraphicFramePr>
            <a:graphicFrameLocks noGrp="1"/>
          </p:cNvGraphicFramePr>
          <p:nvPr>
            <p:extLst>
              <p:ext uri="{D42A27DB-BD31-4B8C-83A1-F6EECF244321}">
                <p14:modId xmlns:p14="http://schemas.microsoft.com/office/powerpoint/2010/main" val="610432094"/>
              </p:ext>
            </p:extLst>
          </p:nvPr>
        </p:nvGraphicFramePr>
        <p:xfrm>
          <a:off x="613955" y="313508"/>
          <a:ext cx="11038114" cy="2758060"/>
        </p:xfrm>
        <a:graphic>
          <a:graphicData uri="http://schemas.openxmlformats.org/drawingml/2006/table">
            <a:tbl>
              <a:tblPr firstRow="1" firstCol="1" bandRow="1"/>
              <a:tblGrid>
                <a:gridCol w="5303519">
                  <a:extLst>
                    <a:ext uri="{9D8B030D-6E8A-4147-A177-3AD203B41FA5}">
                      <a16:colId xmlns:a16="http://schemas.microsoft.com/office/drawing/2014/main" xmlns="" val="20000"/>
                    </a:ext>
                  </a:extLst>
                </a:gridCol>
                <a:gridCol w="5734595">
                  <a:extLst>
                    <a:ext uri="{9D8B030D-6E8A-4147-A177-3AD203B41FA5}">
                      <a16:colId xmlns:a16="http://schemas.microsoft.com/office/drawing/2014/main" xmlns="" val="20001"/>
                    </a:ext>
                  </a:extLst>
                </a:gridCol>
              </a:tblGrid>
              <a:tr h="174171">
                <a:tc>
                  <a:txBody>
                    <a:bodyPr/>
                    <a:lstStyle/>
                    <a:p>
                      <a:pPr algn="ctr">
                        <a:lnSpc>
                          <a:spcPct val="130000"/>
                        </a:lnSpc>
                        <a:spcAft>
                          <a:spcPts val="0"/>
                        </a:spcAft>
                      </a:pPr>
                      <a:r>
                        <a:rPr lang="vi-VN" sz="2400" b="1" kern="100" dirty="0">
                          <a:solidFill>
                            <a:srgbClr val="0D0D0D"/>
                          </a:solidFill>
                          <a:effectLst/>
                          <a:latin typeface="Times New Roman" panose="02020603050405020304" pitchFamily="18" charset="0"/>
                          <a:ea typeface="Calibri" panose="020F0502020204030204" pitchFamily="34" charset="0"/>
                        </a:rPr>
                        <a:t>       </a:t>
                      </a:r>
                      <a:r>
                        <a:rPr lang="en-US" sz="2400" b="1" kern="100" dirty="0" err="1">
                          <a:solidFill>
                            <a:srgbClr val="0D0D0D"/>
                          </a:solidFill>
                          <a:effectLst/>
                          <a:latin typeface="Times New Roman" panose="02020603050405020304" pitchFamily="18" charset="0"/>
                          <a:ea typeface="Calibri" panose="020F0502020204030204" pitchFamily="34" charset="0"/>
                        </a:rPr>
                        <a:t>Diêm</a:t>
                      </a:r>
                      <a:r>
                        <a:rPr lang="en-US" sz="2400" b="1" kern="100" dirty="0">
                          <a:solidFill>
                            <a:srgbClr val="0D0D0D"/>
                          </a:solidFill>
                          <a:effectLst/>
                          <a:latin typeface="Times New Roman" panose="02020603050405020304" pitchFamily="18" charset="0"/>
                          <a:ea typeface="Calibri" panose="020F0502020204030204" pitchFamily="34" charset="0"/>
                        </a:rPr>
                        <a:t> </a:t>
                      </a:r>
                      <a:r>
                        <a:rPr lang="en-US" sz="2400" b="1" kern="100" dirty="0" err="1">
                          <a:solidFill>
                            <a:srgbClr val="0D0D0D"/>
                          </a:solidFill>
                          <a:effectLst/>
                          <a:latin typeface="Times New Roman" panose="02020603050405020304" pitchFamily="18" charset="0"/>
                          <a:ea typeface="Calibri" panose="020F0502020204030204" pitchFamily="34" charset="0"/>
                        </a:rPr>
                        <a:t>Vương</a:t>
                      </a:r>
                      <a:endParaRPr lang="en-GB" sz="2400" dirty="0">
                        <a:effectLst/>
                        <a:latin typeface="Times New Roman" panose="02020603050405020304" pitchFamily="18" charset="0"/>
                        <a:ea typeface="Calibri" panose="020F0502020204030204" pitchFamily="34" charset="0"/>
                      </a:endParaRPr>
                    </a:p>
                  </a:txBody>
                  <a:tcPr marL="8275" marR="82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en-US" sz="2400" b="1" kern="100">
                          <a:solidFill>
                            <a:srgbClr val="0D0D0D"/>
                          </a:solidFill>
                          <a:effectLst/>
                          <a:latin typeface="Times New Roman" panose="02020603050405020304" pitchFamily="18" charset="0"/>
                          <a:ea typeface="Calibri" panose="020F0502020204030204" pitchFamily="34" charset="0"/>
                        </a:rPr>
                        <a:t>       Ngô Tử Văn</a:t>
                      </a:r>
                      <a:endParaRPr lang="en-GB" sz="2400">
                        <a:effectLst/>
                        <a:latin typeface="Times New Roman" panose="02020603050405020304" pitchFamily="18" charset="0"/>
                        <a:ea typeface="Calibri" panose="020F0502020204030204" pitchFamily="34" charset="0"/>
                      </a:endParaRPr>
                    </a:p>
                  </a:txBody>
                  <a:tcPr marL="8275" marR="82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932335">
                <a:tc>
                  <a:txBody>
                    <a:bodyPr/>
                    <a:lstStyle/>
                    <a:p>
                      <a:pPr algn="just">
                        <a:lnSpc>
                          <a:spcPct val="130000"/>
                        </a:lnSpc>
                        <a:spcAft>
                          <a:spcPts val="0"/>
                        </a:spcAft>
                      </a:pPr>
                      <a:r>
                        <a:rPr lang="vi-VN" sz="2400" b="1" kern="1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333333"/>
                          </a:solidFill>
                          <a:effectLst/>
                          <a:latin typeface="Times New Roman" panose="02020603050405020304" pitchFamily="18" charset="0"/>
                          <a:ea typeface="Calibri" panose="020F0502020204030204" pitchFamily="34" charset="0"/>
                        </a:rPr>
                        <a:t>Xử</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tội</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viên</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bách</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hộ</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họ</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Thôi</a:t>
                      </a:r>
                      <a:r>
                        <a:rPr lang="en-US" sz="2400" dirty="0">
                          <a:solidFill>
                            <a:srgbClr val="333333"/>
                          </a:solidFill>
                          <a:effectLst/>
                          <a:latin typeface="Times New Roman" panose="02020603050405020304" pitchFamily="18" charset="0"/>
                          <a:ea typeface="Calibri" panose="020F0502020204030204" pitchFamily="34" charset="0"/>
                        </a:rPr>
                        <a:t>; ban </a:t>
                      </a:r>
                      <a:r>
                        <a:rPr lang="en-US" sz="2400" dirty="0" err="1">
                          <a:solidFill>
                            <a:srgbClr val="333333"/>
                          </a:solidFill>
                          <a:effectLst/>
                          <a:latin typeface="Times New Roman" panose="02020603050405020304" pitchFamily="18" charset="0"/>
                          <a:ea typeface="Calibri" panose="020F0502020204030204" pitchFamily="34" charset="0"/>
                        </a:rPr>
                        <a:t>thưởng</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cho</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Tử</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Văn</a:t>
                      </a:r>
                      <a:endParaRPr lang="en-GB" sz="2400" dirty="0">
                        <a:effectLst/>
                        <a:latin typeface="Times New Roman" panose="02020603050405020304" pitchFamily="18" charset="0"/>
                        <a:ea typeface="Calibri" panose="020F0502020204030204" pitchFamily="34" charset="0"/>
                      </a:endParaRPr>
                    </a:p>
                    <a:p>
                      <a:pPr algn="just">
                        <a:lnSpc>
                          <a:spcPct val="130000"/>
                        </a:lnSpc>
                        <a:spcAft>
                          <a:spcPts val="0"/>
                        </a:spcAft>
                      </a:pPr>
                      <a:r>
                        <a:rPr lang="en-US" sz="2400" dirty="0">
                          <a:solidFill>
                            <a:srgbClr val="333333"/>
                          </a:solidFill>
                          <a:effectLst/>
                          <a:latin typeface="Times New Roman" panose="02020603050405020304" pitchFamily="18" charset="0"/>
                          <a:ea typeface="Calibri" panose="020F0502020204030204" pitchFamily="34" charset="0"/>
                        </a:rPr>
                        <a:t>=&gt; </a:t>
                      </a:r>
                      <a:r>
                        <a:rPr lang="en-US" sz="2400" dirty="0" err="1">
                          <a:solidFill>
                            <a:srgbClr val="333333"/>
                          </a:solidFill>
                          <a:effectLst/>
                          <a:latin typeface="Times New Roman" panose="02020603050405020304" pitchFamily="18" charset="0"/>
                          <a:ea typeface="Calibri" panose="020F0502020204030204" pitchFamily="34" charset="0"/>
                        </a:rPr>
                        <a:t>Thể</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hiện</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uy</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quyền</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của</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người</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giữ</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cán</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cân</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công</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lí</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thưởng</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phạt</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nghiêm</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minh</a:t>
                      </a:r>
                      <a:r>
                        <a:rPr lang="en-US" sz="2400" dirty="0">
                          <a:solidFill>
                            <a:srgbClr val="333333"/>
                          </a:solidFill>
                          <a:effectLst/>
                          <a:latin typeface="Times New Roman" panose="02020603050405020304" pitchFamily="18" charset="0"/>
                          <a:ea typeface="Calibri" panose="020F0502020204030204" pitchFamily="34" charset="0"/>
                        </a:rPr>
                        <a:t>.</a:t>
                      </a:r>
                      <a:endParaRPr lang="en-GB" sz="2400" dirty="0">
                        <a:effectLst/>
                        <a:latin typeface="Times New Roman" panose="02020603050405020304" pitchFamily="18" charset="0"/>
                        <a:ea typeface="Calibri" panose="020F0502020204030204" pitchFamily="34" charset="0"/>
                      </a:endParaRPr>
                    </a:p>
                  </a:txBody>
                  <a:tcPr marL="8275" marR="82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0000"/>
                        </a:lnSpc>
                        <a:spcAft>
                          <a:spcPts val="0"/>
                        </a:spcAft>
                      </a:pPr>
                      <a:r>
                        <a:rPr lang="en-US" sz="2400" dirty="0">
                          <a:solidFill>
                            <a:srgbClr val="333333"/>
                          </a:solidFill>
                          <a:effectLst/>
                          <a:latin typeface="Times New Roman" panose="02020603050405020304" pitchFamily="18" charset="0"/>
                          <a:ea typeface="Calibri" panose="020F0502020204030204" pitchFamily="34" charset="0"/>
                        </a:rPr>
                        <a:t> </a:t>
                      </a:r>
                      <a:r>
                        <a:rPr lang="vi-VN" sz="2400" dirty="0">
                          <a:solidFill>
                            <a:srgbClr val="333333"/>
                          </a:solidFill>
                          <a:effectLst/>
                          <a:latin typeface="Times New Roman" panose="02020603050405020304" pitchFamily="18" charset="0"/>
                          <a:ea typeface="Calibri" panose="020F0502020204030204" pitchFamily="34" charset="0"/>
                        </a:rPr>
                        <a:t>=</a:t>
                      </a:r>
                      <a:r>
                        <a:rPr lang="en-US" sz="2400" dirty="0">
                          <a:solidFill>
                            <a:srgbClr val="333333"/>
                          </a:solidFill>
                          <a:effectLst/>
                          <a:latin typeface="Times New Roman" panose="02020603050405020304" pitchFamily="18" charset="0"/>
                          <a:ea typeface="Calibri" panose="020F0502020204030204" pitchFamily="34" charset="0"/>
                        </a:rPr>
                        <a:t>&gt; </a:t>
                      </a:r>
                      <a:r>
                        <a:rPr lang="en-US" sz="2400" dirty="0" err="1">
                          <a:effectLst/>
                          <a:latin typeface="Times New Roman" panose="02020603050405020304" pitchFamily="18" charset="0"/>
                          <a:ea typeface="Calibri" panose="020F0502020204030204" pitchFamily="34" charset="0"/>
                        </a:rPr>
                        <a:t>Thái</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độ</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lời</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lẽ</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cứng</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cỏi</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của</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Tử</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văn</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chứng</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tỏ</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chàng</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không</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hề</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nhụt</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chí</a:t>
                      </a:r>
                      <a:r>
                        <a:rPr lang="en-US" sz="2400" dirty="0">
                          <a:effectLst/>
                          <a:latin typeface="Times New Roman" panose="02020603050405020304" pitchFamily="18" charset="0"/>
                          <a:ea typeface="Calibri" panose="020F0502020204030204" pitchFamily="34" charset="0"/>
                        </a:rPr>
                        <a:t>, run </a:t>
                      </a:r>
                      <a:r>
                        <a:rPr lang="en-US" sz="2400" dirty="0" err="1">
                          <a:effectLst/>
                          <a:latin typeface="Times New Roman" panose="02020603050405020304" pitchFamily="18" charset="0"/>
                          <a:ea typeface="Calibri" panose="020F0502020204030204" pitchFamily="34" charset="0"/>
                        </a:rPr>
                        <a:t>rẩy</a:t>
                      </a:r>
                      <a:r>
                        <a:rPr lang="en-US" sz="2400" dirty="0">
                          <a:effectLst/>
                          <a:latin typeface="Times New Roman" panose="02020603050405020304" pitchFamily="18" charset="0"/>
                          <a:ea typeface="Calibri" panose="020F0502020204030204" pitchFamily="34" charset="0"/>
                        </a:rPr>
                        <a:t> hay </a:t>
                      </a:r>
                      <a:r>
                        <a:rPr lang="en-US" sz="2400" dirty="0" err="1">
                          <a:effectLst/>
                          <a:latin typeface="Times New Roman" panose="02020603050405020304" pitchFamily="18" charset="0"/>
                          <a:ea typeface="Calibri" panose="020F0502020204030204" pitchFamily="34" charset="0"/>
                        </a:rPr>
                        <a:t>khiếp</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sợ</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trước</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cảnh</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địa</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ngục</a:t>
                      </a:r>
                      <a:r>
                        <a:rPr lang="en-US" sz="2400" dirty="0">
                          <a:effectLst/>
                          <a:latin typeface="Times New Roman" panose="02020603050405020304" pitchFamily="18" charset="0"/>
                          <a:ea typeface="Calibri" panose="020F0502020204030204" pitchFamily="34" charset="0"/>
                        </a:rPr>
                        <a:t>, ma </a:t>
                      </a:r>
                      <a:r>
                        <a:rPr lang="en-US" sz="2400" dirty="0" err="1">
                          <a:effectLst/>
                          <a:latin typeface="Times New Roman" panose="02020603050405020304" pitchFamily="18" charset="0"/>
                          <a:ea typeface="Calibri" panose="020F0502020204030204" pitchFamily="34" charset="0"/>
                        </a:rPr>
                        <a:t>quỷ</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xung</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quanh</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Chàng</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quyết</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đấu</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tranh</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cho</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lẽ</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phải</a:t>
                      </a:r>
                      <a:r>
                        <a:rPr lang="en-US" sz="2400">
                          <a:effectLst/>
                          <a:latin typeface="Times New Roman" panose="02020603050405020304" pitchFamily="18" charset="0"/>
                          <a:ea typeface="Calibri" panose="020F0502020204030204" pitchFamily="34" charset="0"/>
                        </a:rPr>
                        <a:t>, công</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lí</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Điều</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đó</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rất</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đáng</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trân</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trọng</a:t>
                      </a:r>
                      <a:r>
                        <a:rPr lang="en-US" sz="2400" dirty="0">
                          <a:effectLst/>
                          <a:latin typeface="Times New Roman" panose="02020603050405020304" pitchFamily="18" charset="0"/>
                          <a:ea typeface="Calibri" panose="020F0502020204030204" pitchFamily="34" charset="0"/>
                        </a:rPr>
                        <a:t> ở con </a:t>
                      </a:r>
                      <a:r>
                        <a:rPr lang="en-US" sz="2400" dirty="0" err="1">
                          <a:effectLst/>
                          <a:latin typeface="Times New Roman" panose="02020603050405020304" pitchFamily="18" charset="0"/>
                          <a:ea typeface="Calibri" panose="020F0502020204030204" pitchFamily="34" charset="0"/>
                        </a:rPr>
                        <a:t>người</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này</a:t>
                      </a:r>
                      <a:r>
                        <a:rPr lang="en-US" sz="2400" dirty="0">
                          <a:effectLst/>
                          <a:latin typeface="Times New Roman" panose="02020603050405020304" pitchFamily="18" charset="0"/>
                          <a:ea typeface="Calibri" panose="020F0502020204030204" pitchFamily="34" charset="0"/>
                        </a:rPr>
                        <a:t>.</a:t>
                      </a:r>
                      <a:endParaRPr lang="en-GB" sz="2400" dirty="0">
                        <a:effectLst/>
                        <a:latin typeface="Times New Roman" panose="02020603050405020304" pitchFamily="18" charset="0"/>
                        <a:ea typeface="Calibri" panose="020F0502020204030204" pitchFamily="34" charset="0"/>
                      </a:endParaRPr>
                    </a:p>
                  </a:txBody>
                  <a:tcPr marL="8275" marR="82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bl>
          </a:graphicData>
        </a:graphic>
      </p:graphicFrame>
    </p:spTree>
    <p:extLst>
      <p:ext uri="{BB962C8B-B14F-4D97-AF65-F5344CB8AC3E}">
        <p14:creationId xmlns:p14="http://schemas.microsoft.com/office/powerpoint/2010/main" val="1363758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9756"/>
            <a:ext cx="12192000" cy="6854573"/>
          </a:xfrm>
          <a:prstGeom prst="rect">
            <a:avLst/>
          </a:prstGeom>
        </p:spPr>
      </p:pic>
      <p:sp>
        <p:nvSpPr>
          <p:cNvPr id="5" name="Rounded Rectangle 4"/>
          <p:cNvSpPr/>
          <p:nvPr/>
        </p:nvSpPr>
        <p:spPr>
          <a:xfrm>
            <a:off x="1389888" y="228600"/>
            <a:ext cx="5669280" cy="2212848"/>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7" name="Rectangle 6"/>
          <p:cNvSpPr/>
          <p:nvPr/>
        </p:nvSpPr>
        <p:spPr>
          <a:xfrm>
            <a:off x="1629545" y="392728"/>
            <a:ext cx="5330693" cy="1938992"/>
          </a:xfrm>
          <a:prstGeom prst="rect">
            <a:avLst/>
          </a:prstGeom>
        </p:spPr>
        <p:txBody>
          <a:bodyPr wrap="square">
            <a:spAutoFit/>
          </a:bodyPr>
          <a:lstStyle/>
          <a:p>
            <a:pPr algn="ctr">
              <a:spcAft>
                <a:spcPts val="0"/>
              </a:spcAft>
              <a:tabLst>
                <a:tab pos="1386840" algn="l"/>
              </a:tabLst>
            </a:pPr>
            <a:r>
              <a:rPr lang="pt-BR" sz="4000" b="1" dirty="0">
                <a:solidFill>
                  <a:srgbClr val="FFFF00"/>
                </a:solidFill>
                <a:latin typeface="Times New Roman" panose="02020603050405020304" pitchFamily="18" charset="0"/>
                <a:ea typeface="Calibri" panose="020F0502020204030204" pitchFamily="34" charset="0"/>
              </a:rPr>
              <a:t>3.Tìm hiểu về nghệ thuật xây dựng nhân vật </a:t>
            </a:r>
            <a:r>
              <a:rPr lang="vi-VN" sz="4000" b="1" dirty="0">
                <a:solidFill>
                  <a:srgbClr val="FFFF00"/>
                </a:solidFill>
                <a:latin typeface="Times New Roman" panose="02020603050405020304" pitchFamily="18" charset="0"/>
                <a:ea typeface="Calibri" panose="020F0502020204030204" pitchFamily="34" charset="0"/>
              </a:rPr>
              <a:t>Ngô Tử Văn</a:t>
            </a:r>
            <a:endParaRPr lang="en-GB" sz="4400" dirty="0">
              <a:solidFill>
                <a:srgbClr val="FFFF00"/>
              </a:solidFill>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208489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3422" y="199969"/>
            <a:ext cx="4262601" cy="309824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 name="Picture 4" descr="Truyện cổ tích Thạch Sanh"/>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4550" y="3557126"/>
            <a:ext cx="4472042" cy="310885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4" name="Rectangle 3"/>
          <p:cNvSpPr/>
          <p:nvPr/>
        </p:nvSpPr>
        <p:spPr>
          <a:xfrm>
            <a:off x="5208351" y="587288"/>
            <a:ext cx="6294800" cy="2554545"/>
          </a:xfrm>
          <a:prstGeom prst="rect">
            <a:avLst/>
          </a:prstGeom>
        </p:spPr>
        <p:txBody>
          <a:bodyPr wrap="square">
            <a:spAutoFit/>
          </a:bodyPr>
          <a:lstStyle/>
          <a:p>
            <a:pPr algn="just" defTabSz="914400"/>
            <a:r>
              <a:rPr lang="en-US" sz="3200">
                <a:solidFill>
                  <a:srgbClr val="0D0D0D"/>
                </a:solidFill>
                <a:latin typeface="Times New Roman" panose="02020603050405020304" pitchFamily="18" charset="0"/>
                <a:ea typeface="MS Mincho"/>
              </a:rPr>
              <a:t>Chi tiết những điều ước của em bé bán diêm biến thành hiện thực trong giây lát, rồi nhanh chóng tan biến trong truyện cổ tích “Em bé bán diêm” (An-đéc-xen)</a:t>
            </a:r>
            <a:endParaRPr lang="en-GB" sz="3200">
              <a:solidFill>
                <a:prstClr val="black"/>
              </a:solidFill>
            </a:endParaRPr>
          </a:p>
        </p:txBody>
      </p:sp>
      <p:sp>
        <p:nvSpPr>
          <p:cNvPr id="5" name="Rectangle 4"/>
          <p:cNvSpPr/>
          <p:nvPr/>
        </p:nvSpPr>
        <p:spPr>
          <a:xfrm>
            <a:off x="5208350" y="3801956"/>
            <a:ext cx="6294801" cy="1569660"/>
          </a:xfrm>
          <a:prstGeom prst="rect">
            <a:avLst/>
          </a:prstGeom>
        </p:spPr>
        <p:txBody>
          <a:bodyPr wrap="square">
            <a:spAutoFit/>
          </a:bodyPr>
          <a:lstStyle/>
          <a:p>
            <a:pPr algn="just" defTabSz="914400"/>
            <a:r>
              <a:rPr lang="en-US" sz="3200">
                <a:solidFill>
                  <a:prstClr val="black"/>
                </a:solidFill>
                <a:latin typeface="Times New Roman" panose="02020603050405020304" pitchFamily="18" charset="0"/>
                <a:cs typeface="Times New Roman" panose="02020603050405020304" pitchFamily="18" charset="0"/>
              </a:rPr>
              <a:t>Chi tiết Thạch Sanh giết chết chằn tinh trong truyện cổ tích “Thạch Sanh”.</a:t>
            </a:r>
            <a:endParaRPr lang="en-GB" sz="320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341846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barn(inVertical)">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619496587"/>
              </p:ext>
            </p:extLst>
          </p:nvPr>
        </p:nvGraphicFramePr>
        <p:xfrm>
          <a:off x="187388" y="909352"/>
          <a:ext cx="6021388" cy="3901440"/>
        </p:xfrm>
        <a:graphic>
          <a:graphicData uri="http://schemas.openxmlformats.org/drawingml/2006/table">
            <a:tbl>
              <a:tblPr firstRow="1" firstCol="1" bandRow="1"/>
              <a:tblGrid>
                <a:gridCol w="6021388">
                  <a:extLst>
                    <a:ext uri="{9D8B030D-6E8A-4147-A177-3AD203B41FA5}">
                      <a16:colId xmlns:a16="http://schemas.microsoft.com/office/drawing/2014/main" xmlns="" val="20000"/>
                    </a:ext>
                  </a:extLst>
                </a:gridCol>
              </a:tblGrid>
              <a:tr h="0">
                <a:tc>
                  <a:txBody>
                    <a:bodyPr/>
                    <a:lstStyle/>
                    <a:p>
                      <a:pPr algn="ctr">
                        <a:lnSpc>
                          <a:spcPct val="100000"/>
                        </a:lnSpc>
                        <a:spcAft>
                          <a:spcPts val="0"/>
                        </a:spcAft>
                        <a:tabLst>
                          <a:tab pos="1386840" algn="l"/>
                        </a:tabLst>
                      </a:pPr>
                      <a:r>
                        <a:rPr lang="pt-BR" sz="3200" b="1">
                          <a:solidFill>
                            <a:srgbClr val="0070C0"/>
                          </a:solidFill>
                          <a:effectLst/>
                          <a:latin typeface="Times New Roman" panose="02020603050405020304" pitchFamily="18" charset="0"/>
                          <a:ea typeface="MS Mincho"/>
                        </a:rPr>
                        <a:t>Nhóm 4:</a:t>
                      </a:r>
                      <a:r>
                        <a:rPr lang="pt-BR" sz="3200" b="1">
                          <a:solidFill>
                            <a:srgbClr val="0D0D0D"/>
                          </a:solidFill>
                          <a:effectLst/>
                          <a:latin typeface="Times New Roman" panose="02020603050405020304" pitchFamily="18" charset="0"/>
                          <a:ea typeface="MS Mincho"/>
                        </a:rPr>
                        <a:t> </a:t>
                      </a:r>
                      <a:r>
                        <a:rPr lang="pt-BR" sz="3200" b="1">
                          <a:effectLst/>
                          <a:latin typeface="Times New Roman" panose="02020603050405020304" pitchFamily="18" charset="0"/>
                          <a:ea typeface="Calibri" panose="020F0502020204030204" pitchFamily="34" charset="0"/>
                        </a:rPr>
                        <a:t>Tìm hiểu về nghệ thuật xây dựng nhân vật NTV</a:t>
                      </a:r>
                      <a:endParaRPr lang="en-GB" sz="32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extLst>
                  <a:ext uri="{0D108BD9-81ED-4DB2-BD59-A6C34878D82A}">
                    <a16:rowId xmlns:a16="http://schemas.microsoft.com/office/drawing/2014/main" xmlns="" val="10000"/>
                  </a:ext>
                </a:extLst>
              </a:tr>
              <a:tr h="0">
                <a:tc>
                  <a:txBody>
                    <a:bodyPr/>
                    <a:lstStyle/>
                    <a:p>
                      <a:pPr algn="just">
                        <a:lnSpc>
                          <a:spcPct val="100000"/>
                        </a:lnSpc>
                        <a:spcAft>
                          <a:spcPts val="0"/>
                        </a:spcAft>
                        <a:tabLst>
                          <a:tab pos="1386840" algn="l"/>
                        </a:tabLst>
                      </a:pPr>
                      <a:r>
                        <a:rPr lang="pt-BR" sz="3200" b="1">
                          <a:solidFill>
                            <a:srgbClr val="0D0D0D"/>
                          </a:solidFill>
                          <a:effectLst/>
                          <a:latin typeface="Times New Roman" panose="02020603050405020304" pitchFamily="18" charset="0"/>
                          <a:ea typeface="MS Mincho"/>
                        </a:rPr>
                        <a:t>Gợi ý tìm hiểu về:</a:t>
                      </a:r>
                      <a:endParaRPr lang="en-GB" sz="3200">
                        <a:effectLst/>
                        <a:latin typeface="Times New Roman" panose="02020603050405020304" pitchFamily="18" charset="0"/>
                        <a:ea typeface="Calibri" panose="020F0502020204030204" pitchFamily="34" charset="0"/>
                      </a:endParaRPr>
                    </a:p>
                    <a:p>
                      <a:pPr algn="just">
                        <a:lnSpc>
                          <a:spcPct val="100000"/>
                        </a:lnSpc>
                        <a:spcAft>
                          <a:spcPts val="0"/>
                        </a:spcAft>
                        <a:tabLst>
                          <a:tab pos="1386840" algn="l"/>
                        </a:tabLst>
                      </a:pPr>
                      <a:r>
                        <a:rPr lang="pt-BR" sz="3200">
                          <a:solidFill>
                            <a:srgbClr val="0D0D0D"/>
                          </a:solidFill>
                          <a:effectLst/>
                          <a:latin typeface="Times New Roman" panose="02020603050405020304" pitchFamily="18" charset="0"/>
                          <a:ea typeface="MS Mincho"/>
                        </a:rPr>
                        <a:t>- Điểm nhìn</a:t>
                      </a:r>
                      <a:endParaRPr lang="en-GB" sz="3200">
                        <a:effectLst/>
                        <a:latin typeface="Times New Roman" panose="02020603050405020304" pitchFamily="18" charset="0"/>
                        <a:ea typeface="Calibri" panose="020F0502020204030204" pitchFamily="34" charset="0"/>
                      </a:endParaRPr>
                    </a:p>
                    <a:p>
                      <a:pPr algn="just">
                        <a:lnSpc>
                          <a:spcPct val="100000"/>
                        </a:lnSpc>
                        <a:spcAft>
                          <a:spcPts val="0"/>
                        </a:spcAft>
                        <a:tabLst>
                          <a:tab pos="1386840" algn="l"/>
                        </a:tabLst>
                      </a:pPr>
                      <a:r>
                        <a:rPr lang="pt-BR" sz="3200">
                          <a:solidFill>
                            <a:srgbClr val="0D0D0D"/>
                          </a:solidFill>
                          <a:effectLst/>
                          <a:latin typeface="Times New Roman" panose="02020603050405020304" pitchFamily="18" charset="0"/>
                          <a:ea typeface="MS Mincho"/>
                        </a:rPr>
                        <a:t>- Ngôn ngữ người kể chuyện, ngôn ngữ nhân vật</a:t>
                      </a:r>
                      <a:endParaRPr lang="en-GB" sz="3200">
                        <a:effectLst/>
                        <a:latin typeface="Times New Roman" panose="02020603050405020304" pitchFamily="18" charset="0"/>
                        <a:ea typeface="Calibri" panose="020F0502020204030204" pitchFamily="34" charset="0"/>
                      </a:endParaRPr>
                    </a:p>
                    <a:p>
                      <a:pPr algn="just">
                        <a:lnSpc>
                          <a:spcPct val="100000"/>
                        </a:lnSpc>
                        <a:spcAft>
                          <a:spcPts val="0"/>
                        </a:spcAft>
                        <a:tabLst>
                          <a:tab pos="1386840" algn="l"/>
                        </a:tabLst>
                      </a:pPr>
                      <a:r>
                        <a:rPr lang="pt-BR" sz="3200">
                          <a:solidFill>
                            <a:srgbClr val="0D0D0D"/>
                          </a:solidFill>
                          <a:effectLst/>
                          <a:latin typeface="Times New Roman" panose="02020603050405020304" pitchFamily="18" charset="0"/>
                          <a:ea typeface="MS Mincho"/>
                        </a:rPr>
                        <a:t>- Các phương diện miêu tả nhân vật</a:t>
                      </a:r>
                      <a:endParaRPr lang="en-GB" sz="3200">
                        <a:effectLst/>
                        <a:latin typeface="Times New Roman" panose="02020603050405020304" pitchFamily="18" charset="0"/>
                        <a:ea typeface="Calibri" panose="020F0502020204030204" pitchFamily="34" charset="0"/>
                      </a:endParaRPr>
                    </a:p>
                    <a:p>
                      <a:pPr algn="just">
                        <a:lnSpc>
                          <a:spcPct val="100000"/>
                        </a:lnSpc>
                        <a:spcAft>
                          <a:spcPts val="0"/>
                        </a:spcAft>
                        <a:tabLst>
                          <a:tab pos="1386840" algn="l"/>
                        </a:tabLst>
                      </a:pPr>
                      <a:r>
                        <a:rPr lang="pt-BR" sz="3200">
                          <a:solidFill>
                            <a:srgbClr val="0D0D0D"/>
                          </a:solidFill>
                          <a:effectLst/>
                          <a:latin typeface="Times New Roman" panose="02020603050405020304" pitchFamily="18" charset="0"/>
                          <a:ea typeface="MS Mincho"/>
                        </a:rPr>
                        <a:t>...</a:t>
                      </a:r>
                      <a:endParaRPr lang="en-GB" sz="32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extLst>
                  <a:ext uri="{0D108BD9-81ED-4DB2-BD59-A6C34878D82A}">
                    <a16:rowId xmlns:a16="http://schemas.microsoft.com/office/drawing/2014/main" xmlns="" val="10001"/>
                  </a:ext>
                </a:extLst>
              </a:tr>
            </a:tbl>
          </a:graphicData>
        </a:graphic>
      </p:graphicFrame>
    </p:spTree>
    <p:extLst>
      <p:ext uri="{BB962C8B-B14F-4D97-AF65-F5344CB8AC3E}">
        <p14:creationId xmlns:p14="http://schemas.microsoft.com/office/powerpoint/2010/main" val="1277437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flipH="1">
            <a:off x="-70106" y="2840698"/>
            <a:ext cx="4367785" cy="4050791"/>
          </a:xfrm>
          <a:prstGeom prst="rect">
            <a:avLst/>
          </a:prstGeom>
        </p:spPr>
      </p:pic>
      <p:grpSp>
        <p:nvGrpSpPr>
          <p:cNvPr id="3" name="Group 2"/>
          <p:cNvGrpSpPr/>
          <p:nvPr/>
        </p:nvGrpSpPr>
        <p:grpSpPr>
          <a:xfrm>
            <a:off x="519595" y="741763"/>
            <a:ext cx="11128233" cy="5578685"/>
            <a:chOff x="1149069" y="3202141"/>
            <a:chExt cx="22259365" cy="9273180"/>
          </a:xfrm>
        </p:grpSpPr>
        <p:sp>
          <p:nvSpPr>
            <p:cNvPr id="5" name="Rectangle 7"/>
            <p:cNvSpPr/>
            <p:nvPr/>
          </p:nvSpPr>
          <p:spPr>
            <a:xfrm>
              <a:off x="1149069" y="3768056"/>
              <a:ext cx="22259365" cy="8707265"/>
            </a:xfrm>
            <a:custGeom>
              <a:avLst/>
              <a:gdLst>
                <a:gd name="connsiteX0" fmla="*/ 0 w 22326600"/>
                <a:gd name="connsiteY0" fmla="*/ 0 h 7916673"/>
                <a:gd name="connsiteX1" fmla="*/ 22326600 w 22326600"/>
                <a:gd name="connsiteY1" fmla="*/ 0 h 7916673"/>
                <a:gd name="connsiteX2" fmla="*/ 22326600 w 22326600"/>
                <a:gd name="connsiteY2" fmla="*/ 7916673 h 7916673"/>
                <a:gd name="connsiteX3" fmla="*/ 0 w 22326600"/>
                <a:gd name="connsiteY3" fmla="*/ 7916673 h 7916673"/>
                <a:gd name="connsiteX4" fmla="*/ 0 w 22326600"/>
                <a:gd name="connsiteY4" fmla="*/ 0 h 7916673"/>
                <a:gd name="connsiteX0" fmla="*/ 0 w 22326600"/>
                <a:gd name="connsiteY0" fmla="*/ 0 h 8008113"/>
                <a:gd name="connsiteX1" fmla="*/ 22326600 w 22326600"/>
                <a:gd name="connsiteY1" fmla="*/ 0 h 8008113"/>
                <a:gd name="connsiteX2" fmla="*/ 22326600 w 22326600"/>
                <a:gd name="connsiteY2" fmla="*/ 7916673 h 8008113"/>
                <a:gd name="connsiteX3" fmla="*/ 982980 w 22326600"/>
                <a:gd name="connsiteY3" fmla="*/ 8008113 h 8008113"/>
                <a:gd name="connsiteX4" fmla="*/ 0 w 22326600"/>
                <a:gd name="connsiteY4" fmla="*/ 0 h 8008113"/>
                <a:gd name="connsiteX0" fmla="*/ 0 w 22326600"/>
                <a:gd name="connsiteY0" fmla="*/ 0 h 8021560"/>
                <a:gd name="connsiteX1" fmla="*/ 22326600 w 22326600"/>
                <a:gd name="connsiteY1" fmla="*/ 0 h 8021560"/>
                <a:gd name="connsiteX2" fmla="*/ 22326600 w 22326600"/>
                <a:gd name="connsiteY2" fmla="*/ 7916673 h 8021560"/>
                <a:gd name="connsiteX3" fmla="*/ 821615 w 22326600"/>
                <a:gd name="connsiteY3" fmla="*/ 8021560 h 8021560"/>
                <a:gd name="connsiteX4" fmla="*/ 0 w 22326600"/>
                <a:gd name="connsiteY4" fmla="*/ 0 h 8021560"/>
                <a:gd name="connsiteX0" fmla="*/ 0 w 22259365"/>
                <a:gd name="connsiteY0" fmla="*/ 0 h 8021560"/>
                <a:gd name="connsiteX1" fmla="*/ 22259365 w 22259365"/>
                <a:gd name="connsiteY1" fmla="*/ 0 h 8021560"/>
                <a:gd name="connsiteX2" fmla="*/ 22259365 w 22259365"/>
                <a:gd name="connsiteY2" fmla="*/ 7916673 h 8021560"/>
                <a:gd name="connsiteX3" fmla="*/ 754380 w 22259365"/>
                <a:gd name="connsiteY3" fmla="*/ 8021560 h 8021560"/>
                <a:gd name="connsiteX4" fmla="*/ 0 w 22259365"/>
                <a:gd name="connsiteY4" fmla="*/ 0 h 8021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59365" h="8021560">
                  <a:moveTo>
                    <a:pt x="0" y="0"/>
                  </a:moveTo>
                  <a:lnTo>
                    <a:pt x="22259365" y="0"/>
                  </a:lnTo>
                  <a:lnTo>
                    <a:pt x="22259365" y="7916673"/>
                  </a:lnTo>
                  <a:lnTo>
                    <a:pt x="754380" y="8021560"/>
                  </a:lnTo>
                  <a:lnTo>
                    <a:pt x="0" y="0"/>
                  </a:lnTo>
                  <a:close/>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endParaRPr>
            </a:p>
          </p:txBody>
        </p:sp>
        <p:sp>
          <p:nvSpPr>
            <p:cNvPr id="6" name="Pentagon 5"/>
            <p:cNvSpPr/>
            <p:nvPr/>
          </p:nvSpPr>
          <p:spPr>
            <a:xfrm>
              <a:off x="1882117" y="3335940"/>
              <a:ext cx="11524733" cy="961931"/>
            </a:xfrm>
            <a:prstGeom prst="homePlate">
              <a:avLst>
                <a:gd name="adj" fmla="val 42453"/>
              </a:avLst>
            </a:prstGeom>
            <a:solidFill>
              <a:schemeClr val="accent5"/>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endParaRPr>
            </a:p>
          </p:txBody>
        </p:sp>
        <p:sp>
          <p:nvSpPr>
            <p:cNvPr id="7" name="Rectangle 6"/>
            <p:cNvSpPr/>
            <p:nvPr/>
          </p:nvSpPr>
          <p:spPr>
            <a:xfrm>
              <a:off x="1460788" y="3202141"/>
              <a:ext cx="11859890" cy="1169702"/>
            </a:xfrm>
            <a:prstGeom prst="rect">
              <a:avLst/>
            </a:prstGeom>
          </p:spPr>
          <p:txBody>
            <a:bodyPr wrap="square">
              <a:spAutoFit/>
            </a:bodyPr>
            <a:lstStyle/>
            <a:p>
              <a:pPr algn="ctr" defTabSz="1088421"/>
              <a:r>
                <a:rPr lang="en-US" sz="3200" b="1">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Nghệ thuật</a:t>
              </a:r>
              <a:r>
                <a:rPr lang="vi-VN" sz="3200" b="1">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xây dựng nhân vật</a:t>
              </a:r>
              <a:endParaRPr lang="en-US" sz="2800" b="1" dirty="0">
                <a:solidFill>
                  <a:prstClr val="white"/>
                </a:solidFill>
                <a:effectLst>
                  <a:outerShdw blurRad="38100" dist="38100" dir="2700000" algn="tl">
                    <a:srgbClr val="000000">
                      <a:alpha val="43137"/>
                    </a:srgbClr>
                  </a:outerShdw>
                </a:effectLst>
                <a:latin typeface="Times New Roman" panose="02020603050405020304" pitchFamily="18" charset="0"/>
                <a:ea typeface="Tahoma" pitchFamily="34" charset="0"/>
                <a:cs typeface="Times New Roman" panose="02020603050405020304" pitchFamily="18" charset="0"/>
              </a:endParaRPr>
            </a:p>
          </p:txBody>
        </p:sp>
      </p:grpSp>
      <p:sp>
        <p:nvSpPr>
          <p:cNvPr id="11" name="Rectangle 10"/>
          <p:cNvSpPr/>
          <p:nvPr/>
        </p:nvSpPr>
        <p:spPr>
          <a:xfrm>
            <a:off x="1116351" y="1660095"/>
            <a:ext cx="10295361" cy="3970318"/>
          </a:xfrm>
          <a:prstGeom prst="rect">
            <a:avLst/>
          </a:prstGeom>
        </p:spPr>
        <p:txBody>
          <a:bodyPr wrap="square">
            <a:spAutoFit/>
          </a:bodyPr>
          <a:lstStyle/>
          <a:p>
            <a:pPr algn="just"/>
            <a:r>
              <a:rPr lang="en-US" sz="2800">
                <a:latin typeface="Times New Roman" panose="02020603050405020304" pitchFamily="18" charset="0"/>
                <a:cs typeface="Times New Roman" panose="02020603050405020304" pitchFamily="18" charset="0"/>
              </a:rPr>
              <a:t>+ Đặt nhân vật vào tình huống có tính thử thách để bộc lộ vẻ đẹp tính cách nhân vật </a:t>
            </a:r>
          </a:p>
          <a:p>
            <a:pPr algn="just"/>
            <a:r>
              <a:rPr lang="en-US" sz="2800">
                <a:latin typeface="Times New Roman" panose="02020603050405020304" pitchFamily="18" charset="0"/>
                <a:cs typeface="Times New Roman" panose="02020603050405020304" pitchFamily="18" charset="0"/>
              </a:rPr>
              <a:t>+ Nghệ thuật trần thuật giàu kịch tính, kết cấu chặt chẽ, logic, sử dụng các yếu tố kì ảo.</a:t>
            </a:r>
            <a:endParaRPr lang="en-GB" sz="2800">
              <a:latin typeface="Times New Roman" panose="02020603050405020304" pitchFamily="18" charset="0"/>
              <a:cs typeface="Times New Roman" panose="02020603050405020304" pitchFamily="18" charset="0"/>
            </a:endParaRPr>
          </a:p>
          <a:p>
            <a:pPr algn="just"/>
            <a:r>
              <a:rPr lang="en-US" sz="2800">
                <a:latin typeface="Times New Roman" panose="02020603050405020304" pitchFamily="18" charset="0"/>
                <a:cs typeface="Times New Roman" panose="02020603050405020304" pitchFamily="18" charset="0"/>
              </a:rPr>
              <a:t>+ Tính cách của Ngô Tử Văn được khắc họa gián tiếp chủ yếu lời kể của người kể chuyện, được khắc họa trực tiếp qua hành động và ngôn ngữ đối thoại của nhân vật.</a:t>
            </a:r>
            <a:endParaRPr lang="en-GB" sz="2800">
              <a:latin typeface="Times New Roman" panose="02020603050405020304" pitchFamily="18" charset="0"/>
              <a:cs typeface="Times New Roman" panose="02020603050405020304" pitchFamily="18" charset="0"/>
            </a:endParaRPr>
          </a:p>
          <a:p>
            <a:pPr algn="just"/>
            <a:r>
              <a:rPr lang="en-US" sz="2800">
                <a:latin typeface="Times New Roman" panose="02020603050405020304" pitchFamily="18" charset="0"/>
                <a:cs typeface="Times New Roman" panose="02020603050405020304" pitchFamily="18" charset="0"/>
              </a:rPr>
              <a:t>+ Sử dụng điểm nhìn của người kể chuyện ngôi ba, điểm nhìn của các nhân vật khác</a:t>
            </a:r>
            <a:endParaRPr lang="en-GB" sz="280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441575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1">
                                            <p:txEl>
                                              <p:pRg st="0" end="0"/>
                                            </p:txEl>
                                          </p:spTgt>
                                        </p:tgtEl>
                                        <p:attrNameLst>
                                          <p:attrName>style.visibility</p:attrName>
                                        </p:attrNameLst>
                                      </p:cBhvr>
                                      <p:to>
                                        <p:strVal val="visible"/>
                                      </p:to>
                                    </p:set>
                                    <p:animEffect transition="in" filter="barn(inVertical)">
                                      <p:cBhvr>
                                        <p:cTn id="14" dur="500"/>
                                        <p:tgtEl>
                                          <p:spTgt spid="11">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1">
                                            <p:txEl>
                                              <p:pRg st="1" end="1"/>
                                            </p:txEl>
                                          </p:spTgt>
                                        </p:tgtEl>
                                        <p:attrNameLst>
                                          <p:attrName>style.visibility</p:attrName>
                                        </p:attrNameLst>
                                      </p:cBhvr>
                                      <p:to>
                                        <p:strVal val="visible"/>
                                      </p:to>
                                    </p:set>
                                    <p:animEffect transition="in" filter="barn(inVertical)">
                                      <p:cBhvr>
                                        <p:cTn id="19" dur="500"/>
                                        <p:tgtEl>
                                          <p:spTgt spid="11">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1">
                                            <p:txEl>
                                              <p:pRg st="2" end="2"/>
                                            </p:txEl>
                                          </p:spTgt>
                                        </p:tgtEl>
                                        <p:attrNameLst>
                                          <p:attrName>style.visibility</p:attrName>
                                        </p:attrNameLst>
                                      </p:cBhvr>
                                      <p:to>
                                        <p:strVal val="visible"/>
                                      </p:to>
                                    </p:set>
                                    <p:animEffect transition="in" filter="barn(inVertical)">
                                      <p:cBhvr>
                                        <p:cTn id="24" dur="500"/>
                                        <p:tgtEl>
                                          <p:spTgt spid="11">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1">
                                            <p:txEl>
                                              <p:pRg st="3" end="3"/>
                                            </p:txEl>
                                          </p:spTgt>
                                        </p:tgtEl>
                                        <p:attrNameLst>
                                          <p:attrName>style.visibility</p:attrName>
                                        </p:attrNameLst>
                                      </p:cBhvr>
                                      <p:to>
                                        <p:strVal val="visible"/>
                                      </p:to>
                                    </p:set>
                                    <p:animEffect transition="in" filter="barn(inVertical)">
                                      <p:cBhvr>
                                        <p:cTn id="29" dur="500"/>
                                        <p:tgtEl>
                                          <p:spTgt spid="1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458382" y="271343"/>
            <a:ext cx="6438062" cy="646331"/>
          </a:xfrm>
          <a:prstGeom prst="rect">
            <a:avLst/>
          </a:prstGeom>
        </p:spPr>
        <p:txBody>
          <a:bodyPr wrap="square">
            <a:spAutoFit/>
          </a:bodyPr>
          <a:lstStyle/>
          <a:p>
            <a:r>
              <a:rPr lang="de-DE" sz="3600" b="1">
                <a:latin typeface="Times New Roman" panose="02020603050405020304" pitchFamily="18" charset="0"/>
                <a:cs typeface="Times New Roman" panose="02020603050405020304" pitchFamily="18" charset="0"/>
              </a:rPr>
              <a:t>4. Các yếu tố kì ảo</a:t>
            </a:r>
            <a:endParaRPr lang="en-GB" sz="3600">
              <a:latin typeface="Times New Roman" panose="02020603050405020304" pitchFamily="18" charset="0"/>
              <a:cs typeface="Times New Roman" panose="02020603050405020304" pitchFamily="18" charset="0"/>
            </a:endParaRPr>
          </a:p>
        </p:txBody>
      </p:sp>
      <p:grpSp>
        <p:nvGrpSpPr>
          <p:cNvPr id="4" name="Group 3"/>
          <p:cNvGrpSpPr/>
          <p:nvPr/>
        </p:nvGrpSpPr>
        <p:grpSpPr>
          <a:xfrm>
            <a:off x="2058191" y="230268"/>
            <a:ext cx="6588658" cy="62898"/>
            <a:chOff x="2800193" y="4876800"/>
            <a:chExt cx="13179031" cy="149111"/>
          </a:xfrm>
        </p:grpSpPr>
        <p:grpSp>
          <p:nvGrpSpPr>
            <p:cNvPr id="5" name="Group 4"/>
            <p:cNvGrpSpPr/>
            <p:nvPr/>
          </p:nvGrpSpPr>
          <p:grpSpPr>
            <a:xfrm>
              <a:off x="2800193" y="4876800"/>
              <a:ext cx="11069794" cy="149111"/>
              <a:chOff x="2211387" y="5029200"/>
              <a:chExt cx="11679394" cy="126831"/>
            </a:xfrm>
          </p:grpSpPr>
          <p:sp>
            <p:nvSpPr>
              <p:cNvPr id="10" name="Freeform 5"/>
              <p:cNvSpPr>
                <a:spLocks/>
              </p:cNvSpPr>
              <p:nvPr/>
            </p:nvSpPr>
            <p:spPr bwMode="auto">
              <a:xfrm>
                <a:off x="2211387" y="5029200"/>
                <a:ext cx="526381" cy="126831"/>
              </a:xfrm>
              <a:custGeom>
                <a:avLst/>
                <a:gdLst>
                  <a:gd name="T0" fmla="*/ 33 w 412"/>
                  <a:gd name="T1" fmla="*/ 150 h 182"/>
                  <a:gd name="T2" fmla="*/ 187 w 412"/>
                  <a:gd name="T3" fmla="*/ 150 h 182"/>
                  <a:gd name="T4" fmla="*/ 187 w 412"/>
                  <a:gd name="T5" fmla="*/ 1 h 182"/>
                  <a:gd name="T6" fmla="*/ 187 w 412"/>
                  <a:gd name="T7" fmla="*/ 1 h 182"/>
                  <a:gd name="T8" fmla="*/ 187 w 412"/>
                  <a:gd name="T9" fmla="*/ 1 h 182"/>
                  <a:gd name="T10" fmla="*/ 412 w 412"/>
                  <a:gd name="T11" fmla="*/ 0 h 182"/>
                  <a:gd name="T12" fmla="*/ 412 w 412"/>
                  <a:gd name="T13" fmla="*/ 181 h 182"/>
                  <a:gd name="T14" fmla="*/ 379 w 412"/>
                  <a:gd name="T15" fmla="*/ 181 h 182"/>
                  <a:gd name="T16" fmla="*/ 379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79 w 412"/>
                  <a:gd name="T43" fmla="*/ 149 h 182"/>
                  <a:gd name="T44" fmla="*/ 379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7 w 412"/>
                  <a:gd name="T61" fmla="*/ 115 h 182"/>
                  <a:gd name="T62" fmla="*/ 100 w 412"/>
                  <a:gd name="T63" fmla="*/ 115 h 182"/>
                  <a:gd name="T64" fmla="*/ 100 w 412"/>
                  <a:gd name="T65" fmla="*/ 116 h 182"/>
                  <a:gd name="T66" fmla="*/ 71 w 412"/>
                  <a:gd name="T67" fmla="*/ 116 h 182"/>
                  <a:gd name="T68" fmla="*/ 71 w 412"/>
                  <a:gd name="T69" fmla="*/ 115 h 182"/>
                  <a:gd name="T70" fmla="*/ 70 w 412"/>
                  <a:gd name="T71" fmla="*/ 115 h 182"/>
                  <a:gd name="T72" fmla="*/ 69 w 412"/>
                  <a:gd name="T73" fmla="*/ 61 h 182"/>
                  <a:gd name="T74" fmla="*/ 100 w 412"/>
                  <a:gd name="T75" fmla="*/ 61 h 182"/>
                  <a:gd name="T76" fmla="*/ 100 w 412"/>
                  <a:gd name="T77" fmla="*/ 84 h 182"/>
                  <a:gd name="T78" fmla="*/ 124 w 412"/>
                  <a:gd name="T79" fmla="*/ 84 h 182"/>
                  <a:gd name="T80" fmla="*/ 124 w 412"/>
                  <a:gd name="T81" fmla="*/ 33 h 182"/>
                  <a:gd name="T82" fmla="*/ 33 w 412"/>
                  <a:gd name="T83" fmla="*/ 33 h 182"/>
                  <a:gd name="T84" fmla="*/ 33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3" y="150"/>
                    </a:moveTo>
                    <a:cubicBezTo>
                      <a:pt x="187" y="150"/>
                      <a:pt x="187" y="150"/>
                      <a:pt x="187" y="150"/>
                    </a:cubicBezTo>
                    <a:cubicBezTo>
                      <a:pt x="187" y="1"/>
                      <a:pt x="187" y="1"/>
                      <a:pt x="187"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79" y="181"/>
                      <a:pt x="379" y="181"/>
                      <a:pt x="379" y="181"/>
                    </a:cubicBezTo>
                    <a:cubicBezTo>
                      <a:pt x="379" y="181"/>
                      <a:pt x="379" y="181"/>
                      <a:pt x="379" y="181"/>
                    </a:cubicBezTo>
                    <a:cubicBezTo>
                      <a:pt x="256" y="182"/>
                      <a:pt x="256" y="182"/>
                      <a:pt x="256" y="182"/>
                    </a:cubicBezTo>
                    <a:cubicBezTo>
                      <a:pt x="256" y="143"/>
                      <a:pt x="255" y="100"/>
                      <a:pt x="255" y="62"/>
                    </a:cubicBezTo>
                    <a:cubicBezTo>
                      <a:pt x="285"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7" y="115"/>
                      <a:pt x="157" y="115"/>
                      <a:pt x="157" y="115"/>
                    </a:cubicBezTo>
                    <a:cubicBezTo>
                      <a:pt x="100" y="115"/>
                      <a:pt x="100" y="115"/>
                      <a:pt x="100" y="115"/>
                    </a:cubicBezTo>
                    <a:cubicBezTo>
                      <a:pt x="100" y="116"/>
                      <a:pt x="100" y="116"/>
                      <a:pt x="100" y="116"/>
                    </a:cubicBezTo>
                    <a:cubicBezTo>
                      <a:pt x="71" y="116"/>
                      <a:pt x="71" y="116"/>
                      <a:pt x="71" y="116"/>
                    </a:cubicBezTo>
                    <a:cubicBezTo>
                      <a:pt x="71" y="115"/>
                      <a:pt x="71" y="115"/>
                      <a:pt x="71" y="115"/>
                    </a:cubicBezTo>
                    <a:cubicBezTo>
                      <a:pt x="70" y="115"/>
                      <a:pt x="70" y="115"/>
                      <a:pt x="70" y="115"/>
                    </a:cubicBezTo>
                    <a:cubicBezTo>
                      <a:pt x="69" y="61"/>
                      <a:pt x="69" y="61"/>
                      <a:pt x="69" y="61"/>
                    </a:cubicBezTo>
                    <a:cubicBezTo>
                      <a:pt x="100" y="61"/>
                      <a:pt x="100" y="61"/>
                      <a:pt x="100" y="61"/>
                    </a:cubicBezTo>
                    <a:cubicBezTo>
                      <a:pt x="100" y="84"/>
                      <a:pt x="100" y="84"/>
                      <a:pt x="100" y="84"/>
                    </a:cubicBezTo>
                    <a:cubicBezTo>
                      <a:pt x="124" y="84"/>
                      <a:pt x="124" y="84"/>
                      <a:pt x="124" y="84"/>
                    </a:cubicBezTo>
                    <a:cubicBezTo>
                      <a:pt x="124" y="33"/>
                      <a:pt x="124" y="33"/>
                      <a:pt x="124" y="33"/>
                    </a:cubicBezTo>
                    <a:cubicBezTo>
                      <a:pt x="33" y="33"/>
                      <a:pt x="33" y="33"/>
                      <a:pt x="33" y="33"/>
                    </a:cubicBezTo>
                    <a:lnTo>
                      <a:pt x="33" y="150"/>
                    </a:lnTo>
                    <a:close/>
                  </a:path>
                </a:pathLst>
              </a:custGeom>
              <a:solidFill>
                <a:srgbClr val="C00000"/>
              </a:solidFill>
              <a:ln>
                <a:noFill/>
              </a:ln>
            </p:spPr>
            <p:txBody>
              <a:bodyPr vert="horz" wrap="square" lIns="45714" tIns="22857" rIns="45714" bIns="22857" numCol="1" anchor="t" anchorCtr="0" compatLnSpc="1">
                <a:prstTxWarp prst="textNoShape">
                  <a:avLst/>
                </a:prstTxWarp>
              </a:bodyPr>
              <a:lstStyle/>
              <a:p>
                <a:pPr defTabSz="1088421"/>
                <a:endParaRPr lang="en-US" sz="2150">
                  <a:solidFill>
                    <a:prstClr val="black"/>
                  </a:solidFill>
                </a:endParaRPr>
              </a:p>
            </p:txBody>
          </p:sp>
          <p:sp>
            <p:nvSpPr>
              <p:cNvPr id="11" name="Freeform 6"/>
              <p:cNvSpPr>
                <a:spLocks/>
              </p:cNvSpPr>
              <p:nvPr/>
            </p:nvSpPr>
            <p:spPr bwMode="auto">
              <a:xfrm>
                <a:off x="2769038" y="5029200"/>
                <a:ext cx="524643" cy="126831"/>
              </a:xfrm>
              <a:custGeom>
                <a:avLst/>
                <a:gdLst>
                  <a:gd name="T0" fmla="*/ 32 w 411"/>
                  <a:gd name="T1" fmla="*/ 150 h 182"/>
                  <a:gd name="T2" fmla="*/ 186 w 411"/>
                  <a:gd name="T3" fmla="*/ 150 h 182"/>
                  <a:gd name="T4" fmla="*/ 186 w 411"/>
                  <a:gd name="T5" fmla="*/ 1 h 182"/>
                  <a:gd name="T6" fmla="*/ 187 w 411"/>
                  <a:gd name="T7" fmla="*/ 1 h 182"/>
                  <a:gd name="T8" fmla="*/ 187 w 411"/>
                  <a:gd name="T9" fmla="*/ 1 h 182"/>
                  <a:gd name="T10" fmla="*/ 411 w 411"/>
                  <a:gd name="T11" fmla="*/ 0 h 182"/>
                  <a:gd name="T12" fmla="*/ 411 w 411"/>
                  <a:gd name="T13" fmla="*/ 181 h 182"/>
                  <a:gd name="T14" fmla="*/ 379 w 411"/>
                  <a:gd name="T15" fmla="*/ 181 h 182"/>
                  <a:gd name="T16" fmla="*/ 379 w 411"/>
                  <a:gd name="T17" fmla="*/ 181 h 182"/>
                  <a:gd name="T18" fmla="*/ 255 w 411"/>
                  <a:gd name="T19" fmla="*/ 182 h 182"/>
                  <a:gd name="T20" fmla="*/ 255 w 411"/>
                  <a:gd name="T21" fmla="*/ 62 h 182"/>
                  <a:gd name="T22" fmla="*/ 341 w 411"/>
                  <a:gd name="T23" fmla="*/ 62 h 182"/>
                  <a:gd name="T24" fmla="*/ 341 w 411"/>
                  <a:gd name="T25" fmla="*/ 62 h 182"/>
                  <a:gd name="T26" fmla="*/ 342 w 411"/>
                  <a:gd name="T27" fmla="*/ 62 h 182"/>
                  <a:gd name="T28" fmla="*/ 342 w 411"/>
                  <a:gd name="T29" fmla="*/ 94 h 182"/>
                  <a:gd name="T30" fmla="*/ 341 w 411"/>
                  <a:gd name="T31" fmla="*/ 94 h 182"/>
                  <a:gd name="T32" fmla="*/ 341 w 411"/>
                  <a:gd name="T33" fmla="*/ 116 h 182"/>
                  <a:gd name="T34" fmla="*/ 312 w 411"/>
                  <a:gd name="T35" fmla="*/ 116 h 182"/>
                  <a:gd name="T36" fmla="*/ 312 w 411"/>
                  <a:gd name="T37" fmla="*/ 94 h 182"/>
                  <a:gd name="T38" fmla="*/ 288 w 411"/>
                  <a:gd name="T39" fmla="*/ 94 h 182"/>
                  <a:gd name="T40" fmla="*/ 288 w 411"/>
                  <a:gd name="T41" fmla="*/ 149 h 182"/>
                  <a:gd name="T42" fmla="*/ 379 w 411"/>
                  <a:gd name="T43" fmla="*/ 149 h 182"/>
                  <a:gd name="T44" fmla="*/ 379 w 411"/>
                  <a:gd name="T45" fmla="*/ 32 h 182"/>
                  <a:gd name="T46" fmla="*/ 220 w 411"/>
                  <a:gd name="T47" fmla="*/ 32 h 182"/>
                  <a:gd name="T48" fmla="*/ 220 w 411"/>
                  <a:gd name="T49" fmla="*/ 32 h 182"/>
                  <a:gd name="T50" fmla="*/ 218 w 411"/>
                  <a:gd name="T51" fmla="*/ 32 h 182"/>
                  <a:gd name="T52" fmla="*/ 218 w 411"/>
                  <a:gd name="T53" fmla="*/ 182 h 182"/>
                  <a:gd name="T54" fmla="*/ 0 w 411"/>
                  <a:gd name="T55" fmla="*/ 182 h 182"/>
                  <a:gd name="T56" fmla="*/ 0 w 411"/>
                  <a:gd name="T57" fmla="*/ 1 h 182"/>
                  <a:gd name="T58" fmla="*/ 156 w 411"/>
                  <a:gd name="T59" fmla="*/ 0 h 182"/>
                  <a:gd name="T60" fmla="*/ 156 w 411"/>
                  <a:gd name="T61" fmla="*/ 115 h 182"/>
                  <a:gd name="T62" fmla="*/ 99 w 411"/>
                  <a:gd name="T63" fmla="*/ 115 h 182"/>
                  <a:gd name="T64" fmla="*/ 99 w 411"/>
                  <a:gd name="T65" fmla="*/ 116 h 182"/>
                  <a:gd name="T66" fmla="*/ 70 w 411"/>
                  <a:gd name="T67" fmla="*/ 116 h 182"/>
                  <a:gd name="T68" fmla="*/ 70 w 411"/>
                  <a:gd name="T69" fmla="*/ 115 h 182"/>
                  <a:gd name="T70" fmla="*/ 69 w 411"/>
                  <a:gd name="T71" fmla="*/ 115 h 182"/>
                  <a:gd name="T72" fmla="*/ 69 w 411"/>
                  <a:gd name="T73" fmla="*/ 61 h 182"/>
                  <a:gd name="T74" fmla="*/ 99 w 411"/>
                  <a:gd name="T75" fmla="*/ 61 h 182"/>
                  <a:gd name="T76" fmla="*/ 99 w 411"/>
                  <a:gd name="T77" fmla="*/ 84 h 182"/>
                  <a:gd name="T78" fmla="*/ 123 w 411"/>
                  <a:gd name="T79" fmla="*/ 84 h 182"/>
                  <a:gd name="T80" fmla="*/ 123 w 411"/>
                  <a:gd name="T81" fmla="*/ 33 h 182"/>
                  <a:gd name="T82" fmla="*/ 32 w 411"/>
                  <a:gd name="T83" fmla="*/ 33 h 182"/>
                  <a:gd name="T84" fmla="*/ 32 w 411"/>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1" h="182">
                    <a:moveTo>
                      <a:pt x="32" y="150"/>
                    </a:moveTo>
                    <a:cubicBezTo>
                      <a:pt x="186" y="150"/>
                      <a:pt x="186" y="150"/>
                      <a:pt x="186" y="150"/>
                    </a:cubicBezTo>
                    <a:cubicBezTo>
                      <a:pt x="186" y="1"/>
                      <a:pt x="186" y="1"/>
                      <a:pt x="186" y="1"/>
                    </a:cubicBezTo>
                    <a:cubicBezTo>
                      <a:pt x="187" y="1"/>
                      <a:pt x="187" y="1"/>
                      <a:pt x="187" y="1"/>
                    </a:cubicBezTo>
                    <a:cubicBezTo>
                      <a:pt x="187" y="1"/>
                      <a:pt x="187" y="1"/>
                      <a:pt x="187" y="1"/>
                    </a:cubicBezTo>
                    <a:cubicBezTo>
                      <a:pt x="268" y="1"/>
                      <a:pt x="332" y="0"/>
                      <a:pt x="411" y="0"/>
                    </a:cubicBezTo>
                    <a:cubicBezTo>
                      <a:pt x="411" y="181"/>
                      <a:pt x="411" y="181"/>
                      <a:pt x="411" y="181"/>
                    </a:cubicBezTo>
                    <a:cubicBezTo>
                      <a:pt x="379" y="181"/>
                      <a:pt x="379" y="181"/>
                      <a:pt x="379" y="181"/>
                    </a:cubicBezTo>
                    <a:cubicBezTo>
                      <a:pt x="379" y="181"/>
                      <a:pt x="379" y="181"/>
                      <a:pt x="379" y="181"/>
                    </a:cubicBezTo>
                    <a:cubicBezTo>
                      <a:pt x="255" y="182"/>
                      <a:pt x="255" y="182"/>
                      <a:pt x="255" y="182"/>
                    </a:cubicBezTo>
                    <a:cubicBezTo>
                      <a:pt x="255" y="143"/>
                      <a:pt x="255" y="100"/>
                      <a:pt x="255" y="62"/>
                    </a:cubicBezTo>
                    <a:cubicBezTo>
                      <a:pt x="284" y="62"/>
                      <a:pt x="312" y="62"/>
                      <a:pt x="341" y="62"/>
                    </a:cubicBezTo>
                    <a:cubicBezTo>
                      <a:pt x="341" y="62"/>
                      <a:pt x="341" y="62"/>
                      <a:pt x="341" y="62"/>
                    </a:cubicBezTo>
                    <a:cubicBezTo>
                      <a:pt x="342" y="62"/>
                      <a:pt x="342" y="62"/>
                      <a:pt x="342" y="62"/>
                    </a:cubicBezTo>
                    <a:cubicBezTo>
                      <a:pt x="342" y="94"/>
                      <a:pt x="342" y="94"/>
                      <a:pt x="342" y="94"/>
                    </a:cubicBezTo>
                    <a:cubicBezTo>
                      <a:pt x="341" y="94"/>
                      <a:pt x="341" y="94"/>
                      <a:pt x="341" y="94"/>
                    </a:cubicBezTo>
                    <a:cubicBezTo>
                      <a:pt x="341" y="116"/>
                      <a:pt x="341" y="116"/>
                      <a:pt x="341" y="116"/>
                    </a:cubicBezTo>
                    <a:cubicBezTo>
                      <a:pt x="312" y="116"/>
                      <a:pt x="312" y="116"/>
                      <a:pt x="312" y="116"/>
                    </a:cubicBezTo>
                    <a:cubicBezTo>
                      <a:pt x="312" y="94"/>
                      <a:pt x="312" y="94"/>
                      <a:pt x="312"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8" y="32"/>
                      <a:pt x="218" y="32"/>
                      <a:pt x="218" y="32"/>
                    </a:cubicBezTo>
                    <a:cubicBezTo>
                      <a:pt x="218" y="182"/>
                      <a:pt x="218" y="182"/>
                      <a:pt x="218" y="182"/>
                    </a:cubicBezTo>
                    <a:cubicBezTo>
                      <a:pt x="0" y="182"/>
                      <a:pt x="0" y="182"/>
                      <a:pt x="0" y="182"/>
                    </a:cubicBezTo>
                    <a:cubicBezTo>
                      <a:pt x="0" y="1"/>
                      <a:pt x="0" y="1"/>
                      <a:pt x="0" y="1"/>
                    </a:cubicBezTo>
                    <a:cubicBezTo>
                      <a:pt x="156" y="0"/>
                      <a:pt x="156" y="0"/>
                      <a:pt x="156" y="0"/>
                    </a:cubicBezTo>
                    <a:cubicBezTo>
                      <a:pt x="156" y="115"/>
                      <a:pt x="156" y="115"/>
                      <a:pt x="156" y="115"/>
                    </a:cubicBezTo>
                    <a:cubicBezTo>
                      <a:pt x="99" y="115"/>
                      <a:pt x="99" y="115"/>
                      <a:pt x="99" y="115"/>
                    </a:cubicBezTo>
                    <a:cubicBezTo>
                      <a:pt x="99" y="116"/>
                      <a:pt x="99" y="116"/>
                      <a:pt x="99" y="116"/>
                    </a:cubicBezTo>
                    <a:cubicBezTo>
                      <a:pt x="70" y="116"/>
                      <a:pt x="70" y="116"/>
                      <a:pt x="70" y="116"/>
                    </a:cubicBezTo>
                    <a:cubicBezTo>
                      <a:pt x="70" y="115"/>
                      <a:pt x="70" y="115"/>
                      <a:pt x="70" y="115"/>
                    </a:cubicBezTo>
                    <a:cubicBezTo>
                      <a:pt x="69" y="115"/>
                      <a:pt x="69" y="115"/>
                      <a:pt x="69" y="115"/>
                    </a:cubicBezTo>
                    <a:cubicBezTo>
                      <a:pt x="69" y="61"/>
                      <a:pt x="69" y="61"/>
                      <a:pt x="69" y="61"/>
                    </a:cubicBezTo>
                    <a:cubicBezTo>
                      <a:pt x="99" y="61"/>
                      <a:pt x="99" y="61"/>
                      <a:pt x="99" y="61"/>
                    </a:cubicBezTo>
                    <a:cubicBezTo>
                      <a:pt x="99" y="84"/>
                      <a:pt x="99" y="84"/>
                      <a:pt x="99" y="84"/>
                    </a:cubicBezTo>
                    <a:cubicBezTo>
                      <a:pt x="123" y="84"/>
                      <a:pt x="123" y="84"/>
                      <a:pt x="123" y="84"/>
                    </a:cubicBezTo>
                    <a:cubicBezTo>
                      <a:pt x="123" y="33"/>
                      <a:pt x="123" y="33"/>
                      <a:pt x="123" y="33"/>
                    </a:cubicBezTo>
                    <a:cubicBezTo>
                      <a:pt x="32" y="33"/>
                      <a:pt x="32" y="33"/>
                      <a:pt x="32" y="33"/>
                    </a:cubicBezTo>
                    <a:lnTo>
                      <a:pt x="32" y="150"/>
                    </a:lnTo>
                    <a:close/>
                  </a:path>
                </a:pathLst>
              </a:custGeom>
              <a:solidFill>
                <a:srgbClr val="C00000"/>
              </a:solidFill>
              <a:ln>
                <a:noFill/>
              </a:ln>
            </p:spPr>
            <p:txBody>
              <a:bodyPr vert="horz" wrap="square" lIns="45714" tIns="22857" rIns="45714" bIns="22857" numCol="1" anchor="t" anchorCtr="0" compatLnSpc="1">
                <a:prstTxWarp prst="textNoShape">
                  <a:avLst/>
                </a:prstTxWarp>
              </a:bodyPr>
              <a:lstStyle/>
              <a:p>
                <a:pPr defTabSz="1088421"/>
                <a:endParaRPr lang="en-US" sz="2150">
                  <a:solidFill>
                    <a:prstClr val="black"/>
                  </a:solidFill>
                </a:endParaRPr>
              </a:p>
            </p:txBody>
          </p:sp>
          <p:sp>
            <p:nvSpPr>
              <p:cNvPr id="12" name="Freeform 7"/>
              <p:cNvSpPr>
                <a:spLocks/>
              </p:cNvSpPr>
              <p:nvPr/>
            </p:nvSpPr>
            <p:spPr bwMode="auto">
              <a:xfrm>
                <a:off x="3324952" y="5029200"/>
                <a:ext cx="526381" cy="126831"/>
              </a:xfrm>
              <a:custGeom>
                <a:avLst/>
                <a:gdLst>
                  <a:gd name="T0" fmla="*/ 33 w 412"/>
                  <a:gd name="T1" fmla="*/ 150 h 182"/>
                  <a:gd name="T2" fmla="*/ 187 w 412"/>
                  <a:gd name="T3" fmla="*/ 150 h 182"/>
                  <a:gd name="T4" fmla="*/ 187 w 412"/>
                  <a:gd name="T5" fmla="*/ 1 h 182"/>
                  <a:gd name="T6" fmla="*/ 187 w 412"/>
                  <a:gd name="T7" fmla="*/ 1 h 182"/>
                  <a:gd name="T8" fmla="*/ 187 w 412"/>
                  <a:gd name="T9" fmla="*/ 1 h 182"/>
                  <a:gd name="T10" fmla="*/ 412 w 412"/>
                  <a:gd name="T11" fmla="*/ 0 h 182"/>
                  <a:gd name="T12" fmla="*/ 412 w 412"/>
                  <a:gd name="T13" fmla="*/ 181 h 182"/>
                  <a:gd name="T14" fmla="*/ 380 w 412"/>
                  <a:gd name="T15" fmla="*/ 181 h 182"/>
                  <a:gd name="T16" fmla="*/ 380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80 w 412"/>
                  <a:gd name="T43" fmla="*/ 149 h 182"/>
                  <a:gd name="T44" fmla="*/ 380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7 w 412"/>
                  <a:gd name="T61" fmla="*/ 115 h 182"/>
                  <a:gd name="T62" fmla="*/ 100 w 412"/>
                  <a:gd name="T63" fmla="*/ 115 h 182"/>
                  <a:gd name="T64" fmla="*/ 100 w 412"/>
                  <a:gd name="T65" fmla="*/ 116 h 182"/>
                  <a:gd name="T66" fmla="*/ 71 w 412"/>
                  <a:gd name="T67" fmla="*/ 116 h 182"/>
                  <a:gd name="T68" fmla="*/ 71 w 412"/>
                  <a:gd name="T69" fmla="*/ 115 h 182"/>
                  <a:gd name="T70" fmla="*/ 70 w 412"/>
                  <a:gd name="T71" fmla="*/ 115 h 182"/>
                  <a:gd name="T72" fmla="*/ 69 w 412"/>
                  <a:gd name="T73" fmla="*/ 61 h 182"/>
                  <a:gd name="T74" fmla="*/ 100 w 412"/>
                  <a:gd name="T75" fmla="*/ 61 h 182"/>
                  <a:gd name="T76" fmla="*/ 100 w 412"/>
                  <a:gd name="T77" fmla="*/ 84 h 182"/>
                  <a:gd name="T78" fmla="*/ 124 w 412"/>
                  <a:gd name="T79" fmla="*/ 84 h 182"/>
                  <a:gd name="T80" fmla="*/ 124 w 412"/>
                  <a:gd name="T81" fmla="*/ 33 h 182"/>
                  <a:gd name="T82" fmla="*/ 33 w 412"/>
                  <a:gd name="T83" fmla="*/ 33 h 182"/>
                  <a:gd name="T84" fmla="*/ 33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3" y="150"/>
                    </a:moveTo>
                    <a:cubicBezTo>
                      <a:pt x="187" y="150"/>
                      <a:pt x="187" y="150"/>
                      <a:pt x="187" y="150"/>
                    </a:cubicBezTo>
                    <a:cubicBezTo>
                      <a:pt x="187" y="1"/>
                      <a:pt x="187" y="1"/>
                      <a:pt x="187"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80" y="181"/>
                      <a:pt x="380" y="181"/>
                      <a:pt x="380" y="181"/>
                    </a:cubicBezTo>
                    <a:cubicBezTo>
                      <a:pt x="380" y="181"/>
                      <a:pt x="380" y="181"/>
                      <a:pt x="380" y="181"/>
                    </a:cubicBezTo>
                    <a:cubicBezTo>
                      <a:pt x="256" y="182"/>
                      <a:pt x="256" y="182"/>
                      <a:pt x="256" y="182"/>
                    </a:cubicBezTo>
                    <a:cubicBezTo>
                      <a:pt x="256" y="143"/>
                      <a:pt x="255" y="100"/>
                      <a:pt x="255" y="62"/>
                    </a:cubicBezTo>
                    <a:cubicBezTo>
                      <a:pt x="285"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80" y="149"/>
                      <a:pt x="380" y="149"/>
                      <a:pt x="380" y="149"/>
                    </a:cubicBezTo>
                    <a:cubicBezTo>
                      <a:pt x="380" y="32"/>
                      <a:pt x="380" y="32"/>
                      <a:pt x="380"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7" y="115"/>
                      <a:pt x="157" y="115"/>
                      <a:pt x="157" y="115"/>
                    </a:cubicBezTo>
                    <a:cubicBezTo>
                      <a:pt x="100" y="115"/>
                      <a:pt x="100" y="115"/>
                      <a:pt x="100" y="115"/>
                    </a:cubicBezTo>
                    <a:cubicBezTo>
                      <a:pt x="100" y="116"/>
                      <a:pt x="100" y="116"/>
                      <a:pt x="100" y="116"/>
                    </a:cubicBezTo>
                    <a:cubicBezTo>
                      <a:pt x="71" y="116"/>
                      <a:pt x="71" y="116"/>
                      <a:pt x="71" y="116"/>
                    </a:cubicBezTo>
                    <a:cubicBezTo>
                      <a:pt x="71" y="115"/>
                      <a:pt x="71" y="115"/>
                      <a:pt x="71" y="115"/>
                    </a:cubicBezTo>
                    <a:cubicBezTo>
                      <a:pt x="70" y="115"/>
                      <a:pt x="70" y="115"/>
                      <a:pt x="70" y="115"/>
                    </a:cubicBezTo>
                    <a:cubicBezTo>
                      <a:pt x="69" y="61"/>
                      <a:pt x="69" y="61"/>
                      <a:pt x="69" y="61"/>
                    </a:cubicBezTo>
                    <a:cubicBezTo>
                      <a:pt x="100" y="61"/>
                      <a:pt x="100" y="61"/>
                      <a:pt x="100" y="61"/>
                    </a:cubicBezTo>
                    <a:cubicBezTo>
                      <a:pt x="100" y="84"/>
                      <a:pt x="100" y="84"/>
                      <a:pt x="100" y="84"/>
                    </a:cubicBezTo>
                    <a:cubicBezTo>
                      <a:pt x="124" y="84"/>
                      <a:pt x="124" y="84"/>
                      <a:pt x="124" y="84"/>
                    </a:cubicBezTo>
                    <a:cubicBezTo>
                      <a:pt x="124" y="33"/>
                      <a:pt x="124" y="33"/>
                      <a:pt x="124" y="33"/>
                    </a:cubicBezTo>
                    <a:cubicBezTo>
                      <a:pt x="33" y="33"/>
                      <a:pt x="33" y="33"/>
                      <a:pt x="33" y="33"/>
                    </a:cubicBezTo>
                    <a:lnTo>
                      <a:pt x="33" y="150"/>
                    </a:lnTo>
                    <a:close/>
                  </a:path>
                </a:pathLst>
              </a:custGeom>
              <a:solidFill>
                <a:srgbClr val="C00000"/>
              </a:solidFill>
              <a:ln>
                <a:noFill/>
              </a:ln>
            </p:spPr>
            <p:txBody>
              <a:bodyPr vert="horz" wrap="square" lIns="45714" tIns="22857" rIns="45714" bIns="22857" numCol="1" anchor="t" anchorCtr="0" compatLnSpc="1">
                <a:prstTxWarp prst="textNoShape">
                  <a:avLst/>
                </a:prstTxWarp>
              </a:bodyPr>
              <a:lstStyle/>
              <a:p>
                <a:pPr defTabSz="1088421"/>
                <a:endParaRPr lang="en-US" sz="2150">
                  <a:solidFill>
                    <a:prstClr val="black"/>
                  </a:solidFill>
                </a:endParaRPr>
              </a:p>
            </p:txBody>
          </p:sp>
          <p:sp>
            <p:nvSpPr>
              <p:cNvPr id="13" name="Freeform 8"/>
              <p:cNvSpPr>
                <a:spLocks/>
              </p:cNvSpPr>
              <p:nvPr/>
            </p:nvSpPr>
            <p:spPr bwMode="auto">
              <a:xfrm>
                <a:off x="3880865" y="5029200"/>
                <a:ext cx="524643" cy="126831"/>
              </a:xfrm>
              <a:custGeom>
                <a:avLst/>
                <a:gdLst>
                  <a:gd name="T0" fmla="*/ 33 w 412"/>
                  <a:gd name="T1" fmla="*/ 150 h 182"/>
                  <a:gd name="T2" fmla="*/ 187 w 412"/>
                  <a:gd name="T3" fmla="*/ 150 h 182"/>
                  <a:gd name="T4" fmla="*/ 187 w 412"/>
                  <a:gd name="T5" fmla="*/ 1 h 182"/>
                  <a:gd name="T6" fmla="*/ 187 w 412"/>
                  <a:gd name="T7" fmla="*/ 1 h 182"/>
                  <a:gd name="T8" fmla="*/ 187 w 412"/>
                  <a:gd name="T9" fmla="*/ 1 h 182"/>
                  <a:gd name="T10" fmla="*/ 412 w 412"/>
                  <a:gd name="T11" fmla="*/ 0 h 182"/>
                  <a:gd name="T12" fmla="*/ 412 w 412"/>
                  <a:gd name="T13" fmla="*/ 181 h 182"/>
                  <a:gd name="T14" fmla="*/ 380 w 412"/>
                  <a:gd name="T15" fmla="*/ 181 h 182"/>
                  <a:gd name="T16" fmla="*/ 380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80 w 412"/>
                  <a:gd name="T43" fmla="*/ 149 h 182"/>
                  <a:gd name="T44" fmla="*/ 380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7 w 412"/>
                  <a:gd name="T61" fmla="*/ 115 h 182"/>
                  <a:gd name="T62" fmla="*/ 100 w 412"/>
                  <a:gd name="T63" fmla="*/ 115 h 182"/>
                  <a:gd name="T64" fmla="*/ 100 w 412"/>
                  <a:gd name="T65" fmla="*/ 116 h 182"/>
                  <a:gd name="T66" fmla="*/ 71 w 412"/>
                  <a:gd name="T67" fmla="*/ 116 h 182"/>
                  <a:gd name="T68" fmla="*/ 71 w 412"/>
                  <a:gd name="T69" fmla="*/ 115 h 182"/>
                  <a:gd name="T70" fmla="*/ 70 w 412"/>
                  <a:gd name="T71" fmla="*/ 115 h 182"/>
                  <a:gd name="T72" fmla="*/ 69 w 412"/>
                  <a:gd name="T73" fmla="*/ 61 h 182"/>
                  <a:gd name="T74" fmla="*/ 100 w 412"/>
                  <a:gd name="T75" fmla="*/ 61 h 182"/>
                  <a:gd name="T76" fmla="*/ 100 w 412"/>
                  <a:gd name="T77" fmla="*/ 84 h 182"/>
                  <a:gd name="T78" fmla="*/ 124 w 412"/>
                  <a:gd name="T79" fmla="*/ 84 h 182"/>
                  <a:gd name="T80" fmla="*/ 124 w 412"/>
                  <a:gd name="T81" fmla="*/ 33 h 182"/>
                  <a:gd name="T82" fmla="*/ 33 w 412"/>
                  <a:gd name="T83" fmla="*/ 33 h 182"/>
                  <a:gd name="T84" fmla="*/ 33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3" y="150"/>
                    </a:moveTo>
                    <a:cubicBezTo>
                      <a:pt x="187" y="150"/>
                      <a:pt x="187" y="150"/>
                      <a:pt x="187" y="150"/>
                    </a:cubicBezTo>
                    <a:cubicBezTo>
                      <a:pt x="187" y="1"/>
                      <a:pt x="187" y="1"/>
                      <a:pt x="187"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80" y="181"/>
                      <a:pt x="380" y="181"/>
                      <a:pt x="380" y="181"/>
                    </a:cubicBezTo>
                    <a:cubicBezTo>
                      <a:pt x="380" y="181"/>
                      <a:pt x="380" y="181"/>
                      <a:pt x="380" y="181"/>
                    </a:cubicBezTo>
                    <a:cubicBezTo>
                      <a:pt x="256" y="182"/>
                      <a:pt x="256" y="182"/>
                      <a:pt x="256" y="182"/>
                    </a:cubicBezTo>
                    <a:cubicBezTo>
                      <a:pt x="256" y="143"/>
                      <a:pt x="255" y="100"/>
                      <a:pt x="255" y="62"/>
                    </a:cubicBezTo>
                    <a:cubicBezTo>
                      <a:pt x="285"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80" y="149"/>
                      <a:pt x="380" y="149"/>
                      <a:pt x="380" y="149"/>
                    </a:cubicBezTo>
                    <a:cubicBezTo>
                      <a:pt x="380" y="32"/>
                      <a:pt x="380" y="32"/>
                      <a:pt x="380"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7" y="115"/>
                      <a:pt x="157" y="115"/>
                      <a:pt x="157" y="115"/>
                    </a:cubicBezTo>
                    <a:cubicBezTo>
                      <a:pt x="100" y="115"/>
                      <a:pt x="100" y="115"/>
                      <a:pt x="100" y="115"/>
                    </a:cubicBezTo>
                    <a:cubicBezTo>
                      <a:pt x="100" y="116"/>
                      <a:pt x="100" y="116"/>
                      <a:pt x="100" y="116"/>
                    </a:cubicBezTo>
                    <a:cubicBezTo>
                      <a:pt x="71" y="116"/>
                      <a:pt x="71" y="116"/>
                      <a:pt x="71" y="116"/>
                    </a:cubicBezTo>
                    <a:cubicBezTo>
                      <a:pt x="71" y="115"/>
                      <a:pt x="71" y="115"/>
                      <a:pt x="71" y="115"/>
                    </a:cubicBezTo>
                    <a:cubicBezTo>
                      <a:pt x="70" y="115"/>
                      <a:pt x="70" y="115"/>
                      <a:pt x="70" y="115"/>
                    </a:cubicBezTo>
                    <a:cubicBezTo>
                      <a:pt x="69" y="61"/>
                      <a:pt x="69" y="61"/>
                      <a:pt x="69" y="61"/>
                    </a:cubicBezTo>
                    <a:cubicBezTo>
                      <a:pt x="100" y="61"/>
                      <a:pt x="100" y="61"/>
                      <a:pt x="100" y="61"/>
                    </a:cubicBezTo>
                    <a:cubicBezTo>
                      <a:pt x="100" y="84"/>
                      <a:pt x="100" y="84"/>
                      <a:pt x="100" y="84"/>
                    </a:cubicBezTo>
                    <a:cubicBezTo>
                      <a:pt x="124" y="84"/>
                      <a:pt x="124" y="84"/>
                      <a:pt x="124" y="84"/>
                    </a:cubicBezTo>
                    <a:cubicBezTo>
                      <a:pt x="124" y="33"/>
                      <a:pt x="124" y="33"/>
                      <a:pt x="124" y="33"/>
                    </a:cubicBezTo>
                    <a:cubicBezTo>
                      <a:pt x="33" y="33"/>
                      <a:pt x="33" y="33"/>
                      <a:pt x="33" y="33"/>
                    </a:cubicBezTo>
                    <a:lnTo>
                      <a:pt x="33" y="150"/>
                    </a:lnTo>
                    <a:close/>
                  </a:path>
                </a:pathLst>
              </a:custGeom>
              <a:solidFill>
                <a:srgbClr val="C00000"/>
              </a:solidFill>
              <a:ln>
                <a:noFill/>
              </a:ln>
            </p:spPr>
            <p:txBody>
              <a:bodyPr vert="horz" wrap="square" lIns="45714" tIns="22857" rIns="45714" bIns="22857" numCol="1" anchor="t" anchorCtr="0" compatLnSpc="1">
                <a:prstTxWarp prst="textNoShape">
                  <a:avLst/>
                </a:prstTxWarp>
              </a:bodyPr>
              <a:lstStyle/>
              <a:p>
                <a:pPr defTabSz="1088421"/>
                <a:endParaRPr lang="en-US" sz="2150">
                  <a:solidFill>
                    <a:prstClr val="black"/>
                  </a:solidFill>
                </a:endParaRPr>
              </a:p>
            </p:txBody>
          </p:sp>
          <p:sp>
            <p:nvSpPr>
              <p:cNvPr id="14" name="Freeform 9"/>
              <p:cNvSpPr>
                <a:spLocks/>
              </p:cNvSpPr>
              <p:nvPr/>
            </p:nvSpPr>
            <p:spPr bwMode="auto">
              <a:xfrm>
                <a:off x="4436778" y="5029200"/>
                <a:ext cx="526381" cy="126831"/>
              </a:xfrm>
              <a:custGeom>
                <a:avLst/>
                <a:gdLst>
                  <a:gd name="T0" fmla="*/ 32 w 412"/>
                  <a:gd name="T1" fmla="*/ 150 h 182"/>
                  <a:gd name="T2" fmla="*/ 186 w 412"/>
                  <a:gd name="T3" fmla="*/ 150 h 182"/>
                  <a:gd name="T4" fmla="*/ 186 w 412"/>
                  <a:gd name="T5" fmla="*/ 1 h 182"/>
                  <a:gd name="T6" fmla="*/ 187 w 412"/>
                  <a:gd name="T7" fmla="*/ 1 h 182"/>
                  <a:gd name="T8" fmla="*/ 187 w 412"/>
                  <a:gd name="T9" fmla="*/ 1 h 182"/>
                  <a:gd name="T10" fmla="*/ 412 w 412"/>
                  <a:gd name="T11" fmla="*/ 0 h 182"/>
                  <a:gd name="T12" fmla="*/ 412 w 412"/>
                  <a:gd name="T13" fmla="*/ 181 h 182"/>
                  <a:gd name="T14" fmla="*/ 379 w 412"/>
                  <a:gd name="T15" fmla="*/ 181 h 182"/>
                  <a:gd name="T16" fmla="*/ 379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79 w 412"/>
                  <a:gd name="T43" fmla="*/ 149 h 182"/>
                  <a:gd name="T44" fmla="*/ 379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6 w 412"/>
                  <a:gd name="T61" fmla="*/ 115 h 182"/>
                  <a:gd name="T62" fmla="*/ 99 w 412"/>
                  <a:gd name="T63" fmla="*/ 115 h 182"/>
                  <a:gd name="T64" fmla="*/ 99 w 412"/>
                  <a:gd name="T65" fmla="*/ 116 h 182"/>
                  <a:gd name="T66" fmla="*/ 70 w 412"/>
                  <a:gd name="T67" fmla="*/ 116 h 182"/>
                  <a:gd name="T68" fmla="*/ 70 w 412"/>
                  <a:gd name="T69" fmla="*/ 115 h 182"/>
                  <a:gd name="T70" fmla="*/ 69 w 412"/>
                  <a:gd name="T71" fmla="*/ 115 h 182"/>
                  <a:gd name="T72" fmla="*/ 69 w 412"/>
                  <a:gd name="T73" fmla="*/ 61 h 182"/>
                  <a:gd name="T74" fmla="*/ 99 w 412"/>
                  <a:gd name="T75" fmla="*/ 61 h 182"/>
                  <a:gd name="T76" fmla="*/ 99 w 412"/>
                  <a:gd name="T77" fmla="*/ 84 h 182"/>
                  <a:gd name="T78" fmla="*/ 123 w 412"/>
                  <a:gd name="T79" fmla="*/ 84 h 182"/>
                  <a:gd name="T80" fmla="*/ 123 w 412"/>
                  <a:gd name="T81" fmla="*/ 33 h 182"/>
                  <a:gd name="T82" fmla="*/ 32 w 412"/>
                  <a:gd name="T83" fmla="*/ 33 h 182"/>
                  <a:gd name="T84" fmla="*/ 32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2" y="150"/>
                    </a:moveTo>
                    <a:cubicBezTo>
                      <a:pt x="186" y="150"/>
                      <a:pt x="186" y="150"/>
                      <a:pt x="186" y="150"/>
                    </a:cubicBezTo>
                    <a:cubicBezTo>
                      <a:pt x="186" y="1"/>
                      <a:pt x="186" y="1"/>
                      <a:pt x="186"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79" y="181"/>
                      <a:pt x="379" y="181"/>
                      <a:pt x="379" y="181"/>
                    </a:cubicBezTo>
                    <a:cubicBezTo>
                      <a:pt x="379" y="181"/>
                      <a:pt x="379" y="181"/>
                      <a:pt x="379" y="181"/>
                    </a:cubicBezTo>
                    <a:cubicBezTo>
                      <a:pt x="256" y="182"/>
                      <a:pt x="256" y="182"/>
                      <a:pt x="256" y="182"/>
                    </a:cubicBezTo>
                    <a:cubicBezTo>
                      <a:pt x="256" y="143"/>
                      <a:pt x="255" y="100"/>
                      <a:pt x="255" y="62"/>
                    </a:cubicBezTo>
                    <a:cubicBezTo>
                      <a:pt x="284"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6" y="115"/>
                      <a:pt x="156" y="115"/>
                      <a:pt x="156" y="115"/>
                    </a:cubicBezTo>
                    <a:cubicBezTo>
                      <a:pt x="99" y="115"/>
                      <a:pt x="99" y="115"/>
                      <a:pt x="99" y="115"/>
                    </a:cubicBezTo>
                    <a:cubicBezTo>
                      <a:pt x="99" y="116"/>
                      <a:pt x="99" y="116"/>
                      <a:pt x="99" y="116"/>
                    </a:cubicBezTo>
                    <a:cubicBezTo>
                      <a:pt x="70" y="116"/>
                      <a:pt x="70" y="116"/>
                      <a:pt x="70" y="116"/>
                    </a:cubicBezTo>
                    <a:cubicBezTo>
                      <a:pt x="70" y="115"/>
                      <a:pt x="70" y="115"/>
                      <a:pt x="70" y="115"/>
                    </a:cubicBezTo>
                    <a:cubicBezTo>
                      <a:pt x="69" y="115"/>
                      <a:pt x="69" y="115"/>
                      <a:pt x="69" y="115"/>
                    </a:cubicBezTo>
                    <a:cubicBezTo>
                      <a:pt x="69" y="61"/>
                      <a:pt x="69" y="61"/>
                      <a:pt x="69" y="61"/>
                    </a:cubicBezTo>
                    <a:cubicBezTo>
                      <a:pt x="99" y="61"/>
                      <a:pt x="99" y="61"/>
                      <a:pt x="99" y="61"/>
                    </a:cubicBezTo>
                    <a:cubicBezTo>
                      <a:pt x="99" y="84"/>
                      <a:pt x="99" y="84"/>
                      <a:pt x="99" y="84"/>
                    </a:cubicBezTo>
                    <a:cubicBezTo>
                      <a:pt x="123" y="84"/>
                      <a:pt x="123" y="84"/>
                      <a:pt x="123" y="84"/>
                    </a:cubicBezTo>
                    <a:cubicBezTo>
                      <a:pt x="123" y="33"/>
                      <a:pt x="123" y="33"/>
                      <a:pt x="123" y="33"/>
                    </a:cubicBezTo>
                    <a:cubicBezTo>
                      <a:pt x="32" y="33"/>
                      <a:pt x="32" y="33"/>
                      <a:pt x="32" y="33"/>
                    </a:cubicBezTo>
                    <a:lnTo>
                      <a:pt x="32" y="150"/>
                    </a:lnTo>
                    <a:close/>
                  </a:path>
                </a:pathLst>
              </a:custGeom>
              <a:solidFill>
                <a:srgbClr val="C00000"/>
              </a:solidFill>
              <a:ln>
                <a:noFill/>
              </a:ln>
            </p:spPr>
            <p:txBody>
              <a:bodyPr vert="horz" wrap="square" lIns="45714" tIns="22857" rIns="45714" bIns="22857" numCol="1" anchor="t" anchorCtr="0" compatLnSpc="1">
                <a:prstTxWarp prst="textNoShape">
                  <a:avLst/>
                </a:prstTxWarp>
              </a:bodyPr>
              <a:lstStyle/>
              <a:p>
                <a:pPr defTabSz="1088421"/>
                <a:endParaRPr lang="en-US" sz="2150">
                  <a:solidFill>
                    <a:prstClr val="black"/>
                  </a:solidFill>
                </a:endParaRPr>
              </a:p>
            </p:txBody>
          </p:sp>
          <p:sp>
            <p:nvSpPr>
              <p:cNvPr id="15" name="Freeform 10"/>
              <p:cNvSpPr>
                <a:spLocks/>
              </p:cNvSpPr>
              <p:nvPr/>
            </p:nvSpPr>
            <p:spPr bwMode="auto">
              <a:xfrm>
                <a:off x="4994429" y="5029200"/>
                <a:ext cx="524643" cy="126831"/>
              </a:xfrm>
              <a:custGeom>
                <a:avLst/>
                <a:gdLst>
                  <a:gd name="T0" fmla="*/ 33 w 412"/>
                  <a:gd name="T1" fmla="*/ 150 h 182"/>
                  <a:gd name="T2" fmla="*/ 187 w 412"/>
                  <a:gd name="T3" fmla="*/ 150 h 182"/>
                  <a:gd name="T4" fmla="*/ 187 w 412"/>
                  <a:gd name="T5" fmla="*/ 1 h 182"/>
                  <a:gd name="T6" fmla="*/ 187 w 412"/>
                  <a:gd name="T7" fmla="*/ 1 h 182"/>
                  <a:gd name="T8" fmla="*/ 187 w 412"/>
                  <a:gd name="T9" fmla="*/ 1 h 182"/>
                  <a:gd name="T10" fmla="*/ 412 w 412"/>
                  <a:gd name="T11" fmla="*/ 0 h 182"/>
                  <a:gd name="T12" fmla="*/ 412 w 412"/>
                  <a:gd name="T13" fmla="*/ 181 h 182"/>
                  <a:gd name="T14" fmla="*/ 380 w 412"/>
                  <a:gd name="T15" fmla="*/ 181 h 182"/>
                  <a:gd name="T16" fmla="*/ 380 w 412"/>
                  <a:gd name="T17" fmla="*/ 181 h 182"/>
                  <a:gd name="T18" fmla="*/ 256 w 412"/>
                  <a:gd name="T19" fmla="*/ 182 h 182"/>
                  <a:gd name="T20" fmla="*/ 256 w 412"/>
                  <a:gd name="T21" fmla="*/ 62 h 182"/>
                  <a:gd name="T22" fmla="*/ 342 w 412"/>
                  <a:gd name="T23" fmla="*/ 62 h 182"/>
                  <a:gd name="T24" fmla="*/ 342 w 412"/>
                  <a:gd name="T25" fmla="*/ 62 h 182"/>
                  <a:gd name="T26" fmla="*/ 343 w 412"/>
                  <a:gd name="T27" fmla="*/ 62 h 182"/>
                  <a:gd name="T28" fmla="*/ 343 w 412"/>
                  <a:gd name="T29" fmla="*/ 94 h 182"/>
                  <a:gd name="T30" fmla="*/ 342 w 412"/>
                  <a:gd name="T31" fmla="*/ 94 h 182"/>
                  <a:gd name="T32" fmla="*/ 342 w 412"/>
                  <a:gd name="T33" fmla="*/ 116 h 182"/>
                  <a:gd name="T34" fmla="*/ 313 w 412"/>
                  <a:gd name="T35" fmla="*/ 116 h 182"/>
                  <a:gd name="T36" fmla="*/ 313 w 412"/>
                  <a:gd name="T37" fmla="*/ 94 h 182"/>
                  <a:gd name="T38" fmla="*/ 289 w 412"/>
                  <a:gd name="T39" fmla="*/ 94 h 182"/>
                  <a:gd name="T40" fmla="*/ 289 w 412"/>
                  <a:gd name="T41" fmla="*/ 149 h 182"/>
                  <a:gd name="T42" fmla="*/ 380 w 412"/>
                  <a:gd name="T43" fmla="*/ 149 h 182"/>
                  <a:gd name="T44" fmla="*/ 380 w 412"/>
                  <a:gd name="T45" fmla="*/ 32 h 182"/>
                  <a:gd name="T46" fmla="*/ 221 w 412"/>
                  <a:gd name="T47" fmla="*/ 32 h 182"/>
                  <a:gd name="T48" fmla="*/ 221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7 w 412"/>
                  <a:gd name="T61" fmla="*/ 115 h 182"/>
                  <a:gd name="T62" fmla="*/ 100 w 412"/>
                  <a:gd name="T63" fmla="*/ 115 h 182"/>
                  <a:gd name="T64" fmla="*/ 100 w 412"/>
                  <a:gd name="T65" fmla="*/ 116 h 182"/>
                  <a:gd name="T66" fmla="*/ 71 w 412"/>
                  <a:gd name="T67" fmla="*/ 116 h 182"/>
                  <a:gd name="T68" fmla="*/ 71 w 412"/>
                  <a:gd name="T69" fmla="*/ 115 h 182"/>
                  <a:gd name="T70" fmla="*/ 70 w 412"/>
                  <a:gd name="T71" fmla="*/ 115 h 182"/>
                  <a:gd name="T72" fmla="*/ 69 w 412"/>
                  <a:gd name="T73" fmla="*/ 61 h 182"/>
                  <a:gd name="T74" fmla="*/ 100 w 412"/>
                  <a:gd name="T75" fmla="*/ 61 h 182"/>
                  <a:gd name="T76" fmla="*/ 100 w 412"/>
                  <a:gd name="T77" fmla="*/ 84 h 182"/>
                  <a:gd name="T78" fmla="*/ 124 w 412"/>
                  <a:gd name="T79" fmla="*/ 84 h 182"/>
                  <a:gd name="T80" fmla="*/ 124 w 412"/>
                  <a:gd name="T81" fmla="*/ 33 h 182"/>
                  <a:gd name="T82" fmla="*/ 33 w 412"/>
                  <a:gd name="T83" fmla="*/ 33 h 182"/>
                  <a:gd name="T84" fmla="*/ 33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3" y="150"/>
                    </a:moveTo>
                    <a:cubicBezTo>
                      <a:pt x="187" y="150"/>
                      <a:pt x="187" y="150"/>
                      <a:pt x="187" y="150"/>
                    </a:cubicBezTo>
                    <a:cubicBezTo>
                      <a:pt x="187" y="1"/>
                      <a:pt x="187" y="1"/>
                      <a:pt x="187"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80" y="181"/>
                      <a:pt x="380" y="181"/>
                      <a:pt x="380" y="181"/>
                    </a:cubicBezTo>
                    <a:cubicBezTo>
                      <a:pt x="380" y="181"/>
                      <a:pt x="380" y="181"/>
                      <a:pt x="380" y="181"/>
                    </a:cubicBezTo>
                    <a:cubicBezTo>
                      <a:pt x="256" y="182"/>
                      <a:pt x="256" y="182"/>
                      <a:pt x="256" y="182"/>
                    </a:cubicBezTo>
                    <a:cubicBezTo>
                      <a:pt x="256" y="143"/>
                      <a:pt x="256" y="100"/>
                      <a:pt x="256" y="62"/>
                    </a:cubicBezTo>
                    <a:cubicBezTo>
                      <a:pt x="285" y="62"/>
                      <a:pt x="313" y="62"/>
                      <a:pt x="342" y="62"/>
                    </a:cubicBezTo>
                    <a:cubicBezTo>
                      <a:pt x="342" y="62"/>
                      <a:pt x="342" y="62"/>
                      <a:pt x="342" y="62"/>
                    </a:cubicBezTo>
                    <a:cubicBezTo>
                      <a:pt x="343" y="62"/>
                      <a:pt x="343" y="62"/>
                      <a:pt x="343" y="62"/>
                    </a:cubicBezTo>
                    <a:cubicBezTo>
                      <a:pt x="343" y="94"/>
                      <a:pt x="343" y="94"/>
                      <a:pt x="343"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9" y="94"/>
                      <a:pt x="289" y="94"/>
                      <a:pt x="289" y="94"/>
                    </a:cubicBezTo>
                    <a:cubicBezTo>
                      <a:pt x="289" y="149"/>
                      <a:pt x="289" y="149"/>
                      <a:pt x="289" y="149"/>
                    </a:cubicBezTo>
                    <a:cubicBezTo>
                      <a:pt x="380" y="149"/>
                      <a:pt x="380" y="149"/>
                      <a:pt x="380" y="149"/>
                    </a:cubicBezTo>
                    <a:cubicBezTo>
                      <a:pt x="380" y="32"/>
                      <a:pt x="380" y="32"/>
                      <a:pt x="380" y="32"/>
                    </a:cubicBezTo>
                    <a:cubicBezTo>
                      <a:pt x="221" y="32"/>
                      <a:pt x="221" y="32"/>
                      <a:pt x="221" y="32"/>
                    </a:cubicBezTo>
                    <a:cubicBezTo>
                      <a:pt x="221" y="32"/>
                      <a:pt x="221" y="32"/>
                      <a:pt x="221"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7" y="115"/>
                      <a:pt x="157" y="115"/>
                      <a:pt x="157" y="115"/>
                    </a:cubicBezTo>
                    <a:cubicBezTo>
                      <a:pt x="100" y="115"/>
                      <a:pt x="100" y="115"/>
                      <a:pt x="100" y="115"/>
                    </a:cubicBezTo>
                    <a:cubicBezTo>
                      <a:pt x="100" y="116"/>
                      <a:pt x="100" y="116"/>
                      <a:pt x="100" y="116"/>
                    </a:cubicBezTo>
                    <a:cubicBezTo>
                      <a:pt x="71" y="116"/>
                      <a:pt x="71" y="116"/>
                      <a:pt x="71" y="116"/>
                    </a:cubicBezTo>
                    <a:cubicBezTo>
                      <a:pt x="71" y="115"/>
                      <a:pt x="71" y="115"/>
                      <a:pt x="71" y="115"/>
                    </a:cubicBezTo>
                    <a:cubicBezTo>
                      <a:pt x="70" y="115"/>
                      <a:pt x="70" y="115"/>
                      <a:pt x="70" y="115"/>
                    </a:cubicBezTo>
                    <a:cubicBezTo>
                      <a:pt x="69" y="61"/>
                      <a:pt x="69" y="61"/>
                      <a:pt x="69" y="61"/>
                    </a:cubicBezTo>
                    <a:cubicBezTo>
                      <a:pt x="100" y="61"/>
                      <a:pt x="100" y="61"/>
                      <a:pt x="100" y="61"/>
                    </a:cubicBezTo>
                    <a:cubicBezTo>
                      <a:pt x="100" y="84"/>
                      <a:pt x="100" y="84"/>
                      <a:pt x="100" y="84"/>
                    </a:cubicBezTo>
                    <a:cubicBezTo>
                      <a:pt x="124" y="84"/>
                      <a:pt x="124" y="84"/>
                      <a:pt x="124" y="84"/>
                    </a:cubicBezTo>
                    <a:cubicBezTo>
                      <a:pt x="124" y="33"/>
                      <a:pt x="124" y="33"/>
                      <a:pt x="124" y="33"/>
                    </a:cubicBezTo>
                    <a:cubicBezTo>
                      <a:pt x="33" y="33"/>
                      <a:pt x="33" y="33"/>
                      <a:pt x="33" y="33"/>
                    </a:cubicBezTo>
                    <a:lnTo>
                      <a:pt x="33" y="150"/>
                    </a:lnTo>
                    <a:close/>
                  </a:path>
                </a:pathLst>
              </a:custGeom>
              <a:solidFill>
                <a:srgbClr val="C00000"/>
              </a:solidFill>
              <a:ln>
                <a:noFill/>
              </a:ln>
            </p:spPr>
            <p:txBody>
              <a:bodyPr vert="horz" wrap="square" lIns="45714" tIns="22857" rIns="45714" bIns="22857" numCol="1" anchor="t" anchorCtr="0" compatLnSpc="1">
                <a:prstTxWarp prst="textNoShape">
                  <a:avLst/>
                </a:prstTxWarp>
              </a:bodyPr>
              <a:lstStyle/>
              <a:p>
                <a:pPr defTabSz="1088421"/>
                <a:endParaRPr lang="en-US" sz="2150">
                  <a:solidFill>
                    <a:prstClr val="black"/>
                  </a:solidFill>
                </a:endParaRPr>
              </a:p>
            </p:txBody>
          </p:sp>
          <p:sp>
            <p:nvSpPr>
              <p:cNvPr id="16" name="Freeform 11"/>
              <p:cNvSpPr>
                <a:spLocks/>
              </p:cNvSpPr>
              <p:nvPr/>
            </p:nvSpPr>
            <p:spPr bwMode="auto">
              <a:xfrm>
                <a:off x="5564240" y="5029200"/>
                <a:ext cx="524643" cy="126831"/>
              </a:xfrm>
              <a:custGeom>
                <a:avLst/>
                <a:gdLst>
                  <a:gd name="T0" fmla="*/ 32 w 411"/>
                  <a:gd name="T1" fmla="*/ 150 h 182"/>
                  <a:gd name="T2" fmla="*/ 186 w 411"/>
                  <a:gd name="T3" fmla="*/ 150 h 182"/>
                  <a:gd name="T4" fmla="*/ 186 w 411"/>
                  <a:gd name="T5" fmla="*/ 1 h 182"/>
                  <a:gd name="T6" fmla="*/ 187 w 411"/>
                  <a:gd name="T7" fmla="*/ 1 h 182"/>
                  <a:gd name="T8" fmla="*/ 187 w 411"/>
                  <a:gd name="T9" fmla="*/ 1 h 182"/>
                  <a:gd name="T10" fmla="*/ 411 w 411"/>
                  <a:gd name="T11" fmla="*/ 0 h 182"/>
                  <a:gd name="T12" fmla="*/ 411 w 411"/>
                  <a:gd name="T13" fmla="*/ 181 h 182"/>
                  <a:gd name="T14" fmla="*/ 379 w 411"/>
                  <a:gd name="T15" fmla="*/ 181 h 182"/>
                  <a:gd name="T16" fmla="*/ 379 w 411"/>
                  <a:gd name="T17" fmla="*/ 181 h 182"/>
                  <a:gd name="T18" fmla="*/ 255 w 411"/>
                  <a:gd name="T19" fmla="*/ 182 h 182"/>
                  <a:gd name="T20" fmla="*/ 255 w 411"/>
                  <a:gd name="T21" fmla="*/ 62 h 182"/>
                  <a:gd name="T22" fmla="*/ 341 w 411"/>
                  <a:gd name="T23" fmla="*/ 62 h 182"/>
                  <a:gd name="T24" fmla="*/ 341 w 411"/>
                  <a:gd name="T25" fmla="*/ 62 h 182"/>
                  <a:gd name="T26" fmla="*/ 342 w 411"/>
                  <a:gd name="T27" fmla="*/ 62 h 182"/>
                  <a:gd name="T28" fmla="*/ 342 w 411"/>
                  <a:gd name="T29" fmla="*/ 94 h 182"/>
                  <a:gd name="T30" fmla="*/ 341 w 411"/>
                  <a:gd name="T31" fmla="*/ 94 h 182"/>
                  <a:gd name="T32" fmla="*/ 341 w 411"/>
                  <a:gd name="T33" fmla="*/ 116 h 182"/>
                  <a:gd name="T34" fmla="*/ 312 w 411"/>
                  <a:gd name="T35" fmla="*/ 116 h 182"/>
                  <a:gd name="T36" fmla="*/ 312 w 411"/>
                  <a:gd name="T37" fmla="*/ 94 h 182"/>
                  <a:gd name="T38" fmla="*/ 288 w 411"/>
                  <a:gd name="T39" fmla="*/ 94 h 182"/>
                  <a:gd name="T40" fmla="*/ 288 w 411"/>
                  <a:gd name="T41" fmla="*/ 149 h 182"/>
                  <a:gd name="T42" fmla="*/ 379 w 411"/>
                  <a:gd name="T43" fmla="*/ 149 h 182"/>
                  <a:gd name="T44" fmla="*/ 379 w 411"/>
                  <a:gd name="T45" fmla="*/ 32 h 182"/>
                  <a:gd name="T46" fmla="*/ 220 w 411"/>
                  <a:gd name="T47" fmla="*/ 32 h 182"/>
                  <a:gd name="T48" fmla="*/ 220 w 411"/>
                  <a:gd name="T49" fmla="*/ 32 h 182"/>
                  <a:gd name="T50" fmla="*/ 218 w 411"/>
                  <a:gd name="T51" fmla="*/ 32 h 182"/>
                  <a:gd name="T52" fmla="*/ 218 w 411"/>
                  <a:gd name="T53" fmla="*/ 182 h 182"/>
                  <a:gd name="T54" fmla="*/ 0 w 411"/>
                  <a:gd name="T55" fmla="*/ 182 h 182"/>
                  <a:gd name="T56" fmla="*/ 0 w 411"/>
                  <a:gd name="T57" fmla="*/ 1 h 182"/>
                  <a:gd name="T58" fmla="*/ 156 w 411"/>
                  <a:gd name="T59" fmla="*/ 0 h 182"/>
                  <a:gd name="T60" fmla="*/ 156 w 411"/>
                  <a:gd name="T61" fmla="*/ 115 h 182"/>
                  <a:gd name="T62" fmla="*/ 99 w 411"/>
                  <a:gd name="T63" fmla="*/ 115 h 182"/>
                  <a:gd name="T64" fmla="*/ 99 w 411"/>
                  <a:gd name="T65" fmla="*/ 116 h 182"/>
                  <a:gd name="T66" fmla="*/ 70 w 411"/>
                  <a:gd name="T67" fmla="*/ 116 h 182"/>
                  <a:gd name="T68" fmla="*/ 70 w 411"/>
                  <a:gd name="T69" fmla="*/ 115 h 182"/>
                  <a:gd name="T70" fmla="*/ 69 w 411"/>
                  <a:gd name="T71" fmla="*/ 115 h 182"/>
                  <a:gd name="T72" fmla="*/ 69 w 411"/>
                  <a:gd name="T73" fmla="*/ 61 h 182"/>
                  <a:gd name="T74" fmla="*/ 99 w 411"/>
                  <a:gd name="T75" fmla="*/ 61 h 182"/>
                  <a:gd name="T76" fmla="*/ 99 w 411"/>
                  <a:gd name="T77" fmla="*/ 84 h 182"/>
                  <a:gd name="T78" fmla="*/ 123 w 411"/>
                  <a:gd name="T79" fmla="*/ 84 h 182"/>
                  <a:gd name="T80" fmla="*/ 123 w 411"/>
                  <a:gd name="T81" fmla="*/ 33 h 182"/>
                  <a:gd name="T82" fmla="*/ 32 w 411"/>
                  <a:gd name="T83" fmla="*/ 33 h 182"/>
                  <a:gd name="T84" fmla="*/ 32 w 411"/>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1" h="182">
                    <a:moveTo>
                      <a:pt x="32" y="150"/>
                    </a:moveTo>
                    <a:cubicBezTo>
                      <a:pt x="186" y="150"/>
                      <a:pt x="186" y="150"/>
                      <a:pt x="186" y="150"/>
                    </a:cubicBezTo>
                    <a:cubicBezTo>
                      <a:pt x="186" y="1"/>
                      <a:pt x="186" y="1"/>
                      <a:pt x="186" y="1"/>
                    </a:cubicBezTo>
                    <a:cubicBezTo>
                      <a:pt x="187" y="1"/>
                      <a:pt x="187" y="1"/>
                      <a:pt x="187" y="1"/>
                    </a:cubicBezTo>
                    <a:cubicBezTo>
                      <a:pt x="187" y="1"/>
                      <a:pt x="187" y="1"/>
                      <a:pt x="187" y="1"/>
                    </a:cubicBezTo>
                    <a:cubicBezTo>
                      <a:pt x="268" y="1"/>
                      <a:pt x="331" y="0"/>
                      <a:pt x="411" y="0"/>
                    </a:cubicBezTo>
                    <a:cubicBezTo>
                      <a:pt x="411" y="181"/>
                      <a:pt x="411" y="181"/>
                      <a:pt x="411" y="181"/>
                    </a:cubicBezTo>
                    <a:cubicBezTo>
                      <a:pt x="379" y="181"/>
                      <a:pt x="379" y="181"/>
                      <a:pt x="379" y="181"/>
                    </a:cubicBezTo>
                    <a:cubicBezTo>
                      <a:pt x="379" y="181"/>
                      <a:pt x="379" y="181"/>
                      <a:pt x="379" y="181"/>
                    </a:cubicBezTo>
                    <a:cubicBezTo>
                      <a:pt x="255" y="182"/>
                      <a:pt x="255" y="182"/>
                      <a:pt x="255" y="182"/>
                    </a:cubicBezTo>
                    <a:cubicBezTo>
                      <a:pt x="255" y="143"/>
                      <a:pt x="255" y="100"/>
                      <a:pt x="255" y="62"/>
                    </a:cubicBezTo>
                    <a:cubicBezTo>
                      <a:pt x="284" y="62"/>
                      <a:pt x="312" y="62"/>
                      <a:pt x="341" y="62"/>
                    </a:cubicBezTo>
                    <a:cubicBezTo>
                      <a:pt x="341" y="62"/>
                      <a:pt x="341" y="62"/>
                      <a:pt x="341" y="62"/>
                    </a:cubicBezTo>
                    <a:cubicBezTo>
                      <a:pt x="342" y="62"/>
                      <a:pt x="342" y="62"/>
                      <a:pt x="342" y="62"/>
                    </a:cubicBezTo>
                    <a:cubicBezTo>
                      <a:pt x="342" y="94"/>
                      <a:pt x="342" y="94"/>
                      <a:pt x="342" y="94"/>
                    </a:cubicBezTo>
                    <a:cubicBezTo>
                      <a:pt x="341" y="94"/>
                      <a:pt x="341" y="94"/>
                      <a:pt x="341" y="94"/>
                    </a:cubicBezTo>
                    <a:cubicBezTo>
                      <a:pt x="341" y="116"/>
                      <a:pt x="341" y="116"/>
                      <a:pt x="341" y="116"/>
                    </a:cubicBezTo>
                    <a:cubicBezTo>
                      <a:pt x="312" y="116"/>
                      <a:pt x="312" y="116"/>
                      <a:pt x="312" y="116"/>
                    </a:cubicBezTo>
                    <a:cubicBezTo>
                      <a:pt x="312" y="94"/>
                      <a:pt x="312" y="94"/>
                      <a:pt x="312"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8" y="32"/>
                      <a:pt x="218" y="32"/>
                      <a:pt x="218" y="32"/>
                    </a:cubicBezTo>
                    <a:cubicBezTo>
                      <a:pt x="218" y="182"/>
                      <a:pt x="218" y="182"/>
                      <a:pt x="218" y="182"/>
                    </a:cubicBezTo>
                    <a:cubicBezTo>
                      <a:pt x="0" y="182"/>
                      <a:pt x="0" y="182"/>
                      <a:pt x="0" y="182"/>
                    </a:cubicBezTo>
                    <a:cubicBezTo>
                      <a:pt x="0" y="1"/>
                      <a:pt x="0" y="1"/>
                      <a:pt x="0" y="1"/>
                    </a:cubicBezTo>
                    <a:cubicBezTo>
                      <a:pt x="156" y="0"/>
                      <a:pt x="156" y="0"/>
                      <a:pt x="156" y="0"/>
                    </a:cubicBezTo>
                    <a:cubicBezTo>
                      <a:pt x="156" y="115"/>
                      <a:pt x="156" y="115"/>
                      <a:pt x="156" y="115"/>
                    </a:cubicBezTo>
                    <a:cubicBezTo>
                      <a:pt x="99" y="115"/>
                      <a:pt x="99" y="115"/>
                      <a:pt x="99" y="115"/>
                    </a:cubicBezTo>
                    <a:cubicBezTo>
                      <a:pt x="99" y="116"/>
                      <a:pt x="99" y="116"/>
                      <a:pt x="99" y="116"/>
                    </a:cubicBezTo>
                    <a:cubicBezTo>
                      <a:pt x="70" y="116"/>
                      <a:pt x="70" y="116"/>
                      <a:pt x="70" y="116"/>
                    </a:cubicBezTo>
                    <a:cubicBezTo>
                      <a:pt x="70" y="115"/>
                      <a:pt x="70" y="115"/>
                      <a:pt x="70" y="115"/>
                    </a:cubicBezTo>
                    <a:cubicBezTo>
                      <a:pt x="69" y="115"/>
                      <a:pt x="69" y="115"/>
                      <a:pt x="69" y="115"/>
                    </a:cubicBezTo>
                    <a:cubicBezTo>
                      <a:pt x="69" y="61"/>
                      <a:pt x="69" y="61"/>
                      <a:pt x="69" y="61"/>
                    </a:cubicBezTo>
                    <a:cubicBezTo>
                      <a:pt x="99" y="61"/>
                      <a:pt x="99" y="61"/>
                      <a:pt x="99" y="61"/>
                    </a:cubicBezTo>
                    <a:cubicBezTo>
                      <a:pt x="99" y="84"/>
                      <a:pt x="99" y="84"/>
                      <a:pt x="99" y="84"/>
                    </a:cubicBezTo>
                    <a:cubicBezTo>
                      <a:pt x="123" y="84"/>
                      <a:pt x="123" y="84"/>
                      <a:pt x="123" y="84"/>
                    </a:cubicBezTo>
                    <a:cubicBezTo>
                      <a:pt x="123" y="33"/>
                      <a:pt x="123" y="33"/>
                      <a:pt x="123" y="33"/>
                    </a:cubicBezTo>
                    <a:cubicBezTo>
                      <a:pt x="32" y="33"/>
                      <a:pt x="32" y="33"/>
                      <a:pt x="32" y="33"/>
                    </a:cubicBezTo>
                    <a:lnTo>
                      <a:pt x="32" y="150"/>
                    </a:lnTo>
                    <a:close/>
                  </a:path>
                </a:pathLst>
              </a:custGeom>
              <a:solidFill>
                <a:srgbClr val="C00000"/>
              </a:solidFill>
              <a:ln>
                <a:noFill/>
              </a:ln>
            </p:spPr>
            <p:txBody>
              <a:bodyPr vert="horz" wrap="square" lIns="45714" tIns="22857" rIns="45714" bIns="22857" numCol="1" anchor="t" anchorCtr="0" compatLnSpc="1">
                <a:prstTxWarp prst="textNoShape">
                  <a:avLst/>
                </a:prstTxWarp>
              </a:bodyPr>
              <a:lstStyle/>
              <a:p>
                <a:pPr defTabSz="1088421"/>
                <a:endParaRPr lang="en-US" sz="2150">
                  <a:solidFill>
                    <a:prstClr val="black"/>
                  </a:solidFill>
                </a:endParaRPr>
              </a:p>
            </p:txBody>
          </p:sp>
          <p:sp>
            <p:nvSpPr>
              <p:cNvPr id="17" name="Freeform 12"/>
              <p:cNvSpPr>
                <a:spLocks/>
              </p:cNvSpPr>
              <p:nvPr/>
            </p:nvSpPr>
            <p:spPr bwMode="auto">
              <a:xfrm>
                <a:off x="6120153" y="5029200"/>
                <a:ext cx="526381" cy="126831"/>
              </a:xfrm>
              <a:custGeom>
                <a:avLst/>
                <a:gdLst>
                  <a:gd name="T0" fmla="*/ 33 w 412"/>
                  <a:gd name="T1" fmla="*/ 150 h 182"/>
                  <a:gd name="T2" fmla="*/ 187 w 412"/>
                  <a:gd name="T3" fmla="*/ 150 h 182"/>
                  <a:gd name="T4" fmla="*/ 187 w 412"/>
                  <a:gd name="T5" fmla="*/ 1 h 182"/>
                  <a:gd name="T6" fmla="*/ 187 w 412"/>
                  <a:gd name="T7" fmla="*/ 1 h 182"/>
                  <a:gd name="T8" fmla="*/ 187 w 412"/>
                  <a:gd name="T9" fmla="*/ 1 h 182"/>
                  <a:gd name="T10" fmla="*/ 412 w 412"/>
                  <a:gd name="T11" fmla="*/ 0 h 182"/>
                  <a:gd name="T12" fmla="*/ 412 w 412"/>
                  <a:gd name="T13" fmla="*/ 181 h 182"/>
                  <a:gd name="T14" fmla="*/ 379 w 412"/>
                  <a:gd name="T15" fmla="*/ 181 h 182"/>
                  <a:gd name="T16" fmla="*/ 379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79 w 412"/>
                  <a:gd name="T43" fmla="*/ 149 h 182"/>
                  <a:gd name="T44" fmla="*/ 379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7 w 412"/>
                  <a:gd name="T61" fmla="*/ 115 h 182"/>
                  <a:gd name="T62" fmla="*/ 100 w 412"/>
                  <a:gd name="T63" fmla="*/ 115 h 182"/>
                  <a:gd name="T64" fmla="*/ 100 w 412"/>
                  <a:gd name="T65" fmla="*/ 116 h 182"/>
                  <a:gd name="T66" fmla="*/ 71 w 412"/>
                  <a:gd name="T67" fmla="*/ 116 h 182"/>
                  <a:gd name="T68" fmla="*/ 71 w 412"/>
                  <a:gd name="T69" fmla="*/ 115 h 182"/>
                  <a:gd name="T70" fmla="*/ 70 w 412"/>
                  <a:gd name="T71" fmla="*/ 115 h 182"/>
                  <a:gd name="T72" fmla="*/ 69 w 412"/>
                  <a:gd name="T73" fmla="*/ 61 h 182"/>
                  <a:gd name="T74" fmla="*/ 100 w 412"/>
                  <a:gd name="T75" fmla="*/ 61 h 182"/>
                  <a:gd name="T76" fmla="*/ 100 w 412"/>
                  <a:gd name="T77" fmla="*/ 84 h 182"/>
                  <a:gd name="T78" fmla="*/ 124 w 412"/>
                  <a:gd name="T79" fmla="*/ 84 h 182"/>
                  <a:gd name="T80" fmla="*/ 124 w 412"/>
                  <a:gd name="T81" fmla="*/ 33 h 182"/>
                  <a:gd name="T82" fmla="*/ 33 w 412"/>
                  <a:gd name="T83" fmla="*/ 33 h 182"/>
                  <a:gd name="T84" fmla="*/ 33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3" y="150"/>
                    </a:moveTo>
                    <a:cubicBezTo>
                      <a:pt x="187" y="150"/>
                      <a:pt x="187" y="150"/>
                      <a:pt x="187" y="150"/>
                    </a:cubicBezTo>
                    <a:cubicBezTo>
                      <a:pt x="187" y="1"/>
                      <a:pt x="187" y="1"/>
                      <a:pt x="187"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79" y="181"/>
                      <a:pt x="379" y="181"/>
                      <a:pt x="379" y="181"/>
                    </a:cubicBezTo>
                    <a:cubicBezTo>
                      <a:pt x="379" y="181"/>
                      <a:pt x="379" y="181"/>
                      <a:pt x="379" y="181"/>
                    </a:cubicBezTo>
                    <a:cubicBezTo>
                      <a:pt x="256" y="182"/>
                      <a:pt x="256" y="182"/>
                      <a:pt x="256" y="182"/>
                    </a:cubicBezTo>
                    <a:cubicBezTo>
                      <a:pt x="256" y="143"/>
                      <a:pt x="255" y="100"/>
                      <a:pt x="255" y="62"/>
                    </a:cubicBezTo>
                    <a:cubicBezTo>
                      <a:pt x="285"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7" y="115"/>
                      <a:pt x="157" y="115"/>
                      <a:pt x="157" y="115"/>
                    </a:cubicBezTo>
                    <a:cubicBezTo>
                      <a:pt x="100" y="115"/>
                      <a:pt x="100" y="115"/>
                      <a:pt x="100" y="115"/>
                    </a:cubicBezTo>
                    <a:cubicBezTo>
                      <a:pt x="100" y="116"/>
                      <a:pt x="100" y="116"/>
                      <a:pt x="100" y="116"/>
                    </a:cubicBezTo>
                    <a:cubicBezTo>
                      <a:pt x="71" y="116"/>
                      <a:pt x="71" y="116"/>
                      <a:pt x="71" y="116"/>
                    </a:cubicBezTo>
                    <a:cubicBezTo>
                      <a:pt x="71" y="115"/>
                      <a:pt x="71" y="115"/>
                      <a:pt x="71" y="115"/>
                    </a:cubicBezTo>
                    <a:cubicBezTo>
                      <a:pt x="70" y="115"/>
                      <a:pt x="70" y="115"/>
                      <a:pt x="70" y="115"/>
                    </a:cubicBezTo>
                    <a:cubicBezTo>
                      <a:pt x="69" y="61"/>
                      <a:pt x="69" y="61"/>
                      <a:pt x="69" y="61"/>
                    </a:cubicBezTo>
                    <a:cubicBezTo>
                      <a:pt x="100" y="61"/>
                      <a:pt x="100" y="61"/>
                      <a:pt x="100" y="61"/>
                    </a:cubicBezTo>
                    <a:cubicBezTo>
                      <a:pt x="100" y="84"/>
                      <a:pt x="100" y="84"/>
                      <a:pt x="100" y="84"/>
                    </a:cubicBezTo>
                    <a:cubicBezTo>
                      <a:pt x="124" y="84"/>
                      <a:pt x="124" y="84"/>
                      <a:pt x="124" y="84"/>
                    </a:cubicBezTo>
                    <a:cubicBezTo>
                      <a:pt x="124" y="33"/>
                      <a:pt x="124" y="33"/>
                      <a:pt x="124" y="33"/>
                    </a:cubicBezTo>
                    <a:cubicBezTo>
                      <a:pt x="33" y="33"/>
                      <a:pt x="33" y="33"/>
                      <a:pt x="33" y="33"/>
                    </a:cubicBezTo>
                    <a:lnTo>
                      <a:pt x="33" y="150"/>
                    </a:lnTo>
                    <a:close/>
                  </a:path>
                </a:pathLst>
              </a:custGeom>
              <a:solidFill>
                <a:srgbClr val="C00000"/>
              </a:solidFill>
              <a:ln>
                <a:noFill/>
              </a:ln>
            </p:spPr>
            <p:txBody>
              <a:bodyPr vert="horz" wrap="square" lIns="45714" tIns="22857" rIns="45714" bIns="22857" numCol="1" anchor="t" anchorCtr="0" compatLnSpc="1">
                <a:prstTxWarp prst="textNoShape">
                  <a:avLst/>
                </a:prstTxWarp>
              </a:bodyPr>
              <a:lstStyle/>
              <a:p>
                <a:pPr defTabSz="1088421"/>
                <a:endParaRPr lang="en-US" sz="2150">
                  <a:solidFill>
                    <a:prstClr val="black"/>
                  </a:solidFill>
                </a:endParaRPr>
              </a:p>
            </p:txBody>
          </p:sp>
          <p:sp>
            <p:nvSpPr>
              <p:cNvPr id="18" name="Freeform 13"/>
              <p:cNvSpPr>
                <a:spLocks/>
              </p:cNvSpPr>
              <p:nvPr/>
            </p:nvSpPr>
            <p:spPr bwMode="auto">
              <a:xfrm>
                <a:off x="6677804" y="5029200"/>
                <a:ext cx="524643" cy="126831"/>
              </a:xfrm>
              <a:custGeom>
                <a:avLst/>
                <a:gdLst>
                  <a:gd name="T0" fmla="*/ 32 w 411"/>
                  <a:gd name="T1" fmla="*/ 150 h 182"/>
                  <a:gd name="T2" fmla="*/ 186 w 411"/>
                  <a:gd name="T3" fmla="*/ 150 h 182"/>
                  <a:gd name="T4" fmla="*/ 186 w 411"/>
                  <a:gd name="T5" fmla="*/ 1 h 182"/>
                  <a:gd name="T6" fmla="*/ 187 w 411"/>
                  <a:gd name="T7" fmla="*/ 1 h 182"/>
                  <a:gd name="T8" fmla="*/ 187 w 411"/>
                  <a:gd name="T9" fmla="*/ 1 h 182"/>
                  <a:gd name="T10" fmla="*/ 411 w 411"/>
                  <a:gd name="T11" fmla="*/ 0 h 182"/>
                  <a:gd name="T12" fmla="*/ 411 w 411"/>
                  <a:gd name="T13" fmla="*/ 181 h 182"/>
                  <a:gd name="T14" fmla="*/ 379 w 411"/>
                  <a:gd name="T15" fmla="*/ 181 h 182"/>
                  <a:gd name="T16" fmla="*/ 379 w 411"/>
                  <a:gd name="T17" fmla="*/ 181 h 182"/>
                  <a:gd name="T18" fmla="*/ 255 w 411"/>
                  <a:gd name="T19" fmla="*/ 182 h 182"/>
                  <a:gd name="T20" fmla="*/ 255 w 411"/>
                  <a:gd name="T21" fmla="*/ 62 h 182"/>
                  <a:gd name="T22" fmla="*/ 342 w 411"/>
                  <a:gd name="T23" fmla="*/ 62 h 182"/>
                  <a:gd name="T24" fmla="*/ 342 w 411"/>
                  <a:gd name="T25" fmla="*/ 62 h 182"/>
                  <a:gd name="T26" fmla="*/ 342 w 411"/>
                  <a:gd name="T27" fmla="*/ 62 h 182"/>
                  <a:gd name="T28" fmla="*/ 342 w 411"/>
                  <a:gd name="T29" fmla="*/ 94 h 182"/>
                  <a:gd name="T30" fmla="*/ 342 w 411"/>
                  <a:gd name="T31" fmla="*/ 94 h 182"/>
                  <a:gd name="T32" fmla="*/ 342 w 411"/>
                  <a:gd name="T33" fmla="*/ 116 h 182"/>
                  <a:gd name="T34" fmla="*/ 313 w 411"/>
                  <a:gd name="T35" fmla="*/ 116 h 182"/>
                  <a:gd name="T36" fmla="*/ 313 w 411"/>
                  <a:gd name="T37" fmla="*/ 94 h 182"/>
                  <a:gd name="T38" fmla="*/ 288 w 411"/>
                  <a:gd name="T39" fmla="*/ 94 h 182"/>
                  <a:gd name="T40" fmla="*/ 288 w 411"/>
                  <a:gd name="T41" fmla="*/ 149 h 182"/>
                  <a:gd name="T42" fmla="*/ 379 w 411"/>
                  <a:gd name="T43" fmla="*/ 149 h 182"/>
                  <a:gd name="T44" fmla="*/ 379 w 411"/>
                  <a:gd name="T45" fmla="*/ 32 h 182"/>
                  <a:gd name="T46" fmla="*/ 220 w 411"/>
                  <a:gd name="T47" fmla="*/ 32 h 182"/>
                  <a:gd name="T48" fmla="*/ 220 w 411"/>
                  <a:gd name="T49" fmla="*/ 32 h 182"/>
                  <a:gd name="T50" fmla="*/ 219 w 411"/>
                  <a:gd name="T51" fmla="*/ 32 h 182"/>
                  <a:gd name="T52" fmla="*/ 219 w 411"/>
                  <a:gd name="T53" fmla="*/ 182 h 182"/>
                  <a:gd name="T54" fmla="*/ 0 w 411"/>
                  <a:gd name="T55" fmla="*/ 182 h 182"/>
                  <a:gd name="T56" fmla="*/ 0 w 411"/>
                  <a:gd name="T57" fmla="*/ 1 h 182"/>
                  <a:gd name="T58" fmla="*/ 156 w 411"/>
                  <a:gd name="T59" fmla="*/ 0 h 182"/>
                  <a:gd name="T60" fmla="*/ 156 w 411"/>
                  <a:gd name="T61" fmla="*/ 115 h 182"/>
                  <a:gd name="T62" fmla="*/ 99 w 411"/>
                  <a:gd name="T63" fmla="*/ 115 h 182"/>
                  <a:gd name="T64" fmla="*/ 99 w 411"/>
                  <a:gd name="T65" fmla="*/ 116 h 182"/>
                  <a:gd name="T66" fmla="*/ 70 w 411"/>
                  <a:gd name="T67" fmla="*/ 116 h 182"/>
                  <a:gd name="T68" fmla="*/ 70 w 411"/>
                  <a:gd name="T69" fmla="*/ 115 h 182"/>
                  <a:gd name="T70" fmla="*/ 69 w 411"/>
                  <a:gd name="T71" fmla="*/ 115 h 182"/>
                  <a:gd name="T72" fmla="*/ 69 w 411"/>
                  <a:gd name="T73" fmla="*/ 61 h 182"/>
                  <a:gd name="T74" fmla="*/ 99 w 411"/>
                  <a:gd name="T75" fmla="*/ 61 h 182"/>
                  <a:gd name="T76" fmla="*/ 99 w 411"/>
                  <a:gd name="T77" fmla="*/ 84 h 182"/>
                  <a:gd name="T78" fmla="*/ 123 w 411"/>
                  <a:gd name="T79" fmla="*/ 84 h 182"/>
                  <a:gd name="T80" fmla="*/ 123 w 411"/>
                  <a:gd name="T81" fmla="*/ 33 h 182"/>
                  <a:gd name="T82" fmla="*/ 32 w 411"/>
                  <a:gd name="T83" fmla="*/ 33 h 182"/>
                  <a:gd name="T84" fmla="*/ 32 w 411"/>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1" h="182">
                    <a:moveTo>
                      <a:pt x="32" y="150"/>
                    </a:moveTo>
                    <a:cubicBezTo>
                      <a:pt x="186" y="150"/>
                      <a:pt x="186" y="150"/>
                      <a:pt x="186" y="150"/>
                    </a:cubicBezTo>
                    <a:cubicBezTo>
                      <a:pt x="186" y="1"/>
                      <a:pt x="186" y="1"/>
                      <a:pt x="186" y="1"/>
                    </a:cubicBezTo>
                    <a:cubicBezTo>
                      <a:pt x="187" y="1"/>
                      <a:pt x="187" y="1"/>
                      <a:pt x="187" y="1"/>
                    </a:cubicBezTo>
                    <a:cubicBezTo>
                      <a:pt x="187" y="1"/>
                      <a:pt x="187" y="1"/>
                      <a:pt x="187" y="1"/>
                    </a:cubicBezTo>
                    <a:cubicBezTo>
                      <a:pt x="268" y="1"/>
                      <a:pt x="332" y="0"/>
                      <a:pt x="411" y="0"/>
                    </a:cubicBezTo>
                    <a:cubicBezTo>
                      <a:pt x="411" y="181"/>
                      <a:pt x="411" y="181"/>
                      <a:pt x="411" y="181"/>
                    </a:cubicBezTo>
                    <a:cubicBezTo>
                      <a:pt x="379" y="181"/>
                      <a:pt x="379" y="181"/>
                      <a:pt x="379" y="181"/>
                    </a:cubicBezTo>
                    <a:cubicBezTo>
                      <a:pt x="379" y="181"/>
                      <a:pt x="379" y="181"/>
                      <a:pt x="379" y="181"/>
                    </a:cubicBezTo>
                    <a:cubicBezTo>
                      <a:pt x="255" y="182"/>
                      <a:pt x="255" y="182"/>
                      <a:pt x="255" y="182"/>
                    </a:cubicBezTo>
                    <a:cubicBezTo>
                      <a:pt x="255" y="143"/>
                      <a:pt x="255" y="100"/>
                      <a:pt x="255" y="62"/>
                    </a:cubicBezTo>
                    <a:cubicBezTo>
                      <a:pt x="284"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6" y="115"/>
                      <a:pt x="156" y="115"/>
                      <a:pt x="156" y="115"/>
                    </a:cubicBezTo>
                    <a:cubicBezTo>
                      <a:pt x="99" y="115"/>
                      <a:pt x="99" y="115"/>
                      <a:pt x="99" y="115"/>
                    </a:cubicBezTo>
                    <a:cubicBezTo>
                      <a:pt x="99" y="116"/>
                      <a:pt x="99" y="116"/>
                      <a:pt x="99" y="116"/>
                    </a:cubicBezTo>
                    <a:cubicBezTo>
                      <a:pt x="70" y="116"/>
                      <a:pt x="70" y="116"/>
                      <a:pt x="70" y="116"/>
                    </a:cubicBezTo>
                    <a:cubicBezTo>
                      <a:pt x="70" y="115"/>
                      <a:pt x="70" y="115"/>
                      <a:pt x="70" y="115"/>
                    </a:cubicBezTo>
                    <a:cubicBezTo>
                      <a:pt x="69" y="115"/>
                      <a:pt x="69" y="115"/>
                      <a:pt x="69" y="115"/>
                    </a:cubicBezTo>
                    <a:cubicBezTo>
                      <a:pt x="69" y="61"/>
                      <a:pt x="69" y="61"/>
                      <a:pt x="69" y="61"/>
                    </a:cubicBezTo>
                    <a:cubicBezTo>
                      <a:pt x="99" y="61"/>
                      <a:pt x="99" y="61"/>
                      <a:pt x="99" y="61"/>
                    </a:cubicBezTo>
                    <a:cubicBezTo>
                      <a:pt x="99" y="84"/>
                      <a:pt x="99" y="84"/>
                      <a:pt x="99" y="84"/>
                    </a:cubicBezTo>
                    <a:cubicBezTo>
                      <a:pt x="123" y="84"/>
                      <a:pt x="123" y="84"/>
                      <a:pt x="123" y="84"/>
                    </a:cubicBezTo>
                    <a:cubicBezTo>
                      <a:pt x="123" y="33"/>
                      <a:pt x="123" y="33"/>
                      <a:pt x="123" y="33"/>
                    </a:cubicBezTo>
                    <a:cubicBezTo>
                      <a:pt x="32" y="33"/>
                      <a:pt x="32" y="33"/>
                      <a:pt x="32" y="33"/>
                    </a:cubicBezTo>
                    <a:lnTo>
                      <a:pt x="32" y="150"/>
                    </a:lnTo>
                    <a:close/>
                  </a:path>
                </a:pathLst>
              </a:custGeom>
              <a:solidFill>
                <a:srgbClr val="C00000"/>
              </a:solidFill>
              <a:ln>
                <a:noFill/>
              </a:ln>
            </p:spPr>
            <p:txBody>
              <a:bodyPr vert="horz" wrap="square" lIns="45714" tIns="22857" rIns="45714" bIns="22857" numCol="1" anchor="t" anchorCtr="0" compatLnSpc="1">
                <a:prstTxWarp prst="textNoShape">
                  <a:avLst/>
                </a:prstTxWarp>
              </a:bodyPr>
              <a:lstStyle/>
              <a:p>
                <a:pPr defTabSz="1088421"/>
                <a:endParaRPr lang="en-US" sz="2150">
                  <a:solidFill>
                    <a:prstClr val="black"/>
                  </a:solidFill>
                </a:endParaRPr>
              </a:p>
            </p:txBody>
          </p:sp>
          <p:sp>
            <p:nvSpPr>
              <p:cNvPr id="19" name="Freeform 14"/>
              <p:cNvSpPr>
                <a:spLocks/>
              </p:cNvSpPr>
              <p:nvPr/>
            </p:nvSpPr>
            <p:spPr bwMode="auto">
              <a:xfrm>
                <a:off x="7231980" y="5029200"/>
                <a:ext cx="526381" cy="126831"/>
              </a:xfrm>
              <a:custGeom>
                <a:avLst/>
                <a:gdLst>
                  <a:gd name="T0" fmla="*/ 32 w 412"/>
                  <a:gd name="T1" fmla="*/ 150 h 182"/>
                  <a:gd name="T2" fmla="*/ 186 w 412"/>
                  <a:gd name="T3" fmla="*/ 150 h 182"/>
                  <a:gd name="T4" fmla="*/ 186 w 412"/>
                  <a:gd name="T5" fmla="*/ 1 h 182"/>
                  <a:gd name="T6" fmla="*/ 187 w 412"/>
                  <a:gd name="T7" fmla="*/ 1 h 182"/>
                  <a:gd name="T8" fmla="*/ 187 w 412"/>
                  <a:gd name="T9" fmla="*/ 1 h 182"/>
                  <a:gd name="T10" fmla="*/ 412 w 412"/>
                  <a:gd name="T11" fmla="*/ 0 h 182"/>
                  <a:gd name="T12" fmla="*/ 412 w 412"/>
                  <a:gd name="T13" fmla="*/ 181 h 182"/>
                  <a:gd name="T14" fmla="*/ 379 w 412"/>
                  <a:gd name="T15" fmla="*/ 181 h 182"/>
                  <a:gd name="T16" fmla="*/ 379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79 w 412"/>
                  <a:gd name="T43" fmla="*/ 149 h 182"/>
                  <a:gd name="T44" fmla="*/ 379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6 w 412"/>
                  <a:gd name="T61" fmla="*/ 115 h 182"/>
                  <a:gd name="T62" fmla="*/ 99 w 412"/>
                  <a:gd name="T63" fmla="*/ 115 h 182"/>
                  <a:gd name="T64" fmla="*/ 99 w 412"/>
                  <a:gd name="T65" fmla="*/ 116 h 182"/>
                  <a:gd name="T66" fmla="*/ 70 w 412"/>
                  <a:gd name="T67" fmla="*/ 116 h 182"/>
                  <a:gd name="T68" fmla="*/ 70 w 412"/>
                  <a:gd name="T69" fmla="*/ 115 h 182"/>
                  <a:gd name="T70" fmla="*/ 69 w 412"/>
                  <a:gd name="T71" fmla="*/ 115 h 182"/>
                  <a:gd name="T72" fmla="*/ 69 w 412"/>
                  <a:gd name="T73" fmla="*/ 61 h 182"/>
                  <a:gd name="T74" fmla="*/ 99 w 412"/>
                  <a:gd name="T75" fmla="*/ 61 h 182"/>
                  <a:gd name="T76" fmla="*/ 99 w 412"/>
                  <a:gd name="T77" fmla="*/ 84 h 182"/>
                  <a:gd name="T78" fmla="*/ 123 w 412"/>
                  <a:gd name="T79" fmla="*/ 84 h 182"/>
                  <a:gd name="T80" fmla="*/ 123 w 412"/>
                  <a:gd name="T81" fmla="*/ 33 h 182"/>
                  <a:gd name="T82" fmla="*/ 32 w 412"/>
                  <a:gd name="T83" fmla="*/ 33 h 182"/>
                  <a:gd name="T84" fmla="*/ 32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2" y="150"/>
                    </a:moveTo>
                    <a:cubicBezTo>
                      <a:pt x="186" y="150"/>
                      <a:pt x="186" y="150"/>
                      <a:pt x="186" y="150"/>
                    </a:cubicBezTo>
                    <a:cubicBezTo>
                      <a:pt x="186" y="1"/>
                      <a:pt x="186" y="1"/>
                      <a:pt x="186"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79" y="181"/>
                      <a:pt x="379" y="181"/>
                      <a:pt x="379" y="181"/>
                    </a:cubicBezTo>
                    <a:cubicBezTo>
                      <a:pt x="379" y="181"/>
                      <a:pt x="379" y="181"/>
                      <a:pt x="379" y="181"/>
                    </a:cubicBezTo>
                    <a:cubicBezTo>
                      <a:pt x="256" y="182"/>
                      <a:pt x="256" y="182"/>
                      <a:pt x="256" y="182"/>
                    </a:cubicBezTo>
                    <a:cubicBezTo>
                      <a:pt x="256" y="143"/>
                      <a:pt x="255" y="100"/>
                      <a:pt x="255" y="62"/>
                    </a:cubicBezTo>
                    <a:cubicBezTo>
                      <a:pt x="284"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6" y="115"/>
                      <a:pt x="156" y="115"/>
                      <a:pt x="156" y="115"/>
                    </a:cubicBezTo>
                    <a:cubicBezTo>
                      <a:pt x="99" y="115"/>
                      <a:pt x="99" y="115"/>
                      <a:pt x="99" y="115"/>
                    </a:cubicBezTo>
                    <a:cubicBezTo>
                      <a:pt x="99" y="116"/>
                      <a:pt x="99" y="116"/>
                      <a:pt x="99" y="116"/>
                    </a:cubicBezTo>
                    <a:cubicBezTo>
                      <a:pt x="70" y="116"/>
                      <a:pt x="70" y="116"/>
                      <a:pt x="70" y="116"/>
                    </a:cubicBezTo>
                    <a:cubicBezTo>
                      <a:pt x="70" y="115"/>
                      <a:pt x="70" y="115"/>
                      <a:pt x="70" y="115"/>
                    </a:cubicBezTo>
                    <a:cubicBezTo>
                      <a:pt x="69" y="115"/>
                      <a:pt x="69" y="115"/>
                      <a:pt x="69" y="115"/>
                    </a:cubicBezTo>
                    <a:cubicBezTo>
                      <a:pt x="69" y="61"/>
                      <a:pt x="69" y="61"/>
                      <a:pt x="69" y="61"/>
                    </a:cubicBezTo>
                    <a:cubicBezTo>
                      <a:pt x="99" y="61"/>
                      <a:pt x="99" y="61"/>
                      <a:pt x="99" y="61"/>
                    </a:cubicBezTo>
                    <a:cubicBezTo>
                      <a:pt x="99" y="84"/>
                      <a:pt x="99" y="84"/>
                      <a:pt x="99" y="84"/>
                    </a:cubicBezTo>
                    <a:cubicBezTo>
                      <a:pt x="123" y="84"/>
                      <a:pt x="123" y="84"/>
                      <a:pt x="123" y="84"/>
                    </a:cubicBezTo>
                    <a:cubicBezTo>
                      <a:pt x="123" y="33"/>
                      <a:pt x="123" y="33"/>
                      <a:pt x="123" y="33"/>
                    </a:cubicBezTo>
                    <a:cubicBezTo>
                      <a:pt x="32" y="33"/>
                      <a:pt x="32" y="33"/>
                      <a:pt x="32" y="33"/>
                    </a:cubicBezTo>
                    <a:lnTo>
                      <a:pt x="32" y="150"/>
                    </a:lnTo>
                    <a:close/>
                  </a:path>
                </a:pathLst>
              </a:custGeom>
              <a:solidFill>
                <a:srgbClr val="C00000"/>
              </a:solidFill>
              <a:ln>
                <a:noFill/>
              </a:ln>
            </p:spPr>
            <p:txBody>
              <a:bodyPr vert="horz" wrap="square" lIns="45714" tIns="22857" rIns="45714" bIns="22857" numCol="1" anchor="t" anchorCtr="0" compatLnSpc="1">
                <a:prstTxWarp prst="textNoShape">
                  <a:avLst/>
                </a:prstTxWarp>
              </a:bodyPr>
              <a:lstStyle/>
              <a:p>
                <a:pPr defTabSz="1088421"/>
                <a:endParaRPr lang="en-US" sz="2150">
                  <a:solidFill>
                    <a:prstClr val="black"/>
                  </a:solidFill>
                </a:endParaRPr>
              </a:p>
            </p:txBody>
          </p:sp>
          <p:sp>
            <p:nvSpPr>
              <p:cNvPr id="20" name="Freeform 15"/>
              <p:cNvSpPr>
                <a:spLocks/>
              </p:cNvSpPr>
              <p:nvPr/>
            </p:nvSpPr>
            <p:spPr bwMode="auto">
              <a:xfrm>
                <a:off x="7789631" y="5029200"/>
                <a:ext cx="524643" cy="126831"/>
              </a:xfrm>
              <a:custGeom>
                <a:avLst/>
                <a:gdLst>
                  <a:gd name="T0" fmla="*/ 33 w 412"/>
                  <a:gd name="T1" fmla="*/ 150 h 182"/>
                  <a:gd name="T2" fmla="*/ 187 w 412"/>
                  <a:gd name="T3" fmla="*/ 150 h 182"/>
                  <a:gd name="T4" fmla="*/ 187 w 412"/>
                  <a:gd name="T5" fmla="*/ 1 h 182"/>
                  <a:gd name="T6" fmla="*/ 187 w 412"/>
                  <a:gd name="T7" fmla="*/ 1 h 182"/>
                  <a:gd name="T8" fmla="*/ 187 w 412"/>
                  <a:gd name="T9" fmla="*/ 1 h 182"/>
                  <a:gd name="T10" fmla="*/ 412 w 412"/>
                  <a:gd name="T11" fmla="*/ 0 h 182"/>
                  <a:gd name="T12" fmla="*/ 412 w 412"/>
                  <a:gd name="T13" fmla="*/ 181 h 182"/>
                  <a:gd name="T14" fmla="*/ 380 w 412"/>
                  <a:gd name="T15" fmla="*/ 181 h 182"/>
                  <a:gd name="T16" fmla="*/ 380 w 412"/>
                  <a:gd name="T17" fmla="*/ 181 h 182"/>
                  <a:gd name="T18" fmla="*/ 256 w 412"/>
                  <a:gd name="T19" fmla="*/ 182 h 182"/>
                  <a:gd name="T20" fmla="*/ 256 w 412"/>
                  <a:gd name="T21" fmla="*/ 62 h 182"/>
                  <a:gd name="T22" fmla="*/ 342 w 412"/>
                  <a:gd name="T23" fmla="*/ 62 h 182"/>
                  <a:gd name="T24" fmla="*/ 342 w 412"/>
                  <a:gd name="T25" fmla="*/ 62 h 182"/>
                  <a:gd name="T26" fmla="*/ 343 w 412"/>
                  <a:gd name="T27" fmla="*/ 62 h 182"/>
                  <a:gd name="T28" fmla="*/ 343 w 412"/>
                  <a:gd name="T29" fmla="*/ 94 h 182"/>
                  <a:gd name="T30" fmla="*/ 342 w 412"/>
                  <a:gd name="T31" fmla="*/ 94 h 182"/>
                  <a:gd name="T32" fmla="*/ 342 w 412"/>
                  <a:gd name="T33" fmla="*/ 116 h 182"/>
                  <a:gd name="T34" fmla="*/ 313 w 412"/>
                  <a:gd name="T35" fmla="*/ 116 h 182"/>
                  <a:gd name="T36" fmla="*/ 313 w 412"/>
                  <a:gd name="T37" fmla="*/ 94 h 182"/>
                  <a:gd name="T38" fmla="*/ 289 w 412"/>
                  <a:gd name="T39" fmla="*/ 94 h 182"/>
                  <a:gd name="T40" fmla="*/ 289 w 412"/>
                  <a:gd name="T41" fmla="*/ 149 h 182"/>
                  <a:gd name="T42" fmla="*/ 380 w 412"/>
                  <a:gd name="T43" fmla="*/ 149 h 182"/>
                  <a:gd name="T44" fmla="*/ 380 w 412"/>
                  <a:gd name="T45" fmla="*/ 32 h 182"/>
                  <a:gd name="T46" fmla="*/ 221 w 412"/>
                  <a:gd name="T47" fmla="*/ 32 h 182"/>
                  <a:gd name="T48" fmla="*/ 221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7 w 412"/>
                  <a:gd name="T61" fmla="*/ 115 h 182"/>
                  <a:gd name="T62" fmla="*/ 100 w 412"/>
                  <a:gd name="T63" fmla="*/ 115 h 182"/>
                  <a:gd name="T64" fmla="*/ 100 w 412"/>
                  <a:gd name="T65" fmla="*/ 116 h 182"/>
                  <a:gd name="T66" fmla="*/ 71 w 412"/>
                  <a:gd name="T67" fmla="*/ 116 h 182"/>
                  <a:gd name="T68" fmla="*/ 71 w 412"/>
                  <a:gd name="T69" fmla="*/ 115 h 182"/>
                  <a:gd name="T70" fmla="*/ 70 w 412"/>
                  <a:gd name="T71" fmla="*/ 115 h 182"/>
                  <a:gd name="T72" fmla="*/ 69 w 412"/>
                  <a:gd name="T73" fmla="*/ 61 h 182"/>
                  <a:gd name="T74" fmla="*/ 100 w 412"/>
                  <a:gd name="T75" fmla="*/ 61 h 182"/>
                  <a:gd name="T76" fmla="*/ 100 w 412"/>
                  <a:gd name="T77" fmla="*/ 84 h 182"/>
                  <a:gd name="T78" fmla="*/ 124 w 412"/>
                  <a:gd name="T79" fmla="*/ 84 h 182"/>
                  <a:gd name="T80" fmla="*/ 124 w 412"/>
                  <a:gd name="T81" fmla="*/ 33 h 182"/>
                  <a:gd name="T82" fmla="*/ 33 w 412"/>
                  <a:gd name="T83" fmla="*/ 33 h 182"/>
                  <a:gd name="T84" fmla="*/ 33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3" y="150"/>
                    </a:moveTo>
                    <a:cubicBezTo>
                      <a:pt x="187" y="150"/>
                      <a:pt x="187" y="150"/>
                      <a:pt x="187" y="150"/>
                    </a:cubicBezTo>
                    <a:cubicBezTo>
                      <a:pt x="187" y="1"/>
                      <a:pt x="187" y="1"/>
                      <a:pt x="187"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80" y="181"/>
                      <a:pt x="380" y="181"/>
                      <a:pt x="380" y="181"/>
                    </a:cubicBezTo>
                    <a:cubicBezTo>
                      <a:pt x="380" y="181"/>
                      <a:pt x="380" y="181"/>
                      <a:pt x="380" y="181"/>
                    </a:cubicBezTo>
                    <a:cubicBezTo>
                      <a:pt x="256" y="182"/>
                      <a:pt x="256" y="182"/>
                      <a:pt x="256" y="182"/>
                    </a:cubicBezTo>
                    <a:cubicBezTo>
                      <a:pt x="256" y="143"/>
                      <a:pt x="256" y="100"/>
                      <a:pt x="256" y="62"/>
                    </a:cubicBezTo>
                    <a:cubicBezTo>
                      <a:pt x="285" y="62"/>
                      <a:pt x="313" y="62"/>
                      <a:pt x="342" y="62"/>
                    </a:cubicBezTo>
                    <a:cubicBezTo>
                      <a:pt x="342" y="62"/>
                      <a:pt x="342" y="62"/>
                      <a:pt x="342" y="62"/>
                    </a:cubicBezTo>
                    <a:cubicBezTo>
                      <a:pt x="343" y="62"/>
                      <a:pt x="343" y="62"/>
                      <a:pt x="343" y="62"/>
                    </a:cubicBezTo>
                    <a:cubicBezTo>
                      <a:pt x="343" y="94"/>
                      <a:pt x="343" y="94"/>
                      <a:pt x="343"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9" y="94"/>
                      <a:pt x="289" y="94"/>
                      <a:pt x="289" y="94"/>
                    </a:cubicBezTo>
                    <a:cubicBezTo>
                      <a:pt x="289" y="149"/>
                      <a:pt x="289" y="149"/>
                      <a:pt x="289" y="149"/>
                    </a:cubicBezTo>
                    <a:cubicBezTo>
                      <a:pt x="380" y="149"/>
                      <a:pt x="380" y="149"/>
                      <a:pt x="380" y="149"/>
                    </a:cubicBezTo>
                    <a:cubicBezTo>
                      <a:pt x="380" y="32"/>
                      <a:pt x="380" y="32"/>
                      <a:pt x="380" y="32"/>
                    </a:cubicBezTo>
                    <a:cubicBezTo>
                      <a:pt x="221" y="32"/>
                      <a:pt x="221" y="32"/>
                      <a:pt x="221" y="32"/>
                    </a:cubicBezTo>
                    <a:cubicBezTo>
                      <a:pt x="221" y="32"/>
                      <a:pt x="221" y="32"/>
                      <a:pt x="221"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7" y="115"/>
                      <a:pt x="157" y="115"/>
                      <a:pt x="157" y="115"/>
                    </a:cubicBezTo>
                    <a:cubicBezTo>
                      <a:pt x="100" y="115"/>
                      <a:pt x="100" y="115"/>
                      <a:pt x="100" y="115"/>
                    </a:cubicBezTo>
                    <a:cubicBezTo>
                      <a:pt x="100" y="116"/>
                      <a:pt x="100" y="116"/>
                      <a:pt x="100" y="116"/>
                    </a:cubicBezTo>
                    <a:cubicBezTo>
                      <a:pt x="71" y="116"/>
                      <a:pt x="71" y="116"/>
                      <a:pt x="71" y="116"/>
                    </a:cubicBezTo>
                    <a:cubicBezTo>
                      <a:pt x="71" y="115"/>
                      <a:pt x="71" y="115"/>
                      <a:pt x="71" y="115"/>
                    </a:cubicBezTo>
                    <a:cubicBezTo>
                      <a:pt x="70" y="115"/>
                      <a:pt x="70" y="115"/>
                      <a:pt x="70" y="115"/>
                    </a:cubicBezTo>
                    <a:cubicBezTo>
                      <a:pt x="69" y="61"/>
                      <a:pt x="69" y="61"/>
                      <a:pt x="69" y="61"/>
                    </a:cubicBezTo>
                    <a:cubicBezTo>
                      <a:pt x="100" y="61"/>
                      <a:pt x="100" y="61"/>
                      <a:pt x="100" y="61"/>
                    </a:cubicBezTo>
                    <a:cubicBezTo>
                      <a:pt x="100" y="84"/>
                      <a:pt x="100" y="84"/>
                      <a:pt x="100" y="84"/>
                    </a:cubicBezTo>
                    <a:cubicBezTo>
                      <a:pt x="124" y="84"/>
                      <a:pt x="124" y="84"/>
                      <a:pt x="124" y="84"/>
                    </a:cubicBezTo>
                    <a:cubicBezTo>
                      <a:pt x="124" y="33"/>
                      <a:pt x="124" y="33"/>
                      <a:pt x="124" y="33"/>
                    </a:cubicBezTo>
                    <a:cubicBezTo>
                      <a:pt x="33" y="33"/>
                      <a:pt x="33" y="33"/>
                      <a:pt x="33" y="33"/>
                    </a:cubicBezTo>
                    <a:lnTo>
                      <a:pt x="33" y="150"/>
                    </a:lnTo>
                    <a:close/>
                  </a:path>
                </a:pathLst>
              </a:custGeom>
              <a:solidFill>
                <a:srgbClr val="C00000"/>
              </a:solidFill>
              <a:ln>
                <a:noFill/>
              </a:ln>
            </p:spPr>
            <p:txBody>
              <a:bodyPr vert="horz" wrap="square" lIns="45714" tIns="22857" rIns="45714" bIns="22857" numCol="1" anchor="t" anchorCtr="0" compatLnSpc="1">
                <a:prstTxWarp prst="textNoShape">
                  <a:avLst/>
                </a:prstTxWarp>
              </a:bodyPr>
              <a:lstStyle/>
              <a:p>
                <a:pPr defTabSz="1088421"/>
                <a:endParaRPr lang="en-US" sz="2150">
                  <a:solidFill>
                    <a:prstClr val="black"/>
                  </a:solidFill>
                </a:endParaRPr>
              </a:p>
            </p:txBody>
          </p:sp>
          <p:sp>
            <p:nvSpPr>
              <p:cNvPr id="21" name="Freeform 16"/>
              <p:cNvSpPr>
                <a:spLocks/>
              </p:cNvSpPr>
              <p:nvPr/>
            </p:nvSpPr>
            <p:spPr bwMode="auto">
              <a:xfrm>
                <a:off x="8345545" y="5029200"/>
                <a:ext cx="526381" cy="126831"/>
              </a:xfrm>
              <a:custGeom>
                <a:avLst/>
                <a:gdLst>
                  <a:gd name="T0" fmla="*/ 32 w 412"/>
                  <a:gd name="T1" fmla="*/ 150 h 182"/>
                  <a:gd name="T2" fmla="*/ 186 w 412"/>
                  <a:gd name="T3" fmla="*/ 150 h 182"/>
                  <a:gd name="T4" fmla="*/ 186 w 412"/>
                  <a:gd name="T5" fmla="*/ 1 h 182"/>
                  <a:gd name="T6" fmla="*/ 187 w 412"/>
                  <a:gd name="T7" fmla="*/ 1 h 182"/>
                  <a:gd name="T8" fmla="*/ 187 w 412"/>
                  <a:gd name="T9" fmla="*/ 1 h 182"/>
                  <a:gd name="T10" fmla="*/ 412 w 412"/>
                  <a:gd name="T11" fmla="*/ 0 h 182"/>
                  <a:gd name="T12" fmla="*/ 412 w 412"/>
                  <a:gd name="T13" fmla="*/ 181 h 182"/>
                  <a:gd name="T14" fmla="*/ 379 w 412"/>
                  <a:gd name="T15" fmla="*/ 181 h 182"/>
                  <a:gd name="T16" fmla="*/ 379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79 w 412"/>
                  <a:gd name="T43" fmla="*/ 149 h 182"/>
                  <a:gd name="T44" fmla="*/ 379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6 w 412"/>
                  <a:gd name="T61" fmla="*/ 115 h 182"/>
                  <a:gd name="T62" fmla="*/ 99 w 412"/>
                  <a:gd name="T63" fmla="*/ 115 h 182"/>
                  <a:gd name="T64" fmla="*/ 99 w 412"/>
                  <a:gd name="T65" fmla="*/ 116 h 182"/>
                  <a:gd name="T66" fmla="*/ 70 w 412"/>
                  <a:gd name="T67" fmla="*/ 116 h 182"/>
                  <a:gd name="T68" fmla="*/ 70 w 412"/>
                  <a:gd name="T69" fmla="*/ 115 h 182"/>
                  <a:gd name="T70" fmla="*/ 69 w 412"/>
                  <a:gd name="T71" fmla="*/ 115 h 182"/>
                  <a:gd name="T72" fmla="*/ 69 w 412"/>
                  <a:gd name="T73" fmla="*/ 61 h 182"/>
                  <a:gd name="T74" fmla="*/ 99 w 412"/>
                  <a:gd name="T75" fmla="*/ 61 h 182"/>
                  <a:gd name="T76" fmla="*/ 99 w 412"/>
                  <a:gd name="T77" fmla="*/ 84 h 182"/>
                  <a:gd name="T78" fmla="*/ 123 w 412"/>
                  <a:gd name="T79" fmla="*/ 84 h 182"/>
                  <a:gd name="T80" fmla="*/ 123 w 412"/>
                  <a:gd name="T81" fmla="*/ 33 h 182"/>
                  <a:gd name="T82" fmla="*/ 32 w 412"/>
                  <a:gd name="T83" fmla="*/ 33 h 182"/>
                  <a:gd name="T84" fmla="*/ 32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2" y="150"/>
                    </a:moveTo>
                    <a:cubicBezTo>
                      <a:pt x="186" y="150"/>
                      <a:pt x="186" y="150"/>
                      <a:pt x="186" y="150"/>
                    </a:cubicBezTo>
                    <a:cubicBezTo>
                      <a:pt x="186" y="1"/>
                      <a:pt x="186" y="1"/>
                      <a:pt x="186"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79" y="181"/>
                      <a:pt x="379" y="181"/>
                      <a:pt x="379" y="181"/>
                    </a:cubicBezTo>
                    <a:cubicBezTo>
                      <a:pt x="379" y="181"/>
                      <a:pt x="379" y="181"/>
                      <a:pt x="379" y="181"/>
                    </a:cubicBezTo>
                    <a:cubicBezTo>
                      <a:pt x="256" y="182"/>
                      <a:pt x="256" y="182"/>
                      <a:pt x="256" y="182"/>
                    </a:cubicBezTo>
                    <a:cubicBezTo>
                      <a:pt x="256" y="143"/>
                      <a:pt x="255" y="100"/>
                      <a:pt x="255" y="62"/>
                    </a:cubicBezTo>
                    <a:cubicBezTo>
                      <a:pt x="284"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6" y="115"/>
                      <a:pt x="156" y="115"/>
                      <a:pt x="156" y="115"/>
                    </a:cubicBezTo>
                    <a:cubicBezTo>
                      <a:pt x="99" y="115"/>
                      <a:pt x="99" y="115"/>
                      <a:pt x="99" y="115"/>
                    </a:cubicBezTo>
                    <a:cubicBezTo>
                      <a:pt x="99" y="116"/>
                      <a:pt x="99" y="116"/>
                      <a:pt x="99" y="116"/>
                    </a:cubicBezTo>
                    <a:cubicBezTo>
                      <a:pt x="70" y="116"/>
                      <a:pt x="70" y="116"/>
                      <a:pt x="70" y="116"/>
                    </a:cubicBezTo>
                    <a:cubicBezTo>
                      <a:pt x="70" y="115"/>
                      <a:pt x="70" y="115"/>
                      <a:pt x="70" y="115"/>
                    </a:cubicBezTo>
                    <a:cubicBezTo>
                      <a:pt x="69" y="115"/>
                      <a:pt x="69" y="115"/>
                      <a:pt x="69" y="115"/>
                    </a:cubicBezTo>
                    <a:cubicBezTo>
                      <a:pt x="69" y="61"/>
                      <a:pt x="69" y="61"/>
                      <a:pt x="69" y="61"/>
                    </a:cubicBezTo>
                    <a:cubicBezTo>
                      <a:pt x="99" y="61"/>
                      <a:pt x="99" y="61"/>
                      <a:pt x="99" y="61"/>
                    </a:cubicBezTo>
                    <a:cubicBezTo>
                      <a:pt x="99" y="84"/>
                      <a:pt x="99" y="84"/>
                      <a:pt x="99" y="84"/>
                    </a:cubicBezTo>
                    <a:cubicBezTo>
                      <a:pt x="123" y="84"/>
                      <a:pt x="123" y="84"/>
                      <a:pt x="123" y="84"/>
                    </a:cubicBezTo>
                    <a:cubicBezTo>
                      <a:pt x="123" y="33"/>
                      <a:pt x="123" y="33"/>
                      <a:pt x="123" y="33"/>
                    </a:cubicBezTo>
                    <a:cubicBezTo>
                      <a:pt x="32" y="33"/>
                      <a:pt x="32" y="33"/>
                      <a:pt x="32" y="33"/>
                    </a:cubicBezTo>
                    <a:lnTo>
                      <a:pt x="32" y="150"/>
                    </a:lnTo>
                    <a:close/>
                  </a:path>
                </a:pathLst>
              </a:custGeom>
              <a:solidFill>
                <a:srgbClr val="C00000"/>
              </a:solidFill>
              <a:ln>
                <a:noFill/>
              </a:ln>
            </p:spPr>
            <p:txBody>
              <a:bodyPr vert="horz" wrap="square" lIns="45714" tIns="22857" rIns="45714" bIns="22857" numCol="1" anchor="t" anchorCtr="0" compatLnSpc="1">
                <a:prstTxWarp prst="textNoShape">
                  <a:avLst/>
                </a:prstTxWarp>
              </a:bodyPr>
              <a:lstStyle/>
              <a:p>
                <a:pPr defTabSz="1088421"/>
                <a:endParaRPr lang="en-US" sz="2150">
                  <a:solidFill>
                    <a:prstClr val="black"/>
                  </a:solidFill>
                </a:endParaRPr>
              </a:p>
            </p:txBody>
          </p:sp>
          <p:sp>
            <p:nvSpPr>
              <p:cNvPr id="22" name="Freeform 17"/>
              <p:cNvSpPr>
                <a:spLocks/>
              </p:cNvSpPr>
              <p:nvPr/>
            </p:nvSpPr>
            <p:spPr bwMode="auto">
              <a:xfrm>
                <a:off x="8915356" y="5029200"/>
                <a:ext cx="524643" cy="126831"/>
              </a:xfrm>
              <a:custGeom>
                <a:avLst/>
                <a:gdLst>
                  <a:gd name="T0" fmla="*/ 33 w 412"/>
                  <a:gd name="T1" fmla="*/ 150 h 182"/>
                  <a:gd name="T2" fmla="*/ 187 w 412"/>
                  <a:gd name="T3" fmla="*/ 150 h 182"/>
                  <a:gd name="T4" fmla="*/ 187 w 412"/>
                  <a:gd name="T5" fmla="*/ 1 h 182"/>
                  <a:gd name="T6" fmla="*/ 187 w 412"/>
                  <a:gd name="T7" fmla="*/ 1 h 182"/>
                  <a:gd name="T8" fmla="*/ 187 w 412"/>
                  <a:gd name="T9" fmla="*/ 1 h 182"/>
                  <a:gd name="T10" fmla="*/ 412 w 412"/>
                  <a:gd name="T11" fmla="*/ 0 h 182"/>
                  <a:gd name="T12" fmla="*/ 412 w 412"/>
                  <a:gd name="T13" fmla="*/ 181 h 182"/>
                  <a:gd name="T14" fmla="*/ 379 w 412"/>
                  <a:gd name="T15" fmla="*/ 181 h 182"/>
                  <a:gd name="T16" fmla="*/ 379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79 w 412"/>
                  <a:gd name="T43" fmla="*/ 149 h 182"/>
                  <a:gd name="T44" fmla="*/ 379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7 w 412"/>
                  <a:gd name="T61" fmla="*/ 115 h 182"/>
                  <a:gd name="T62" fmla="*/ 100 w 412"/>
                  <a:gd name="T63" fmla="*/ 115 h 182"/>
                  <a:gd name="T64" fmla="*/ 100 w 412"/>
                  <a:gd name="T65" fmla="*/ 116 h 182"/>
                  <a:gd name="T66" fmla="*/ 71 w 412"/>
                  <a:gd name="T67" fmla="*/ 116 h 182"/>
                  <a:gd name="T68" fmla="*/ 71 w 412"/>
                  <a:gd name="T69" fmla="*/ 115 h 182"/>
                  <a:gd name="T70" fmla="*/ 70 w 412"/>
                  <a:gd name="T71" fmla="*/ 115 h 182"/>
                  <a:gd name="T72" fmla="*/ 69 w 412"/>
                  <a:gd name="T73" fmla="*/ 61 h 182"/>
                  <a:gd name="T74" fmla="*/ 100 w 412"/>
                  <a:gd name="T75" fmla="*/ 61 h 182"/>
                  <a:gd name="T76" fmla="*/ 100 w 412"/>
                  <a:gd name="T77" fmla="*/ 84 h 182"/>
                  <a:gd name="T78" fmla="*/ 124 w 412"/>
                  <a:gd name="T79" fmla="*/ 84 h 182"/>
                  <a:gd name="T80" fmla="*/ 124 w 412"/>
                  <a:gd name="T81" fmla="*/ 33 h 182"/>
                  <a:gd name="T82" fmla="*/ 33 w 412"/>
                  <a:gd name="T83" fmla="*/ 33 h 182"/>
                  <a:gd name="T84" fmla="*/ 33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3" y="150"/>
                    </a:moveTo>
                    <a:cubicBezTo>
                      <a:pt x="187" y="150"/>
                      <a:pt x="187" y="150"/>
                      <a:pt x="187" y="150"/>
                    </a:cubicBezTo>
                    <a:cubicBezTo>
                      <a:pt x="187" y="1"/>
                      <a:pt x="187" y="1"/>
                      <a:pt x="187"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79" y="181"/>
                      <a:pt x="379" y="181"/>
                      <a:pt x="379" y="181"/>
                    </a:cubicBezTo>
                    <a:cubicBezTo>
                      <a:pt x="379" y="181"/>
                      <a:pt x="379" y="181"/>
                      <a:pt x="379" y="181"/>
                    </a:cubicBezTo>
                    <a:cubicBezTo>
                      <a:pt x="256" y="182"/>
                      <a:pt x="256" y="182"/>
                      <a:pt x="256" y="182"/>
                    </a:cubicBezTo>
                    <a:cubicBezTo>
                      <a:pt x="256" y="143"/>
                      <a:pt x="255" y="100"/>
                      <a:pt x="255" y="62"/>
                    </a:cubicBezTo>
                    <a:cubicBezTo>
                      <a:pt x="285"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7" y="115"/>
                      <a:pt x="157" y="115"/>
                      <a:pt x="157" y="115"/>
                    </a:cubicBezTo>
                    <a:cubicBezTo>
                      <a:pt x="100" y="115"/>
                      <a:pt x="100" y="115"/>
                      <a:pt x="100" y="115"/>
                    </a:cubicBezTo>
                    <a:cubicBezTo>
                      <a:pt x="100" y="116"/>
                      <a:pt x="100" y="116"/>
                      <a:pt x="100" y="116"/>
                    </a:cubicBezTo>
                    <a:cubicBezTo>
                      <a:pt x="71" y="116"/>
                      <a:pt x="71" y="116"/>
                      <a:pt x="71" y="116"/>
                    </a:cubicBezTo>
                    <a:cubicBezTo>
                      <a:pt x="71" y="115"/>
                      <a:pt x="71" y="115"/>
                      <a:pt x="71" y="115"/>
                    </a:cubicBezTo>
                    <a:cubicBezTo>
                      <a:pt x="70" y="115"/>
                      <a:pt x="70" y="115"/>
                      <a:pt x="70" y="115"/>
                    </a:cubicBezTo>
                    <a:cubicBezTo>
                      <a:pt x="69" y="61"/>
                      <a:pt x="69" y="61"/>
                      <a:pt x="69" y="61"/>
                    </a:cubicBezTo>
                    <a:cubicBezTo>
                      <a:pt x="100" y="61"/>
                      <a:pt x="100" y="61"/>
                      <a:pt x="100" y="61"/>
                    </a:cubicBezTo>
                    <a:cubicBezTo>
                      <a:pt x="100" y="84"/>
                      <a:pt x="100" y="84"/>
                      <a:pt x="100" y="84"/>
                    </a:cubicBezTo>
                    <a:cubicBezTo>
                      <a:pt x="124" y="84"/>
                      <a:pt x="124" y="84"/>
                      <a:pt x="124" y="84"/>
                    </a:cubicBezTo>
                    <a:cubicBezTo>
                      <a:pt x="124" y="33"/>
                      <a:pt x="124" y="33"/>
                      <a:pt x="124" y="33"/>
                    </a:cubicBezTo>
                    <a:cubicBezTo>
                      <a:pt x="33" y="33"/>
                      <a:pt x="33" y="33"/>
                      <a:pt x="33" y="33"/>
                    </a:cubicBezTo>
                    <a:lnTo>
                      <a:pt x="33" y="150"/>
                    </a:lnTo>
                    <a:close/>
                  </a:path>
                </a:pathLst>
              </a:custGeom>
              <a:solidFill>
                <a:srgbClr val="C00000"/>
              </a:solidFill>
              <a:ln>
                <a:noFill/>
              </a:ln>
            </p:spPr>
            <p:txBody>
              <a:bodyPr vert="horz" wrap="square" lIns="45714" tIns="22857" rIns="45714" bIns="22857" numCol="1" anchor="t" anchorCtr="0" compatLnSpc="1">
                <a:prstTxWarp prst="textNoShape">
                  <a:avLst/>
                </a:prstTxWarp>
              </a:bodyPr>
              <a:lstStyle/>
              <a:p>
                <a:pPr defTabSz="1088421"/>
                <a:endParaRPr lang="en-US" sz="2150">
                  <a:solidFill>
                    <a:prstClr val="black"/>
                  </a:solidFill>
                </a:endParaRPr>
              </a:p>
            </p:txBody>
          </p:sp>
          <p:sp>
            <p:nvSpPr>
              <p:cNvPr id="23" name="Freeform 18"/>
              <p:cNvSpPr>
                <a:spLocks/>
              </p:cNvSpPr>
              <p:nvPr/>
            </p:nvSpPr>
            <p:spPr bwMode="auto">
              <a:xfrm>
                <a:off x="9473006" y="5029200"/>
                <a:ext cx="524643" cy="126831"/>
              </a:xfrm>
              <a:custGeom>
                <a:avLst/>
                <a:gdLst>
                  <a:gd name="T0" fmla="*/ 32 w 411"/>
                  <a:gd name="T1" fmla="*/ 150 h 182"/>
                  <a:gd name="T2" fmla="*/ 186 w 411"/>
                  <a:gd name="T3" fmla="*/ 150 h 182"/>
                  <a:gd name="T4" fmla="*/ 186 w 411"/>
                  <a:gd name="T5" fmla="*/ 1 h 182"/>
                  <a:gd name="T6" fmla="*/ 187 w 411"/>
                  <a:gd name="T7" fmla="*/ 1 h 182"/>
                  <a:gd name="T8" fmla="*/ 187 w 411"/>
                  <a:gd name="T9" fmla="*/ 1 h 182"/>
                  <a:gd name="T10" fmla="*/ 411 w 411"/>
                  <a:gd name="T11" fmla="*/ 0 h 182"/>
                  <a:gd name="T12" fmla="*/ 411 w 411"/>
                  <a:gd name="T13" fmla="*/ 181 h 182"/>
                  <a:gd name="T14" fmla="*/ 379 w 411"/>
                  <a:gd name="T15" fmla="*/ 181 h 182"/>
                  <a:gd name="T16" fmla="*/ 379 w 411"/>
                  <a:gd name="T17" fmla="*/ 181 h 182"/>
                  <a:gd name="T18" fmla="*/ 255 w 411"/>
                  <a:gd name="T19" fmla="*/ 182 h 182"/>
                  <a:gd name="T20" fmla="*/ 255 w 411"/>
                  <a:gd name="T21" fmla="*/ 62 h 182"/>
                  <a:gd name="T22" fmla="*/ 342 w 411"/>
                  <a:gd name="T23" fmla="*/ 62 h 182"/>
                  <a:gd name="T24" fmla="*/ 342 w 411"/>
                  <a:gd name="T25" fmla="*/ 62 h 182"/>
                  <a:gd name="T26" fmla="*/ 342 w 411"/>
                  <a:gd name="T27" fmla="*/ 62 h 182"/>
                  <a:gd name="T28" fmla="*/ 342 w 411"/>
                  <a:gd name="T29" fmla="*/ 94 h 182"/>
                  <a:gd name="T30" fmla="*/ 342 w 411"/>
                  <a:gd name="T31" fmla="*/ 94 h 182"/>
                  <a:gd name="T32" fmla="*/ 342 w 411"/>
                  <a:gd name="T33" fmla="*/ 116 h 182"/>
                  <a:gd name="T34" fmla="*/ 313 w 411"/>
                  <a:gd name="T35" fmla="*/ 116 h 182"/>
                  <a:gd name="T36" fmla="*/ 313 w 411"/>
                  <a:gd name="T37" fmla="*/ 94 h 182"/>
                  <a:gd name="T38" fmla="*/ 288 w 411"/>
                  <a:gd name="T39" fmla="*/ 94 h 182"/>
                  <a:gd name="T40" fmla="*/ 288 w 411"/>
                  <a:gd name="T41" fmla="*/ 149 h 182"/>
                  <a:gd name="T42" fmla="*/ 379 w 411"/>
                  <a:gd name="T43" fmla="*/ 149 h 182"/>
                  <a:gd name="T44" fmla="*/ 379 w 411"/>
                  <a:gd name="T45" fmla="*/ 32 h 182"/>
                  <a:gd name="T46" fmla="*/ 220 w 411"/>
                  <a:gd name="T47" fmla="*/ 32 h 182"/>
                  <a:gd name="T48" fmla="*/ 220 w 411"/>
                  <a:gd name="T49" fmla="*/ 32 h 182"/>
                  <a:gd name="T50" fmla="*/ 219 w 411"/>
                  <a:gd name="T51" fmla="*/ 32 h 182"/>
                  <a:gd name="T52" fmla="*/ 219 w 411"/>
                  <a:gd name="T53" fmla="*/ 182 h 182"/>
                  <a:gd name="T54" fmla="*/ 0 w 411"/>
                  <a:gd name="T55" fmla="*/ 182 h 182"/>
                  <a:gd name="T56" fmla="*/ 0 w 411"/>
                  <a:gd name="T57" fmla="*/ 1 h 182"/>
                  <a:gd name="T58" fmla="*/ 156 w 411"/>
                  <a:gd name="T59" fmla="*/ 0 h 182"/>
                  <a:gd name="T60" fmla="*/ 156 w 411"/>
                  <a:gd name="T61" fmla="*/ 115 h 182"/>
                  <a:gd name="T62" fmla="*/ 99 w 411"/>
                  <a:gd name="T63" fmla="*/ 115 h 182"/>
                  <a:gd name="T64" fmla="*/ 99 w 411"/>
                  <a:gd name="T65" fmla="*/ 116 h 182"/>
                  <a:gd name="T66" fmla="*/ 70 w 411"/>
                  <a:gd name="T67" fmla="*/ 116 h 182"/>
                  <a:gd name="T68" fmla="*/ 70 w 411"/>
                  <a:gd name="T69" fmla="*/ 115 h 182"/>
                  <a:gd name="T70" fmla="*/ 69 w 411"/>
                  <a:gd name="T71" fmla="*/ 115 h 182"/>
                  <a:gd name="T72" fmla="*/ 69 w 411"/>
                  <a:gd name="T73" fmla="*/ 61 h 182"/>
                  <a:gd name="T74" fmla="*/ 99 w 411"/>
                  <a:gd name="T75" fmla="*/ 61 h 182"/>
                  <a:gd name="T76" fmla="*/ 99 w 411"/>
                  <a:gd name="T77" fmla="*/ 84 h 182"/>
                  <a:gd name="T78" fmla="*/ 123 w 411"/>
                  <a:gd name="T79" fmla="*/ 84 h 182"/>
                  <a:gd name="T80" fmla="*/ 123 w 411"/>
                  <a:gd name="T81" fmla="*/ 33 h 182"/>
                  <a:gd name="T82" fmla="*/ 32 w 411"/>
                  <a:gd name="T83" fmla="*/ 33 h 182"/>
                  <a:gd name="T84" fmla="*/ 32 w 411"/>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1" h="182">
                    <a:moveTo>
                      <a:pt x="32" y="150"/>
                    </a:moveTo>
                    <a:cubicBezTo>
                      <a:pt x="186" y="150"/>
                      <a:pt x="186" y="150"/>
                      <a:pt x="186" y="150"/>
                    </a:cubicBezTo>
                    <a:cubicBezTo>
                      <a:pt x="186" y="1"/>
                      <a:pt x="186" y="1"/>
                      <a:pt x="186" y="1"/>
                    </a:cubicBezTo>
                    <a:cubicBezTo>
                      <a:pt x="187" y="1"/>
                      <a:pt x="187" y="1"/>
                      <a:pt x="187" y="1"/>
                    </a:cubicBezTo>
                    <a:cubicBezTo>
                      <a:pt x="187" y="1"/>
                      <a:pt x="187" y="1"/>
                      <a:pt x="187" y="1"/>
                    </a:cubicBezTo>
                    <a:cubicBezTo>
                      <a:pt x="268" y="1"/>
                      <a:pt x="332" y="0"/>
                      <a:pt x="411" y="0"/>
                    </a:cubicBezTo>
                    <a:cubicBezTo>
                      <a:pt x="411" y="181"/>
                      <a:pt x="411" y="181"/>
                      <a:pt x="411" y="181"/>
                    </a:cubicBezTo>
                    <a:cubicBezTo>
                      <a:pt x="379" y="181"/>
                      <a:pt x="379" y="181"/>
                      <a:pt x="379" y="181"/>
                    </a:cubicBezTo>
                    <a:cubicBezTo>
                      <a:pt x="379" y="181"/>
                      <a:pt x="379" y="181"/>
                      <a:pt x="379" y="181"/>
                    </a:cubicBezTo>
                    <a:cubicBezTo>
                      <a:pt x="255" y="182"/>
                      <a:pt x="255" y="182"/>
                      <a:pt x="255" y="182"/>
                    </a:cubicBezTo>
                    <a:cubicBezTo>
                      <a:pt x="255" y="143"/>
                      <a:pt x="255" y="100"/>
                      <a:pt x="255" y="62"/>
                    </a:cubicBezTo>
                    <a:cubicBezTo>
                      <a:pt x="284"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6" y="115"/>
                      <a:pt x="156" y="115"/>
                      <a:pt x="156" y="115"/>
                    </a:cubicBezTo>
                    <a:cubicBezTo>
                      <a:pt x="99" y="115"/>
                      <a:pt x="99" y="115"/>
                      <a:pt x="99" y="115"/>
                    </a:cubicBezTo>
                    <a:cubicBezTo>
                      <a:pt x="99" y="116"/>
                      <a:pt x="99" y="116"/>
                      <a:pt x="99" y="116"/>
                    </a:cubicBezTo>
                    <a:cubicBezTo>
                      <a:pt x="70" y="116"/>
                      <a:pt x="70" y="116"/>
                      <a:pt x="70" y="116"/>
                    </a:cubicBezTo>
                    <a:cubicBezTo>
                      <a:pt x="70" y="115"/>
                      <a:pt x="70" y="115"/>
                      <a:pt x="70" y="115"/>
                    </a:cubicBezTo>
                    <a:cubicBezTo>
                      <a:pt x="69" y="115"/>
                      <a:pt x="69" y="115"/>
                      <a:pt x="69" y="115"/>
                    </a:cubicBezTo>
                    <a:cubicBezTo>
                      <a:pt x="69" y="61"/>
                      <a:pt x="69" y="61"/>
                      <a:pt x="69" y="61"/>
                    </a:cubicBezTo>
                    <a:cubicBezTo>
                      <a:pt x="99" y="61"/>
                      <a:pt x="99" y="61"/>
                      <a:pt x="99" y="61"/>
                    </a:cubicBezTo>
                    <a:cubicBezTo>
                      <a:pt x="99" y="84"/>
                      <a:pt x="99" y="84"/>
                      <a:pt x="99" y="84"/>
                    </a:cubicBezTo>
                    <a:cubicBezTo>
                      <a:pt x="123" y="84"/>
                      <a:pt x="123" y="84"/>
                      <a:pt x="123" y="84"/>
                    </a:cubicBezTo>
                    <a:cubicBezTo>
                      <a:pt x="123" y="33"/>
                      <a:pt x="123" y="33"/>
                      <a:pt x="123" y="33"/>
                    </a:cubicBezTo>
                    <a:cubicBezTo>
                      <a:pt x="32" y="33"/>
                      <a:pt x="32" y="33"/>
                      <a:pt x="32" y="33"/>
                    </a:cubicBezTo>
                    <a:lnTo>
                      <a:pt x="32" y="150"/>
                    </a:lnTo>
                    <a:close/>
                  </a:path>
                </a:pathLst>
              </a:custGeom>
              <a:solidFill>
                <a:srgbClr val="C00000"/>
              </a:solidFill>
              <a:ln>
                <a:noFill/>
              </a:ln>
            </p:spPr>
            <p:txBody>
              <a:bodyPr vert="horz" wrap="square" lIns="45714" tIns="22857" rIns="45714" bIns="22857" numCol="1" anchor="t" anchorCtr="0" compatLnSpc="1">
                <a:prstTxWarp prst="textNoShape">
                  <a:avLst/>
                </a:prstTxWarp>
              </a:bodyPr>
              <a:lstStyle/>
              <a:p>
                <a:pPr defTabSz="1088421"/>
                <a:endParaRPr lang="en-US" sz="2150">
                  <a:solidFill>
                    <a:prstClr val="black"/>
                  </a:solidFill>
                </a:endParaRPr>
              </a:p>
            </p:txBody>
          </p:sp>
          <p:sp>
            <p:nvSpPr>
              <p:cNvPr id="24" name="Freeform 19"/>
              <p:cNvSpPr>
                <a:spLocks/>
              </p:cNvSpPr>
              <p:nvPr/>
            </p:nvSpPr>
            <p:spPr bwMode="auto">
              <a:xfrm>
                <a:off x="10028919" y="5029200"/>
                <a:ext cx="526381" cy="126831"/>
              </a:xfrm>
              <a:custGeom>
                <a:avLst/>
                <a:gdLst>
                  <a:gd name="T0" fmla="*/ 33 w 412"/>
                  <a:gd name="T1" fmla="*/ 150 h 182"/>
                  <a:gd name="T2" fmla="*/ 187 w 412"/>
                  <a:gd name="T3" fmla="*/ 150 h 182"/>
                  <a:gd name="T4" fmla="*/ 187 w 412"/>
                  <a:gd name="T5" fmla="*/ 1 h 182"/>
                  <a:gd name="T6" fmla="*/ 187 w 412"/>
                  <a:gd name="T7" fmla="*/ 1 h 182"/>
                  <a:gd name="T8" fmla="*/ 187 w 412"/>
                  <a:gd name="T9" fmla="*/ 1 h 182"/>
                  <a:gd name="T10" fmla="*/ 412 w 412"/>
                  <a:gd name="T11" fmla="*/ 0 h 182"/>
                  <a:gd name="T12" fmla="*/ 412 w 412"/>
                  <a:gd name="T13" fmla="*/ 181 h 182"/>
                  <a:gd name="T14" fmla="*/ 380 w 412"/>
                  <a:gd name="T15" fmla="*/ 181 h 182"/>
                  <a:gd name="T16" fmla="*/ 380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80 w 412"/>
                  <a:gd name="T43" fmla="*/ 149 h 182"/>
                  <a:gd name="T44" fmla="*/ 380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7 w 412"/>
                  <a:gd name="T61" fmla="*/ 115 h 182"/>
                  <a:gd name="T62" fmla="*/ 100 w 412"/>
                  <a:gd name="T63" fmla="*/ 115 h 182"/>
                  <a:gd name="T64" fmla="*/ 100 w 412"/>
                  <a:gd name="T65" fmla="*/ 116 h 182"/>
                  <a:gd name="T66" fmla="*/ 71 w 412"/>
                  <a:gd name="T67" fmla="*/ 116 h 182"/>
                  <a:gd name="T68" fmla="*/ 71 w 412"/>
                  <a:gd name="T69" fmla="*/ 115 h 182"/>
                  <a:gd name="T70" fmla="*/ 70 w 412"/>
                  <a:gd name="T71" fmla="*/ 115 h 182"/>
                  <a:gd name="T72" fmla="*/ 69 w 412"/>
                  <a:gd name="T73" fmla="*/ 61 h 182"/>
                  <a:gd name="T74" fmla="*/ 100 w 412"/>
                  <a:gd name="T75" fmla="*/ 61 h 182"/>
                  <a:gd name="T76" fmla="*/ 100 w 412"/>
                  <a:gd name="T77" fmla="*/ 84 h 182"/>
                  <a:gd name="T78" fmla="*/ 124 w 412"/>
                  <a:gd name="T79" fmla="*/ 84 h 182"/>
                  <a:gd name="T80" fmla="*/ 124 w 412"/>
                  <a:gd name="T81" fmla="*/ 33 h 182"/>
                  <a:gd name="T82" fmla="*/ 33 w 412"/>
                  <a:gd name="T83" fmla="*/ 33 h 182"/>
                  <a:gd name="T84" fmla="*/ 33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3" y="150"/>
                    </a:moveTo>
                    <a:cubicBezTo>
                      <a:pt x="187" y="150"/>
                      <a:pt x="187" y="150"/>
                      <a:pt x="187" y="150"/>
                    </a:cubicBezTo>
                    <a:cubicBezTo>
                      <a:pt x="187" y="1"/>
                      <a:pt x="187" y="1"/>
                      <a:pt x="187"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80" y="181"/>
                      <a:pt x="380" y="181"/>
                      <a:pt x="380" y="181"/>
                    </a:cubicBezTo>
                    <a:cubicBezTo>
                      <a:pt x="380" y="181"/>
                      <a:pt x="380" y="181"/>
                      <a:pt x="380" y="181"/>
                    </a:cubicBezTo>
                    <a:cubicBezTo>
                      <a:pt x="256" y="182"/>
                      <a:pt x="256" y="182"/>
                      <a:pt x="256" y="182"/>
                    </a:cubicBezTo>
                    <a:cubicBezTo>
                      <a:pt x="256" y="143"/>
                      <a:pt x="255" y="100"/>
                      <a:pt x="255" y="62"/>
                    </a:cubicBezTo>
                    <a:cubicBezTo>
                      <a:pt x="285"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80" y="149"/>
                      <a:pt x="380" y="149"/>
                      <a:pt x="380" y="149"/>
                    </a:cubicBezTo>
                    <a:cubicBezTo>
                      <a:pt x="380" y="32"/>
                      <a:pt x="380" y="32"/>
                      <a:pt x="380"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7" y="115"/>
                      <a:pt x="157" y="115"/>
                      <a:pt x="157" y="115"/>
                    </a:cubicBezTo>
                    <a:cubicBezTo>
                      <a:pt x="100" y="115"/>
                      <a:pt x="100" y="115"/>
                      <a:pt x="100" y="115"/>
                    </a:cubicBezTo>
                    <a:cubicBezTo>
                      <a:pt x="100" y="116"/>
                      <a:pt x="100" y="116"/>
                      <a:pt x="100" y="116"/>
                    </a:cubicBezTo>
                    <a:cubicBezTo>
                      <a:pt x="71" y="116"/>
                      <a:pt x="71" y="116"/>
                      <a:pt x="71" y="116"/>
                    </a:cubicBezTo>
                    <a:cubicBezTo>
                      <a:pt x="71" y="115"/>
                      <a:pt x="71" y="115"/>
                      <a:pt x="71" y="115"/>
                    </a:cubicBezTo>
                    <a:cubicBezTo>
                      <a:pt x="70" y="115"/>
                      <a:pt x="70" y="115"/>
                      <a:pt x="70" y="115"/>
                    </a:cubicBezTo>
                    <a:cubicBezTo>
                      <a:pt x="69" y="61"/>
                      <a:pt x="69" y="61"/>
                      <a:pt x="69" y="61"/>
                    </a:cubicBezTo>
                    <a:cubicBezTo>
                      <a:pt x="100" y="61"/>
                      <a:pt x="100" y="61"/>
                      <a:pt x="100" y="61"/>
                    </a:cubicBezTo>
                    <a:cubicBezTo>
                      <a:pt x="100" y="84"/>
                      <a:pt x="100" y="84"/>
                      <a:pt x="100" y="84"/>
                    </a:cubicBezTo>
                    <a:cubicBezTo>
                      <a:pt x="124" y="84"/>
                      <a:pt x="124" y="84"/>
                      <a:pt x="124" y="84"/>
                    </a:cubicBezTo>
                    <a:cubicBezTo>
                      <a:pt x="124" y="33"/>
                      <a:pt x="124" y="33"/>
                      <a:pt x="124" y="33"/>
                    </a:cubicBezTo>
                    <a:cubicBezTo>
                      <a:pt x="33" y="33"/>
                      <a:pt x="33" y="33"/>
                      <a:pt x="33" y="33"/>
                    </a:cubicBezTo>
                    <a:lnTo>
                      <a:pt x="33" y="150"/>
                    </a:lnTo>
                    <a:close/>
                  </a:path>
                </a:pathLst>
              </a:custGeom>
              <a:solidFill>
                <a:srgbClr val="C00000"/>
              </a:solidFill>
              <a:ln>
                <a:noFill/>
              </a:ln>
            </p:spPr>
            <p:txBody>
              <a:bodyPr vert="horz" wrap="square" lIns="45714" tIns="22857" rIns="45714" bIns="22857" numCol="1" anchor="t" anchorCtr="0" compatLnSpc="1">
                <a:prstTxWarp prst="textNoShape">
                  <a:avLst/>
                </a:prstTxWarp>
              </a:bodyPr>
              <a:lstStyle/>
              <a:p>
                <a:pPr defTabSz="1088421"/>
                <a:endParaRPr lang="en-US" sz="2150">
                  <a:solidFill>
                    <a:prstClr val="black"/>
                  </a:solidFill>
                </a:endParaRPr>
              </a:p>
            </p:txBody>
          </p:sp>
          <p:sp>
            <p:nvSpPr>
              <p:cNvPr id="25" name="Freeform 20"/>
              <p:cNvSpPr>
                <a:spLocks/>
              </p:cNvSpPr>
              <p:nvPr/>
            </p:nvSpPr>
            <p:spPr bwMode="auto">
              <a:xfrm>
                <a:off x="10583096" y="5029200"/>
                <a:ext cx="526381" cy="126831"/>
              </a:xfrm>
              <a:custGeom>
                <a:avLst/>
                <a:gdLst>
                  <a:gd name="T0" fmla="*/ 33 w 412"/>
                  <a:gd name="T1" fmla="*/ 150 h 182"/>
                  <a:gd name="T2" fmla="*/ 187 w 412"/>
                  <a:gd name="T3" fmla="*/ 150 h 182"/>
                  <a:gd name="T4" fmla="*/ 187 w 412"/>
                  <a:gd name="T5" fmla="*/ 1 h 182"/>
                  <a:gd name="T6" fmla="*/ 187 w 412"/>
                  <a:gd name="T7" fmla="*/ 1 h 182"/>
                  <a:gd name="T8" fmla="*/ 187 w 412"/>
                  <a:gd name="T9" fmla="*/ 1 h 182"/>
                  <a:gd name="T10" fmla="*/ 412 w 412"/>
                  <a:gd name="T11" fmla="*/ 0 h 182"/>
                  <a:gd name="T12" fmla="*/ 412 w 412"/>
                  <a:gd name="T13" fmla="*/ 181 h 182"/>
                  <a:gd name="T14" fmla="*/ 380 w 412"/>
                  <a:gd name="T15" fmla="*/ 181 h 182"/>
                  <a:gd name="T16" fmla="*/ 380 w 412"/>
                  <a:gd name="T17" fmla="*/ 181 h 182"/>
                  <a:gd name="T18" fmla="*/ 256 w 412"/>
                  <a:gd name="T19" fmla="*/ 182 h 182"/>
                  <a:gd name="T20" fmla="*/ 256 w 412"/>
                  <a:gd name="T21" fmla="*/ 62 h 182"/>
                  <a:gd name="T22" fmla="*/ 342 w 412"/>
                  <a:gd name="T23" fmla="*/ 62 h 182"/>
                  <a:gd name="T24" fmla="*/ 342 w 412"/>
                  <a:gd name="T25" fmla="*/ 62 h 182"/>
                  <a:gd name="T26" fmla="*/ 343 w 412"/>
                  <a:gd name="T27" fmla="*/ 62 h 182"/>
                  <a:gd name="T28" fmla="*/ 343 w 412"/>
                  <a:gd name="T29" fmla="*/ 94 h 182"/>
                  <a:gd name="T30" fmla="*/ 342 w 412"/>
                  <a:gd name="T31" fmla="*/ 94 h 182"/>
                  <a:gd name="T32" fmla="*/ 342 w 412"/>
                  <a:gd name="T33" fmla="*/ 116 h 182"/>
                  <a:gd name="T34" fmla="*/ 313 w 412"/>
                  <a:gd name="T35" fmla="*/ 116 h 182"/>
                  <a:gd name="T36" fmla="*/ 313 w 412"/>
                  <a:gd name="T37" fmla="*/ 94 h 182"/>
                  <a:gd name="T38" fmla="*/ 289 w 412"/>
                  <a:gd name="T39" fmla="*/ 94 h 182"/>
                  <a:gd name="T40" fmla="*/ 289 w 412"/>
                  <a:gd name="T41" fmla="*/ 149 h 182"/>
                  <a:gd name="T42" fmla="*/ 380 w 412"/>
                  <a:gd name="T43" fmla="*/ 149 h 182"/>
                  <a:gd name="T44" fmla="*/ 380 w 412"/>
                  <a:gd name="T45" fmla="*/ 32 h 182"/>
                  <a:gd name="T46" fmla="*/ 221 w 412"/>
                  <a:gd name="T47" fmla="*/ 32 h 182"/>
                  <a:gd name="T48" fmla="*/ 221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7 w 412"/>
                  <a:gd name="T61" fmla="*/ 115 h 182"/>
                  <a:gd name="T62" fmla="*/ 100 w 412"/>
                  <a:gd name="T63" fmla="*/ 115 h 182"/>
                  <a:gd name="T64" fmla="*/ 100 w 412"/>
                  <a:gd name="T65" fmla="*/ 116 h 182"/>
                  <a:gd name="T66" fmla="*/ 71 w 412"/>
                  <a:gd name="T67" fmla="*/ 116 h 182"/>
                  <a:gd name="T68" fmla="*/ 71 w 412"/>
                  <a:gd name="T69" fmla="*/ 115 h 182"/>
                  <a:gd name="T70" fmla="*/ 70 w 412"/>
                  <a:gd name="T71" fmla="*/ 115 h 182"/>
                  <a:gd name="T72" fmla="*/ 69 w 412"/>
                  <a:gd name="T73" fmla="*/ 61 h 182"/>
                  <a:gd name="T74" fmla="*/ 100 w 412"/>
                  <a:gd name="T75" fmla="*/ 61 h 182"/>
                  <a:gd name="T76" fmla="*/ 100 w 412"/>
                  <a:gd name="T77" fmla="*/ 84 h 182"/>
                  <a:gd name="T78" fmla="*/ 124 w 412"/>
                  <a:gd name="T79" fmla="*/ 84 h 182"/>
                  <a:gd name="T80" fmla="*/ 124 w 412"/>
                  <a:gd name="T81" fmla="*/ 33 h 182"/>
                  <a:gd name="T82" fmla="*/ 33 w 412"/>
                  <a:gd name="T83" fmla="*/ 33 h 182"/>
                  <a:gd name="T84" fmla="*/ 33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3" y="150"/>
                    </a:moveTo>
                    <a:cubicBezTo>
                      <a:pt x="187" y="150"/>
                      <a:pt x="187" y="150"/>
                      <a:pt x="187" y="150"/>
                    </a:cubicBezTo>
                    <a:cubicBezTo>
                      <a:pt x="187" y="1"/>
                      <a:pt x="187" y="1"/>
                      <a:pt x="187"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80" y="181"/>
                      <a:pt x="380" y="181"/>
                      <a:pt x="380" y="181"/>
                    </a:cubicBezTo>
                    <a:cubicBezTo>
                      <a:pt x="380" y="181"/>
                      <a:pt x="380" y="181"/>
                      <a:pt x="380" y="181"/>
                    </a:cubicBezTo>
                    <a:cubicBezTo>
                      <a:pt x="256" y="182"/>
                      <a:pt x="256" y="182"/>
                      <a:pt x="256" y="182"/>
                    </a:cubicBezTo>
                    <a:cubicBezTo>
                      <a:pt x="256" y="143"/>
                      <a:pt x="256" y="100"/>
                      <a:pt x="256" y="62"/>
                    </a:cubicBezTo>
                    <a:cubicBezTo>
                      <a:pt x="285" y="62"/>
                      <a:pt x="313" y="62"/>
                      <a:pt x="342" y="62"/>
                    </a:cubicBezTo>
                    <a:cubicBezTo>
                      <a:pt x="342" y="62"/>
                      <a:pt x="342" y="62"/>
                      <a:pt x="342" y="62"/>
                    </a:cubicBezTo>
                    <a:cubicBezTo>
                      <a:pt x="343" y="62"/>
                      <a:pt x="343" y="62"/>
                      <a:pt x="343" y="62"/>
                    </a:cubicBezTo>
                    <a:cubicBezTo>
                      <a:pt x="343" y="94"/>
                      <a:pt x="343" y="94"/>
                      <a:pt x="343"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9" y="94"/>
                      <a:pt x="289" y="94"/>
                      <a:pt x="289" y="94"/>
                    </a:cubicBezTo>
                    <a:cubicBezTo>
                      <a:pt x="289" y="149"/>
                      <a:pt x="289" y="149"/>
                      <a:pt x="289" y="149"/>
                    </a:cubicBezTo>
                    <a:cubicBezTo>
                      <a:pt x="380" y="149"/>
                      <a:pt x="380" y="149"/>
                      <a:pt x="380" y="149"/>
                    </a:cubicBezTo>
                    <a:cubicBezTo>
                      <a:pt x="380" y="32"/>
                      <a:pt x="380" y="32"/>
                      <a:pt x="380" y="32"/>
                    </a:cubicBezTo>
                    <a:cubicBezTo>
                      <a:pt x="221" y="32"/>
                      <a:pt x="221" y="32"/>
                      <a:pt x="221" y="32"/>
                    </a:cubicBezTo>
                    <a:cubicBezTo>
                      <a:pt x="221" y="32"/>
                      <a:pt x="221" y="32"/>
                      <a:pt x="221"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7" y="115"/>
                      <a:pt x="157" y="115"/>
                      <a:pt x="157" y="115"/>
                    </a:cubicBezTo>
                    <a:cubicBezTo>
                      <a:pt x="100" y="115"/>
                      <a:pt x="100" y="115"/>
                      <a:pt x="100" y="115"/>
                    </a:cubicBezTo>
                    <a:cubicBezTo>
                      <a:pt x="100" y="116"/>
                      <a:pt x="100" y="116"/>
                      <a:pt x="100" y="116"/>
                    </a:cubicBezTo>
                    <a:cubicBezTo>
                      <a:pt x="71" y="116"/>
                      <a:pt x="71" y="116"/>
                      <a:pt x="71" y="116"/>
                    </a:cubicBezTo>
                    <a:cubicBezTo>
                      <a:pt x="71" y="115"/>
                      <a:pt x="71" y="115"/>
                      <a:pt x="71" y="115"/>
                    </a:cubicBezTo>
                    <a:cubicBezTo>
                      <a:pt x="70" y="115"/>
                      <a:pt x="70" y="115"/>
                      <a:pt x="70" y="115"/>
                    </a:cubicBezTo>
                    <a:cubicBezTo>
                      <a:pt x="69" y="61"/>
                      <a:pt x="69" y="61"/>
                      <a:pt x="69" y="61"/>
                    </a:cubicBezTo>
                    <a:cubicBezTo>
                      <a:pt x="100" y="61"/>
                      <a:pt x="100" y="61"/>
                      <a:pt x="100" y="61"/>
                    </a:cubicBezTo>
                    <a:cubicBezTo>
                      <a:pt x="100" y="84"/>
                      <a:pt x="100" y="84"/>
                      <a:pt x="100" y="84"/>
                    </a:cubicBezTo>
                    <a:cubicBezTo>
                      <a:pt x="124" y="84"/>
                      <a:pt x="124" y="84"/>
                      <a:pt x="124" y="84"/>
                    </a:cubicBezTo>
                    <a:cubicBezTo>
                      <a:pt x="124" y="33"/>
                      <a:pt x="124" y="33"/>
                      <a:pt x="124" y="33"/>
                    </a:cubicBezTo>
                    <a:cubicBezTo>
                      <a:pt x="33" y="33"/>
                      <a:pt x="33" y="33"/>
                      <a:pt x="33" y="33"/>
                    </a:cubicBezTo>
                    <a:lnTo>
                      <a:pt x="33" y="150"/>
                    </a:lnTo>
                    <a:close/>
                  </a:path>
                </a:pathLst>
              </a:custGeom>
              <a:solidFill>
                <a:srgbClr val="C00000"/>
              </a:solidFill>
              <a:ln>
                <a:noFill/>
              </a:ln>
            </p:spPr>
            <p:txBody>
              <a:bodyPr vert="horz" wrap="square" lIns="45714" tIns="22857" rIns="45714" bIns="22857" numCol="1" anchor="t" anchorCtr="0" compatLnSpc="1">
                <a:prstTxWarp prst="textNoShape">
                  <a:avLst/>
                </a:prstTxWarp>
              </a:bodyPr>
              <a:lstStyle/>
              <a:p>
                <a:pPr defTabSz="1088421"/>
                <a:endParaRPr lang="en-US" sz="2150">
                  <a:solidFill>
                    <a:prstClr val="black"/>
                  </a:solidFill>
                </a:endParaRPr>
              </a:p>
            </p:txBody>
          </p:sp>
          <p:sp>
            <p:nvSpPr>
              <p:cNvPr id="26" name="Freeform 21"/>
              <p:cNvSpPr>
                <a:spLocks/>
              </p:cNvSpPr>
              <p:nvPr/>
            </p:nvSpPr>
            <p:spPr bwMode="auto">
              <a:xfrm>
                <a:off x="11140746" y="5029200"/>
                <a:ext cx="526381" cy="126831"/>
              </a:xfrm>
              <a:custGeom>
                <a:avLst/>
                <a:gdLst>
                  <a:gd name="T0" fmla="*/ 32 w 412"/>
                  <a:gd name="T1" fmla="*/ 150 h 182"/>
                  <a:gd name="T2" fmla="*/ 186 w 412"/>
                  <a:gd name="T3" fmla="*/ 150 h 182"/>
                  <a:gd name="T4" fmla="*/ 186 w 412"/>
                  <a:gd name="T5" fmla="*/ 1 h 182"/>
                  <a:gd name="T6" fmla="*/ 187 w 412"/>
                  <a:gd name="T7" fmla="*/ 1 h 182"/>
                  <a:gd name="T8" fmla="*/ 187 w 412"/>
                  <a:gd name="T9" fmla="*/ 1 h 182"/>
                  <a:gd name="T10" fmla="*/ 412 w 412"/>
                  <a:gd name="T11" fmla="*/ 0 h 182"/>
                  <a:gd name="T12" fmla="*/ 412 w 412"/>
                  <a:gd name="T13" fmla="*/ 181 h 182"/>
                  <a:gd name="T14" fmla="*/ 379 w 412"/>
                  <a:gd name="T15" fmla="*/ 181 h 182"/>
                  <a:gd name="T16" fmla="*/ 379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79 w 412"/>
                  <a:gd name="T43" fmla="*/ 149 h 182"/>
                  <a:gd name="T44" fmla="*/ 379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6 w 412"/>
                  <a:gd name="T61" fmla="*/ 115 h 182"/>
                  <a:gd name="T62" fmla="*/ 99 w 412"/>
                  <a:gd name="T63" fmla="*/ 115 h 182"/>
                  <a:gd name="T64" fmla="*/ 99 w 412"/>
                  <a:gd name="T65" fmla="*/ 116 h 182"/>
                  <a:gd name="T66" fmla="*/ 70 w 412"/>
                  <a:gd name="T67" fmla="*/ 116 h 182"/>
                  <a:gd name="T68" fmla="*/ 70 w 412"/>
                  <a:gd name="T69" fmla="*/ 115 h 182"/>
                  <a:gd name="T70" fmla="*/ 69 w 412"/>
                  <a:gd name="T71" fmla="*/ 115 h 182"/>
                  <a:gd name="T72" fmla="*/ 69 w 412"/>
                  <a:gd name="T73" fmla="*/ 61 h 182"/>
                  <a:gd name="T74" fmla="*/ 99 w 412"/>
                  <a:gd name="T75" fmla="*/ 61 h 182"/>
                  <a:gd name="T76" fmla="*/ 99 w 412"/>
                  <a:gd name="T77" fmla="*/ 84 h 182"/>
                  <a:gd name="T78" fmla="*/ 124 w 412"/>
                  <a:gd name="T79" fmla="*/ 84 h 182"/>
                  <a:gd name="T80" fmla="*/ 124 w 412"/>
                  <a:gd name="T81" fmla="*/ 33 h 182"/>
                  <a:gd name="T82" fmla="*/ 32 w 412"/>
                  <a:gd name="T83" fmla="*/ 33 h 182"/>
                  <a:gd name="T84" fmla="*/ 32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2" y="150"/>
                    </a:moveTo>
                    <a:cubicBezTo>
                      <a:pt x="186" y="150"/>
                      <a:pt x="186" y="150"/>
                      <a:pt x="186" y="150"/>
                    </a:cubicBezTo>
                    <a:cubicBezTo>
                      <a:pt x="186" y="1"/>
                      <a:pt x="186" y="1"/>
                      <a:pt x="186"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79" y="181"/>
                      <a:pt x="379" y="181"/>
                      <a:pt x="379" y="181"/>
                    </a:cubicBezTo>
                    <a:cubicBezTo>
                      <a:pt x="379" y="181"/>
                      <a:pt x="379" y="181"/>
                      <a:pt x="379" y="181"/>
                    </a:cubicBezTo>
                    <a:cubicBezTo>
                      <a:pt x="256" y="182"/>
                      <a:pt x="256" y="182"/>
                      <a:pt x="256" y="182"/>
                    </a:cubicBezTo>
                    <a:cubicBezTo>
                      <a:pt x="256" y="143"/>
                      <a:pt x="255" y="100"/>
                      <a:pt x="255" y="62"/>
                    </a:cubicBezTo>
                    <a:cubicBezTo>
                      <a:pt x="284"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6" y="115"/>
                      <a:pt x="156" y="115"/>
                      <a:pt x="156" y="115"/>
                    </a:cubicBezTo>
                    <a:cubicBezTo>
                      <a:pt x="99" y="115"/>
                      <a:pt x="99" y="115"/>
                      <a:pt x="99" y="115"/>
                    </a:cubicBezTo>
                    <a:cubicBezTo>
                      <a:pt x="99" y="116"/>
                      <a:pt x="99" y="116"/>
                      <a:pt x="99" y="116"/>
                    </a:cubicBezTo>
                    <a:cubicBezTo>
                      <a:pt x="70" y="116"/>
                      <a:pt x="70" y="116"/>
                      <a:pt x="70" y="116"/>
                    </a:cubicBezTo>
                    <a:cubicBezTo>
                      <a:pt x="70" y="115"/>
                      <a:pt x="70" y="115"/>
                      <a:pt x="70" y="115"/>
                    </a:cubicBezTo>
                    <a:cubicBezTo>
                      <a:pt x="69" y="115"/>
                      <a:pt x="69" y="115"/>
                      <a:pt x="69" y="115"/>
                    </a:cubicBezTo>
                    <a:cubicBezTo>
                      <a:pt x="69" y="61"/>
                      <a:pt x="69" y="61"/>
                      <a:pt x="69" y="61"/>
                    </a:cubicBezTo>
                    <a:cubicBezTo>
                      <a:pt x="99" y="61"/>
                      <a:pt x="99" y="61"/>
                      <a:pt x="99" y="61"/>
                    </a:cubicBezTo>
                    <a:cubicBezTo>
                      <a:pt x="99" y="84"/>
                      <a:pt x="99" y="84"/>
                      <a:pt x="99" y="84"/>
                    </a:cubicBezTo>
                    <a:cubicBezTo>
                      <a:pt x="124" y="84"/>
                      <a:pt x="124" y="84"/>
                      <a:pt x="124" y="84"/>
                    </a:cubicBezTo>
                    <a:cubicBezTo>
                      <a:pt x="124" y="33"/>
                      <a:pt x="124" y="33"/>
                      <a:pt x="124" y="33"/>
                    </a:cubicBezTo>
                    <a:cubicBezTo>
                      <a:pt x="32" y="33"/>
                      <a:pt x="32" y="33"/>
                      <a:pt x="32" y="33"/>
                    </a:cubicBezTo>
                    <a:lnTo>
                      <a:pt x="32" y="150"/>
                    </a:lnTo>
                    <a:close/>
                  </a:path>
                </a:pathLst>
              </a:custGeom>
              <a:solidFill>
                <a:srgbClr val="C00000"/>
              </a:solidFill>
              <a:ln>
                <a:noFill/>
              </a:ln>
            </p:spPr>
            <p:txBody>
              <a:bodyPr vert="horz" wrap="square" lIns="45714" tIns="22857" rIns="45714" bIns="22857" numCol="1" anchor="t" anchorCtr="0" compatLnSpc="1">
                <a:prstTxWarp prst="textNoShape">
                  <a:avLst/>
                </a:prstTxWarp>
              </a:bodyPr>
              <a:lstStyle/>
              <a:p>
                <a:pPr defTabSz="1088421"/>
                <a:endParaRPr lang="en-US" sz="2150">
                  <a:solidFill>
                    <a:prstClr val="black"/>
                  </a:solidFill>
                </a:endParaRPr>
              </a:p>
            </p:txBody>
          </p:sp>
          <p:sp>
            <p:nvSpPr>
              <p:cNvPr id="27" name="Freeform 22"/>
              <p:cNvSpPr>
                <a:spLocks/>
              </p:cNvSpPr>
              <p:nvPr/>
            </p:nvSpPr>
            <p:spPr bwMode="auto">
              <a:xfrm>
                <a:off x="11696660" y="5029200"/>
                <a:ext cx="526381" cy="126831"/>
              </a:xfrm>
              <a:custGeom>
                <a:avLst/>
                <a:gdLst>
                  <a:gd name="T0" fmla="*/ 33 w 412"/>
                  <a:gd name="T1" fmla="*/ 150 h 182"/>
                  <a:gd name="T2" fmla="*/ 187 w 412"/>
                  <a:gd name="T3" fmla="*/ 150 h 182"/>
                  <a:gd name="T4" fmla="*/ 187 w 412"/>
                  <a:gd name="T5" fmla="*/ 1 h 182"/>
                  <a:gd name="T6" fmla="*/ 187 w 412"/>
                  <a:gd name="T7" fmla="*/ 1 h 182"/>
                  <a:gd name="T8" fmla="*/ 187 w 412"/>
                  <a:gd name="T9" fmla="*/ 1 h 182"/>
                  <a:gd name="T10" fmla="*/ 412 w 412"/>
                  <a:gd name="T11" fmla="*/ 0 h 182"/>
                  <a:gd name="T12" fmla="*/ 412 w 412"/>
                  <a:gd name="T13" fmla="*/ 181 h 182"/>
                  <a:gd name="T14" fmla="*/ 380 w 412"/>
                  <a:gd name="T15" fmla="*/ 181 h 182"/>
                  <a:gd name="T16" fmla="*/ 380 w 412"/>
                  <a:gd name="T17" fmla="*/ 181 h 182"/>
                  <a:gd name="T18" fmla="*/ 256 w 412"/>
                  <a:gd name="T19" fmla="*/ 182 h 182"/>
                  <a:gd name="T20" fmla="*/ 256 w 412"/>
                  <a:gd name="T21" fmla="*/ 62 h 182"/>
                  <a:gd name="T22" fmla="*/ 342 w 412"/>
                  <a:gd name="T23" fmla="*/ 62 h 182"/>
                  <a:gd name="T24" fmla="*/ 342 w 412"/>
                  <a:gd name="T25" fmla="*/ 62 h 182"/>
                  <a:gd name="T26" fmla="*/ 343 w 412"/>
                  <a:gd name="T27" fmla="*/ 62 h 182"/>
                  <a:gd name="T28" fmla="*/ 343 w 412"/>
                  <a:gd name="T29" fmla="*/ 94 h 182"/>
                  <a:gd name="T30" fmla="*/ 342 w 412"/>
                  <a:gd name="T31" fmla="*/ 94 h 182"/>
                  <a:gd name="T32" fmla="*/ 342 w 412"/>
                  <a:gd name="T33" fmla="*/ 116 h 182"/>
                  <a:gd name="T34" fmla="*/ 313 w 412"/>
                  <a:gd name="T35" fmla="*/ 116 h 182"/>
                  <a:gd name="T36" fmla="*/ 313 w 412"/>
                  <a:gd name="T37" fmla="*/ 94 h 182"/>
                  <a:gd name="T38" fmla="*/ 289 w 412"/>
                  <a:gd name="T39" fmla="*/ 94 h 182"/>
                  <a:gd name="T40" fmla="*/ 289 w 412"/>
                  <a:gd name="T41" fmla="*/ 149 h 182"/>
                  <a:gd name="T42" fmla="*/ 380 w 412"/>
                  <a:gd name="T43" fmla="*/ 149 h 182"/>
                  <a:gd name="T44" fmla="*/ 380 w 412"/>
                  <a:gd name="T45" fmla="*/ 32 h 182"/>
                  <a:gd name="T46" fmla="*/ 221 w 412"/>
                  <a:gd name="T47" fmla="*/ 32 h 182"/>
                  <a:gd name="T48" fmla="*/ 221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7 w 412"/>
                  <a:gd name="T61" fmla="*/ 115 h 182"/>
                  <a:gd name="T62" fmla="*/ 100 w 412"/>
                  <a:gd name="T63" fmla="*/ 115 h 182"/>
                  <a:gd name="T64" fmla="*/ 100 w 412"/>
                  <a:gd name="T65" fmla="*/ 116 h 182"/>
                  <a:gd name="T66" fmla="*/ 71 w 412"/>
                  <a:gd name="T67" fmla="*/ 116 h 182"/>
                  <a:gd name="T68" fmla="*/ 71 w 412"/>
                  <a:gd name="T69" fmla="*/ 115 h 182"/>
                  <a:gd name="T70" fmla="*/ 70 w 412"/>
                  <a:gd name="T71" fmla="*/ 115 h 182"/>
                  <a:gd name="T72" fmla="*/ 69 w 412"/>
                  <a:gd name="T73" fmla="*/ 61 h 182"/>
                  <a:gd name="T74" fmla="*/ 100 w 412"/>
                  <a:gd name="T75" fmla="*/ 61 h 182"/>
                  <a:gd name="T76" fmla="*/ 100 w 412"/>
                  <a:gd name="T77" fmla="*/ 84 h 182"/>
                  <a:gd name="T78" fmla="*/ 124 w 412"/>
                  <a:gd name="T79" fmla="*/ 84 h 182"/>
                  <a:gd name="T80" fmla="*/ 124 w 412"/>
                  <a:gd name="T81" fmla="*/ 33 h 182"/>
                  <a:gd name="T82" fmla="*/ 33 w 412"/>
                  <a:gd name="T83" fmla="*/ 33 h 182"/>
                  <a:gd name="T84" fmla="*/ 33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3" y="150"/>
                    </a:moveTo>
                    <a:cubicBezTo>
                      <a:pt x="187" y="150"/>
                      <a:pt x="187" y="150"/>
                      <a:pt x="187" y="150"/>
                    </a:cubicBezTo>
                    <a:cubicBezTo>
                      <a:pt x="187" y="1"/>
                      <a:pt x="187" y="1"/>
                      <a:pt x="187"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80" y="181"/>
                      <a:pt x="380" y="181"/>
                      <a:pt x="380" y="181"/>
                    </a:cubicBezTo>
                    <a:cubicBezTo>
                      <a:pt x="380" y="181"/>
                      <a:pt x="380" y="181"/>
                      <a:pt x="380" y="181"/>
                    </a:cubicBezTo>
                    <a:cubicBezTo>
                      <a:pt x="256" y="182"/>
                      <a:pt x="256" y="182"/>
                      <a:pt x="256" y="182"/>
                    </a:cubicBezTo>
                    <a:cubicBezTo>
                      <a:pt x="256" y="143"/>
                      <a:pt x="256" y="100"/>
                      <a:pt x="256" y="62"/>
                    </a:cubicBezTo>
                    <a:cubicBezTo>
                      <a:pt x="285" y="62"/>
                      <a:pt x="313" y="62"/>
                      <a:pt x="342" y="62"/>
                    </a:cubicBezTo>
                    <a:cubicBezTo>
                      <a:pt x="342" y="62"/>
                      <a:pt x="342" y="62"/>
                      <a:pt x="342" y="62"/>
                    </a:cubicBezTo>
                    <a:cubicBezTo>
                      <a:pt x="343" y="62"/>
                      <a:pt x="343" y="62"/>
                      <a:pt x="343" y="62"/>
                    </a:cubicBezTo>
                    <a:cubicBezTo>
                      <a:pt x="343" y="94"/>
                      <a:pt x="343" y="94"/>
                      <a:pt x="343"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9" y="94"/>
                      <a:pt x="289" y="94"/>
                      <a:pt x="289" y="94"/>
                    </a:cubicBezTo>
                    <a:cubicBezTo>
                      <a:pt x="289" y="149"/>
                      <a:pt x="289" y="149"/>
                      <a:pt x="289" y="149"/>
                    </a:cubicBezTo>
                    <a:cubicBezTo>
                      <a:pt x="380" y="149"/>
                      <a:pt x="380" y="149"/>
                      <a:pt x="380" y="149"/>
                    </a:cubicBezTo>
                    <a:cubicBezTo>
                      <a:pt x="380" y="32"/>
                      <a:pt x="380" y="32"/>
                      <a:pt x="380" y="32"/>
                    </a:cubicBezTo>
                    <a:cubicBezTo>
                      <a:pt x="221" y="32"/>
                      <a:pt x="221" y="32"/>
                      <a:pt x="221" y="32"/>
                    </a:cubicBezTo>
                    <a:cubicBezTo>
                      <a:pt x="221" y="32"/>
                      <a:pt x="221" y="32"/>
                      <a:pt x="221"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7" y="115"/>
                      <a:pt x="157" y="115"/>
                      <a:pt x="157" y="115"/>
                    </a:cubicBezTo>
                    <a:cubicBezTo>
                      <a:pt x="100" y="115"/>
                      <a:pt x="100" y="115"/>
                      <a:pt x="100" y="115"/>
                    </a:cubicBezTo>
                    <a:cubicBezTo>
                      <a:pt x="100" y="116"/>
                      <a:pt x="100" y="116"/>
                      <a:pt x="100" y="116"/>
                    </a:cubicBezTo>
                    <a:cubicBezTo>
                      <a:pt x="71" y="116"/>
                      <a:pt x="71" y="116"/>
                      <a:pt x="71" y="116"/>
                    </a:cubicBezTo>
                    <a:cubicBezTo>
                      <a:pt x="71" y="115"/>
                      <a:pt x="71" y="115"/>
                      <a:pt x="71" y="115"/>
                    </a:cubicBezTo>
                    <a:cubicBezTo>
                      <a:pt x="70" y="115"/>
                      <a:pt x="70" y="115"/>
                      <a:pt x="70" y="115"/>
                    </a:cubicBezTo>
                    <a:cubicBezTo>
                      <a:pt x="69" y="61"/>
                      <a:pt x="69" y="61"/>
                      <a:pt x="69" y="61"/>
                    </a:cubicBezTo>
                    <a:cubicBezTo>
                      <a:pt x="100" y="61"/>
                      <a:pt x="100" y="61"/>
                      <a:pt x="100" y="61"/>
                    </a:cubicBezTo>
                    <a:cubicBezTo>
                      <a:pt x="100" y="84"/>
                      <a:pt x="100" y="84"/>
                      <a:pt x="100" y="84"/>
                    </a:cubicBezTo>
                    <a:cubicBezTo>
                      <a:pt x="124" y="84"/>
                      <a:pt x="124" y="84"/>
                      <a:pt x="124" y="84"/>
                    </a:cubicBezTo>
                    <a:cubicBezTo>
                      <a:pt x="124" y="33"/>
                      <a:pt x="124" y="33"/>
                      <a:pt x="124" y="33"/>
                    </a:cubicBezTo>
                    <a:cubicBezTo>
                      <a:pt x="33" y="33"/>
                      <a:pt x="33" y="33"/>
                      <a:pt x="33" y="33"/>
                    </a:cubicBezTo>
                    <a:lnTo>
                      <a:pt x="33" y="150"/>
                    </a:lnTo>
                    <a:close/>
                  </a:path>
                </a:pathLst>
              </a:custGeom>
              <a:solidFill>
                <a:srgbClr val="C00000"/>
              </a:solidFill>
              <a:ln>
                <a:noFill/>
              </a:ln>
            </p:spPr>
            <p:txBody>
              <a:bodyPr vert="horz" wrap="square" lIns="45714" tIns="22857" rIns="45714" bIns="22857" numCol="1" anchor="t" anchorCtr="0" compatLnSpc="1">
                <a:prstTxWarp prst="textNoShape">
                  <a:avLst/>
                </a:prstTxWarp>
              </a:bodyPr>
              <a:lstStyle/>
              <a:p>
                <a:pPr defTabSz="1088421"/>
                <a:endParaRPr lang="en-US" sz="2150">
                  <a:solidFill>
                    <a:prstClr val="black"/>
                  </a:solidFill>
                </a:endParaRPr>
              </a:p>
            </p:txBody>
          </p:sp>
          <p:sp>
            <p:nvSpPr>
              <p:cNvPr id="28" name="Freeform 23"/>
              <p:cNvSpPr>
                <a:spLocks/>
              </p:cNvSpPr>
              <p:nvPr/>
            </p:nvSpPr>
            <p:spPr bwMode="auto">
              <a:xfrm>
                <a:off x="12250836" y="5029200"/>
                <a:ext cx="524643" cy="126831"/>
              </a:xfrm>
              <a:custGeom>
                <a:avLst/>
                <a:gdLst>
                  <a:gd name="T0" fmla="*/ 32 w 411"/>
                  <a:gd name="T1" fmla="*/ 150 h 182"/>
                  <a:gd name="T2" fmla="*/ 186 w 411"/>
                  <a:gd name="T3" fmla="*/ 150 h 182"/>
                  <a:gd name="T4" fmla="*/ 186 w 411"/>
                  <a:gd name="T5" fmla="*/ 1 h 182"/>
                  <a:gd name="T6" fmla="*/ 187 w 411"/>
                  <a:gd name="T7" fmla="*/ 1 h 182"/>
                  <a:gd name="T8" fmla="*/ 187 w 411"/>
                  <a:gd name="T9" fmla="*/ 1 h 182"/>
                  <a:gd name="T10" fmla="*/ 411 w 411"/>
                  <a:gd name="T11" fmla="*/ 0 h 182"/>
                  <a:gd name="T12" fmla="*/ 411 w 411"/>
                  <a:gd name="T13" fmla="*/ 181 h 182"/>
                  <a:gd name="T14" fmla="*/ 379 w 411"/>
                  <a:gd name="T15" fmla="*/ 181 h 182"/>
                  <a:gd name="T16" fmla="*/ 379 w 411"/>
                  <a:gd name="T17" fmla="*/ 181 h 182"/>
                  <a:gd name="T18" fmla="*/ 256 w 411"/>
                  <a:gd name="T19" fmla="*/ 182 h 182"/>
                  <a:gd name="T20" fmla="*/ 255 w 411"/>
                  <a:gd name="T21" fmla="*/ 62 h 182"/>
                  <a:gd name="T22" fmla="*/ 342 w 411"/>
                  <a:gd name="T23" fmla="*/ 62 h 182"/>
                  <a:gd name="T24" fmla="*/ 342 w 411"/>
                  <a:gd name="T25" fmla="*/ 62 h 182"/>
                  <a:gd name="T26" fmla="*/ 342 w 411"/>
                  <a:gd name="T27" fmla="*/ 62 h 182"/>
                  <a:gd name="T28" fmla="*/ 342 w 411"/>
                  <a:gd name="T29" fmla="*/ 94 h 182"/>
                  <a:gd name="T30" fmla="*/ 342 w 411"/>
                  <a:gd name="T31" fmla="*/ 94 h 182"/>
                  <a:gd name="T32" fmla="*/ 342 w 411"/>
                  <a:gd name="T33" fmla="*/ 116 h 182"/>
                  <a:gd name="T34" fmla="*/ 313 w 411"/>
                  <a:gd name="T35" fmla="*/ 116 h 182"/>
                  <a:gd name="T36" fmla="*/ 313 w 411"/>
                  <a:gd name="T37" fmla="*/ 94 h 182"/>
                  <a:gd name="T38" fmla="*/ 288 w 411"/>
                  <a:gd name="T39" fmla="*/ 94 h 182"/>
                  <a:gd name="T40" fmla="*/ 288 w 411"/>
                  <a:gd name="T41" fmla="*/ 149 h 182"/>
                  <a:gd name="T42" fmla="*/ 379 w 411"/>
                  <a:gd name="T43" fmla="*/ 149 h 182"/>
                  <a:gd name="T44" fmla="*/ 379 w 411"/>
                  <a:gd name="T45" fmla="*/ 32 h 182"/>
                  <a:gd name="T46" fmla="*/ 220 w 411"/>
                  <a:gd name="T47" fmla="*/ 32 h 182"/>
                  <a:gd name="T48" fmla="*/ 220 w 411"/>
                  <a:gd name="T49" fmla="*/ 32 h 182"/>
                  <a:gd name="T50" fmla="*/ 219 w 411"/>
                  <a:gd name="T51" fmla="*/ 32 h 182"/>
                  <a:gd name="T52" fmla="*/ 219 w 411"/>
                  <a:gd name="T53" fmla="*/ 182 h 182"/>
                  <a:gd name="T54" fmla="*/ 0 w 411"/>
                  <a:gd name="T55" fmla="*/ 182 h 182"/>
                  <a:gd name="T56" fmla="*/ 0 w 411"/>
                  <a:gd name="T57" fmla="*/ 1 h 182"/>
                  <a:gd name="T58" fmla="*/ 156 w 411"/>
                  <a:gd name="T59" fmla="*/ 0 h 182"/>
                  <a:gd name="T60" fmla="*/ 156 w 411"/>
                  <a:gd name="T61" fmla="*/ 115 h 182"/>
                  <a:gd name="T62" fmla="*/ 99 w 411"/>
                  <a:gd name="T63" fmla="*/ 115 h 182"/>
                  <a:gd name="T64" fmla="*/ 99 w 411"/>
                  <a:gd name="T65" fmla="*/ 116 h 182"/>
                  <a:gd name="T66" fmla="*/ 70 w 411"/>
                  <a:gd name="T67" fmla="*/ 116 h 182"/>
                  <a:gd name="T68" fmla="*/ 70 w 411"/>
                  <a:gd name="T69" fmla="*/ 115 h 182"/>
                  <a:gd name="T70" fmla="*/ 69 w 411"/>
                  <a:gd name="T71" fmla="*/ 115 h 182"/>
                  <a:gd name="T72" fmla="*/ 69 w 411"/>
                  <a:gd name="T73" fmla="*/ 61 h 182"/>
                  <a:gd name="T74" fmla="*/ 99 w 411"/>
                  <a:gd name="T75" fmla="*/ 61 h 182"/>
                  <a:gd name="T76" fmla="*/ 99 w 411"/>
                  <a:gd name="T77" fmla="*/ 84 h 182"/>
                  <a:gd name="T78" fmla="*/ 123 w 411"/>
                  <a:gd name="T79" fmla="*/ 84 h 182"/>
                  <a:gd name="T80" fmla="*/ 123 w 411"/>
                  <a:gd name="T81" fmla="*/ 33 h 182"/>
                  <a:gd name="T82" fmla="*/ 32 w 411"/>
                  <a:gd name="T83" fmla="*/ 33 h 182"/>
                  <a:gd name="T84" fmla="*/ 32 w 411"/>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1" h="182">
                    <a:moveTo>
                      <a:pt x="32" y="150"/>
                    </a:moveTo>
                    <a:cubicBezTo>
                      <a:pt x="186" y="150"/>
                      <a:pt x="186" y="150"/>
                      <a:pt x="186" y="150"/>
                    </a:cubicBezTo>
                    <a:cubicBezTo>
                      <a:pt x="186" y="1"/>
                      <a:pt x="186" y="1"/>
                      <a:pt x="186" y="1"/>
                    </a:cubicBezTo>
                    <a:cubicBezTo>
                      <a:pt x="187" y="1"/>
                      <a:pt x="187" y="1"/>
                      <a:pt x="187" y="1"/>
                    </a:cubicBezTo>
                    <a:cubicBezTo>
                      <a:pt x="187" y="1"/>
                      <a:pt x="187" y="1"/>
                      <a:pt x="187" y="1"/>
                    </a:cubicBezTo>
                    <a:cubicBezTo>
                      <a:pt x="268" y="1"/>
                      <a:pt x="332" y="0"/>
                      <a:pt x="411" y="0"/>
                    </a:cubicBezTo>
                    <a:cubicBezTo>
                      <a:pt x="411" y="181"/>
                      <a:pt x="411" y="181"/>
                      <a:pt x="411" y="181"/>
                    </a:cubicBezTo>
                    <a:cubicBezTo>
                      <a:pt x="379" y="181"/>
                      <a:pt x="379" y="181"/>
                      <a:pt x="379" y="181"/>
                    </a:cubicBezTo>
                    <a:cubicBezTo>
                      <a:pt x="379" y="181"/>
                      <a:pt x="379" y="181"/>
                      <a:pt x="379" y="181"/>
                    </a:cubicBezTo>
                    <a:cubicBezTo>
                      <a:pt x="256" y="182"/>
                      <a:pt x="256" y="182"/>
                      <a:pt x="256" y="182"/>
                    </a:cubicBezTo>
                    <a:cubicBezTo>
                      <a:pt x="256" y="143"/>
                      <a:pt x="255" y="100"/>
                      <a:pt x="255" y="62"/>
                    </a:cubicBezTo>
                    <a:cubicBezTo>
                      <a:pt x="284"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6" y="115"/>
                      <a:pt x="156" y="115"/>
                      <a:pt x="156" y="115"/>
                    </a:cubicBezTo>
                    <a:cubicBezTo>
                      <a:pt x="99" y="115"/>
                      <a:pt x="99" y="115"/>
                      <a:pt x="99" y="115"/>
                    </a:cubicBezTo>
                    <a:cubicBezTo>
                      <a:pt x="99" y="116"/>
                      <a:pt x="99" y="116"/>
                      <a:pt x="99" y="116"/>
                    </a:cubicBezTo>
                    <a:cubicBezTo>
                      <a:pt x="70" y="116"/>
                      <a:pt x="70" y="116"/>
                      <a:pt x="70" y="116"/>
                    </a:cubicBezTo>
                    <a:cubicBezTo>
                      <a:pt x="70" y="115"/>
                      <a:pt x="70" y="115"/>
                      <a:pt x="70" y="115"/>
                    </a:cubicBezTo>
                    <a:cubicBezTo>
                      <a:pt x="69" y="115"/>
                      <a:pt x="69" y="115"/>
                      <a:pt x="69" y="115"/>
                    </a:cubicBezTo>
                    <a:cubicBezTo>
                      <a:pt x="69" y="61"/>
                      <a:pt x="69" y="61"/>
                      <a:pt x="69" y="61"/>
                    </a:cubicBezTo>
                    <a:cubicBezTo>
                      <a:pt x="99" y="61"/>
                      <a:pt x="99" y="61"/>
                      <a:pt x="99" y="61"/>
                    </a:cubicBezTo>
                    <a:cubicBezTo>
                      <a:pt x="99" y="84"/>
                      <a:pt x="99" y="84"/>
                      <a:pt x="99" y="84"/>
                    </a:cubicBezTo>
                    <a:cubicBezTo>
                      <a:pt x="123" y="84"/>
                      <a:pt x="123" y="84"/>
                      <a:pt x="123" y="84"/>
                    </a:cubicBezTo>
                    <a:cubicBezTo>
                      <a:pt x="123" y="33"/>
                      <a:pt x="123" y="33"/>
                      <a:pt x="123" y="33"/>
                    </a:cubicBezTo>
                    <a:cubicBezTo>
                      <a:pt x="32" y="33"/>
                      <a:pt x="32" y="33"/>
                      <a:pt x="32" y="33"/>
                    </a:cubicBezTo>
                    <a:lnTo>
                      <a:pt x="32" y="150"/>
                    </a:lnTo>
                    <a:close/>
                  </a:path>
                </a:pathLst>
              </a:custGeom>
              <a:solidFill>
                <a:srgbClr val="C00000"/>
              </a:solidFill>
              <a:ln>
                <a:noFill/>
              </a:ln>
            </p:spPr>
            <p:txBody>
              <a:bodyPr vert="horz" wrap="square" lIns="45714" tIns="22857" rIns="45714" bIns="22857" numCol="1" anchor="t" anchorCtr="0" compatLnSpc="1">
                <a:prstTxWarp prst="textNoShape">
                  <a:avLst/>
                </a:prstTxWarp>
              </a:bodyPr>
              <a:lstStyle/>
              <a:p>
                <a:pPr defTabSz="1088421"/>
                <a:endParaRPr lang="en-US" sz="2150">
                  <a:solidFill>
                    <a:prstClr val="black"/>
                  </a:solidFill>
                </a:endParaRPr>
              </a:p>
            </p:txBody>
          </p:sp>
          <p:sp>
            <p:nvSpPr>
              <p:cNvPr id="29" name="Freeform 24"/>
              <p:cNvSpPr>
                <a:spLocks/>
              </p:cNvSpPr>
              <p:nvPr/>
            </p:nvSpPr>
            <p:spPr bwMode="auto">
              <a:xfrm>
                <a:off x="12806750" y="5029200"/>
                <a:ext cx="526381" cy="126831"/>
              </a:xfrm>
              <a:custGeom>
                <a:avLst/>
                <a:gdLst>
                  <a:gd name="T0" fmla="*/ 33 w 412"/>
                  <a:gd name="T1" fmla="*/ 150 h 182"/>
                  <a:gd name="T2" fmla="*/ 187 w 412"/>
                  <a:gd name="T3" fmla="*/ 150 h 182"/>
                  <a:gd name="T4" fmla="*/ 187 w 412"/>
                  <a:gd name="T5" fmla="*/ 1 h 182"/>
                  <a:gd name="T6" fmla="*/ 187 w 412"/>
                  <a:gd name="T7" fmla="*/ 1 h 182"/>
                  <a:gd name="T8" fmla="*/ 187 w 412"/>
                  <a:gd name="T9" fmla="*/ 1 h 182"/>
                  <a:gd name="T10" fmla="*/ 412 w 412"/>
                  <a:gd name="T11" fmla="*/ 0 h 182"/>
                  <a:gd name="T12" fmla="*/ 412 w 412"/>
                  <a:gd name="T13" fmla="*/ 181 h 182"/>
                  <a:gd name="T14" fmla="*/ 380 w 412"/>
                  <a:gd name="T15" fmla="*/ 181 h 182"/>
                  <a:gd name="T16" fmla="*/ 380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80 w 412"/>
                  <a:gd name="T43" fmla="*/ 149 h 182"/>
                  <a:gd name="T44" fmla="*/ 380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7 w 412"/>
                  <a:gd name="T61" fmla="*/ 115 h 182"/>
                  <a:gd name="T62" fmla="*/ 100 w 412"/>
                  <a:gd name="T63" fmla="*/ 115 h 182"/>
                  <a:gd name="T64" fmla="*/ 100 w 412"/>
                  <a:gd name="T65" fmla="*/ 116 h 182"/>
                  <a:gd name="T66" fmla="*/ 71 w 412"/>
                  <a:gd name="T67" fmla="*/ 116 h 182"/>
                  <a:gd name="T68" fmla="*/ 71 w 412"/>
                  <a:gd name="T69" fmla="*/ 115 h 182"/>
                  <a:gd name="T70" fmla="*/ 70 w 412"/>
                  <a:gd name="T71" fmla="*/ 115 h 182"/>
                  <a:gd name="T72" fmla="*/ 69 w 412"/>
                  <a:gd name="T73" fmla="*/ 61 h 182"/>
                  <a:gd name="T74" fmla="*/ 100 w 412"/>
                  <a:gd name="T75" fmla="*/ 61 h 182"/>
                  <a:gd name="T76" fmla="*/ 100 w 412"/>
                  <a:gd name="T77" fmla="*/ 84 h 182"/>
                  <a:gd name="T78" fmla="*/ 124 w 412"/>
                  <a:gd name="T79" fmla="*/ 84 h 182"/>
                  <a:gd name="T80" fmla="*/ 124 w 412"/>
                  <a:gd name="T81" fmla="*/ 33 h 182"/>
                  <a:gd name="T82" fmla="*/ 33 w 412"/>
                  <a:gd name="T83" fmla="*/ 33 h 182"/>
                  <a:gd name="T84" fmla="*/ 33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3" y="150"/>
                    </a:moveTo>
                    <a:cubicBezTo>
                      <a:pt x="187" y="150"/>
                      <a:pt x="187" y="150"/>
                      <a:pt x="187" y="150"/>
                    </a:cubicBezTo>
                    <a:cubicBezTo>
                      <a:pt x="187" y="1"/>
                      <a:pt x="187" y="1"/>
                      <a:pt x="187"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80" y="181"/>
                      <a:pt x="380" y="181"/>
                      <a:pt x="380" y="181"/>
                    </a:cubicBezTo>
                    <a:cubicBezTo>
                      <a:pt x="380" y="181"/>
                      <a:pt x="380" y="181"/>
                      <a:pt x="380" y="181"/>
                    </a:cubicBezTo>
                    <a:cubicBezTo>
                      <a:pt x="256" y="182"/>
                      <a:pt x="256" y="182"/>
                      <a:pt x="256" y="182"/>
                    </a:cubicBezTo>
                    <a:cubicBezTo>
                      <a:pt x="256" y="143"/>
                      <a:pt x="255" y="100"/>
                      <a:pt x="255" y="62"/>
                    </a:cubicBezTo>
                    <a:cubicBezTo>
                      <a:pt x="285"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80" y="149"/>
                      <a:pt x="380" y="149"/>
                      <a:pt x="380" y="149"/>
                    </a:cubicBezTo>
                    <a:cubicBezTo>
                      <a:pt x="380" y="32"/>
                      <a:pt x="380" y="32"/>
                      <a:pt x="380"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7" y="115"/>
                      <a:pt x="157" y="115"/>
                      <a:pt x="157" y="115"/>
                    </a:cubicBezTo>
                    <a:cubicBezTo>
                      <a:pt x="100" y="115"/>
                      <a:pt x="100" y="115"/>
                      <a:pt x="100" y="115"/>
                    </a:cubicBezTo>
                    <a:cubicBezTo>
                      <a:pt x="100" y="116"/>
                      <a:pt x="100" y="116"/>
                      <a:pt x="100" y="116"/>
                    </a:cubicBezTo>
                    <a:cubicBezTo>
                      <a:pt x="71" y="116"/>
                      <a:pt x="71" y="116"/>
                      <a:pt x="71" y="116"/>
                    </a:cubicBezTo>
                    <a:cubicBezTo>
                      <a:pt x="71" y="115"/>
                      <a:pt x="71" y="115"/>
                      <a:pt x="71" y="115"/>
                    </a:cubicBezTo>
                    <a:cubicBezTo>
                      <a:pt x="70" y="115"/>
                      <a:pt x="70" y="115"/>
                      <a:pt x="70" y="115"/>
                    </a:cubicBezTo>
                    <a:cubicBezTo>
                      <a:pt x="69" y="61"/>
                      <a:pt x="69" y="61"/>
                      <a:pt x="69" y="61"/>
                    </a:cubicBezTo>
                    <a:cubicBezTo>
                      <a:pt x="100" y="61"/>
                      <a:pt x="100" y="61"/>
                      <a:pt x="100" y="61"/>
                    </a:cubicBezTo>
                    <a:cubicBezTo>
                      <a:pt x="100" y="84"/>
                      <a:pt x="100" y="84"/>
                      <a:pt x="100" y="84"/>
                    </a:cubicBezTo>
                    <a:cubicBezTo>
                      <a:pt x="124" y="84"/>
                      <a:pt x="124" y="84"/>
                      <a:pt x="124" y="84"/>
                    </a:cubicBezTo>
                    <a:cubicBezTo>
                      <a:pt x="124" y="33"/>
                      <a:pt x="124" y="33"/>
                      <a:pt x="124" y="33"/>
                    </a:cubicBezTo>
                    <a:cubicBezTo>
                      <a:pt x="33" y="33"/>
                      <a:pt x="33" y="33"/>
                      <a:pt x="33" y="33"/>
                    </a:cubicBezTo>
                    <a:lnTo>
                      <a:pt x="33" y="150"/>
                    </a:lnTo>
                    <a:close/>
                  </a:path>
                </a:pathLst>
              </a:custGeom>
              <a:solidFill>
                <a:srgbClr val="C00000"/>
              </a:solidFill>
              <a:ln>
                <a:noFill/>
              </a:ln>
            </p:spPr>
            <p:txBody>
              <a:bodyPr vert="horz" wrap="square" lIns="45714" tIns="22857" rIns="45714" bIns="22857" numCol="1" anchor="t" anchorCtr="0" compatLnSpc="1">
                <a:prstTxWarp prst="textNoShape">
                  <a:avLst/>
                </a:prstTxWarp>
              </a:bodyPr>
              <a:lstStyle/>
              <a:p>
                <a:pPr defTabSz="1088421"/>
                <a:endParaRPr lang="en-US" sz="2150">
                  <a:solidFill>
                    <a:prstClr val="black"/>
                  </a:solidFill>
                </a:endParaRPr>
              </a:p>
            </p:txBody>
          </p:sp>
          <p:sp>
            <p:nvSpPr>
              <p:cNvPr id="30" name="Freeform 25"/>
              <p:cNvSpPr>
                <a:spLocks/>
              </p:cNvSpPr>
              <p:nvPr/>
            </p:nvSpPr>
            <p:spPr bwMode="auto">
              <a:xfrm>
                <a:off x="13364400" y="5029200"/>
                <a:ext cx="526381" cy="126831"/>
              </a:xfrm>
              <a:custGeom>
                <a:avLst/>
                <a:gdLst>
                  <a:gd name="T0" fmla="*/ 32 w 412"/>
                  <a:gd name="T1" fmla="*/ 150 h 182"/>
                  <a:gd name="T2" fmla="*/ 186 w 412"/>
                  <a:gd name="T3" fmla="*/ 150 h 182"/>
                  <a:gd name="T4" fmla="*/ 186 w 412"/>
                  <a:gd name="T5" fmla="*/ 1 h 182"/>
                  <a:gd name="T6" fmla="*/ 187 w 412"/>
                  <a:gd name="T7" fmla="*/ 1 h 182"/>
                  <a:gd name="T8" fmla="*/ 187 w 412"/>
                  <a:gd name="T9" fmla="*/ 1 h 182"/>
                  <a:gd name="T10" fmla="*/ 412 w 412"/>
                  <a:gd name="T11" fmla="*/ 0 h 182"/>
                  <a:gd name="T12" fmla="*/ 412 w 412"/>
                  <a:gd name="T13" fmla="*/ 181 h 182"/>
                  <a:gd name="T14" fmla="*/ 379 w 412"/>
                  <a:gd name="T15" fmla="*/ 181 h 182"/>
                  <a:gd name="T16" fmla="*/ 379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79 w 412"/>
                  <a:gd name="T43" fmla="*/ 149 h 182"/>
                  <a:gd name="T44" fmla="*/ 379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6 w 412"/>
                  <a:gd name="T61" fmla="*/ 115 h 182"/>
                  <a:gd name="T62" fmla="*/ 99 w 412"/>
                  <a:gd name="T63" fmla="*/ 115 h 182"/>
                  <a:gd name="T64" fmla="*/ 99 w 412"/>
                  <a:gd name="T65" fmla="*/ 116 h 182"/>
                  <a:gd name="T66" fmla="*/ 70 w 412"/>
                  <a:gd name="T67" fmla="*/ 116 h 182"/>
                  <a:gd name="T68" fmla="*/ 70 w 412"/>
                  <a:gd name="T69" fmla="*/ 115 h 182"/>
                  <a:gd name="T70" fmla="*/ 69 w 412"/>
                  <a:gd name="T71" fmla="*/ 115 h 182"/>
                  <a:gd name="T72" fmla="*/ 69 w 412"/>
                  <a:gd name="T73" fmla="*/ 61 h 182"/>
                  <a:gd name="T74" fmla="*/ 99 w 412"/>
                  <a:gd name="T75" fmla="*/ 61 h 182"/>
                  <a:gd name="T76" fmla="*/ 99 w 412"/>
                  <a:gd name="T77" fmla="*/ 84 h 182"/>
                  <a:gd name="T78" fmla="*/ 123 w 412"/>
                  <a:gd name="T79" fmla="*/ 84 h 182"/>
                  <a:gd name="T80" fmla="*/ 123 w 412"/>
                  <a:gd name="T81" fmla="*/ 33 h 182"/>
                  <a:gd name="T82" fmla="*/ 32 w 412"/>
                  <a:gd name="T83" fmla="*/ 33 h 182"/>
                  <a:gd name="T84" fmla="*/ 32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2" y="150"/>
                    </a:moveTo>
                    <a:cubicBezTo>
                      <a:pt x="186" y="150"/>
                      <a:pt x="186" y="150"/>
                      <a:pt x="186" y="150"/>
                    </a:cubicBezTo>
                    <a:cubicBezTo>
                      <a:pt x="186" y="1"/>
                      <a:pt x="186" y="1"/>
                      <a:pt x="186"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79" y="181"/>
                      <a:pt x="379" y="181"/>
                      <a:pt x="379" y="181"/>
                    </a:cubicBezTo>
                    <a:cubicBezTo>
                      <a:pt x="379" y="181"/>
                      <a:pt x="379" y="181"/>
                      <a:pt x="379" y="181"/>
                    </a:cubicBezTo>
                    <a:cubicBezTo>
                      <a:pt x="256" y="182"/>
                      <a:pt x="256" y="182"/>
                      <a:pt x="256" y="182"/>
                    </a:cubicBezTo>
                    <a:cubicBezTo>
                      <a:pt x="256" y="143"/>
                      <a:pt x="255" y="100"/>
                      <a:pt x="255" y="62"/>
                    </a:cubicBezTo>
                    <a:cubicBezTo>
                      <a:pt x="284"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6" y="115"/>
                      <a:pt x="156" y="115"/>
                      <a:pt x="156" y="115"/>
                    </a:cubicBezTo>
                    <a:cubicBezTo>
                      <a:pt x="99" y="115"/>
                      <a:pt x="99" y="115"/>
                      <a:pt x="99" y="115"/>
                    </a:cubicBezTo>
                    <a:cubicBezTo>
                      <a:pt x="99" y="116"/>
                      <a:pt x="99" y="116"/>
                      <a:pt x="99" y="116"/>
                    </a:cubicBezTo>
                    <a:cubicBezTo>
                      <a:pt x="70" y="116"/>
                      <a:pt x="70" y="116"/>
                      <a:pt x="70" y="116"/>
                    </a:cubicBezTo>
                    <a:cubicBezTo>
                      <a:pt x="70" y="115"/>
                      <a:pt x="70" y="115"/>
                      <a:pt x="70" y="115"/>
                    </a:cubicBezTo>
                    <a:cubicBezTo>
                      <a:pt x="69" y="115"/>
                      <a:pt x="69" y="115"/>
                      <a:pt x="69" y="115"/>
                    </a:cubicBezTo>
                    <a:cubicBezTo>
                      <a:pt x="69" y="61"/>
                      <a:pt x="69" y="61"/>
                      <a:pt x="69" y="61"/>
                    </a:cubicBezTo>
                    <a:cubicBezTo>
                      <a:pt x="99" y="61"/>
                      <a:pt x="99" y="61"/>
                      <a:pt x="99" y="61"/>
                    </a:cubicBezTo>
                    <a:cubicBezTo>
                      <a:pt x="99" y="84"/>
                      <a:pt x="99" y="84"/>
                      <a:pt x="99" y="84"/>
                    </a:cubicBezTo>
                    <a:cubicBezTo>
                      <a:pt x="123" y="84"/>
                      <a:pt x="123" y="84"/>
                      <a:pt x="123" y="84"/>
                    </a:cubicBezTo>
                    <a:cubicBezTo>
                      <a:pt x="123" y="33"/>
                      <a:pt x="123" y="33"/>
                      <a:pt x="123" y="33"/>
                    </a:cubicBezTo>
                    <a:cubicBezTo>
                      <a:pt x="32" y="33"/>
                      <a:pt x="32" y="33"/>
                      <a:pt x="32" y="33"/>
                    </a:cubicBezTo>
                    <a:lnTo>
                      <a:pt x="32" y="150"/>
                    </a:lnTo>
                    <a:close/>
                  </a:path>
                </a:pathLst>
              </a:custGeom>
              <a:solidFill>
                <a:srgbClr val="C00000"/>
              </a:solidFill>
              <a:ln>
                <a:noFill/>
              </a:ln>
            </p:spPr>
            <p:txBody>
              <a:bodyPr vert="horz" wrap="square" lIns="45714" tIns="22857" rIns="45714" bIns="22857" numCol="1" anchor="t" anchorCtr="0" compatLnSpc="1">
                <a:prstTxWarp prst="textNoShape">
                  <a:avLst/>
                </a:prstTxWarp>
              </a:bodyPr>
              <a:lstStyle/>
              <a:p>
                <a:pPr defTabSz="1088421"/>
                <a:endParaRPr lang="en-US" sz="2150">
                  <a:solidFill>
                    <a:prstClr val="black"/>
                  </a:solidFill>
                </a:endParaRPr>
              </a:p>
            </p:txBody>
          </p:sp>
        </p:grpSp>
        <p:sp>
          <p:nvSpPr>
            <p:cNvPr id="6" name="Freeform 5"/>
            <p:cNvSpPr>
              <a:spLocks/>
            </p:cNvSpPr>
            <p:nvPr/>
          </p:nvSpPr>
          <p:spPr bwMode="auto">
            <a:xfrm>
              <a:off x="13899624" y="4876800"/>
              <a:ext cx="498907" cy="149111"/>
            </a:xfrm>
            <a:custGeom>
              <a:avLst/>
              <a:gdLst>
                <a:gd name="T0" fmla="*/ 33 w 412"/>
                <a:gd name="T1" fmla="*/ 150 h 182"/>
                <a:gd name="T2" fmla="*/ 187 w 412"/>
                <a:gd name="T3" fmla="*/ 150 h 182"/>
                <a:gd name="T4" fmla="*/ 187 w 412"/>
                <a:gd name="T5" fmla="*/ 1 h 182"/>
                <a:gd name="T6" fmla="*/ 187 w 412"/>
                <a:gd name="T7" fmla="*/ 1 h 182"/>
                <a:gd name="T8" fmla="*/ 187 w 412"/>
                <a:gd name="T9" fmla="*/ 1 h 182"/>
                <a:gd name="T10" fmla="*/ 412 w 412"/>
                <a:gd name="T11" fmla="*/ 0 h 182"/>
                <a:gd name="T12" fmla="*/ 412 w 412"/>
                <a:gd name="T13" fmla="*/ 181 h 182"/>
                <a:gd name="T14" fmla="*/ 379 w 412"/>
                <a:gd name="T15" fmla="*/ 181 h 182"/>
                <a:gd name="T16" fmla="*/ 379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79 w 412"/>
                <a:gd name="T43" fmla="*/ 149 h 182"/>
                <a:gd name="T44" fmla="*/ 379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7 w 412"/>
                <a:gd name="T61" fmla="*/ 115 h 182"/>
                <a:gd name="T62" fmla="*/ 100 w 412"/>
                <a:gd name="T63" fmla="*/ 115 h 182"/>
                <a:gd name="T64" fmla="*/ 100 w 412"/>
                <a:gd name="T65" fmla="*/ 116 h 182"/>
                <a:gd name="T66" fmla="*/ 71 w 412"/>
                <a:gd name="T67" fmla="*/ 116 h 182"/>
                <a:gd name="T68" fmla="*/ 71 w 412"/>
                <a:gd name="T69" fmla="*/ 115 h 182"/>
                <a:gd name="T70" fmla="*/ 70 w 412"/>
                <a:gd name="T71" fmla="*/ 115 h 182"/>
                <a:gd name="T72" fmla="*/ 69 w 412"/>
                <a:gd name="T73" fmla="*/ 61 h 182"/>
                <a:gd name="T74" fmla="*/ 100 w 412"/>
                <a:gd name="T75" fmla="*/ 61 h 182"/>
                <a:gd name="T76" fmla="*/ 100 w 412"/>
                <a:gd name="T77" fmla="*/ 84 h 182"/>
                <a:gd name="T78" fmla="*/ 124 w 412"/>
                <a:gd name="T79" fmla="*/ 84 h 182"/>
                <a:gd name="T80" fmla="*/ 124 w 412"/>
                <a:gd name="T81" fmla="*/ 33 h 182"/>
                <a:gd name="T82" fmla="*/ 33 w 412"/>
                <a:gd name="T83" fmla="*/ 33 h 182"/>
                <a:gd name="T84" fmla="*/ 33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3" y="150"/>
                  </a:moveTo>
                  <a:cubicBezTo>
                    <a:pt x="187" y="150"/>
                    <a:pt x="187" y="150"/>
                    <a:pt x="187" y="150"/>
                  </a:cubicBezTo>
                  <a:cubicBezTo>
                    <a:pt x="187" y="1"/>
                    <a:pt x="187" y="1"/>
                    <a:pt x="187"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79" y="181"/>
                    <a:pt x="379" y="181"/>
                    <a:pt x="379" y="181"/>
                  </a:cubicBezTo>
                  <a:cubicBezTo>
                    <a:pt x="379" y="181"/>
                    <a:pt x="379" y="181"/>
                    <a:pt x="379" y="181"/>
                  </a:cubicBezTo>
                  <a:cubicBezTo>
                    <a:pt x="256" y="182"/>
                    <a:pt x="256" y="182"/>
                    <a:pt x="256" y="182"/>
                  </a:cubicBezTo>
                  <a:cubicBezTo>
                    <a:pt x="256" y="143"/>
                    <a:pt x="255" y="100"/>
                    <a:pt x="255" y="62"/>
                  </a:cubicBezTo>
                  <a:cubicBezTo>
                    <a:pt x="285"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7" y="115"/>
                    <a:pt x="157" y="115"/>
                    <a:pt x="157" y="115"/>
                  </a:cubicBezTo>
                  <a:cubicBezTo>
                    <a:pt x="100" y="115"/>
                    <a:pt x="100" y="115"/>
                    <a:pt x="100" y="115"/>
                  </a:cubicBezTo>
                  <a:cubicBezTo>
                    <a:pt x="100" y="116"/>
                    <a:pt x="100" y="116"/>
                    <a:pt x="100" y="116"/>
                  </a:cubicBezTo>
                  <a:cubicBezTo>
                    <a:pt x="71" y="116"/>
                    <a:pt x="71" y="116"/>
                    <a:pt x="71" y="116"/>
                  </a:cubicBezTo>
                  <a:cubicBezTo>
                    <a:pt x="71" y="115"/>
                    <a:pt x="71" y="115"/>
                    <a:pt x="71" y="115"/>
                  </a:cubicBezTo>
                  <a:cubicBezTo>
                    <a:pt x="70" y="115"/>
                    <a:pt x="70" y="115"/>
                    <a:pt x="70" y="115"/>
                  </a:cubicBezTo>
                  <a:cubicBezTo>
                    <a:pt x="69" y="61"/>
                    <a:pt x="69" y="61"/>
                    <a:pt x="69" y="61"/>
                  </a:cubicBezTo>
                  <a:cubicBezTo>
                    <a:pt x="100" y="61"/>
                    <a:pt x="100" y="61"/>
                    <a:pt x="100" y="61"/>
                  </a:cubicBezTo>
                  <a:cubicBezTo>
                    <a:pt x="100" y="84"/>
                    <a:pt x="100" y="84"/>
                    <a:pt x="100" y="84"/>
                  </a:cubicBezTo>
                  <a:cubicBezTo>
                    <a:pt x="124" y="84"/>
                    <a:pt x="124" y="84"/>
                    <a:pt x="124" y="84"/>
                  </a:cubicBezTo>
                  <a:cubicBezTo>
                    <a:pt x="124" y="33"/>
                    <a:pt x="124" y="33"/>
                    <a:pt x="124" y="33"/>
                  </a:cubicBezTo>
                  <a:cubicBezTo>
                    <a:pt x="33" y="33"/>
                    <a:pt x="33" y="33"/>
                    <a:pt x="33" y="33"/>
                  </a:cubicBezTo>
                  <a:lnTo>
                    <a:pt x="33" y="150"/>
                  </a:lnTo>
                  <a:close/>
                </a:path>
              </a:pathLst>
            </a:custGeom>
            <a:solidFill>
              <a:srgbClr val="C00000"/>
            </a:solidFill>
            <a:ln>
              <a:noFill/>
            </a:ln>
          </p:spPr>
          <p:txBody>
            <a:bodyPr vert="horz" wrap="square" lIns="45714" tIns="22857" rIns="45714" bIns="22857" numCol="1" anchor="t" anchorCtr="0" compatLnSpc="1">
              <a:prstTxWarp prst="textNoShape">
                <a:avLst/>
              </a:prstTxWarp>
            </a:bodyPr>
            <a:lstStyle/>
            <a:p>
              <a:pPr defTabSz="1088421"/>
              <a:endParaRPr lang="en-US" sz="2150">
                <a:solidFill>
                  <a:prstClr val="black"/>
                </a:solidFill>
              </a:endParaRPr>
            </a:p>
          </p:txBody>
        </p:sp>
        <p:sp>
          <p:nvSpPr>
            <p:cNvPr id="7" name="Freeform 6"/>
            <p:cNvSpPr>
              <a:spLocks/>
            </p:cNvSpPr>
            <p:nvPr/>
          </p:nvSpPr>
          <p:spPr bwMode="auto">
            <a:xfrm>
              <a:off x="14428169" y="4876800"/>
              <a:ext cx="497260" cy="149111"/>
            </a:xfrm>
            <a:custGeom>
              <a:avLst/>
              <a:gdLst>
                <a:gd name="T0" fmla="*/ 32 w 411"/>
                <a:gd name="T1" fmla="*/ 150 h 182"/>
                <a:gd name="T2" fmla="*/ 186 w 411"/>
                <a:gd name="T3" fmla="*/ 150 h 182"/>
                <a:gd name="T4" fmla="*/ 186 w 411"/>
                <a:gd name="T5" fmla="*/ 1 h 182"/>
                <a:gd name="T6" fmla="*/ 187 w 411"/>
                <a:gd name="T7" fmla="*/ 1 h 182"/>
                <a:gd name="T8" fmla="*/ 187 w 411"/>
                <a:gd name="T9" fmla="*/ 1 h 182"/>
                <a:gd name="T10" fmla="*/ 411 w 411"/>
                <a:gd name="T11" fmla="*/ 0 h 182"/>
                <a:gd name="T12" fmla="*/ 411 w 411"/>
                <a:gd name="T13" fmla="*/ 181 h 182"/>
                <a:gd name="T14" fmla="*/ 379 w 411"/>
                <a:gd name="T15" fmla="*/ 181 h 182"/>
                <a:gd name="T16" fmla="*/ 379 w 411"/>
                <a:gd name="T17" fmla="*/ 181 h 182"/>
                <a:gd name="T18" fmla="*/ 255 w 411"/>
                <a:gd name="T19" fmla="*/ 182 h 182"/>
                <a:gd name="T20" fmla="*/ 255 w 411"/>
                <a:gd name="T21" fmla="*/ 62 h 182"/>
                <a:gd name="T22" fmla="*/ 341 w 411"/>
                <a:gd name="T23" fmla="*/ 62 h 182"/>
                <a:gd name="T24" fmla="*/ 341 w 411"/>
                <a:gd name="T25" fmla="*/ 62 h 182"/>
                <a:gd name="T26" fmla="*/ 342 w 411"/>
                <a:gd name="T27" fmla="*/ 62 h 182"/>
                <a:gd name="T28" fmla="*/ 342 w 411"/>
                <a:gd name="T29" fmla="*/ 94 h 182"/>
                <a:gd name="T30" fmla="*/ 341 w 411"/>
                <a:gd name="T31" fmla="*/ 94 h 182"/>
                <a:gd name="T32" fmla="*/ 341 w 411"/>
                <a:gd name="T33" fmla="*/ 116 h 182"/>
                <a:gd name="T34" fmla="*/ 312 w 411"/>
                <a:gd name="T35" fmla="*/ 116 h 182"/>
                <a:gd name="T36" fmla="*/ 312 w 411"/>
                <a:gd name="T37" fmla="*/ 94 h 182"/>
                <a:gd name="T38" fmla="*/ 288 w 411"/>
                <a:gd name="T39" fmla="*/ 94 h 182"/>
                <a:gd name="T40" fmla="*/ 288 w 411"/>
                <a:gd name="T41" fmla="*/ 149 h 182"/>
                <a:gd name="T42" fmla="*/ 379 w 411"/>
                <a:gd name="T43" fmla="*/ 149 h 182"/>
                <a:gd name="T44" fmla="*/ 379 w 411"/>
                <a:gd name="T45" fmla="*/ 32 h 182"/>
                <a:gd name="T46" fmla="*/ 220 w 411"/>
                <a:gd name="T47" fmla="*/ 32 h 182"/>
                <a:gd name="T48" fmla="*/ 220 w 411"/>
                <a:gd name="T49" fmla="*/ 32 h 182"/>
                <a:gd name="T50" fmla="*/ 218 w 411"/>
                <a:gd name="T51" fmla="*/ 32 h 182"/>
                <a:gd name="T52" fmla="*/ 218 w 411"/>
                <a:gd name="T53" fmla="*/ 182 h 182"/>
                <a:gd name="T54" fmla="*/ 0 w 411"/>
                <a:gd name="T55" fmla="*/ 182 h 182"/>
                <a:gd name="T56" fmla="*/ 0 w 411"/>
                <a:gd name="T57" fmla="*/ 1 h 182"/>
                <a:gd name="T58" fmla="*/ 156 w 411"/>
                <a:gd name="T59" fmla="*/ 0 h 182"/>
                <a:gd name="T60" fmla="*/ 156 w 411"/>
                <a:gd name="T61" fmla="*/ 115 h 182"/>
                <a:gd name="T62" fmla="*/ 99 w 411"/>
                <a:gd name="T63" fmla="*/ 115 h 182"/>
                <a:gd name="T64" fmla="*/ 99 w 411"/>
                <a:gd name="T65" fmla="*/ 116 h 182"/>
                <a:gd name="T66" fmla="*/ 70 w 411"/>
                <a:gd name="T67" fmla="*/ 116 h 182"/>
                <a:gd name="T68" fmla="*/ 70 w 411"/>
                <a:gd name="T69" fmla="*/ 115 h 182"/>
                <a:gd name="T70" fmla="*/ 69 w 411"/>
                <a:gd name="T71" fmla="*/ 115 h 182"/>
                <a:gd name="T72" fmla="*/ 69 w 411"/>
                <a:gd name="T73" fmla="*/ 61 h 182"/>
                <a:gd name="T74" fmla="*/ 99 w 411"/>
                <a:gd name="T75" fmla="*/ 61 h 182"/>
                <a:gd name="T76" fmla="*/ 99 w 411"/>
                <a:gd name="T77" fmla="*/ 84 h 182"/>
                <a:gd name="T78" fmla="*/ 123 w 411"/>
                <a:gd name="T79" fmla="*/ 84 h 182"/>
                <a:gd name="T80" fmla="*/ 123 w 411"/>
                <a:gd name="T81" fmla="*/ 33 h 182"/>
                <a:gd name="T82" fmla="*/ 32 w 411"/>
                <a:gd name="T83" fmla="*/ 33 h 182"/>
                <a:gd name="T84" fmla="*/ 32 w 411"/>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1" h="182">
                  <a:moveTo>
                    <a:pt x="32" y="150"/>
                  </a:moveTo>
                  <a:cubicBezTo>
                    <a:pt x="186" y="150"/>
                    <a:pt x="186" y="150"/>
                    <a:pt x="186" y="150"/>
                  </a:cubicBezTo>
                  <a:cubicBezTo>
                    <a:pt x="186" y="1"/>
                    <a:pt x="186" y="1"/>
                    <a:pt x="186" y="1"/>
                  </a:cubicBezTo>
                  <a:cubicBezTo>
                    <a:pt x="187" y="1"/>
                    <a:pt x="187" y="1"/>
                    <a:pt x="187" y="1"/>
                  </a:cubicBezTo>
                  <a:cubicBezTo>
                    <a:pt x="187" y="1"/>
                    <a:pt x="187" y="1"/>
                    <a:pt x="187" y="1"/>
                  </a:cubicBezTo>
                  <a:cubicBezTo>
                    <a:pt x="268" y="1"/>
                    <a:pt x="332" y="0"/>
                    <a:pt x="411" y="0"/>
                  </a:cubicBezTo>
                  <a:cubicBezTo>
                    <a:pt x="411" y="181"/>
                    <a:pt x="411" y="181"/>
                    <a:pt x="411" y="181"/>
                  </a:cubicBezTo>
                  <a:cubicBezTo>
                    <a:pt x="379" y="181"/>
                    <a:pt x="379" y="181"/>
                    <a:pt x="379" y="181"/>
                  </a:cubicBezTo>
                  <a:cubicBezTo>
                    <a:pt x="379" y="181"/>
                    <a:pt x="379" y="181"/>
                    <a:pt x="379" y="181"/>
                  </a:cubicBezTo>
                  <a:cubicBezTo>
                    <a:pt x="255" y="182"/>
                    <a:pt x="255" y="182"/>
                    <a:pt x="255" y="182"/>
                  </a:cubicBezTo>
                  <a:cubicBezTo>
                    <a:pt x="255" y="143"/>
                    <a:pt x="255" y="100"/>
                    <a:pt x="255" y="62"/>
                  </a:cubicBezTo>
                  <a:cubicBezTo>
                    <a:pt x="284" y="62"/>
                    <a:pt x="312" y="62"/>
                    <a:pt x="341" y="62"/>
                  </a:cubicBezTo>
                  <a:cubicBezTo>
                    <a:pt x="341" y="62"/>
                    <a:pt x="341" y="62"/>
                    <a:pt x="341" y="62"/>
                  </a:cubicBezTo>
                  <a:cubicBezTo>
                    <a:pt x="342" y="62"/>
                    <a:pt x="342" y="62"/>
                    <a:pt x="342" y="62"/>
                  </a:cubicBezTo>
                  <a:cubicBezTo>
                    <a:pt x="342" y="94"/>
                    <a:pt x="342" y="94"/>
                    <a:pt x="342" y="94"/>
                  </a:cubicBezTo>
                  <a:cubicBezTo>
                    <a:pt x="341" y="94"/>
                    <a:pt x="341" y="94"/>
                    <a:pt x="341" y="94"/>
                  </a:cubicBezTo>
                  <a:cubicBezTo>
                    <a:pt x="341" y="116"/>
                    <a:pt x="341" y="116"/>
                    <a:pt x="341" y="116"/>
                  </a:cubicBezTo>
                  <a:cubicBezTo>
                    <a:pt x="312" y="116"/>
                    <a:pt x="312" y="116"/>
                    <a:pt x="312" y="116"/>
                  </a:cubicBezTo>
                  <a:cubicBezTo>
                    <a:pt x="312" y="94"/>
                    <a:pt x="312" y="94"/>
                    <a:pt x="312"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8" y="32"/>
                    <a:pt x="218" y="32"/>
                    <a:pt x="218" y="32"/>
                  </a:cubicBezTo>
                  <a:cubicBezTo>
                    <a:pt x="218" y="182"/>
                    <a:pt x="218" y="182"/>
                    <a:pt x="218" y="182"/>
                  </a:cubicBezTo>
                  <a:cubicBezTo>
                    <a:pt x="0" y="182"/>
                    <a:pt x="0" y="182"/>
                    <a:pt x="0" y="182"/>
                  </a:cubicBezTo>
                  <a:cubicBezTo>
                    <a:pt x="0" y="1"/>
                    <a:pt x="0" y="1"/>
                    <a:pt x="0" y="1"/>
                  </a:cubicBezTo>
                  <a:cubicBezTo>
                    <a:pt x="156" y="0"/>
                    <a:pt x="156" y="0"/>
                    <a:pt x="156" y="0"/>
                  </a:cubicBezTo>
                  <a:cubicBezTo>
                    <a:pt x="156" y="115"/>
                    <a:pt x="156" y="115"/>
                    <a:pt x="156" y="115"/>
                  </a:cubicBezTo>
                  <a:cubicBezTo>
                    <a:pt x="99" y="115"/>
                    <a:pt x="99" y="115"/>
                    <a:pt x="99" y="115"/>
                  </a:cubicBezTo>
                  <a:cubicBezTo>
                    <a:pt x="99" y="116"/>
                    <a:pt x="99" y="116"/>
                    <a:pt x="99" y="116"/>
                  </a:cubicBezTo>
                  <a:cubicBezTo>
                    <a:pt x="70" y="116"/>
                    <a:pt x="70" y="116"/>
                    <a:pt x="70" y="116"/>
                  </a:cubicBezTo>
                  <a:cubicBezTo>
                    <a:pt x="70" y="115"/>
                    <a:pt x="70" y="115"/>
                    <a:pt x="70" y="115"/>
                  </a:cubicBezTo>
                  <a:cubicBezTo>
                    <a:pt x="69" y="115"/>
                    <a:pt x="69" y="115"/>
                    <a:pt x="69" y="115"/>
                  </a:cubicBezTo>
                  <a:cubicBezTo>
                    <a:pt x="69" y="61"/>
                    <a:pt x="69" y="61"/>
                    <a:pt x="69" y="61"/>
                  </a:cubicBezTo>
                  <a:cubicBezTo>
                    <a:pt x="99" y="61"/>
                    <a:pt x="99" y="61"/>
                    <a:pt x="99" y="61"/>
                  </a:cubicBezTo>
                  <a:cubicBezTo>
                    <a:pt x="99" y="84"/>
                    <a:pt x="99" y="84"/>
                    <a:pt x="99" y="84"/>
                  </a:cubicBezTo>
                  <a:cubicBezTo>
                    <a:pt x="123" y="84"/>
                    <a:pt x="123" y="84"/>
                    <a:pt x="123" y="84"/>
                  </a:cubicBezTo>
                  <a:cubicBezTo>
                    <a:pt x="123" y="33"/>
                    <a:pt x="123" y="33"/>
                    <a:pt x="123" y="33"/>
                  </a:cubicBezTo>
                  <a:cubicBezTo>
                    <a:pt x="32" y="33"/>
                    <a:pt x="32" y="33"/>
                    <a:pt x="32" y="33"/>
                  </a:cubicBezTo>
                  <a:lnTo>
                    <a:pt x="32" y="150"/>
                  </a:lnTo>
                  <a:close/>
                </a:path>
              </a:pathLst>
            </a:custGeom>
            <a:solidFill>
              <a:srgbClr val="C00000"/>
            </a:solidFill>
            <a:ln>
              <a:noFill/>
            </a:ln>
          </p:spPr>
          <p:txBody>
            <a:bodyPr vert="horz" wrap="square" lIns="45714" tIns="22857" rIns="45714" bIns="22857" numCol="1" anchor="t" anchorCtr="0" compatLnSpc="1">
              <a:prstTxWarp prst="textNoShape">
                <a:avLst/>
              </a:prstTxWarp>
            </a:bodyPr>
            <a:lstStyle/>
            <a:p>
              <a:pPr defTabSz="1088421"/>
              <a:endParaRPr lang="en-US" sz="2150">
                <a:solidFill>
                  <a:prstClr val="black"/>
                </a:solidFill>
              </a:endParaRPr>
            </a:p>
          </p:txBody>
        </p:sp>
        <p:sp>
          <p:nvSpPr>
            <p:cNvPr id="8" name="Freeform 7"/>
            <p:cNvSpPr>
              <a:spLocks/>
            </p:cNvSpPr>
            <p:nvPr/>
          </p:nvSpPr>
          <p:spPr bwMode="auto">
            <a:xfrm>
              <a:off x="14955067" y="4876800"/>
              <a:ext cx="498907" cy="149111"/>
            </a:xfrm>
            <a:custGeom>
              <a:avLst/>
              <a:gdLst>
                <a:gd name="T0" fmla="*/ 33 w 412"/>
                <a:gd name="T1" fmla="*/ 150 h 182"/>
                <a:gd name="T2" fmla="*/ 187 w 412"/>
                <a:gd name="T3" fmla="*/ 150 h 182"/>
                <a:gd name="T4" fmla="*/ 187 w 412"/>
                <a:gd name="T5" fmla="*/ 1 h 182"/>
                <a:gd name="T6" fmla="*/ 187 w 412"/>
                <a:gd name="T7" fmla="*/ 1 h 182"/>
                <a:gd name="T8" fmla="*/ 187 w 412"/>
                <a:gd name="T9" fmla="*/ 1 h 182"/>
                <a:gd name="T10" fmla="*/ 412 w 412"/>
                <a:gd name="T11" fmla="*/ 0 h 182"/>
                <a:gd name="T12" fmla="*/ 412 w 412"/>
                <a:gd name="T13" fmla="*/ 181 h 182"/>
                <a:gd name="T14" fmla="*/ 380 w 412"/>
                <a:gd name="T15" fmla="*/ 181 h 182"/>
                <a:gd name="T16" fmla="*/ 380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80 w 412"/>
                <a:gd name="T43" fmla="*/ 149 h 182"/>
                <a:gd name="T44" fmla="*/ 380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7 w 412"/>
                <a:gd name="T61" fmla="*/ 115 h 182"/>
                <a:gd name="T62" fmla="*/ 100 w 412"/>
                <a:gd name="T63" fmla="*/ 115 h 182"/>
                <a:gd name="T64" fmla="*/ 100 w 412"/>
                <a:gd name="T65" fmla="*/ 116 h 182"/>
                <a:gd name="T66" fmla="*/ 71 w 412"/>
                <a:gd name="T67" fmla="*/ 116 h 182"/>
                <a:gd name="T68" fmla="*/ 71 w 412"/>
                <a:gd name="T69" fmla="*/ 115 h 182"/>
                <a:gd name="T70" fmla="*/ 70 w 412"/>
                <a:gd name="T71" fmla="*/ 115 h 182"/>
                <a:gd name="T72" fmla="*/ 69 w 412"/>
                <a:gd name="T73" fmla="*/ 61 h 182"/>
                <a:gd name="T74" fmla="*/ 100 w 412"/>
                <a:gd name="T75" fmla="*/ 61 h 182"/>
                <a:gd name="T76" fmla="*/ 100 w 412"/>
                <a:gd name="T77" fmla="*/ 84 h 182"/>
                <a:gd name="T78" fmla="*/ 124 w 412"/>
                <a:gd name="T79" fmla="*/ 84 h 182"/>
                <a:gd name="T80" fmla="*/ 124 w 412"/>
                <a:gd name="T81" fmla="*/ 33 h 182"/>
                <a:gd name="T82" fmla="*/ 33 w 412"/>
                <a:gd name="T83" fmla="*/ 33 h 182"/>
                <a:gd name="T84" fmla="*/ 33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3" y="150"/>
                  </a:moveTo>
                  <a:cubicBezTo>
                    <a:pt x="187" y="150"/>
                    <a:pt x="187" y="150"/>
                    <a:pt x="187" y="150"/>
                  </a:cubicBezTo>
                  <a:cubicBezTo>
                    <a:pt x="187" y="1"/>
                    <a:pt x="187" y="1"/>
                    <a:pt x="187"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80" y="181"/>
                    <a:pt x="380" y="181"/>
                    <a:pt x="380" y="181"/>
                  </a:cubicBezTo>
                  <a:cubicBezTo>
                    <a:pt x="380" y="181"/>
                    <a:pt x="380" y="181"/>
                    <a:pt x="380" y="181"/>
                  </a:cubicBezTo>
                  <a:cubicBezTo>
                    <a:pt x="256" y="182"/>
                    <a:pt x="256" y="182"/>
                    <a:pt x="256" y="182"/>
                  </a:cubicBezTo>
                  <a:cubicBezTo>
                    <a:pt x="256" y="143"/>
                    <a:pt x="255" y="100"/>
                    <a:pt x="255" y="62"/>
                  </a:cubicBezTo>
                  <a:cubicBezTo>
                    <a:pt x="285"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80" y="149"/>
                    <a:pt x="380" y="149"/>
                    <a:pt x="380" y="149"/>
                  </a:cubicBezTo>
                  <a:cubicBezTo>
                    <a:pt x="380" y="32"/>
                    <a:pt x="380" y="32"/>
                    <a:pt x="380"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7" y="115"/>
                    <a:pt x="157" y="115"/>
                    <a:pt x="157" y="115"/>
                  </a:cubicBezTo>
                  <a:cubicBezTo>
                    <a:pt x="100" y="115"/>
                    <a:pt x="100" y="115"/>
                    <a:pt x="100" y="115"/>
                  </a:cubicBezTo>
                  <a:cubicBezTo>
                    <a:pt x="100" y="116"/>
                    <a:pt x="100" y="116"/>
                    <a:pt x="100" y="116"/>
                  </a:cubicBezTo>
                  <a:cubicBezTo>
                    <a:pt x="71" y="116"/>
                    <a:pt x="71" y="116"/>
                    <a:pt x="71" y="116"/>
                  </a:cubicBezTo>
                  <a:cubicBezTo>
                    <a:pt x="71" y="115"/>
                    <a:pt x="71" y="115"/>
                    <a:pt x="71" y="115"/>
                  </a:cubicBezTo>
                  <a:cubicBezTo>
                    <a:pt x="70" y="115"/>
                    <a:pt x="70" y="115"/>
                    <a:pt x="70" y="115"/>
                  </a:cubicBezTo>
                  <a:cubicBezTo>
                    <a:pt x="69" y="61"/>
                    <a:pt x="69" y="61"/>
                    <a:pt x="69" y="61"/>
                  </a:cubicBezTo>
                  <a:cubicBezTo>
                    <a:pt x="100" y="61"/>
                    <a:pt x="100" y="61"/>
                    <a:pt x="100" y="61"/>
                  </a:cubicBezTo>
                  <a:cubicBezTo>
                    <a:pt x="100" y="84"/>
                    <a:pt x="100" y="84"/>
                    <a:pt x="100" y="84"/>
                  </a:cubicBezTo>
                  <a:cubicBezTo>
                    <a:pt x="124" y="84"/>
                    <a:pt x="124" y="84"/>
                    <a:pt x="124" y="84"/>
                  </a:cubicBezTo>
                  <a:cubicBezTo>
                    <a:pt x="124" y="33"/>
                    <a:pt x="124" y="33"/>
                    <a:pt x="124" y="33"/>
                  </a:cubicBezTo>
                  <a:cubicBezTo>
                    <a:pt x="33" y="33"/>
                    <a:pt x="33" y="33"/>
                    <a:pt x="33" y="33"/>
                  </a:cubicBezTo>
                  <a:lnTo>
                    <a:pt x="33" y="150"/>
                  </a:lnTo>
                  <a:close/>
                </a:path>
              </a:pathLst>
            </a:custGeom>
            <a:solidFill>
              <a:srgbClr val="C00000"/>
            </a:solidFill>
            <a:ln>
              <a:noFill/>
            </a:ln>
          </p:spPr>
          <p:txBody>
            <a:bodyPr vert="horz" wrap="square" lIns="45714" tIns="22857" rIns="45714" bIns="22857" numCol="1" anchor="t" anchorCtr="0" compatLnSpc="1">
              <a:prstTxWarp prst="textNoShape">
                <a:avLst/>
              </a:prstTxWarp>
            </a:bodyPr>
            <a:lstStyle/>
            <a:p>
              <a:pPr defTabSz="1088421"/>
              <a:endParaRPr lang="en-US" sz="2150">
                <a:solidFill>
                  <a:prstClr val="black"/>
                </a:solidFill>
              </a:endParaRPr>
            </a:p>
          </p:txBody>
        </p:sp>
        <p:sp>
          <p:nvSpPr>
            <p:cNvPr id="9" name="Freeform 8"/>
            <p:cNvSpPr>
              <a:spLocks/>
            </p:cNvSpPr>
            <p:nvPr/>
          </p:nvSpPr>
          <p:spPr bwMode="auto">
            <a:xfrm>
              <a:off x="15481964" y="4876800"/>
              <a:ext cx="497260" cy="149111"/>
            </a:xfrm>
            <a:custGeom>
              <a:avLst/>
              <a:gdLst>
                <a:gd name="T0" fmla="*/ 33 w 412"/>
                <a:gd name="T1" fmla="*/ 150 h 182"/>
                <a:gd name="T2" fmla="*/ 187 w 412"/>
                <a:gd name="T3" fmla="*/ 150 h 182"/>
                <a:gd name="T4" fmla="*/ 187 w 412"/>
                <a:gd name="T5" fmla="*/ 1 h 182"/>
                <a:gd name="T6" fmla="*/ 187 w 412"/>
                <a:gd name="T7" fmla="*/ 1 h 182"/>
                <a:gd name="T8" fmla="*/ 187 w 412"/>
                <a:gd name="T9" fmla="*/ 1 h 182"/>
                <a:gd name="T10" fmla="*/ 412 w 412"/>
                <a:gd name="T11" fmla="*/ 0 h 182"/>
                <a:gd name="T12" fmla="*/ 412 w 412"/>
                <a:gd name="T13" fmla="*/ 181 h 182"/>
                <a:gd name="T14" fmla="*/ 380 w 412"/>
                <a:gd name="T15" fmla="*/ 181 h 182"/>
                <a:gd name="T16" fmla="*/ 380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80 w 412"/>
                <a:gd name="T43" fmla="*/ 149 h 182"/>
                <a:gd name="T44" fmla="*/ 380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7 w 412"/>
                <a:gd name="T61" fmla="*/ 115 h 182"/>
                <a:gd name="T62" fmla="*/ 100 w 412"/>
                <a:gd name="T63" fmla="*/ 115 h 182"/>
                <a:gd name="T64" fmla="*/ 100 w 412"/>
                <a:gd name="T65" fmla="*/ 116 h 182"/>
                <a:gd name="T66" fmla="*/ 71 w 412"/>
                <a:gd name="T67" fmla="*/ 116 h 182"/>
                <a:gd name="T68" fmla="*/ 71 w 412"/>
                <a:gd name="T69" fmla="*/ 115 h 182"/>
                <a:gd name="T70" fmla="*/ 70 w 412"/>
                <a:gd name="T71" fmla="*/ 115 h 182"/>
                <a:gd name="T72" fmla="*/ 69 w 412"/>
                <a:gd name="T73" fmla="*/ 61 h 182"/>
                <a:gd name="T74" fmla="*/ 100 w 412"/>
                <a:gd name="T75" fmla="*/ 61 h 182"/>
                <a:gd name="T76" fmla="*/ 100 w 412"/>
                <a:gd name="T77" fmla="*/ 84 h 182"/>
                <a:gd name="T78" fmla="*/ 124 w 412"/>
                <a:gd name="T79" fmla="*/ 84 h 182"/>
                <a:gd name="T80" fmla="*/ 124 w 412"/>
                <a:gd name="T81" fmla="*/ 33 h 182"/>
                <a:gd name="T82" fmla="*/ 33 w 412"/>
                <a:gd name="T83" fmla="*/ 33 h 182"/>
                <a:gd name="T84" fmla="*/ 33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3" y="150"/>
                  </a:moveTo>
                  <a:cubicBezTo>
                    <a:pt x="187" y="150"/>
                    <a:pt x="187" y="150"/>
                    <a:pt x="187" y="150"/>
                  </a:cubicBezTo>
                  <a:cubicBezTo>
                    <a:pt x="187" y="1"/>
                    <a:pt x="187" y="1"/>
                    <a:pt x="187"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80" y="181"/>
                    <a:pt x="380" y="181"/>
                    <a:pt x="380" y="181"/>
                  </a:cubicBezTo>
                  <a:cubicBezTo>
                    <a:pt x="380" y="181"/>
                    <a:pt x="380" y="181"/>
                    <a:pt x="380" y="181"/>
                  </a:cubicBezTo>
                  <a:cubicBezTo>
                    <a:pt x="256" y="182"/>
                    <a:pt x="256" y="182"/>
                    <a:pt x="256" y="182"/>
                  </a:cubicBezTo>
                  <a:cubicBezTo>
                    <a:pt x="256" y="143"/>
                    <a:pt x="255" y="100"/>
                    <a:pt x="255" y="62"/>
                  </a:cubicBezTo>
                  <a:cubicBezTo>
                    <a:pt x="285"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80" y="149"/>
                    <a:pt x="380" y="149"/>
                    <a:pt x="380" y="149"/>
                  </a:cubicBezTo>
                  <a:cubicBezTo>
                    <a:pt x="380" y="32"/>
                    <a:pt x="380" y="32"/>
                    <a:pt x="380"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7" y="115"/>
                    <a:pt x="157" y="115"/>
                    <a:pt x="157" y="115"/>
                  </a:cubicBezTo>
                  <a:cubicBezTo>
                    <a:pt x="100" y="115"/>
                    <a:pt x="100" y="115"/>
                    <a:pt x="100" y="115"/>
                  </a:cubicBezTo>
                  <a:cubicBezTo>
                    <a:pt x="100" y="116"/>
                    <a:pt x="100" y="116"/>
                    <a:pt x="100" y="116"/>
                  </a:cubicBezTo>
                  <a:cubicBezTo>
                    <a:pt x="71" y="116"/>
                    <a:pt x="71" y="116"/>
                    <a:pt x="71" y="116"/>
                  </a:cubicBezTo>
                  <a:cubicBezTo>
                    <a:pt x="71" y="115"/>
                    <a:pt x="71" y="115"/>
                    <a:pt x="71" y="115"/>
                  </a:cubicBezTo>
                  <a:cubicBezTo>
                    <a:pt x="70" y="115"/>
                    <a:pt x="70" y="115"/>
                    <a:pt x="70" y="115"/>
                  </a:cubicBezTo>
                  <a:cubicBezTo>
                    <a:pt x="69" y="61"/>
                    <a:pt x="69" y="61"/>
                    <a:pt x="69" y="61"/>
                  </a:cubicBezTo>
                  <a:cubicBezTo>
                    <a:pt x="100" y="61"/>
                    <a:pt x="100" y="61"/>
                    <a:pt x="100" y="61"/>
                  </a:cubicBezTo>
                  <a:cubicBezTo>
                    <a:pt x="100" y="84"/>
                    <a:pt x="100" y="84"/>
                    <a:pt x="100" y="84"/>
                  </a:cubicBezTo>
                  <a:cubicBezTo>
                    <a:pt x="124" y="84"/>
                    <a:pt x="124" y="84"/>
                    <a:pt x="124" y="84"/>
                  </a:cubicBezTo>
                  <a:cubicBezTo>
                    <a:pt x="124" y="33"/>
                    <a:pt x="124" y="33"/>
                    <a:pt x="124" y="33"/>
                  </a:cubicBezTo>
                  <a:cubicBezTo>
                    <a:pt x="33" y="33"/>
                    <a:pt x="33" y="33"/>
                    <a:pt x="33" y="33"/>
                  </a:cubicBezTo>
                  <a:lnTo>
                    <a:pt x="33" y="150"/>
                  </a:lnTo>
                  <a:close/>
                </a:path>
              </a:pathLst>
            </a:custGeom>
            <a:solidFill>
              <a:srgbClr val="C00000"/>
            </a:solidFill>
            <a:ln>
              <a:noFill/>
            </a:ln>
          </p:spPr>
          <p:txBody>
            <a:bodyPr vert="horz" wrap="square" lIns="45714" tIns="22857" rIns="45714" bIns="22857" numCol="1" anchor="t" anchorCtr="0" compatLnSpc="1">
              <a:prstTxWarp prst="textNoShape">
                <a:avLst/>
              </a:prstTxWarp>
            </a:bodyPr>
            <a:lstStyle/>
            <a:p>
              <a:pPr defTabSz="1088421"/>
              <a:endParaRPr lang="en-US" sz="2150">
                <a:solidFill>
                  <a:prstClr val="black"/>
                </a:solidFill>
              </a:endParaRPr>
            </a:p>
          </p:txBody>
        </p:sp>
      </p:grpSp>
      <p:grpSp>
        <p:nvGrpSpPr>
          <p:cNvPr id="31" name="Group 30"/>
          <p:cNvGrpSpPr/>
          <p:nvPr/>
        </p:nvGrpSpPr>
        <p:grpSpPr>
          <a:xfrm>
            <a:off x="2058191" y="923719"/>
            <a:ext cx="6588658" cy="62898"/>
            <a:chOff x="2800193" y="4876800"/>
            <a:chExt cx="13179031" cy="149111"/>
          </a:xfrm>
        </p:grpSpPr>
        <p:grpSp>
          <p:nvGrpSpPr>
            <p:cNvPr id="32" name="Group 31"/>
            <p:cNvGrpSpPr/>
            <p:nvPr/>
          </p:nvGrpSpPr>
          <p:grpSpPr>
            <a:xfrm>
              <a:off x="2800193" y="4876800"/>
              <a:ext cx="11069794" cy="149111"/>
              <a:chOff x="2211387" y="5029200"/>
              <a:chExt cx="11679394" cy="126831"/>
            </a:xfrm>
          </p:grpSpPr>
          <p:sp>
            <p:nvSpPr>
              <p:cNvPr id="37" name="Freeform 5"/>
              <p:cNvSpPr>
                <a:spLocks/>
              </p:cNvSpPr>
              <p:nvPr/>
            </p:nvSpPr>
            <p:spPr bwMode="auto">
              <a:xfrm>
                <a:off x="2211387" y="5029200"/>
                <a:ext cx="526381" cy="126831"/>
              </a:xfrm>
              <a:custGeom>
                <a:avLst/>
                <a:gdLst>
                  <a:gd name="T0" fmla="*/ 33 w 412"/>
                  <a:gd name="T1" fmla="*/ 150 h 182"/>
                  <a:gd name="T2" fmla="*/ 187 w 412"/>
                  <a:gd name="T3" fmla="*/ 150 h 182"/>
                  <a:gd name="T4" fmla="*/ 187 w 412"/>
                  <a:gd name="T5" fmla="*/ 1 h 182"/>
                  <a:gd name="T6" fmla="*/ 187 w 412"/>
                  <a:gd name="T7" fmla="*/ 1 h 182"/>
                  <a:gd name="T8" fmla="*/ 187 w 412"/>
                  <a:gd name="T9" fmla="*/ 1 h 182"/>
                  <a:gd name="T10" fmla="*/ 412 w 412"/>
                  <a:gd name="T11" fmla="*/ 0 h 182"/>
                  <a:gd name="T12" fmla="*/ 412 w 412"/>
                  <a:gd name="T13" fmla="*/ 181 h 182"/>
                  <a:gd name="T14" fmla="*/ 379 w 412"/>
                  <a:gd name="T15" fmla="*/ 181 h 182"/>
                  <a:gd name="T16" fmla="*/ 379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79 w 412"/>
                  <a:gd name="T43" fmla="*/ 149 h 182"/>
                  <a:gd name="T44" fmla="*/ 379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7 w 412"/>
                  <a:gd name="T61" fmla="*/ 115 h 182"/>
                  <a:gd name="T62" fmla="*/ 100 w 412"/>
                  <a:gd name="T63" fmla="*/ 115 h 182"/>
                  <a:gd name="T64" fmla="*/ 100 w 412"/>
                  <a:gd name="T65" fmla="*/ 116 h 182"/>
                  <a:gd name="T66" fmla="*/ 71 w 412"/>
                  <a:gd name="T67" fmla="*/ 116 h 182"/>
                  <a:gd name="T68" fmla="*/ 71 w 412"/>
                  <a:gd name="T69" fmla="*/ 115 h 182"/>
                  <a:gd name="T70" fmla="*/ 70 w 412"/>
                  <a:gd name="T71" fmla="*/ 115 h 182"/>
                  <a:gd name="T72" fmla="*/ 69 w 412"/>
                  <a:gd name="T73" fmla="*/ 61 h 182"/>
                  <a:gd name="T74" fmla="*/ 100 w 412"/>
                  <a:gd name="T75" fmla="*/ 61 h 182"/>
                  <a:gd name="T76" fmla="*/ 100 w 412"/>
                  <a:gd name="T77" fmla="*/ 84 h 182"/>
                  <a:gd name="T78" fmla="*/ 124 w 412"/>
                  <a:gd name="T79" fmla="*/ 84 h 182"/>
                  <a:gd name="T80" fmla="*/ 124 w 412"/>
                  <a:gd name="T81" fmla="*/ 33 h 182"/>
                  <a:gd name="T82" fmla="*/ 33 w 412"/>
                  <a:gd name="T83" fmla="*/ 33 h 182"/>
                  <a:gd name="T84" fmla="*/ 33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3" y="150"/>
                    </a:moveTo>
                    <a:cubicBezTo>
                      <a:pt x="187" y="150"/>
                      <a:pt x="187" y="150"/>
                      <a:pt x="187" y="150"/>
                    </a:cubicBezTo>
                    <a:cubicBezTo>
                      <a:pt x="187" y="1"/>
                      <a:pt x="187" y="1"/>
                      <a:pt x="187"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79" y="181"/>
                      <a:pt x="379" y="181"/>
                      <a:pt x="379" y="181"/>
                    </a:cubicBezTo>
                    <a:cubicBezTo>
                      <a:pt x="379" y="181"/>
                      <a:pt x="379" y="181"/>
                      <a:pt x="379" y="181"/>
                    </a:cubicBezTo>
                    <a:cubicBezTo>
                      <a:pt x="256" y="182"/>
                      <a:pt x="256" y="182"/>
                      <a:pt x="256" y="182"/>
                    </a:cubicBezTo>
                    <a:cubicBezTo>
                      <a:pt x="256" y="143"/>
                      <a:pt x="255" y="100"/>
                      <a:pt x="255" y="62"/>
                    </a:cubicBezTo>
                    <a:cubicBezTo>
                      <a:pt x="285"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7" y="115"/>
                      <a:pt x="157" y="115"/>
                      <a:pt x="157" y="115"/>
                    </a:cubicBezTo>
                    <a:cubicBezTo>
                      <a:pt x="100" y="115"/>
                      <a:pt x="100" y="115"/>
                      <a:pt x="100" y="115"/>
                    </a:cubicBezTo>
                    <a:cubicBezTo>
                      <a:pt x="100" y="116"/>
                      <a:pt x="100" y="116"/>
                      <a:pt x="100" y="116"/>
                    </a:cubicBezTo>
                    <a:cubicBezTo>
                      <a:pt x="71" y="116"/>
                      <a:pt x="71" y="116"/>
                      <a:pt x="71" y="116"/>
                    </a:cubicBezTo>
                    <a:cubicBezTo>
                      <a:pt x="71" y="115"/>
                      <a:pt x="71" y="115"/>
                      <a:pt x="71" y="115"/>
                    </a:cubicBezTo>
                    <a:cubicBezTo>
                      <a:pt x="70" y="115"/>
                      <a:pt x="70" y="115"/>
                      <a:pt x="70" y="115"/>
                    </a:cubicBezTo>
                    <a:cubicBezTo>
                      <a:pt x="69" y="61"/>
                      <a:pt x="69" y="61"/>
                      <a:pt x="69" y="61"/>
                    </a:cubicBezTo>
                    <a:cubicBezTo>
                      <a:pt x="100" y="61"/>
                      <a:pt x="100" y="61"/>
                      <a:pt x="100" y="61"/>
                    </a:cubicBezTo>
                    <a:cubicBezTo>
                      <a:pt x="100" y="84"/>
                      <a:pt x="100" y="84"/>
                      <a:pt x="100" y="84"/>
                    </a:cubicBezTo>
                    <a:cubicBezTo>
                      <a:pt x="124" y="84"/>
                      <a:pt x="124" y="84"/>
                      <a:pt x="124" y="84"/>
                    </a:cubicBezTo>
                    <a:cubicBezTo>
                      <a:pt x="124" y="33"/>
                      <a:pt x="124" y="33"/>
                      <a:pt x="124" y="33"/>
                    </a:cubicBezTo>
                    <a:cubicBezTo>
                      <a:pt x="33" y="33"/>
                      <a:pt x="33" y="33"/>
                      <a:pt x="33" y="33"/>
                    </a:cubicBezTo>
                    <a:lnTo>
                      <a:pt x="33" y="150"/>
                    </a:lnTo>
                    <a:close/>
                  </a:path>
                </a:pathLst>
              </a:custGeom>
              <a:solidFill>
                <a:srgbClr val="C00000"/>
              </a:solidFill>
              <a:ln>
                <a:noFill/>
              </a:ln>
            </p:spPr>
            <p:txBody>
              <a:bodyPr vert="horz" wrap="square" lIns="45714" tIns="22857" rIns="45714" bIns="22857" numCol="1" anchor="t" anchorCtr="0" compatLnSpc="1">
                <a:prstTxWarp prst="textNoShape">
                  <a:avLst/>
                </a:prstTxWarp>
              </a:bodyPr>
              <a:lstStyle/>
              <a:p>
                <a:pPr defTabSz="1088421"/>
                <a:endParaRPr lang="en-US" sz="2150">
                  <a:solidFill>
                    <a:prstClr val="black"/>
                  </a:solidFill>
                </a:endParaRPr>
              </a:p>
            </p:txBody>
          </p:sp>
          <p:sp>
            <p:nvSpPr>
              <p:cNvPr id="38" name="Freeform 6"/>
              <p:cNvSpPr>
                <a:spLocks/>
              </p:cNvSpPr>
              <p:nvPr/>
            </p:nvSpPr>
            <p:spPr bwMode="auto">
              <a:xfrm>
                <a:off x="2769038" y="5029200"/>
                <a:ext cx="524643" cy="126831"/>
              </a:xfrm>
              <a:custGeom>
                <a:avLst/>
                <a:gdLst>
                  <a:gd name="T0" fmla="*/ 32 w 411"/>
                  <a:gd name="T1" fmla="*/ 150 h 182"/>
                  <a:gd name="T2" fmla="*/ 186 w 411"/>
                  <a:gd name="T3" fmla="*/ 150 h 182"/>
                  <a:gd name="T4" fmla="*/ 186 w 411"/>
                  <a:gd name="T5" fmla="*/ 1 h 182"/>
                  <a:gd name="T6" fmla="*/ 187 w 411"/>
                  <a:gd name="T7" fmla="*/ 1 h 182"/>
                  <a:gd name="T8" fmla="*/ 187 w 411"/>
                  <a:gd name="T9" fmla="*/ 1 h 182"/>
                  <a:gd name="T10" fmla="*/ 411 w 411"/>
                  <a:gd name="T11" fmla="*/ 0 h 182"/>
                  <a:gd name="T12" fmla="*/ 411 w 411"/>
                  <a:gd name="T13" fmla="*/ 181 h 182"/>
                  <a:gd name="T14" fmla="*/ 379 w 411"/>
                  <a:gd name="T15" fmla="*/ 181 h 182"/>
                  <a:gd name="T16" fmla="*/ 379 w 411"/>
                  <a:gd name="T17" fmla="*/ 181 h 182"/>
                  <a:gd name="T18" fmla="*/ 255 w 411"/>
                  <a:gd name="T19" fmla="*/ 182 h 182"/>
                  <a:gd name="T20" fmla="*/ 255 w 411"/>
                  <a:gd name="T21" fmla="*/ 62 h 182"/>
                  <a:gd name="T22" fmla="*/ 341 w 411"/>
                  <a:gd name="T23" fmla="*/ 62 h 182"/>
                  <a:gd name="T24" fmla="*/ 341 w 411"/>
                  <a:gd name="T25" fmla="*/ 62 h 182"/>
                  <a:gd name="T26" fmla="*/ 342 w 411"/>
                  <a:gd name="T27" fmla="*/ 62 h 182"/>
                  <a:gd name="T28" fmla="*/ 342 w 411"/>
                  <a:gd name="T29" fmla="*/ 94 h 182"/>
                  <a:gd name="T30" fmla="*/ 341 w 411"/>
                  <a:gd name="T31" fmla="*/ 94 h 182"/>
                  <a:gd name="T32" fmla="*/ 341 w 411"/>
                  <a:gd name="T33" fmla="*/ 116 h 182"/>
                  <a:gd name="T34" fmla="*/ 312 w 411"/>
                  <a:gd name="T35" fmla="*/ 116 h 182"/>
                  <a:gd name="T36" fmla="*/ 312 w 411"/>
                  <a:gd name="T37" fmla="*/ 94 h 182"/>
                  <a:gd name="T38" fmla="*/ 288 w 411"/>
                  <a:gd name="T39" fmla="*/ 94 h 182"/>
                  <a:gd name="T40" fmla="*/ 288 w 411"/>
                  <a:gd name="T41" fmla="*/ 149 h 182"/>
                  <a:gd name="T42" fmla="*/ 379 w 411"/>
                  <a:gd name="T43" fmla="*/ 149 h 182"/>
                  <a:gd name="T44" fmla="*/ 379 w 411"/>
                  <a:gd name="T45" fmla="*/ 32 h 182"/>
                  <a:gd name="T46" fmla="*/ 220 w 411"/>
                  <a:gd name="T47" fmla="*/ 32 h 182"/>
                  <a:gd name="T48" fmla="*/ 220 w 411"/>
                  <a:gd name="T49" fmla="*/ 32 h 182"/>
                  <a:gd name="T50" fmla="*/ 218 w 411"/>
                  <a:gd name="T51" fmla="*/ 32 h 182"/>
                  <a:gd name="T52" fmla="*/ 218 w 411"/>
                  <a:gd name="T53" fmla="*/ 182 h 182"/>
                  <a:gd name="T54" fmla="*/ 0 w 411"/>
                  <a:gd name="T55" fmla="*/ 182 h 182"/>
                  <a:gd name="T56" fmla="*/ 0 w 411"/>
                  <a:gd name="T57" fmla="*/ 1 h 182"/>
                  <a:gd name="T58" fmla="*/ 156 w 411"/>
                  <a:gd name="T59" fmla="*/ 0 h 182"/>
                  <a:gd name="T60" fmla="*/ 156 w 411"/>
                  <a:gd name="T61" fmla="*/ 115 h 182"/>
                  <a:gd name="T62" fmla="*/ 99 w 411"/>
                  <a:gd name="T63" fmla="*/ 115 h 182"/>
                  <a:gd name="T64" fmla="*/ 99 w 411"/>
                  <a:gd name="T65" fmla="*/ 116 h 182"/>
                  <a:gd name="T66" fmla="*/ 70 w 411"/>
                  <a:gd name="T67" fmla="*/ 116 h 182"/>
                  <a:gd name="T68" fmla="*/ 70 w 411"/>
                  <a:gd name="T69" fmla="*/ 115 h 182"/>
                  <a:gd name="T70" fmla="*/ 69 w 411"/>
                  <a:gd name="T71" fmla="*/ 115 h 182"/>
                  <a:gd name="T72" fmla="*/ 69 w 411"/>
                  <a:gd name="T73" fmla="*/ 61 h 182"/>
                  <a:gd name="T74" fmla="*/ 99 w 411"/>
                  <a:gd name="T75" fmla="*/ 61 h 182"/>
                  <a:gd name="T76" fmla="*/ 99 w 411"/>
                  <a:gd name="T77" fmla="*/ 84 h 182"/>
                  <a:gd name="T78" fmla="*/ 123 w 411"/>
                  <a:gd name="T79" fmla="*/ 84 h 182"/>
                  <a:gd name="T80" fmla="*/ 123 w 411"/>
                  <a:gd name="T81" fmla="*/ 33 h 182"/>
                  <a:gd name="T82" fmla="*/ 32 w 411"/>
                  <a:gd name="T83" fmla="*/ 33 h 182"/>
                  <a:gd name="T84" fmla="*/ 32 w 411"/>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1" h="182">
                    <a:moveTo>
                      <a:pt x="32" y="150"/>
                    </a:moveTo>
                    <a:cubicBezTo>
                      <a:pt x="186" y="150"/>
                      <a:pt x="186" y="150"/>
                      <a:pt x="186" y="150"/>
                    </a:cubicBezTo>
                    <a:cubicBezTo>
                      <a:pt x="186" y="1"/>
                      <a:pt x="186" y="1"/>
                      <a:pt x="186" y="1"/>
                    </a:cubicBezTo>
                    <a:cubicBezTo>
                      <a:pt x="187" y="1"/>
                      <a:pt x="187" y="1"/>
                      <a:pt x="187" y="1"/>
                    </a:cubicBezTo>
                    <a:cubicBezTo>
                      <a:pt x="187" y="1"/>
                      <a:pt x="187" y="1"/>
                      <a:pt x="187" y="1"/>
                    </a:cubicBezTo>
                    <a:cubicBezTo>
                      <a:pt x="268" y="1"/>
                      <a:pt x="332" y="0"/>
                      <a:pt x="411" y="0"/>
                    </a:cubicBezTo>
                    <a:cubicBezTo>
                      <a:pt x="411" y="181"/>
                      <a:pt x="411" y="181"/>
                      <a:pt x="411" y="181"/>
                    </a:cubicBezTo>
                    <a:cubicBezTo>
                      <a:pt x="379" y="181"/>
                      <a:pt x="379" y="181"/>
                      <a:pt x="379" y="181"/>
                    </a:cubicBezTo>
                    <a:cubicBezTo>
                      <a:pt x="379" y="181"/>
                      <a:pt x="379" y="181"/>
                      <a:pt x="379" y="181"/>
                    </a:cubicBezTo>
                    <a:cubicBezTo>
                      <a:pt x="255" y="182"/>
                      <a:pt x="255" y="182"/>
                      <a:pt x="255" y="182"/>
                    </a:cubicBezTo>
                    <a:cubicBezTo>
                      <a:pt x="255" y="143"/>
                      <a:pt x="255" y="100"/>
                      <a:pt x="255" y="62"/>
                    </a:cubicBezTo>
                    <a:cubicBezTo>
                      <a:pt x="284" y="62"/>
                      <a:pt x="312" y="62"/>
                      <a:pt x="341" y="62"/>
                    </a:cubicBezTo>
                    <a:cubicBezTo>
                      <a:pt x="341" y="62"/>
                      <a:pt x="341" y="62"/>
                      <a:pt x="341" y="62"/>
                    </a:cubicBezTo>
                    <a:cubicBezTo>
                      <a:pt x="342" y="62"/>
                      <a:pt x="342" y="62"/>
                      <a:pt x="342" y="62"/>
                    </a:cubicBezTo>
                    <a:cubicBezTo>
                      <a:pt x="342" y="94"/>
                      <a:pt x="342" y="94"/>
                      <a:pt x="342" y="94"/>
                    </a:cubicBezTo>
                    <a:cubicBezTo>
                      <a:pt x="341" y="94"/>
                      <a:pt x="341" y="94"/>
                      <a:pt x="341" y="94"/>
                    </a:cubicBezTo>
                    <a:cubicBezTo>
                      <a:pt x="341" y="116"/>
                      <a:pt x="341" y="116"/>
                      <a:pt x="341" y="116"/>
                    </a:cubicBezTo>
                    <a:cubicBezTo>
                      <a:pt x="312" y="116"/>
                      <a:pt x="312" y="116"/>
                      <a:pt x="312" y="116"/>
                    </a:cubicBezTo>
                    <a:cubicBezTo>
                      <a:pt x="312" y="94"/>
                      <a:pt x="312" y="94"/>
                      <a:pt x="312"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8" y="32"/>
                      <a:pt x="218" y="32"/>
                      <a:pt x="218" y="32"/>
                    </a:cubicBezTo>
                    <a:cubicBezTo>
                      <a:pt x="218" y="182"/>
                      <a:pt x="218" y="182"/>
                      <a:pt x="218" y="182"/>
                    </a:cubicBezTo>
                    <a:cubicBezTo>
                      <a:pt x="0" y="182"/>
                      <a:pt x="0" y="182"/>
                      <a:pt x="0" y="182"/>
                    </a:cubicBezTo>
                    <a:cubicBezTo>
                      <a:pt x="0" y="1"/>
                      <a:pt x="0" y="1"/>
                      <a:pt x="0" y="1"/>
                    </a:cubicBezTo>
                    <a:cubicBezTo>
                      <a:pt x="156" y="0"/>
                      <a:pt x="156" y="0"/>
                      <a:pt x="156" y="0"/>
                    </a:cubicBezTo>
                    <a:cubicBezTo>
                      <a:pt x="156" y="115"/>
                      <a:pt x="156" y="115"/>
                      <a:pt x="156" y="115"/>
                    </a:cubicBezTo>
                    <a:cubicBezTo>
                      <a:pt x="99" y="115"/>
                      <a:pt x="99" y="115"/>
                      <a:pt x="99" y="115"/>
                    </a:cubicBezTo>
                    <a:cubicBezTo>
                      <a:pt x="99" y="116"/>
                      <a:pt x="99" y="116"/>
                      <a:pt x="99" y="116"/>
                    </a:cubicBezTo>
                    <a:cubicBezTo>
                      <a:pt x="70" y="116"/>
                      <a:pt x="70" y="116"/>
                      <a:pt x="70" y="116"/>
                    </a:cubicBezTo>
                    <a:cubicBezTo>
                      <a:pt x="70" y="115"/>
                      <a:pt x="70" y="115"/>
                      <a:pt x="70" y="115"/>
                    </a:cubicBezTo>
                    <a:cubicBezTo>
                      <a:pt x="69" y="115"/>
                      <a:pt x="69" y="115"/>
                      <a:pt x="69" y="115"/>
                    </a:cubicBezTo>
                    <a:cubicBezTo>
                      <a:pt x="69" y="61"/>
                      <a:pt x="69" y="61"/>
                      <a:pt x="69" y="61"/>
                    </a:cubicBezTo>
                    <a:cubicBezTo>
                      <a:pt x="99" y="61"/>
                      <a:pt x="99" y="61"/>
                      <a:pt x="99" y="61"/>
                    </a:cubicBezTo>
                    <a:cubicBezTo>
                      <a:pt x="99" y="84"/>
                      <a:pt x="99" y="84"/>
                      <a:pt x="99" y="84"/>
                    </a:cubicBezTo>
                    <a:cubicBezTo>
                      <a:pt x="123" y="84"/>
                      <a:pt x="123" y="84"/>
                      <a:pt x="123" y="84"/>
                    </a:cubicBezTo>
                    <a:cubicBezTo>
                      <a:pt x="123" y="33"/>
                      <a:pt x="123" y="33"/>
                      <a:pt x="123" y="33"/>
                    </a:cubicBezTo>
                    <a:cubicBezTo>
                      <a:pt x="32" y="33"/>
                      <a:pt x="32" y="33"/>
                      <a:pt x="32" y="33"/>
                    </a:cubicBezTo>
                    <a:lnTo>
                      <a:pt x="32" y="150"/>
                    </a:lnTo>
                    <a:close/>
                  </a:path>
                </a:pathLst>
              </a:custGeom>
              <a:solidFill>
                <a:srgbClr val="C00000"/>
              </a:solidFill>
              <a:ln>
                <a:noFill/>
              </a:ln>
            </p:spPr>
            <p:txBody>
              <a:bodyPr vert="horz" wrap="square" lIns="45714" tIns="22857" rIns="45714" bIns="22857" numCol="1" anchor="t" anchorCtr="0" compatLnSpc="1">
                <a:prstTxWarp prst="textNoShape">
                  <a:avLst/>
                </a:prstTxWarp>
              </a:bodyPr>
              <a:lstStyle/>
              <a:p>
                <a:pPr defTabSz="1088421"/>
                <a:endParaRPr lang="en-US" sz="2150">
                  <a:solidFill>
                    <a:prstClr val="black"/>
                  </a:solidFill>
                </a:endParaRPr>
              </a:p>
            </p:txBody>
          </p:sp>
          <p:sp>
            <p:nvSpPr>
              <p:cNvPr id="39" name="Freeform 7"/>
              <p:cNvSpPr>
                <a:spLocks/>
              </p:cNvSpPr>
              <p:nvPr/>
            </p:nvSpPr>
            <p:spPr bwMode="auto">
              <a:xfrm>
                <a:off x="3324952" y="5029200"/>
                <a:ext cx="526381" cy="126831"/>
              </a:xfrm>
              <a:custGeom>
                <a:avLst/>
                <a:gdLst>
                  <a:gd name="T0" fmla="*/ 33 w 412"/>
                  <a:gd name="T1" fmla="*/ 150 h 182"/>
                  <a:gd name="T2" fmla="*/ 187 w 412"/>
                  <a:gd name="T3" fmla="*/ 150 h 182"/>
                  <a:gd name="T4" fmla="*/ 187 w 412"/>
                  <a:gd name="T5" fmla="*/ 1 h 182"/>
                  <a:gd name="T6" fmla="*/ 187 w 412"/>
                  <a:gd name="T7" fmla="*/ 1 h 182"/>
                  <a:gd name="T8" fmla="*/ 187 w 412"/>
                  <a:gd name="T9" fmla="*/ 1 h 182"/>
                  <a:gd name="T10" fmla="*/ 412 w 412"/>
                  <a:gd name="T11" fmla="*/ 0 h 182"/>
                  <a:gd name="T12" fmla="*/ 412 w 412"/>
                  <a:gd name="T13" fmla="*/ 181 h 182"/>
                  <a:gd name="T14" fmla="*/ 380 w 412"/>
                  <a:gd name="T15" fmla="*/ 181 h 182"/>
                  <a:gd name="T16" fmla="*/ 380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80 w 412"/>
                  <a:gd name="T43" fmla="*/ 149 h 182"/>
                  <a:gd name="T44" fmla="*/ 380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7 w 412"/>
                  <a:gd name="T61" fmla="*/ 115 h 182"/>
                  <a:gd name="T62" fmla="*/ 100 w 412"/>
                  <a:gd name="T63" fmla="*/ 115 h 182"/>
                  <a:gd name="T64" fmla="*/ 100 w 412"/>
                  <a:gd name="T65" fmla="*/ 116 h 182"/>
                  <a:gd name="T66" fmla="*/ 71 w 412"/>
                  <a:gd name="T67" fmla="*/ 116 h 182"/>
                  <a:gd name="T68" fmla="*/ 71 w 412"/>
                  <a:gd name="T69" fmla="*/ 115 h 182"/>
                  <a:gd name="T70" fmla="*/ 70 w 412"/>
                  <a:gd name="T71" fmla="*/ 115 h 182"/>
                  <a:gd name="T72" fmla="*/ 69 w 412"/>
                  <a:gd name="T73" fmla="*/ 61 h 182"/>
                  <a:gd name="T74" fmla="*/ 100 w 412"/>
                  <a:gd name="T75" fmla="*/ 61 h 182"/>
                  <a:gd name="T76" fmla="*/ 100 w 412"/>
                  <a:gd name="T77" fmla="*/ 84 h 182"/>
                  <a:gd name="T78" fmla="*/ 124 w 412"/>
                  <a:gd name="T79" fmla="*/ 84 h 182"/>
                  <a:gd name="T80" fmla="*/ 124 w 412"/>
                  <a:gd name="T81" fmla="*/ 33 h 182"/>
                  <a:gd name="T82" fmla="*/ 33 w 412"/>
                  <a:gd name="T83" fmla="*/ 33 h 182"/>
                  <a:gd name="T84" fmla="*/ 33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3" y="150"/>
                    </a:moveTo>
                    <a:cubicBezTo>
                      <a:pt x="187" y="150"/>
                      <a:pt x="187" y="150"/>
                      <a:pt x="187" y="150"/>
                    </a:cubicBezTo>
                    <a:cubicBezTo>
                      <a:pt x="187" y="1"/>
                      <a:pt x="187" y="1"/>
                      <a:pt x="187"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80" y="181"/>
                      <a:pt x="380" y="181"/>
                      <a:pt x="380" y="181"/>
                    </a:cubicBezTo>
                    <a:cubicBezTo>
                      <a:pt x="380" y="181"/>
                      <a:pt x="380" y="181"/>
                      <a:pt x="380" y="181"/>
                    </a:cubicBezTo>
                    <a:cubicBezTo>
                      <a:pt x="256" y="182"/>
                      <a:pt x="256" y="182"/>
                      <a:pt x="256" y="182"/>
                    </a:cubicBezTo>
                    <a:cubicBezTo>
                      <a:pt x="256" y="143"/>
                      <a:pt x="255" y="100"/>
                      <a:pt x="255" y="62"/>
                    </a:cubicBezTo>
                    <a:cubicBezTo>
                      <a:pt x="285"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80" y="149"/>
                      <a:pt x="380" y="149"/>
                      <a:pt x="380" y="149"/>
                    </a:cubicBezTo>
                    <a:cubicBezTo>
                      <a:pt x="380" y="32"/>
                      <a:pt x="380" y="32"/>
                      <a:pt x="380"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7" y="115"/>
                      <a:pt x="157" y="115"/>
                      <a:pt x="157" y="115"/>
                    </a:cubicBezTo>
                    <a:cubicBezTo>
                      <a:pt x="100" y="115"/>
                      <a:pt x="100" y="115"/>
                      <a:pt x="100" y="115"/>
                    </a:cubicBezTo>
                    <a:cubicBezTo>
                      <a:pt x="100" y="116"/>
                      <a:pt x="100" y="116"/>
                      <a:pt x="100" y="116"/>
                    </a:cubicBezTo>
                    <a:cubicBezTo>
                      <a:pt x="71" y="116"/>
                      <a:pt x="71" y="116"/>
                      <a:pt x="71" y="116"/>
                    </a:cubicBezTo>
                    <a:cubicBezTo>
                      <a:pt x="71" y="115"/>
                      <a:pt x="71" y="115"/>
                      <a:pt x="71" y="115"/>
                    </a:cubicBezTo>
                    <a:cubicBezTo>
                      <a:pt x="70" y="115"/>
                      <a:pt x="70" y="115"/>
                      <a:pt x="70" y="115"/>
                    </a:cubicBezTo>
                    <a:cubicBezTo>
                      <a:pt x="69" y="61"/>
                      <a:pt x="69" y="61"/>
                      <a:pt x="69" y="61"/>
                    </a:cubicBezTo>
                    <a:cubicBezTo>
                      <a:pt x="100" y="61"/>
                      <a:pt x="100" y="61"/>
                      <a:pt x="100" y="61"/>
                    </a:cubicBezTo>
                    <a:cubicBezTo>
                      <a:pt x="100" y="84"/>
                      <a:pt x="100" y="84"/>
                      <a:pt x="100" y="84"/>
                    </a:cubicBezTo>
                    <a:cubicBezTo>
                      <a:pt x="124" y="84"/>
                      <a:pt x="124" y="84"/>
                      <a:pt x="124" y="84"/>
                    </a:cubicBezTo>
                    <a:cubicBezTo>
                      <a:pt x="124" y="33"/>
                      <a:pt x="124" y="33"/>
                      <a:pt x="124" y="33"/>
                    </a:cubicBezTo>
                    <a:cubicBezTo>
                      <a:pt x="33" y="33"/>
                      <a:pt x="33" y="33"/>
                      <a:pt x="33" y="33"/>
                    </a:cubicBezTo>
                    <a:lnTo>
                      <a:pt x="33" y="150"/>
                    </a:lnTo>
                    <a:close/>
                  </a:path>
                </a:pathLst>
              </a:custGeom>
              <a:solidFill>
                <a:srgbClr val="C00000"/>
              </a:solidFill>
              <a:ln>
                <a:noFill/>
              </a:ln>
            </p:spPr>
            <p:txBody>
              <a:bodyPr vert="horz" wrap="square" lIns="45714" tIns="22857" rIns="45714" bIns="22857" numCol="1" anchor="t" anchorCtr="0" compatLnSpc="1">
                <a:prstTxWarp prst="textNoShape">
                  <a:avLst/>
                </a:prstTxWarp>
              </a:bodyPr>
              <a:lstStyle/>
              <a:p>
                <a:pPr defTabSz="1088421"/>
                <a:endParaRPr lang="en-US" sz="2150">
                  <a:solidFill>
                    <a:prstClr val="black"/>
                  </a:solidFill>
                </a:endParaRPr>
              </a:p>
            </p:txBody>
          </p:sp>
          <p:sp>
            <p:nvSpPr>
              <p:cNvPr id="40" name="Freeform 8"/>
              <p:cNvSpPr>
                <a:spLocks/>
              </p:cNvSpPr>
              <p:nvPr/>
            </p:nvSpPr>
            <p:spPr bwMode="auto">
              <a:xfrm>
                <a:off x="3880865" y="5029200"/>
                <a:ext cx="524643" cy="126831"/>
              </a:xfrm>
              <a:custGeom>
                <a:avLst/>
                <a:gdLst>
                  <a:gd name="T0" fmla="*/ 33 w 412"/>
                  <a:gd name="T1" fmla="*/ 150 h 182"/>
                  <a:gd name="T2" fmla="*/ 187 w 412"/>
                  <a:gd name="T3" fmla="*/ 150 h 182"/>
                  <a:gd name="T4" fmla="*/ 187 w 412"/>
                  <a:gd name="T5" fmla="*/ 1 h 182"/>
                  <a:gd name="T6" fmla="*/ 187 w 412"/>
                  <a:gd name="T7" fmla="*/ 1 h 182"/>
                  <a:gd name="T8" fmla="*/ 187 w 412"/>
                  <a:gd name="T9" fmla="*/ 1 h 182"/>
                  <a:gd name="T10" fmla="*/ 412 w 412"/>
                  <a:gd name="T11" fmla="*/ 0 h 182"/>
                  <a:gd name="T12" fmla="*/ 412 w 412"/>
                  <a:gd name="T13" fmla="*/ 181 h 182"/>
                  <a:gd name="T14" fmla="*/ 380 w 412"/>
                  <a:gd name="T15" fmla="*/ 181 h 182"/>
                  <a:gd name="T16" fmla="*/ 380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80 w 412"/>
                  <a:gd name="T43" fmla="*/ 149 h 182"/>
                  <a:gd name="T44" fmla="*/ 380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7 w 412"/>
                  <a:gd name="T61" fmla="*/ 115 h 182"/>
                  <a:gd name="T62" fmla="*/ 100 w 412"/>
                  <a:gd name="T63" fmla="*/ 115 h 182"/>
                  <a:gd name="T64" fmla="*/ 100 w 412"/>
                  <a:gd name="T65" fmla="*/ 116 h 182"/>
                  <a:gd name="T66" fmla="*/ 71 w 412"/>
                  <a:gd name="T67" fmla="*/ 116 h 182"/>
                  <a:gd name="T68" fmla="*/ 71 w 412"/>
                  <a:gd name="T69" fmla="*/ 115 h 182"/>
                  <a:gd name="T70" fmla="*/ 70 w 412"/>
                  <a:gd name="T71" fmla="*/ 115 h 182"/>
                  <a:gd name="T72" fmla="*/ 69 w 412"/>
                  <a:gd name="T73" fmla="*/ 61 h 182"/>
                  <a:gd name="T74" fmla="*/ 100 w 412"/>
                  <a:gd name="T75" fmla="*/ 61 h 182"/>
                  <a:gd name="T76" fmla="*/ 100 w 412"/>
                  <a:gd name="T77" fmla="*/ 84 h 182"/>
                  <a:gd name="T78" fmla="*/ 124 w 412"/>
                  <a:gd name="T79" fmla="*/ 84 h 182"/>
                  <a:gd name="T80" fmla="*/ 124 w 412"/>
                  <a:gd name="T81" fmla="*/ 33 h 182"/>
                  <a:gd name="T82" fmla="*/ 33 w 412"/>
                  <a:gd name="T83" fmla="*/ 33 h 182"/>
                  <a:gd name="T84" fmla="*/ 33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3" y="150"/>
                    </a:moveTo>
                    <a:cubicBezTo>
                      <a:pt x="187" y="150"/>
                      <a:pt x="187" y="150"/>
                      <a:pt x="187" y="150"/>
                    </a:cubicBezTo>
                    <a:cubicBezTo>
                      <a:pt x="187" y="1"/>
                      <a:pt x="187" y="1"/>
                      <a:pt x="187"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80" y="181"/>
                      <a:pt x="380" y="181"/>
                      <a:pt x="380" y="181"/>
                    </a:cubicBezTo>
                    <a:cubicBezTo>
                      <a:pt x="380" y="181"/>
                      <a:pt x="380" y="181"/>
                      <a:pt x="380" y="181"/>
                    </a:cubicBezTo>
                    <a:cubicBezTo>
                      <a:pt x="256" y="182"/>
                      <a:pt x="256" y="182"/>
                      <a:pt x="256" y="182"/>
                    </a:cubicBezTo>
                    <a:cubicBezTo>
                      <a:pt x="256" y="143"/>
                      <a:pt x="255" y="100"/>
                      <a:pt x="255" y="62"/>
                    </a:cubicBezTo>
                    <a:cubicBezTo>
                      <a:pt x="285"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80" y="149"/>
                      <a:pt x="380" y="149"/>
                      <a:pt x="380" y="149"/>
                    </a:cubicBezTo>
                    <a:cubicBezTo>
                      <a:pt x="380" y="32"/>
                      <a:pt x="380" y="32"/>
                      <a:pt x="380"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7" y="115"/>
                      <a:pt x="157" y="115"/>
                      <a:pt x="157" y="115"/>
                    </a:cubicBezTo>
                    <a:cubicBezTo>
                      <a:pt x="100" y="115"/>
                      <a:pt x="100" y="115"/>
                      <a:pt x="100" y="115"/>
                    </a:cubicBezTo>
                    <a:cubicBezTo>
                      <a:pt x="100" y="116"/>
                      <a:pt x="100" y="116"/>
                      <a:pt x="100" y="116"/>
                    </a:cubicBezTo>
                    <a:cubicBezTo>
                      <a:pt x="71" y="116"/>
                      <a:pt x="71" y="116"/>
                      <a:pt x="71" y="116"/>
                    </a:cubicBezTo>
                    <a:cubicBezTo>
                      <a:pt x="71" y="115"/>
                      <a:pt x="71" y="115"/>
                      <a:pt x="71" y="115"/>
                    </a:cubicBezTo>
                    <a:cubicBezTo>
                      <a:pt x="70" y="115"/>
                      <a:pt x="70" y="115"/>
                      <a:pt x="70" y="115"/>
                    </a:cubicBezTo>
                    <a:cubicBezTo>
                      <a:pt x="69" y="61"/>
                      <a:pt x="69" y="61"/>
                      <a:pt x="69" y="61"/>
                    </a:cubicBezTo>
                    <a:cubicBezTo>
                      <a:pt x="100" y="61"/>
                      <a:pt x="100" y="61"/>
                      <a:pt x="100" y="61"/>
                    </a:cubicBezTo>
                    <a:cubicBezTo>
                      <a:pt x="100" y="84"/>
                      <a:pt x="100" y="84"/>
                      <a:pt x="100" y="84"/>
                    </a:cubicBezTo>
                    <a:cubicBezTo>
                      <a:pt x="124" y="84"/>
                      <a:pt x="124" y="84"/>
                      <a:pt x="124" y="84"/>
                    </a:cubicBezTo>
                    <a:cubicBezTo>
                      <a:pt x="124" y="33"/>
                      <a:pt x="124" y="33"/>
                      <a:pt x="124" y="33"/>
                    </a:cubicBezTo>
                    <a:cubicBezTo>
                      <a:pt x="33" y="33"/>
                      <a:pt x="33" y="33"/>
                      <a:pt x="33" y="33"/>
                    </a:cubicBezTo>
                    <a:lnTo>
                      <a:pt x="33" y="150"/>
                    </a:lnTo>
                    <a:close/>
                  </a:path>
                </a:pathLst>
              </a:custGeom>
              <a:solidFill>
                <a:srgbClr val="C00000"/>
              </a:solidFill>
              <a:ln>
                <a:noFill/>
              </a:ln>
            </p:spPr>
            <p:txBody>
              <a:bodyPr vert="horz" wrap="square" lIns="45714" tIns="22857" rIns="45714" bIns="22857" numCol="1" anchor="t" anchorCtr="0" compatLnSpc="1">
                <a:prstTxWarp prst="textNoShape">
                  <a:avLst/>
                </a:prstTxWarp>
              </a:bodyPr>
              <a:lstStyle/>
              <a:p>
                <a:pPr defTabSz="1088421"/>
                <a:endParaRPr lang="en-US" sz="2150">
                  <a:solidFill>
                    <a:prstClr val="black"/>
                  </a:solidFill>
                </a:endParaRPr>
              </a:p>
            </p:txBody>
          </p:sp>
          <p:sp>
            <p:nvSpPr>
              <p:cNvPr id="41" name="Freeform 9"/>
              <p:cNvSpPr>
                <a:spLocks/>
              </p:cNvSpPr>
              <p:nvPr/>
            </p:nvSpPr>
            <p:spPr bwMode="auto">
              <a:xfrm>
                <a:off x="4436778" y="5029200"/>
                <a:ext cx="526381" cy="126831"/>
              </a:xfrm>
              <a:custGeom>
                <a:avLst/>
                <a:gdLst>
                  <a:gd name="T0" fmla="*/ 32 w 412"/>
                  <a:gd name="T1" fmla="*/ 150 h 182"/>
                  <a:gd name="T2" fmla="*/ 186 w 412"/>
                  <a:gd name="T3" fmla="*/ 150 h 182"/>
                  <a:gd name="T4" fmla="*/ 186 w 412"/>
                  <a:gd name="T5" fmla="*/ 1 h 182"/>
                  <a:gd name="T6" fmla="*/ 187 w 412"/>
                  <a:gd name="T7" fmla="*/ 1 h 182"/>
                  <a:gd name="T8" fmla="*/ 187 w 412"/>
                  <a:gd name="T9" fmla="*/ 1 h 182"/>
                  <a:gd name="T10" fmla="*/ 412 w 412"/>
                  <a:gd name="T11" fmla="*/ 0 h 182"/>
                  <a:gd name="T12" fmla="*/ 412 w 412"/>
                  <a:gd name="T13" fmla="*/ 181 h 182"/>
                  <a:gd name="T14" fmla="*/ 379 w 412"/>
                  <a:gd name="T15" fmla="*/ 181 h 182"/>
                  <a:gd name="T16" fmla="*/ 379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79 w 412"/>
                  <a:gd name="T43" fmla="*/ 149 h 182"/>
                  <a:gd name="T44" fmla="*/ 379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6 w 412"/>
                  <a:gd name="T61" fmla="*/ 115 h 182"/>
                  <a:gd name="T62" fmla="*/ 99 w 412"/>
                  <a:gd name="T63" fmla="*/ 115 h 182"/>
                  <a:gd name="T64" fmla="*/ 99 w 412"/>
                  <a:gd name="T65" fmla="*/ 116 h 182"/>
                  <a:gd name="T66" fmla="*/ 70 w 412"/>
                  <a:gd name="T67" fmla="*/ 116 h 182"/>
                  <a:gd name="T68" fmla="*/ 70 w 412"/>
                  <a:gd name="T69" fmla="*/ 115 h 182"/>
                  <a:gd name="T70" fmla="*/ 69 w 412"/>
                  <a:gd name="T71" fmla="*/ 115 h 182"/>
                  <a:gd name="T72" fmla="*/ 69 w 412"/>
                  <a:gd name="T73" fmla="*/ 61 h 182"/>
                  <a:gd name="T74" fmla="*/ 99 w 412"/>
                  <a:gd name="T75" fmla="*/ 61 h 182"/>
                  <a:gd name="T76" fmla="*/ 99 w 412"/>
                  <a:gd name="T77" fmla="*/ 84 h 182"/>
                  <a:gd name="T78" fmla="*/ 123 w 412"/>
                  <a:gd name="T79" fmla="*/ 84 h 182"/>
                  <a:gd name="T80" fmla="*/ 123 w 412"/>
                  <a:gd name="T81" fmla="*/ 33 h 182"/>
                  <a:gd name="T82" fmla="*/ 32 w 412"/>
                  <a:gd name="T83" fmla="*/ 33 h 182"/>
                  <a:gd name="T84" fmla="*/ 32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2" y="150"/>
                    </a:moveTo>
                    <a:cubicBezTo>
                      <a:pt x="186" y="150"/>
                      <a:pt x="186" y="150"/>
                      <a:pt x="186" y="150"/>
                    </a:cubicBezTo>
                    <a:cubicBezTo>
                      <a:pt x="186" y="1"/>
                      <a:pt x="186" y="1"/>
                      <a:pt x="186"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79" y="181"/>
                      <a:pt x="379" y="181"/>
                      <a:pt x="379" y="181"/>
                    </a:cubicBezTo>
                    <a:cubicBezTo>
                      <a:pt x="379" y="181"/>
                      <a:pt x="379" y="181"/>
                      <a:pt x="379" y="181"/>
                    </a:cubicBezTo>
                    <a:cubicBezTo>
                      <a:pt x="256" y="182"/>
                      <a:pt x="256" y="182"/>
                      <a:pt x="256" y="182"/>
                    </a:cubicBezTo>
                    <a:cubicBezTo>
                      <a:pt x="256" y="143"/>
                      <a:pt x="255" y="100"/>
                      <a:pt x="255" y="62"/>
                    </a:cubicBezTo>
                    <a:cubicBezTo>
                      <a:pt x="284"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6" y="115"/>
                      <a:pt x="156" y="115"/>
                      <a:pt x="156" y="115"/>
                    </a:cubicBezTo>
                    <a:cubicBezTo>
                      <a:pt x="99" y="115"/>
                      <a:pt x="99" y="115"/>
                      <a:pt x="99" y="115"/>
                    </a:cubicBezTo>
                    <a:cubicBezTo>
                      <a:pt x="99" y="116"/>
                      <a:pt x="99" y="116"/>
                      <a:pt x="99" y="116"/>
                    </a:cubicBezTo>
                    <a:cubicBezTo>
                      <a:pt x="70" y="116"/>
                      <a:pt x="70" y="116"/>
                      <a:pt x="70" y="116"/>
                    </a:cubicBezTo>
                    <a:cubicBezTo>
                      <a:pt x="70" y="115"/>
                      <a:pt x="70" y="115"/>
                      <a:pt x="70" y="115"/>
                    </a:cubicBezTo>
                    <a:cubicBezTo>
                      <a:pt x="69" y="115"/>
                      <a:pt x="69" y="115"/>
                      <a:pt x="69" y="115"/>
                    </a:cubicBezTo>
                    <a:cubicBezTo>
                      <a:pt x="69" y="61"/>
                      <a:pt x="69" y="61"/>
                      <a:pt x="69" y="61"/>
                    </a:cubicBezTo>
                    <a:cubicBezTo>
                      <a:pt x="99" y="61"/>
                      <a:pt x="99" y="61"/>
                      <a:pt x="99" y="61"/>
                    </a:cubicBezTo>
                    <a:cubicBezTo>
                      <a:pt x="99" y="84"/>
                      <a:pt x="99" y="84"/>
                      <a:pt x="99" y="84"/>
                    </a:cubicBezTo>
                    <a:cubicBezTo>
                      <a:pt x="123" y="84"/>
                      <a:pt x="123" y="84"/>
                      <a:pt x="123" y="84"/>
                    </a:cubicBezTo>
                    <a:cubicBezTo>
                      <a:pt x="123" y="33"/>
                      <a:pt x="123" y="33"/>
                      <a:pt x="123" y="33"/>
                    </a:cubicBezTo>
                    <a:cubicBezTo>
                      <a:pt x="32" y="33"/>
                      <a:pt x="32" y="33"/>
                      <a:pt x="32" y="33"/>
                    </a:cubicBezTo>
                    <a:lnTo>
                      <a:pt x="32" y="150"/>
                    </a:lnTo>
                    <a:close/>
                  </a:path>
                </a:pathLst>
              </a:custGeom>
              <a:solidFill>
                <a:srgbClr val="C00000"/>
              </a:solidFill>
              <a:ln>
                <a:noFill/>
              </a:ln>
            </p:spPr>
            <p:txBody>
              <a:bodyPr vert="horz" wrap="square" lIns="45714" tIns="22857" rIns="45714" bIns="22857" numCol="1" anchor="t" anchorCtr="0" compatLnSpc="1">
                <a:prstTxWarp prst="textNoShape">
                  <a:avLst/>
                </a:prstTxWarp>
              </a:bodyPr>
              <a:lstStyle/>
              <a:p>
                <a:pPr defTabSz="1088421"/>
                <a:endParaRPr lang="en-US" sz="2150">
                  <a:solidFill>
                    <a:prstClr val="black"/>
                  </a:solidFill>
                </a:endParaRPr>
              </a:p>
            </p:txBody>
          </p:sp>
          <p:sp>
            <p:nvSpPr>
              <p:cNvPr id="42" name="Freeform 10"/>
              <p:cNvSpPr>
                <a:spLocks/>
              </p:cNvSpPr>
              <p:nvPr/>
            </p:nvSpPr>
            <p:spPr bwMode="auto">
              <a:xfrm>
                <a:off x="4994429" y="5029200"/>
                <a:ext cx="524643" cy="126831"/>
              </a:xfrm>
              <a:custGeom>
                <a:avLst/>
                <a:gdLst>
                  <a:gd name="T0" fmla="*/ 33 w 412"/>
                  <a:gd name="T1" fmla="*/ 150 h 182"/>
                  <a:gd name="T2" fmla="*/ 187 w 412"/>
                  <a:gd name="T3" fmla="*/ 150 h 182"/>
                  <a:gd name="T4" fmla="*/ 187 w 412"/>
                  <a:gd name="T5" fmla="*/ 1 h 182"/>
                  <a:gd name="T6" fmla="*/ 187 w 412"/>
                  <a:gd name="T7" fmla="*/ 1 h 182"/>
                  <a:gd name="T8" fmla="*/ 187 w 412"/>
                  <a:gd name="T9" fmla="*/ 1 h 182"/>
                  <a:gd name="T10" fmla="*/ 412 w 412"/>
                  <a:gd name="T11" fmla="*/ 0 h 182"/>
                  <a:gd name="T12" fmla="*/ 412 w 412"/>
                  <a:gd name="T13" fmla="*/ 181 h 182"/>
                  <a:gd name="T14" fmla="*/ 380 w 412"/>
                  <a:gd name="T15" fmla="*/ 181 h 182"/>
                  <a:gd name="T16" fmla="*/ 380 w 412"/>
                  <a:gd name="T17" fmla="*/ 181 h 182"/>
                  <a:gd name="T18" fmla="*/ 256 w 412"/>
                  <a:gd name="T19" fmla="*/ 182 h 182"/>
                  <a:gd name="T20" fmla="*/ 256 w 412"/>
                  <a:gd name="T21" fmla="*/ 62 h 182"/>
                  <a:gd name="T22" fmla="*/ 342 w 412"/>
                  <a:gd name="T23" fmla="*/ 62 h 182"/>
                  <a:gd name="T24" fmla="*/ 342 w 412"/>
                  <a:gd name="T25" fmla="*/ 62 h 182"/>
                  <a:gd name="T26" fmla="*/ 343 w 412"/>
                  <a:gd name="T27" fmla="*/ 62 h 182"/>
                  <a:gd name="T28" fmla="*/ 343 w 412"/>
                  <a:gd name="T29" fmla="*/ 94 h 182"/>
                  <a:gd name="T30" fmla="*/ 342 w 412"/>
                  <a:gd name="T31" fmla="*/ 94 h 182"/>
                  <a:gd name="T32" fmla="*/ 342 w 412"/>
                  <a:gd name="T33" fmla="*/ 116 h 182"/>
                  <a:gd name="T34" fmla="*/ 313 w 412"/>
                  <a:gd name="T35" fmla="*/ 116 h 182"/>
                  <a:gd name="T36" fmla="*/ 313 w 412"/>
                  <a:gd name="T37" fmla="*/ 94 h 182"/>
                  <a:gd name="T38" fmla="*/ 289 w 412"/>
                  <a:gd name="T39" fmla="*/ 94 h 182"/>
                  <a:gd name="T40" fmla="*/ 289 w 412"/>
                  <a:gd name="T41" fmla="*/ 149 h 182"/>
                  <a:gd name="T42" fmla="*/ 380 w 412"/>
                  <a:gd name="T43" fmla="*/ 149 h 182"/>
                  <a:gd name="T44" fmla="*/ 380 w 412"/>
                  <a:gd name="T45" fmla="*/ 32 h 182"/>
                  <a:gd name="T46" fmla="*/ 221 w 412"/>
                  <a:gd name="T47" fmla="*/ 32 h 182"/>
                  <a:gd name="T48" fmla="*/ 221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7 w 412"/>
                  <a:gd name="T61" fmla="*/ 115 h 182"/>
                  <a:gd name="T62" fmla="*/ 100 w 412"/>
                  <a:gd name="T63" fmla="*/ 115 h 182"/>
                  <a:gd name="T64" fmla="*/ 100 w 412"/>
                  <a:gd name="T65" fmla="*/ 116 h 182"/>
                  <a:gd name="T66" fmla="*/ 71 w 412"/>
                  <a:gd name="T67" fmla="*/ 116 h 182"/>
                  <a:gd name="T68" fmla="*/ 71 w 412"/>
                  <a:gd name="T69" fmla="*/ 115 h 182"/>
                  <a:gd name="T70" fmla="*/ 70 w 412"/>
                  <a:gd name="T71" fmla="*/ 115 h 182"/>
                  <a:gd name="T72" fmla="*/ 69 w 412"/>
                  <a:gd name="T73" fmla="*/ 61 h 182"/>
                  <a:gd name="T74" fmla="*/ 100 w 412"/>
                  <a:gd name="T75" fmla="*/ 61 h 182"/>
                  <a:gd name="T76" fmla="*/ 100 w 412"/>
                  <a:gd name="T77" fmla="*/ 84 h 182"/>
                  <a:gd name="T78" fmla="*/ 124 w 412"/>
                  <a:gd name="T79" fmla="*/ 84 h 182"/>
                  <a:gd name="T80" fmla="*/ 124 w 412"/>
                  <a:gd name="T81" fmla="*/ 33 h 182"/>
                  <a:gd name="T82" fmla="*/ 33 w 412"/>
                  <a:gd name="T83" fmla="*/ 33 h 182"/>
                  <a:gd name="T84" fmla="*/ 33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3" y="150"/>
                    </a:moveTo>
                    <a:cubicBezTo>
                      <a:pt x="187" y="150"/>
                      <a:pt x="187" y="150"/>
                      <a:pt x="187" y="150"/>
                    </a:cubicBezTo>
                    <a:cubicBezTo>
                      <a:pt x="187" y="1"/>
                      <a:pt x="187" y="1"/>
                      <a:pt x="187"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80" y="181"/>
                      <a:pt x="380" y="181"/>
                      <a:pt x="380" y="181"/>
                    </a:cubicBezTo>
                    <a:cubicBezTo>
                      <a:pt x="380" y="181"/>
                      <a:pt x="380" y="181"/>
                      <a:pt x="380" y="181"/>
                    </a:cubicBezTo>
                    <a:cubicBezTo>
                      <a:pt x="256" y="182"/>
                      <a:pt x="256" y="182"/>
                      <a:pt x="256" y="182"/>
                    </a:cubicBezTo>
                    <a:cubicBezTo>
                      <a:pt x="256" y="143"/>
                      <a:pt x="256" y="100"/>
                      <a:pt x="256" y="62"/>
                    </a:cubicBezTo>
                    <a:cubicBezTo>
                      <a:pt x="285" y="62"/>
                      <a:pt x="313" y="62"/>
                      <a:pt x="342" y="62"/>
                    </a:cubicBezTo>
                    <a:cubicBezTo>
                      <a:pt x="342" y="62"/>
                      <a:pt x="342" y="62"/>
                      <a:pt x="342" y="62"/>
                    </a:cubicBezTo>
                    <a:cubicBezTo>
                      <a:pt x="343" y="62"/>
                      <a:pt x="343" y="62"/>
                      <a:pt x="343" y="62"/>
                    </a:cubicBezTo>
                    <a:cubicBezTo>
                      <a:pt x="343" y="94"/>
                      <a:pt x="343" y="94"/>
                      <a:pt x="343"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9" y="94"/>
                      <a:pt x="289" y="94"/>
                      <a:pt x="289" y="94"/>
                    </a:cubicBezTo>
                    <a:cubicBezTo>
                      <a:pt x="289" y="149"/>
                      <a:pt x="289" y="149"/>
                      <a:pt x="289" y="149"/>
                    </a:cubicBezTo>
                    <a:cubicBezTo>
                      <a:pt x="380" y="149"/>
                      <a:pt x="380" y="149"/>
                      <a:pt x="380" y="149"/>
                    </a:cubicBezTo>
                    <a:cubicBezTo>
                      <a:pt x="380" y="32"/>
                      <a:pt x="380" y="32"/>
                      <a:pt x="380" y="32"/>
                    </a:cubicBezTo>
                    <a:cubicBezTo>
                      <a:pt x="221" y="32"/>
                      <a:pt x="221" y="32"/>
                      <a:pt x="221" y="32"/>
                    </a:cubicBezTo>
                    <a:cubicBezTo>
                      <a:pt x="221" y="32"/>
                      <a:pt x="221" y="32"/>
                      <a:pt x="221"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7" y="115"/>
                      <a:pt x="157" y="115"/>
                      <a:pt x="157" y="115"/>
                    </a:cubicBezTo>
                    <a:cubicBezTo>
                      <a:pt x="100" y="115"/>
                      <a:pt x="100" y="115"/>
                      <a:pt x="100" y="115"/>
                    </a:cubicBezTo>
                    <a:cubicBezTo>
                      <a:pt x="100" y="116"/>
                      <a:pt x="100" y="116"/>
                      <a:pt x="100" y="116"/>
                    </a:cubicBezTo>
                    <a:cubicBezTo>
                      <a:pt x="71" y="116"/>
                      <a:pt x="71" y="116"/>
                      <a:pt x="71" y="116"/>
                    </a:cubicBezTo>
                    <a:cubicBezTo>
                      <a:pt x="71" y="115"/>
                      <a:pt x="71" y="115"/>
                      <a:pt x="71" y="115"/>
                    </a:cubicBezTo>
                    <a:cubicBezTo>
                      <a:pt x="70" y="115"/>
                      <a:pt x="70" y="115"/>
                      <a:pt x="70" y="115"/>
                    </a:cubicBezTo>
                    <a:cubicBezTo>
                      <a:pt x="69" y="61"/>
                      <a:pt x="69" y="61"/>
                      <a:pt x="69" y="61"/>
                    </a:cubicBezTo>
                    <a:cubicBezTo>
                      <a:pt x="100" y="61"/>
                      <a:pt x="100" y="61"/>
                      <a:pt x="100" y="61"/>
                    </a:cubicBezTo>
                    <a:cubicBezTo>
                      <a:pt x="100" y="84"/>
                      <a:pt x="100" y="84"/>
                      <a:pt x="100" y="84"/>
                    </a:cubicBezTo>
                    <a:cubicBezTo>
                      <a:pt x="124" y="84"/>
                      <a:pt x="124" y="84"/>
                      <a:pt x="124" y="84"/>
                    </a:cubicBezTo>
                    <a:cubicBezTo>
                      <a:pt x="124" y="33"/>
                      <a:pt x="124" y="33"/>
                      <a:pt x="124" y="33"/>
                    </a:cubicBezTo>
                    <a:cubicBezTo>
                      <a:pt x="33" y="33"/>
                      <a:pt x="33" y="33"/>
                      <a:pt x="33" y="33"/>
                    </a:cubicBezTo>
                    <a:lnTo>
                      <a:pt x="33" y="150"/>
                    </a:lnTo>
                    <a:close/>
                  </a:path>
                </a:pathLst>
              </a:custGeom>
              <a:solidFill>
                <a:srgbClr val="C00000"/>
              </a:solidFill>
              <a:ln>
                <a:noFill/>
              </a:ln>
            </p:spPr>
            <p:txBody>
              <a:bodyPr vert="horz" wrap="square" lIns="45714" tIns="22857" rIns="45714" bIns="22857" numCol="1" anchor="t" anchorCtr="0" compatLnSpc="1">
                <a:prstTxWarp prst="textNoShape">
                  <a:avLst/>
                </a:prstTxWarp>
              </a:bodyPr>
              <a:lstStyle/>
              <a:p>
                <a:pPr defTabSz="1088421"/>
                <a:endParaRPr lang="en-US" sz="2150">
                  <a:solidFill>
                    <a:prstClr val="black"/>
                  </a:solidFill>
                </a:endParaRPr>
              </a:p>
            </p:txBody>
          </p:sp>
          <p:sp>
            <p:nvSpPr>
              <p:cNvPr id="43" name="Freeform 11"/>
              <p:cNvSpPr>
                <a:spLocks/>
              </p:cNvSpPr>
              <p:nvPr/>
            </p:nvSpPr>
            <p:spPr bwMode="auto">
              <a:xfrm>
                <a:off x="5564240" y="5029200"/>
                <a:ext cx="524643" cy="126831"/>
              </a:xfrm>
              <a:custGeom>
                <a:avLst/>
                <a:gdLst>
                  <a:gd name="T0" fmla="*/ 32 w 411"/>
                  <a:gd name="T1" fmla="*/ 150 h 182"/>
                  <a:gd name="T2" fmla="*/ 186 w 411"/>
                  <a:gd name="T3" fmla="*/ 150 h 182"/>
                  <a:gd name="T4" fmla="*/ 186 w 411"/>
                  <a:gd name="T5" fmla="*/ 1 h 182"/>
                  <a:gd name="T6" fmla="*/ 187 w 411"/>
                  <a:gd name="T7" fmla="*/ 1 h 182"/>
                  <a:gd name="T8" fmla="*/ 187 w 411"/>
                  <a:gd name="T9" fmla="*/ 1 h 182"/>
                  <a:gd name="T10" fmla="*/ 411 w 411"/>
                  <a:gd name="T11" fmla="*/ 0 h 182"/>
                  <a:gd name="T12" fmla="*/ 411 w 411"/>
                  <a:gd name="T13" fmla="*/ 181 h 182"/>
                  <a:gd name="T14" fmla="*/ 379 w 411"/>
                  <a:gd name="T15" fmla="*/ 181 h 182"/>
                  <a:gd name="T16" fmla="*/ 379 w 411"/>
                  <a:gd name="T17" fmla="*/ 181 h 182"/>
                  <a:gd name="T18" fmla="*/ 255 w 411"/>
                  <a:gd name="T19" fmla="*/ 182 h 182"/>
                  <a:gd name="T20" fmla="*/ 255 w 411"/>
                  <a:gd name="T21" fmla="*/ 62 h 182"/>
                  <a:gd name="T22" fmla="*/ 341 w 411"/>
                  <a:gd name="T23" fmla="*/ 62 h 182"/>
                  <a:gd name="T24" fmla="*/ 341 w 411"/>
                  <a:gd name="T25" fmla="*/ 62 h 182"/>
                  <a:gd name="T26" fmla="*/ 342 w 411"/>
                  <a:gd name="T27" fmla="*/ 62 h 182"/>
                  <a:gd name="T28" fmla="*/ 342 w 411"/>
                  <a:gd name="T29" fmla="*/ 94 h 182"/>
                  <a:gd name="T30" fmla="*/ 341 w 411"/>
                  <a:gd name="T31" fmla="*/ 94 h 182"/>
                  <a:gd name="T32" fmla="*/ 341 w 411"/>
                  <a:gd name="T33" fmla="*/ 116 h 182"/>
                  <a:gd name="T34" fmla="*/ 312 w 411"/>
                  <a:gd name="T35" fmla="*/ 116 h 182"/>
                  <a:gd name="T36" fmla="*/ 312 w 411"/>
                  <a:gd name="T37" fmla="*/ 94 h 182"/>
                  <a:gd name="T38" fmla="*/ 288 w 411"/>
                  <a:gd name="T39" fmla="*/ 94 h 182"/>
                  <a:gd name="T40" fmla="*/ 288 w 411"/>
                  <a:gd name="T41" fmla="*/ 149 h 182"/>
                  <a:gd name="T42" fmla="*/ 379 w 411"/>
                  <a:gd name="T43" fmla="*/ 149 h 182"/>
                  <a:gd name="T44" fmla="*/ 379 w 411"/>
                  <a:gd name="T45" fmla="*/ 32 h 182"/>
                  <a:gd name="T46" fmla="*/ 220 w 411"/>
                  <a:gd name="T47" fmla="*/ 32 h 182"/>
                  <a:gd name="T48" fmla="*/ 220 w 411"/>
                  <a:gd name="T49" fmla="*/ 32 h 182"/>
                  <a:gd name="T50" fmla="*/ 218 w 411"/>
                  <a:gd name="T51" fmla="*/ 32 h 182"/>
                  <a:gd name="T52" fmla="*/ 218 w 411"/>
                  <a:gd name="T53" fmla="*/ 182 h 182"/>
                  <a:gd name="T54" fmla="*/ 0 w 411"/>
                  <a:gd name="T55" fmla="*/ 182 h 182"/>
                  <a:gd name="T56" fmla="*/ 0 w 411"/>
                  <a:gd name="T57" fmla="*/ 1 h 182"/>
                  <a:gd name="T58" fmla="*/ 156 w 411"/>
                  <a:gd name="T59" fmla="*/ 0 h 182"/>
                  <a:gd name="T60" fmla="*/ 156 w 411"/>
                  <a:gd name="T61" fmla="*/ 115 h 182"/>
                  <a:gd name="T62" fmla="*/ 99 w 411"/>
                  <a:gd name="T63" fmla="*/ 115 h 182"/>
                  <a:gd name="T64" fmla="*/ 99 w 411"/>
                  <a:gd name="T65" fmla="*/ 116 h 182"/>
                  <a:gd name="T66" fmla="*/ 70 w 411"/>
                  <a:gd name="T67" fmla="*/ 116 h 182"/>
                  <a:gd name="T68" fmla="*/ 70 w 411"/>
                  <a:gd name="T69" fmla="*/ 115 h 182"/>
                  <a:gd name="T70" fmla="*/ 69 w 411"/>
                  <a:gd name="T71" fmla="*/ 115 h 182"/>
                  <a:gd name="T72" fmla="*/ 69 w 411"/>
                  <a:gd name="T73" fmla="*/ 61 h 182"/>
                  <a:gd name="T74" fmla="*/ 99 w 411"/>
                  <a:gd name="T75" fmla="*/ 61 h 182"/>
                  <a:gd name="T76" fmla="*/ 99 w 411"/>
                  <a:gd name="T77" fmla="*/ 84 h 182"/>
                  <a:gd name="T78" fmla="*/ 123 w 411"/>
                  <a:gd name="T79" fmla="*/ 84 h 182"/>
                  <a:gd name="T80" fmla="*/ 123 w 411"/>
                  <a:gd name="T81" fmla="*/ 33 h 182"/>
                  <a:gd name="T82" fmla="*/ 32 w 411"/>
                  <a:gd name="T83" fmla="*/ 33 h 182"/>
                  <a:gd name="T84" fmla="*/ 32 w 411"/>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1" h="182">
                    <a:moveTo>
                      <a:pt x="32" y="150"/>
                    </a:moveTo>
                    <a:cubicBezTo>
                      <a:pt x="186" y="150"/>
                      <a:pt x="186" y="150"/>
                      <a:pt x="186" y="150"/>
                    </a:cubicBezTo>
                    <a:cubicBezTo>
                      <a:pt x="186" y="1"/>
                      <a:pt x="186" y="1"/>
                      <a:pt x="186" y="1"/>
                    </a:cubicBezTo>
                    <a:cubicBezTo>
                      <a:pt x="187" y="1"/>
                      <a:pt x="187" y="1"/>
                      <a:pt x="187" y="1"/>
                    </a:cubicBezTo>
                    <a:cubicBezTo>
                      <a:pt x="187" y="1"/>
                      <a:pt x="187" y="1"/>
                      <a:pt x="187" y="1"/>
                    </a:cubicBezTo>
                    <a:cubicBezTo>
                      <a:pt x="268" y="1"/>
                      <a:pt x="331" y="0"/>
                      <a:pt x="411" y="0"/>
                    </a:cubicBezTo>
                    <a:cubicBezTo>
                      <a:pt x="411" y="181"/>
                      <a:pt x="411" y="181"/>
                      <a:pt x="411" y="181"/>
                    </a:cubicBezTo>
                    <a:cubicBezTo>
                      <a:pt x="379" y="181"/>
                      <a:pt x="379" y="181"/>
                      <a:pt x="379" y="181"/>
                    </a:cubicBezTo>
                    <a:cubicBezTo>
                      <a:pt x="379" y="181"/>
                      <a:pt x="379" y="181"/>
                      <a:pt x="379" y="181"/>
                    </a:cubicBezTo>
                    <a:cubicBezTo>
                      <a:pt x="255" y="182"/>
                      <a:pt x="255" y="182"/>
                      <a:pt x="255" y="182"/>
                    </a:cubicBezTo>
                    <a:cubicBezTo>
                      <a:pt x="255" y="143"/>
                      <a:pt x="255" y="100"/>
                      <a:pt x="255" y="62"/>
                    </a:cubicBezTo>
                    <a:cubicBezTo>
                      <a:pt x="284" y="62"/>
                      <a:pt x="312" y="62"/>
                      <a:pt x="341" y="62"/>
                    </a:cubicBezTo>
                    <a:cubicBezTo>
                      <a:pt x="341" y="62"/>
                      <a:pt x="341" y="62"/>
                      <a:pt x="341" y="62"/>
                    </a:cubicBezTo>
                    <a:cubicBezTo>
                      <a:pt x="342" y="62"/>
                      <a:pt x="342" y="62"/>
                      <a:pt x="342" y="62"/>
                    </a:cubicBezTo>
                    <a:cubicBezTo>
                      <a:pt x="342" y="94"/>
                      <a:pt x="342" y="94"/>
                      <a:pt x="342" y="94"/>
                    </a:cubicBezTo>
                    <a:cubicBezTo>
                      <a:pt x="341" y="94"/>
                      <a:pt x="341" y="94"/>
                      <a:pt x="341" y="94"/>
                    </a:cubicBezTo>
                    <a:cubicBezTo>
                      <a:pt x="341" y="116"/>
                      <a:pt x="341" y="116"/>
                      <a:pt x="341" y="116"/>
                    </a:cubicBezTo>
                    <a:cubicBezTo>
                      <a:pt x="312" y="116"/>
                      <a:pt x="312" y="116"/>
                      <a:pt x="312" y="116"/>
                    </a:cubicBezTo>
                    <a:cubicBezTo>
                      <a:pt x="312" y="94"/>
                      <a:pt x="312" y="94"/>
                      <a:pt x="312"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8" y="32"/>
                      <a:pt x="218" y="32"/>
                      <a:pt x="218" y="32"/>
                    </a:cubicBezTo>
                    <a:cubicBezTo>
                      <a:pt x="218" y="182"/>
                      <a:pt x="218" y="182"/>
                      <a:pt x="218" y="182"/>
                    </a:cubicBezTo>
                    <a:cubicBezTo>
                      <a:pt x="0" y="182"/>
                      <a:pt x="0" y="182"/>
                      <a:pt x="0" y="182"/>
                    </a:cubicBezTo>
                    <a:cubicBezTo>
                      <a:pt x="0" y="1"/>
                      <a:pt x="0" y="1"/>
                      <a:pt x="0" y="1"/>
                    </a:cubicBezTo>
                    <a:cubicBezTo>
                      <a:pt x="156" y="0"/>
                      <a:pt x="156" y="0"/>
                      <a:pt x="156" y="0"/>
                    </a:cubicBezTo>
                    <a:cubicBezTo>
                      <a:pt x="156" y="115"/>
                      <a:pt x="156" y="115"/>
                      <a:pt x="156" y="115"/>
                    </a:cubicBezTo>
                    <a:cubicBezTo>
                      <a:pt x="99" y="115"/>
                      <a:pt x="99" y="115"/>
                      <a:pt x="99" y="115"/>
                    </a:cubicBezTo>
                    <a:cubicBezTo>
                      <a:pt x="99" y="116"/>
                      <a:pt x="99" y="116"/>
                      <a:pt x="99" y="116"/>
                    </a:cubicBezTo>
                    <a:cubicBezTo>
                      <a:pt x="70" y="116"/>
                      <a:pt x="70" y="116"/>
                      <a:pt x="70" y="116"/>
                    </a:cubicBezTo>
                    <a:cubicBezTo>
                      <a:pt x="70" y="115"/>
                      <a:pt x="70" y="115"/>
                      <a:pt x="70" y="115"/>
                    </a:cubicBezTo>
                    <a:cubicBezTo>
                      <a:pt x="69" y="115"/>
                      <a:pt x="69" y="115"/>
                      <a:pt x="69" y="115"/>
                    </a:cubicBezTo>
                    <a:cubicBezTo>
                      <a:pt x="69" y="61"/>
                      <a:pt x="69" y="61"/>
                      <a:pt x="69" y="61"/>
                    </a:cubicBezTo>
                    <a:cubicBezTo>
                      <a:pt x="99" y="61"/>
                      <a:pt x="99" y="61"/>
                      <a:pt x="99" y="61"/>
                    </a:cubicBezTo>
                    <a:cubicBezTo>
                      <a:pt x="99" y="84"/>
                      <a:pt x="99" y="84"/>
                      <a:pt x="99" y="84"/>
                    </a:cubicBezTo>
                    <a:cubicBezTo>
                      <a:pt x="123" y="84"/>
                      <a:pt x="123" y="84"/>
                      <a:pt x="123" y="84"/>
                    </a:cubicBezTo>
                    <a:cubicBezTo>
                      <a:pt x="123" y="33"/>
                      <a:pt x="123" y="33"/>
                      <a:pt x="123" y="33"/>
                    </a:cubicBezTo>
                    <a:cubicBezTo>
                      <a:pt x="32" y="33"/>
                      <a:pt x="32" y="33"/>
                      <a:pt x="32" y="33"/>
                    </a:cubicBezTo>
                    <a:lnTo>
                      <a:pt x="32" y="150"/>
                    </a:lnTo>
                    <a:close/>
                  </a:path>
                </a:pathLst>
              </a:custGeom>
              <a:solidFill>
                <a:srgbClr val="C00000"/>
              </a:solidFill>
              <a:ln>
                <a:noFill/>
              </a:ln>
            </p:spPr>
            <p:txBody>
              <a:bodyPr vert="horz" wrap="square" lIns="45714" tIns="22857" rIns="45714" bIns="22857" numCol="1" anchor="t" anchorCtr="0" compatLnSpc="1">
                <a:prstTxWarp prst="textNoShape">
                  <a:avLst/>
                </a:prstTxWarp>
              </a:bodyPr>
              <a:lstStyle/>
              <a:p>
                <a:pPr defTabSz="1088421"/>
                <a:endParaRPr lang="en-US" sz="2150">
                  <a:solidFill>
                    <a:prstClr val="black"/>
                  </a:solidFill>
                </a:endParaRPr>
              </a:p>
            </p:txBody>
          </p:sp>
          <p:sp>
            <p:nvSpPr>
              <p:cNvPr id="44" name="Freeform 12"/>
              <p:cNvSpPr>
                <a:spLocks/>
              </p:cNvSpPr>
              <p:nvPr/>
            </p:nvSpPr>
            <p:spPr bwMode="auto">
              <a:xfrm>
                <a:off x="6120153" y="5029200"/>
                <a:ext cx="526381" cy="126831"/>
              </a:xfrm>
              <a:custGeom>
                <a:avLst/>
                <a:gdLst>
                  <a:gd name="T0" fmla="*/ 33 w 412"/>
                  <a:gd name="T1" fmla="*/ 150 h 182"/>
                  <a:gd name="T2" fmla="*/ 187 w 412"/>
                  <a:gd name="T3" fmla="*/ 150 h 182"/>
                  <a:gd name="T4" fmla="*/ 187 w 412"/>
                  <a:gd name="T5" fmla="*/ 1 h 182"/>
                  <a:gd name="T6" fmla="*/ 187 w 412"/>
                  <a:gd name="T7" fmla="*/ 1 h 182"/>
                  <a:gd name="T8" fmla="*/ 187 w 412"/>
                  <a:gd name="T9" fmla="*/ 1 h 182"/>
                  <a:gd name="T10" fmla="*/ 412 w 412"/>
                  <a:gd name="T11" fmla="*/ 0 h 182"/>
                  <a:gd name="T12" fmla="*/ 412 w 412"/>
                  <a:gd name="T13" fmla="*/ 181 h 182"/>
                  <a:gd name="T14" fmla="*/ 379 w 412"/>
                  <a:gd name="T15" fmla="*/ 181 h 182"/>
                  <a:gd name="T16" fmla="*/ 379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79 w 412"/>
                  <a:gd name="T43" fmla="*/ 149 h 182"/>
                  <a:gd name="T44" fmla="*/ 379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7 w 412"/>
                  <a:gd name="T61" fmla="*/ 115 h 182"/>
                  <a:gd name="T62" fmla="*/ 100 w 412"/>
                  <a:gd name="T63" fmla="*/ 115 h 182"/>
                  <a:gd name="T64" fmla="*/ 100 w 412"/>
                  <a:gd name="T65" fmla="*/ 116 h 182"/>
                  <a:gd name="T66" fmla="*/ 71 w 412"/>
                  <a:gd name="T67" fmla="*/ 116 h 182"/>
                  <a:gd name="T68" fmla="*/ 71 w 412"/>
                  <a:gd name="T69" fmla="*/ 115 h 182"/>
                  <a:gd name="T70" fmla="*/ 70 w 412"/>
                  <a:gd name="T71" fmla="*/ 115 h 182"/>
                  <a:gd name="T72" fmla="*/ 69 w 412"/>
                  <a:gd name="T73" fmla="*/ 61 h 182"/>
                  <a:gd name="T74" fmla="*/ 100 w 412"/>
                  <a:gd name="T75" fmla="*/ 61 h 182"/>
                  <a:gd name="T76" fmla="*/ 100 w 412"/>
                  <a:gd name="T77" fmla="*/ 84 h 182"/>
                  <a:gd name="T78" fmla="*/ 124 w 412"/>
                  <a:gd name="T79" fmla="*/ 84 h 182"/>
                  <a:gd name="T80" fmla="*/ 124 w 412"/>
                  <a:gd name="T81" fmla="*/ 33 h 182"/>
                  <a:gd name="T82" fmla="*/ 33 w 412"/>
                  <a:gd name="T83" fmla="*/ 33 h 182"/>
                  <a:gd name="T84" fmla="*/ 33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3" y="150"/>
                    </a:moveTo>
                    <a:cubicBezTo>
                      <a:pt x="187" y="150"/>
                      <a:pt x="187" y="150"/>
                      <a:pt x="187" y="150"/>
                    </a:cubicBezTo>
                    <a:cubicBezTo>
                      <a:pt x="187" y="1"/>
                      <a:pt x="187" y="1"/>
                      <a:pt x="187"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79" y="181"/>
                      <a:pt x="379" y="181"/>
                      <a:pt x="379" y="181"/>
                    </a:cubicBezTo>
                    <a:cubicBezTo>
                      <a:pt x="379" y="181"/>
                      <a:pt x="379" y="181"/>
                      <a:pt x="379" y="181"/>
                    </a:cubicBezTo>
                    <a:cubicBezTo>
                      <a:pt x="256" y="182"/>
                      <a:pt x="256" y="182"/>
                      <a:pt x="256" y="182"/>
                    </a:cubicBezTo>
                    <a:cubicBezTo>
                      <a:pt x="256" y="143"/>
                      <a:pt x="255" y="100"/>
                      <a:pt x="255" y="62"/>
                    </a:cubicBezTo>
                    <a:cubicBezTo>
                      <a:pt x="285"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7" y="115"/>
                      <a:pt x="157" y="115"/>
                      <a:pt x="157" y="115"/>
                    </a:cubicBezTo>
                    <a:cubicBezTo>
                      <a:pt x="100" y="115"/>
                      <a:pt x="100" y="115"/>
                      <a:pt x="100" y="115"/>
                    </a:cubicBezTo>
                    <a:cubicBezTo>
                      <a:pt x="100" y="116"/>
                      <a:pt x="100" y="116"/>
                      <a:pt x="100" y="116"/>
                    </a:cubicBezTo>
                    <a:cubicBezTo>
                      <a:pt x="71" y="116"/>
                      <a:pt x="71" y="116"/>
                      <a:pt x="71" y="116"/>
                    </a:cubicBezTo>
                    <a:cubicBezTo>
                      <a:pt x="71" y="115"/>
                      <a:pt x="71" y="115"/>
                      <a:pt x="71" y="115"/>
                    </a:cubicBezTo>
                    <a:cubicBezTo>
                      <a:pt x="70" y="115"/>
                      <a:pt x="70" y="115"/>
                      <a:pt x="70" y="115"/>
                    </a:cubicBezTo>
                    <a:cubicBezTo>
                      <a:pt x="69" y="61"/>
                      <a:pt x="69" y="61"/>
                      <a:pt x="69" y="61"/>
                    </a:cubicBezTo>
                    <a:cubicBezTo>
                      <a:pt x="100" y="61"/>
                      <a:pt x="100" y="61"/>
                      <a:pt x="100" y="61"/>
                    </a:cubicBezTo>
                    <a:cubicBezTo>
                      <a:pt x="100" y="84"/>
                      <a:pt x="100" y="84"/>
                      <a:pt x="100" y="84"/>
                    </a:cubicBezTo>
                    <a:cubicBezTo>
                      <a:pt x="124" y="84"/>
                      <a:pt x="124" y="84"/>
                      <a:pt x="124" y="84"/>
                    </a:cubicBezTo>
                    <a:cubicBezTo>
                      <a:pt x="124" y="33"/>
                      <a:pt x="124" y="33"/>
                      <a:pt x="124" y="33"/>
                    </a:cubicBezTo>
                    <a:cubicBezTo>
                      <a:pt x="33" y="33"/>
                      <a:pt x="33" y="33"/>
                      <a:pt x="33" y="33"/>
                    </a:cubicBezTo>
                    <a:lnTo>
                      <a:pt x="33" y="150"/>
                    </a:lnTo>
                    <a:close/>
                  </a:path>
                </a:pathLst>
              </a:custGeom>
              <a:solidFill>
                <a:srgbClr val="C00000"/>
              </a:solidFill>
              <a:ln>
                <a:noFill/>
              </a:ln>
            </p:spPr>
            <p:txBody>
              <a:bodyPr vert="horz" wrap="square" lIns="45714" tIns="22857" rIns="45714" bIns="22857" numCol="1" anchor="t" anchorCtr="0" compatLnSpc="1">
                <a:prstTxWarp prst="textNoShape">
                  <a:avLst/>
                </a:prstTxWarp>
              </a:bodyPr>
              <a:lstStyle/>
              <a:p>
                <a:pPr defTabSz="1088421"/>
                <a:endParaRPr lang="en-US" sz="2150">
                  <a:solidFill>
                    <a:prstClr val="black"/>
                  </a:solidFill>
                </a:endParaRPr>
              </a:p>
            </p:txBody>
          </p:sp>
          <p:sp>
            <p:nvSpPr>
              <p:cNvPr id="45" name="Freeform 13"/>
              <p:cNvSpPr>
                <a:spLocks/>
              </p:cNvSpPr>
              <p:nvPr/>
            </p:nvSpPr>
            <p:spPr bwMode="auto">
              <a:xfrm>
                <a:off x="6677804" y="5029200"/>
                <a:ext cx="524643" cy="126831"/>
              </a:xfrm>
              <a:custGeom>
                <a:avLst/>
                <a:gdLst>
                  <a:gd name="T0" fmla="*/ 32 w 411"/>
                  <a:gd name="T1" fmla="*/ 150 h 182"/>
                  <a:gd name="T2" fmla="*/ 186 w 411"/>
                  <a:gd name="T3" fmla="*/ 150 h 182"/>
                  <a:gd name="T4" fmla="*/ 186 w 411"/>
                  <a:gd name="T5" fmla="*/ 1 h 182"/>
                  <a:gd name="T6" fmla="*/ 187 w 411"/>
                  <a:gd name="T7" fmla="*/ 1 h 182"/>
                  <a:gd name="T8" fmla="*/ 187 w 411"/>
                  <a:gd name="T9" fmla="*/ 1 h 182"/>
                  <a:gd name="T10" fmla="*/ 411 w 411"/>
                  <a:gd name="T11" fmla="*/ 0 h 182"/>
                  <a:gd name="T12" fmla="*/ 411 w 411"/>
                  <a:gd name="T13" fmla="*/ 181 h 182"/>
                  <a:gd name="T14" fmla="*/ 379 w 411"/>
                  <a:gd name="T15" fmla="*/ 181 h 182"/>
                  <a:gd name="T16" fmla="*/ 379 w 411"/>
                  <a:gd name="T17" fmla="*/ 181 h 182"/>
                  <a:gd name="T18" fmla="*/ 255 w 411"/>
                  <a:gd name="T19" fmla="*/ 182 h 182"/>
                  <a:gd name="T20" fmla="*/ 255 w 411"/>
                  <a:gd name="T21" fmla="*/ 62 h 182"/>
                  <a:gd name="T22" fmla="*/ 342 w 411"/>
                  <a:gd name="T23" fmla="*/ 62 h 182"/>
                  <a:gd name="T24" fmla="*/ 342 w 411"/>
                  <a:gd name="T25" fmla="*/ 62 h 182"/>
                  <a:gd name="T26" fmla="*/ 342 w 411"/>
                  <a:gd name="T27" fmla="*/ 62 h 182"/>
                  <a:gd name="T28" fmla="*/ 342 w 411"/>
                  <a:gd name="T29" fmla="*/ 94 h 182"/>
                  <a:gd name="T30" fmla="*/ 342 w 411"/>
                  <a:gd name="T31" fmla="*/ 94 h 182"/>
                  <a:gd name="T32" fmla="*/ 342 w 411"/>
                  <a:gd name="T33" fmla="*/ 116 h 182"/>
                  <a:gd name="T34" fmla="*/ 313 w 411"/>
                  <a:gd name="T35" fmla="*/ 116 h 182"/>
                  <a:gd name="T36" fmla="*/ 313 w 411"/>
                  <a:gd name="T37" fmla="*/ 94 h 182"/>
                  <a:gd name="T38" fmla="*/ 288 w 411"/>
                  <a:gd name="T39" fmla="*/ 94 h 182"/>
                  <a:gd name="T40" fmla="*/ 288 w 411"/>
                  <a:gd name="T41" fmla="*/ 149 h 182"/>
                  <a:gd name="T42" fmla="*/ 379 w 411"/>
                  <a:gd name="T43" fmla="*/ 149 h 182"/>
                  <a:gd name="T44" fmla="*/ 379 w 411"/>
                  <a:gd name="T45" fmla="*/ 32 h 182"/>
                  <a:gd name="T46" fmla="*/ 220 w 411"/>
                  <a:gd name="T47" fmla="*/ 32 h 182"/>
                  <a:gd name="T48" fmla="*/ 220 w 411"/>
                  <a:gd name="T49" fmla="*/ 32 h 182"/>
                  <a:gd name="T50" fmla="*/ 219 w 411"/>
                  <a:gd name="T51" fmla="*/ 32 h 182"/>
                  <a:gd name="T52" fmla="*/ 219 w 411"/>
                  <a:gd name="T53" fmla="*/ 182 h 182"/>
                  <a:gd name="T54" fmla="*/ 0 w 411"/>
                  <a:gd name="T55" fmla="*/ 182 h 182"/>
                  <a:gd name="T56" fmla="*/ 0 w 411"/>
                  <a:gd name="T57" fmla="*/ 1 h 182"/>
                  <a:gd name="T58" fmla="*/ 156 w 411"/>
                  <a:gd name="T59" fmla="*/ 0 h 182"/>
                  <a:gd name="T60" fmla="*/ 156 w 411"/>
                  <a:gd name="T61" fmla="*/ 115 h 182"/>
                  <a:gd name="T62" fmla="*/ 99 w 411"/>
                  <a:gd name="T63" fmla="*/ 115 h 182"/>
                  <a:gd name="T64" fmla="*/ 99 w 411"/>
                  <a:gd name="T65" fmla="*/ 116 h 182"/>
                  <a:gd name="T66" fmla="*/ 70 w 411"/>
                  <a:gd name="T67" fmla="*/ 116 h 182"/>
                  <a:gd name="T68" fmla="*/ 70 w 411"/>
                  <a:gd name="T69" fmla="*/ 115 h 182"/>
                  <a:gd name="T70" fmla="*/ 69 w 411"/>
                  <a:gd name="T71" fmla="*/ 115 h 182"/>
                  <a:gd name="T72" fmla="*/ 69 w 411"/>
                  <a:gd name="T73" fmla="*/ 61 h 182"/>
                  <a:gd name="T74" fmla="*/ 99 w 411"/>
                  <a:gd name="T75" fmla="*/ 61 h 182"/>
                  <a:gd name="T76" fmla="*/ 99 w 411"/>
                  <a:gd name="T77" fmla="*/ 84 h 182"/>
                  <a:gd name="T78" fmla="*/ 123 w 411"/>
                  <a:gd name="T79" fmla="*/ 84 h 182"/>
                  <a:gd name="T80" fmla="*/ 123 w 411"/>
                  <a:gd name="T81" fmla="*/ 33 h 182"/>
                  <a:gd name="T82" fmla="*/ 32 w 411"/>
                  <a:gd name="T83" fmla="*/ 33 h 182"/>
                  <a:gd name="T84" fmla="*/ 32 w 411"/>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1" h="182">
                    <a:moveTo>
                      <a:pt x="32" y="150"/>
                    </a:moveTo>
                    <a:cubicBezTo>
                      <a:pt x="186" y="150"/>
                      <a:pt x="186" y="150"/>
                      <a:pt x="186" y="150"/>
                    </a:cubicBezTo>
                    <a:cubicBezTo>
                      <a:pt x="186" y="1"/>
                      <a:pt x="186" y="1"/>
                      <a:pt x="186" y="1"/>
                    </a:cubicBezTo>
                    <a:cubicBezTo>
                      <a:pt x="187" y="1"/>
                      <a:pt x="187" y="1"/>
                      <a:pt x="187" y="1"/>
                    </a:cubicBezTo>
                    <a:cubicBezTo>
                      <a:pt x="187" y="1"/>
                      <a:pt x="187" y="1"/>
                      <a:pt x="187" y="1"/>
                    </a:cubicBezTo>
                    <a:cubicBezTo>
                      <a:pt x="268" y="1"/>
                      <a:pt x="332" y="0"/>
                      <a:pt x="411" y="0"/>
                    </a:cubicBezTo>
                    <a:cubicBezTo>
                      <a:pt x="411" y="181"/>
                      <a:pt x="411" y="181"/>
                      <a:pt x="411" y="181"/>
                    </a:cubicBezTo>
                    <a:cubicBezTo>
                      <a:pt x="379" y="181"/>
                      <a:pt x="379" y="181"/>
                      <a:pt x="379" y="181"/>
                    </a:cubicBezTo>
                    <a:cubicBezTo>
                      <a:pt x="379" y="181"/>
                      <a:pt x="379" y="181"/>
                      <a:pt x="379" y="181"/>
                    </a:cubicBezTo>
                    <a:cubicBezTo>
                      <a:pt x="255" y="182"/>
                      <a:pt x="255" y="182"/>
                      <a:pt x="255" y="182"/>
                    </a:cubicBezTo>
                    <a:cubicBezTo>
                      <a:pt x="255" y="143"/>
                      <a:pt x="255" y="100"/>
                      <a:pt x="255" y="62"/>
                    </a:cubicBezTo>
                    <a:cubicBezTo>
                      <a:pt x="284"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6" y="115"/>
                      <a:pt x="156" y="115"/>
                      <a:pt x="156" y="115"/>
                    </a:cubicBezTo>
                    <a:cubicBezTo>
                      <a:pt x="99" y="115"/>
                      <a:pt x="99" y="115"/>
                      <a:pt x="99" y="115"/>
                    </a:cubicBezTo>
                    <a:cubicBezTo>
                      <a:pt x="99" y="116"/>
                      <a:pt x="99" y="116"/>
                      <a:pt x="99" y="116"/>
                    </a:cubicBezTo>
                    <a:cubicBezTo>
                      <a:pt x="70" y="116"/>
                      <a:pt x="70" y="116"/>
                      <a:pt x="70" y="116"/>
                    </a:cubicBezTo>
                    <a:cubicBezTo>
                      <a:pt x="70" y="115"/>
                      <a:pt x="70" y="115"/>
                      <a:pt x="70" y="115"/>
                    </a:cubicBezTo>
                    <a:cubicBezTo>
                      <a:pt x="69" y="115"/>
                      <a:pt x="69" y="115"/>
                      <a:pt x="69" y="115"/>
                    </a:cubicBezTo>
                    <a:cubicBezTo>
                      <a:pt x="69" y="61"/>
                      <a:pt x="69" y="61"/>
                      <a:pt x="69" y="61"/>
                    </a:cubicBezTo>
                    <a:cubicBezTo>
                      <a:pt x="99" y="61"/>
                      <a:pt x="99" y="61"/>
                      <a:pt x="99" y="61"/>
                    </a:cubicBezTo>
                    <a:cubicBezTo>
                      <a:pt x="99" y="84"/>
                      <a:pt x="99" y="84"/>
                      <a:pt x="99" y="84"/>
                    </a:cubicBezTo>
                    <a:cubicBezTo>
                      <a:pt x="123" y="84"/>
                      <a:pt x="123" y="84"/>
                      <a:pt x="123" y="84"/>
                    </a:cubicBezTo>
                    <a:cubicBezTo>
                      <a:pt x="123" y="33"/>
                      <a:pt x="123" y="33"/>
                      <a:pt x="123" y="33"/>
                    </a:cubicBezTo>
                    <a:cubicBezTo>
                      <a:pt x="32" y="33"/>
                      <a:pt x="32" y="33"/>
                      <a:pt x="32" y="33"/>
                    </a:cubicBezTo>
                    <a:lnTo>
                      <a:pt x="32" y="150"/>
                    </a:lnTo>
                    <a:close/>
                  </a:path>
                </a:pathLst>
              </a:custGeom>
              <a:solidFill>
                <a:srgbClr val="C00000"/>
              </a:solidFill>
              <a:ln>
                <a:noFill/>
              </a:ln>
            </p:spPr>
            <p:txBody>
              <a:bodyPr vert="horz" wrap="square" lIns="45714" tIns="22857" rIns="45714" bIns="22857" numCol="1" anchor="t" anchorCtr="0" compatLnSpc="1">
                <a:prstTxWarp prst="textNoShape">
                  <a:avLst/>
                </a:prstTxWarp>
              </a:bodyPr>
              <a:lstStyle/>
              <a:p>
                <a:pPr defTabSz="1088421"/>
                <a:endParaRPr lang="en-US" sz="2150">
                  <a:solidFill>
                    <a:prstClr val="black"/>
                  </a:solidFill>
                </a:endParaRPr>
              </a:p>
            </p:txBody>
          </p:sp>
          <p:sp>
            <p:nvSpPr>
              <p:cNvPr id="46" name="Freeform 14"/>
              <p:cNvSpPr>
                <a:spLocks/>
              </p:cNvSpPr>
              <p:nvPr/>
            </p:nvSpPr>
            <p:spPr bwMode="auto">
              <a:xfrm>
                <a:off x="7231980" y="5029200"/>
                <a:ext cx="526381" cy="126831"/>
              </a:xfrm>
              <a:custGeom>
                <a:avLst/>
                <a:gdLst>
                  <a:gd name="T0" fmla="*/ 32 w 412"/>
                  <a:gd name="T1" fmla="*/ 150 h 182"/>
                  <a:gd name="T2" fmla="*/ 186 w 412"/>
                  <a:gd name="T3" fmla="*/ 150 h 182"/>
                  <a:gd name="T4" fmla="*/ 186 w 412"/>
                  <a:gd name="T5" fmla="*/ 1 h 182"/>
                  <a:gd name="T6" fmla="*/ 187 w 412"/>
                  <a:gd name="T7" fmla="*/ 1 h 182"/>
                  <a:gd name="T8" fmla="*/ 187 w 412"/>
                  <a:gd name="T9" fmla="*/ 1 h 182"/>
                  <a:gd name="T10" fmla="*/ 412 w 412"/>
                  <a:gd name="T11" fmla="*/ 0 h 182"/>
                  <a:gd name="T12" fmla="*/ 412 w 412"/>
                  <a:gd name="T13" fmla="*/ 181 h 182"/>
                  <a:gd name="T14" fmla="*/ 379 w 412"/>
                  <a:gd name="T15" fmla="*/ 181 h 182"/>
                  <a:gd name="T16" fmla="*/ 379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79 w 412"/>
                  <a:gd name="T43" fmla="*/ 149 h 182"/>
                  <a:gd name="T44" fmla="*/ 379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6 w 412"/>
                  <a:gd name="T61" fmla="*/ 115 h 182"/>
                  <a:gd name="T62" fmla="*/ 99 w 412"/>
                  <a:gd name="T63" fmla="*/ 115 h 182"/>
                  <a:gd name="T64" fmla="*/ 99 w 412"/>
                  <a:gd name="T65" fmla="*/ 116 h 182"/>
                  <a:gd name="T66" fmla="*/ 70 w 412"/>
                  <a:gd name="T67" fmla="*/ 116 h 182"/>
                  <a:gd name="T68" fmla="*/ 70 w 412"/>
                  <a:gd name="T69" fmla="*/ 115 h 182"/>
                  <a:gd name="T70" fmla="*/ 69 w 412"/>
                  <a:gd name="T71" fmla="*/ 115 h 182"/>
                  <a:gd name="T72" fmla="*/ 69 w 412"/>
                  <a:gd name="T73" fmla="*/ 61 h 182"/>
                  <a:gd name="T74" fmla="*/ 99 w 412"/>
                  <a:gd name="T75" fmla="*/ 61 h 182"/>
                  <a:gd name="T76" fmla="*/ 99 w 412"/>
                  <a:gd name="T77" fmla="*/ 84 h 182"/>
                  <a:gd name="T78" fmla="*/ 123 w 412"/>
                  <a:gd name="T79" fmla="*/ 84 h 182"/>
                  <a:gd name="T80" fmla="*/ 123 w 412"/>
                  <a:gd name="T81" fmla="*/ 33 h 182"/>
                  <a:gd name="T82" fmla="*/ 32 w 412"/>
                  <a:gd name="T83" fmla="*/ 33 h 182"/>
                  <a:gd name="T84" fmla="*/ 32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2" y="150"/>
                    </a:moveTo>
                    <a:cubicBezTo>
                      <a:pt x="186" y="150"/>
                      <a:pt x="186" y="150"/>
                      <a:pt x="186" y="150"/>
                    </a:cubicBezTo>
                    <a:cubicBezTo>
                      <a:pt x="186" y="1"/>
                      <a:pt x="186" y="1"/>
                      <a:pt x="186"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79" y="181"/>
                      <a:pt x="379" y="181"/>
                      <a:pt x="379" y="181"/>
                    </a:cubicBezTo>
                    <a:cubicBezTo>
                      <a:pt x="379" y="181"/>
                      <a:pt x="379" y="181"/>
                      <a:pt x="379" y="181"/>
                    </a:cubicBezTo>
                    <a:cubicBezTo>
                      <a:pt x="256" y="182"/>
                      <a:pt x="256" y="182"/>
                      <a:pt x="256" y="182"/>
                    </a:cubicBezTo>
                    <a:cubicBezTo>
                      <a:pt x="256" y="143"/>
                      <a:pt x="255" y="100"/>
                      <a:pt x="255" y="62"/>
                    </a:cubicBezTo>
                    <a:cubicBezTo>
                      <a:pt x="284"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6" y="115"/>
                      <a:pt x="156" y="115"/>
                      <a:pt x="156" y="115"/>
                    </a:cubicBezTo>
                    <a:cubicBezTo>
                      <a:pt x="99" y="115"/>
                      <a:pt x="99" y="115"/>
                      <a:pt x="99" y="115"/>
                    </a:cubicBezTo>
                    <a:cubicBezTo>
                      <a:pt x="99" y="116"/>
                      <a:pt x="99" y="116"/>
                      <a:pt x="99" y="116"/>
                    </a:cubicBezTo>
                    <a:cubicBezTo>
                      <a:pt x="70" y="116"/>
                      <a:pt x="70" y="116"/>
                      <a:pt x="70" y="116"/>
                    </a:cubicBezTo>
                    <a:cubicBezTo>
                      <a:pt x="70" y="115"/>
                      <a:pt x="70" y="115"/>
                      <a:pt x="70" y="115"/>
                    </a:cubicBezTo>
                    <a:cubicBezTo>
                      <a:pt x="69" y="115"/>
                      <a:pt x="69" y="115"/>
                      <a:pt x="69" y="115"/>
                    </a:cubicBezTo>
                    <a:cubicBezTo>
                      <a:pt x="69" y="61"/>
                      <a:pt x="69" y="61"/>
                      <a:pt x="69" y="61"/>
                    </a:cubicBezTo>
                    <a:cubicBezTo>
                      <a:pt x="99" y="61"/>
                      <a:pt x="99" y="61"/>
                      <a:pt x="99" y="61"/>
                    </a:cubicBezTo>
                    <a:cubicBezTo>
                      <a:pt x="99" y="84"/>
                      <a:pt x="99" y="84"/>
                      <a:pt x="99" y="84"/>
                    </a:cubicBezTo>
                    <a:cubicBezTo>
                      <a:pt x="123" y="84"/>
                      <a:pt x="123" y="84"/>
                      <a:pt x="123" y="84"/>
                    </a:cubicBezTo>
                    <a:cubicBezTo>
                      <a:pt x="123" y="33"/>
                      <a:pt x="123" y="33"/>
                      <a:pt x="123" y="33"/>
                    </a:cubicBezTo>
                    <a:cubicBezTo>
                      <a:pt x="32" y="33"/>
                      <a:pt x="32" y="33"/>
                      <a:pt x="32" y="33"/>
                    </a:cubicBezTo>
                    <a:lnTo>
                      <a:pt x="32" y="150"/>
                    </a:lnTo>
                    <a:close/>
                  </a:path>
                </a:pathLst>
              </a:custGeom>
              <a:solidFill>
                <a:srgbClr val="C00000"/>
              </a:solidFill>
              <a:ln>
                <a:noFill/>
              </a:ln>
            </p:spPr>
            <p:txBody>
              <a:bodyPr vert="horz" wrap="square" lIns="45714" tIns="22857" rIns="45714" bIns="22857" numCol="1" anchor="t" anchorCtr="0" compatLnSpc="1">
                <a:prstTxWarp prst="textNoShape">
                  <a:avLst/>
                </a:prstTxWarp>
              </a:bodyPr>
              <a:lstStyle/>
              <a:p>
                <a:pPr defTabSz="1088421"/>
                <a:endParaRPr lang="en-US" sz="2150">
                  <a:solidFill>
                    <a:prstClr val="black"/>
                  </a:solidFill>
                </a:endParaRPr>
              </a:p>
            </p:txBody>
          </p:sp>
          <p:sp>
            <p:nvSpPr>
              <p:cNvPr id="47" name="Freeform 15"/>
              <p:cNvSpPr>
                <a:spLocks/>
              </p:cNvSpPr>
              <p:nvPr/>
            </p:nvSpPr>
            <p:spPr bwMode="auto">
              <a:xfrm>
                <a:off x="7789631" y="5029200"/>
                <a:ext cx="524643" cy="126831"/>
              </a:xfrm>
              <a:custGeom>
                <a:avLst/>
                <a:gdLst>
                  <a:gd name="T0" fmla="*/ 33 w 412"/>
                  <a:gd name="T1" fmla="*/ 150 h 182"/>
                  <a:gd name="T2" fmla="*/ 187 w 412"/>
                  <a:gd name="T3" fmla="*/ 150 h 182"/>
                  <a:gd name="T4" fmla="*/ 187 w 412"/>
                  <a:gd name="T5" fmla="*/ 1 h 182"/>
                  <a:gd name="T6" fmla="*/ 187 w 412"/>
                  <a:gd name="T7" fmla="*/ 1 h 182"/>
                  <a:gd name="T8" fmla="*/ 187 w 412"/>
                  <a:gd name="T9" fmla="*/ 1 h 182"/>
                  <a:gd name="T10" fmla="*/ 412 w 412"/>
                  <a:gd name="T11" fmla="*/ 0 h 182"/>
                  <a:gd name="T12" fmla="*/ 412 w 412"/>
                  <a:gd name="T13" fmla="*/ 181 h 182"/>
                  <a:gd name="T14" fmla="*/ 380 w 412"/>
                  <a:gd name="T15" fmla="*/ 181 h 182"/>
                  <a:gd name="T16" fmla="*/ 380 w 412"/>
                  <a:gd name="T17" fmla="*/ 181 h 182"/>
                  <a:gd name="T18" fmla="*/ 256 w 412"/>
                  <a:gd name="T19" fmla="*/ 182 h 182"/>
                  <a:gd name="T20" fmla="*/ 256 w 412"/>
                  <a:gd name="T21" fmla="*/ 62 h 182"/>
                  <a:gd name="T22" fmla="*/ 342 w 412"/>
                  <a:gd name="T23" fmla="*/ 62 h 182"/>
                  <a:gd name="T24" fmla="*/ 342 w 412"/>
                  <a:gd name="T25" fmla="*/ 62 h 182"/>
                  <a:gd name="T26" fmla="*/ 343 w 412"/>
                  <a:gd name="T27" fmla="*/ 62 h 182"/>
                  <a:gd name="T28" fmla="*/ 343 w 412"/>
                  <a:gd name="T29" fmla="*/ 94 h 182"/>
                  <a:gd name="T30" fmla="*/ 342 w 412"/>
                  <a:gd name="T31" fmla="*/ 94 h 182"/>
                  <a:gd name="T32" fmla="*/ 342 w 412"/>
                  <a:gd name="T33" fmla="*/ 116 h 182"/>
                  <a:gd name="T34" fmla="*/ 313 w 412"/>
                  <a:gd name="T35" fmla="*/ 116 h 182"/>
                  <a:gd name="T36" fmla="*/ 313 w 412"/>
                  <a:gd name="T37" fmla="*/ 94 h 182"/>
                  <a:gd name="T38" fmla="*/ 289 w 412"/>
                  <a:gd name="T39" fmla="*/ 94 h 182"/>
                  <a:gd name="T40" fmla="*/ 289 w 412"/>
                  <a:gd name="T41" fmla="*/ 149 h 182"/>
                  <a:gd name="T42" fmla="*/ 380 w 412"/>
                  <a:gd name="T43" fmla="*/ 149 h 182"/>
                  <a:gd name="T44" fmla="*/ 380 w 412"/>
                  <a:gd name="T45" fmla="*/ 32 h 182"/>
                  <a:gd name="T46" fmla="*/ 221 w 412"/>
                  <a:gd name="T47" fmla="*/ 32 h 182"/>
                  <a:gd name="T48" fmla="*/ 221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7 w 412"/>
                  <a:gd name="T61" fmla="*/ 115 h 182"/>
                  <a:gd name="T62" fmla="*/ 100 w 412"/>
                  <a:gd name="T63" fmla="*/ 115 h 182"/>
                  <a:gd name="T64" fmla="*/ 100 w 412"/>
                  <a:gd name="T65" fmla="*/ 116 h 182"/>
                  <a:gd name="T66" fmla="*/ 71 w 412"/>
                  <a:gd name="T67" fmla="*/ 116 h 182"/>
                  <a:gd name="T68" fmla="*/ 71 w 412"/>
                  <a:gd name="T69" fmla="*/ 115 h 182"/>
                  <a:gd name="T70" fmla="*/ 70 w 412"/>
                  <a:gd name="T71" fmla="*/ 115 h 182"/>
                  <a:gd name="T72" fmla="*/ 69 w 412"/>
                  <a:gd name="T73" fmla="*/ 61 h 182"/>
                  <a:gd name="T74" fmla="*/ 100 w 412"/>
                  <a:gd name="T75" fmla="*/ 61 h 182"/>
                  <a:gd name="T76" fmla="*/ 100 w 412"/>
                  <a:gd name="T77" fmla="*/ 84 h 182"/>
                  <a:gd name="T78" fmla="*/ 124 w 412"/>
                  <a:gd name="T79" fmla="*/ 84 h 182"/>
                  <a:gd name="T80" fmla="*/ 124 w 412"/>
                  <a:gd name="T81" fmla="*/ 33 h 182"/>
                  <a:gd name="T82" fmla="*/ 33 w 412"/>
                  <a:gd name="T83" fmla="*/ 33 h 182"/>
                  <a:gd name="T84" fmla="*/ 33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3" y="150"/>
                    </a:moveTo>
                    <a:cubicBezTo>
                      <a:pt x="187" y="150"/>
                      <a:pt x="187" y="150"/>
                      <a:pt x="187" y="150"/>
                    </a:cubicBezTo>
                    <a:cubicBezTo>
                      <a:pt x="187" y="1"/>
                      <a:pt x="187" y="1"/>
                      <a:pt x="187"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80" y="181"/>
                      <a:pt x="380" y="181"/>
                      <a:pt x="380" y="181"/>
                    </a:cubicBezTo>
                    <a:cubicBezTo>
                      <a:pt x="380" y="181"/>
                      <a:pt x="380" y="181"/>
                      <a:pt x="380" y="181"/>
                    </a:cubicBezTo>
                    <a:cubicBezTo>
                      <a:pt x="256" y="182"/>
                      <a:pt x="256" y="182"/>
                      <a:pt x="256" y="182"/>
                    </a:cubicBezTo>
                    <a:cubicBezTo>
                      <a:pt x="256" y="143"/>
                      <a:pt x="256" y="100"/>
                      <a:pt x="256" y="62"/>
                    </a:cubicBezTo>
                    <a:cubicBezTo>
                      <a:pt x="285" y="62"/>
                      <a:pt x="313" y="62"/>
                      <a:pt x="342" y="62"/>
                    </a:cubicBezTo>
                    <a:cubicBezTo>
                      <a:pt x="342" y="62"/>
                      <a:pt x="342" y="62"/>
                      <a:pt x="342" y="62"/>
                    </a:cubicBezTo>
                    <a:cubicBezTo>
                      <a:pt x="343" y="62"/>
                      <a:pt x="343" y="62"/>
                      <a:pt x="343" y="62"/>
                    </a:cubicBezTo>
                    <a:cubicBezTo>
                      <a:pt x="343" y="94"/>
                      <a:pt x="343" y="94"/>
                      <a:pt x="343"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9" y="94"/>
                      <a:pt x="289" y="94"/>
                      <a:pt x="289" y="94"/>
                    </a:cubicBezTo>
                    <a:cubicBezTo>
                      <a:pt x="289" y="149"/>
                      <a:pt x="289" y="149"/>
                      <a:pt x="289" y="149"/>
                    </a:cubicBezTo>
                    <a:cubicBezTo>
                      <a:pt x="380" y="149"/>
                      <a:pt x="380" y="149"/>
                      <a:pt x="380" y="149"/>
                    </a:cubicBezTo>
                    <a:cubicBezTo>
                      <a:pt x="380" y="32"/>
                      <a:pt x="380" y="32"/>
                      <a:pt x="380" y="32"/>
                    </a:cubicBezTo>
                    <a:cubicBezTo>
                      <a:pt x="221" y="32"/>
                      <a:pt x="221" y="32"/>
                      <a:pt x="221" y="32"/>
                    </a:cubicBezTo>
                    <a:cubicBezTo>
                      <a:pt x="221" y="32"/>
                      <a:pt x="221" y="32"/>
                      <a:pt x="221"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7" y="115"/>
                      <a:pt x="157" y="115"/>
                      <a:pt x="157" y="115"/>
                    </a:cubicBezTo>
                    <a:cubicBezTo>
                      <a:pt x="100" y="115"/>
                      <a:pt x="100" y="115"/>
                      <a:pt x="100" y="115"/>
                    </a:cubicBezTo>
                    <a:cubicBezTo>
                      <a:pt x="100" y="116"/>
                      <a:pt x="100" y="116"/>
                      <a:pt x="100" y="116"/>
                    </a:cubicBezTo>
                    <a:cubicBezTo>
                      <a:pt x="71" y="116"/>
                      <a:pt x="71" y="116"/>
                      <a:pt x="71" y="116"/>
                    </a:cubicBezTo>
                    <a:cubicBezTo>
                      <a:pt x="71" y="115"/>
                      <a:pt x="71" y="115"/>
                      <a:pt x="71" y="115"/>
                    </a:cubicBezTo>
                    <a:cubicBezTo>
                      <a:pt x="70" y="115"/>
                      <a:pt x="70" y="115"/>
                      <a:pt x="70" y="115"/>
                    </a:cubicBezTo>
                    <a:cubicBezTo>
                      <a:pt x="69" y="61"/>
                      <a:pt x="69" y="61"/>
                      <a:pt x="69" y="61"/>
                    </a:cubicBezTo>
                    <a:cubicBezTo>
                      <a:pt x="100" y="61"/>
                      <a:pt x="100" y="61"/>
                      <a:pt x="100" y="61"/>
                    </a:cubicBezTo>
                    <a:cubicBezTo>
                      <a:pt x="100" y="84"/>
                      <a:pt x="100" y="84"/>
                      <a:pt x="100" y="84"/>
                    </a:cubicBezTo>
                    <a:cubicBezTo>
                      <a:pt x="124" y="84"/>
                      <a:pt x="124" y="84"/>
                      <a:pt x="124" y="84"/>
                    </a:cubicBezTo>
                    <a:cubicBezTo>
                      <a:pt x="124" y="33"/>
                      <a:pt x="124" y="33"/>
                      <a:pt x="124" y="33"/>
                    </a:cubicBezTo>
                    <a:cubicBezTo>
                      <a:pt x="33" y="33"/>
                      <a:pt x="33" y="33"/>
                      <a:pt x="33" y="33"/>
                    </a:cubicBezTo>
                    <a:lnTo>
                      <a:pt x="33" y="150"/>
                    </a:lnTo>
                    <a:close/>
                  </a:path>
                </a:pathLst>
              </a:custGeom>
              <a:solidFill>
                <a:srgbClr val="C00000"/>
              </a:solidFill>
              <a:ln>
                <a:noFill/>
              </a:ln>
            </p:spPr>
            <p:txBody>
              <a:bodyPr vert="horz" wrap="square" lIns="45714" tIns="22857" rIns="45714" bIns="22857" numCol="1" anchor="t" anchorCtr="0" compatLnSpc="1">
                <a:prstTxWarp prst="textNoShape">
                  <a:avLst/>
                </a:prstTxWarp>
              </a:bodyPr>
              <a:lstStyle/>
              <a:p>
                <a:pPr defTabSz="1088421"/>
                <a:endParaRPr lang="en-US" sz="2150">
                  <a:solidFill>
                    <a:prstClr val="black"/>
                  </a:solidFill>
                </a:endParaRPr>
              </a:p>
            </p:txBody>
          </p:sp>
          <p:sp>
            <p:nvSpPr>
              <p:cNvPr id="48" name="Freeform 16"/>
              <p:cNvSpPr>
                <a:spLocks/>
              </p:cNvSpPr>
              <p:nvPr/>
            </p:nvSpPr>
            <p:spPr bwMode="auto">
              <a:xfrm>
                <a:off x="8345545" y="5029200"/>
                <a:ext cx="526381" cy="126831"/>
              </a:xfrm>
              <a:custGeom>
                <a:avLst/>
                <a:gdLst>
                  <a:gd name="T0" fmla="*/ 32 w 412"/>
                  <a:gd name="T1" fmla="*/ 150 h 182"/>
                  <a:gd name="T2" fmla="*/ 186 w 412"/>
                  <a:gd name="T3" fmla="*/ 150 h 182"/>
                  <a:gd name="T4" fmla="*/ 186 w 412"/>
                  <a:gd name="T5" fmla="*/ 1 h 182"/>
                  <a:gd name="T6" fmla="*/ 187 w 412"/>
                  <a:gd name="T7" fmla="*/ 1 h 182"/>
                  <a:gd name="T8" fmla="*/ 187 w 412"/>
                  <a:gd name="T9" fmla="*/ 1 h 182"/>
                  <a:gd name="T10" fmla="*/ 412 w 412"/>
                  <a:gd name="T11" fmla="*/ 0 h 182"/>
                  <a:gd name="T12" fmla="*/ 412 w 412"/>
                  <a:gd name="T13" fmla="*/ 181 h 182"/>
                  <a:gd name="T14" fmla="*/ 379 w 412"/>
                  <a:gd name="T15" fmla="*/ 181 h 182"/>
                  <a:gd name="T16" fmla="*/ 379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79 w 412"/>
                  <a:gd name="T43" fmla="*/ 149 h 182"/>
                  <a:gd name="T44" fmla="*/ 379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6 w 412"/>
                  <a:gd name="T61" fmla="*/ 115 h 182"/>
                  <a:gd name="T62" fmla="*/ 99 w 412"/>
                  <a:gd name="T63" fmla="*/ 115 h 182"/>
                  <a:gd name="T64" fmla="*/ 99 w 412"/>
                  <a:gd name="T65" fmla="*/ 116 h 182"/>
                  <a:gd name="T66" fmla="*/ 70 w 412"/>
                  <a:gd name="T67" fmla="*/ 116 h 182"/>
                  <a:gd name="T68" fmla="*/ 70 w 412"/>
                  <a:gd name="T69" fmla="*/ 115 h 182"/>
                  <a:gd name="T70" fmla="*/ 69 w 412"/>
                  <a:gd name="T71" fmla="*/ 115 h 182"/>
                  <a:gd name="T72" fmla="*/ 69 w 412"/>
                  <a:gd name="T73" fmla="*/ 61 h 182"/>
                  <a:gd name="T74" fmla="*/ 99 w 412"/>
                  <a:gd name="T75" fmla="*/ 61 h 182"/>
                  <a:gd name="T76" fmla="*/ 99 w 412"/>
                  <a:gd name="T77" fmla="*/ 84 h 182"/>
                  <a:gd name="T78" fmla="*/ 123 w 412"/>
                  <a:gd name="T79" fmla="*/ 84 h 182"/>
                  <a:gd name="T80" fmla="*/ 123 w 412"/>
                  <a:gd name="T81" fmla="*/ 33 h 182"/>
                  <a:gd name="T82" fmla="*/ 32 w 412"/>
                  <a:gd name="T83" fmla="*/ 33 h 182"/>
                  <a:gd name="T84" fmla="*/ 32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2" y="150"/>
                    </a:moveTo>
                    <a:cubicBezTo>
                      <a:pt x="186" y="150"/>
                      <a:pt x="186" y="150"/>
                      <a:pt x="186" y="150"/>
                    </a:cubicBezTo>
                    <a:cubicBezTo>
                      <a:pt x="186" y="1"/>
                      <a:pt x="186" y="1"/>
                      <a:pt x="186"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79" y="181"/>
                      <a:pt x="379" y="181"/>
                      <a:pt x="379" y="181"/>
                    </a:cubicBezTo>
                    <a:cubicBezTo>
                      <a:pt x="379" y="181"/>
                      <a:pt x="379" y="181"/>
                      <a:pt x="379" y="181"/>
                    </a:cubicBezTo>
                    <a:cubicBezTo>
                      <a:pt x="256" y="182"/>
                      <a:pt x="256" y="182"/>
                      <a:pt x="256" y="182"/>
                    </a:cubicBezTo>
                    <a:cubicBezTo>
                      <a:pt x="256" y="143"/>
                      <a:pt x="255" y="100"/>
                      <a:pt x="255" y="62"/>
                    </a:cubicBezTo>
                    <a:cubicBezTo>
                      <a:pt x="284"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6" y="115"/>
                      <a:pt x="156" y="115"/>
                      <a:pt x="156" y="115"/>
                    </a:cubicBezTo>
                    <a:cubicBezTo>
                      <a:pt x="99" y="115"/>
                      <a:pt x="99" y="115"/>
                      <a:pt x="99" y="115"/>
                    </a:cubicBezTo>
                    <a:cubicBezTo>
                      <a:pt x="99" y="116"/>
                      <a:pt x="99" y="116"/>
                      <a:pt x="99" y="116"/>
                    </a:cubicBezTo>
                    <a:cubicBezTo>
                      <a:pt x="70" y="116"/>
                      <a:pt x="70" y="116"/>
                      <a:pt x="70" y="116"/>
                    </a:cubicBezTo>
                    <a:cubicBezTo>
                      <a:pt x="70" y="115"/>
                      <a:pt x="70" y="115"/>
                      <a:pt x="70" y="115"/>
                    </a:cubicBezTo>
                    <a:cubicBezTo>
                      <a:pt x="69" y="115"/>
                      <a:pt x="69" y="115"/>
                      <a:pt x="69" y="115"/>
                    </a:cubicBezTo>
                    <a:cubicBezTo>
                      <a:pt x="69" y="61"/>
                      <a:pt x="69" y="61"/>
                      <a:pt x="69" y="61"/>
                    </a:cubicBezTo>
                    <a:cubicBezTo>
                      <a:pt x="99" y="61"/>
                      <a:pt x="99" y="61"/>
                      <a:pt x="99" y="61"/>
                    </a:cubicBezTo>
                    <a:cubicBezTo>
                      <a:pt x="99" y="84"/>
                      <a:pt x="99" y="84"/>
                      <a:pt x="99" y="84"/>
                    </a:cubicBezTo>
                    <a:cubicBezTo>
                      <a:pt x="123" y="84"/>
                      <a:pt x="123" y="84"/>
                      <a:pt x="123" y="84"/>
                    </a:cubicBezTo>
                    <a:cubicBezTo>
                      <a:pt x="123" y="33"/>
                      <a:pt x="123" y="33"/>
                      <a:pt x="123" y="33"/>
                    </a:cubicBezTo>
                    <a:cubicBezTo>
                      <a:pt x="32" y="33"/>
                      <a:pt x="32" y="33"/>
                      <a:pt x="32" y="33"/>
                    </a:cubicBezTo>
                    <a:lnTo>
                      <a:pt x="32" y="150"/>
                    </a:lnTo>
                    <a:close/>
                  </a:path>
                </a:pathLst>
              </a:custGeom>
              <a:solidFill>
                <a:srgbClr val="C00000"/>
              </a:solidFill>
              <a:ln>
                <a:noFill/>
              </a:ln>
            </p:spPr>
            <p:txBody>
              <a:bodyPr vert="horz" wrap="square" lIns="45714" tIns="22857" rIns="45714" bIns="22857" numCol="1" anchor="t" anchorCtr="0" compatLnSpc="1">
                <a:prstTxWarp prst="textNoShape">
                  <a:avLst/>
                </a:prstTxWarp>
              </a:bodyPr>
              <a:lstStyle/>
              <a:p>
                <a:pPr defTabSz="1088421"/>
                <a:endParaRPr lang="en-US" sz="2150">
                  <a:solidFill>
                    <a:prstClr val="black"/>
                  </a:solidFill>
                </a:endParaRPr>
              </a:p>
            </p:txBody>
          </p:sp>
          <p:sp>
            <p:nvSpPr>
              <p:cNvPr id="49" name="Freeform 17"/>
              <p:cNvSpPr>
                <a:spLocks/>
              </p:cNvSpPr>
              <p:nvPr/>
            </p:nvSpPr>
            <p:spPr bwMode="auto">
              <a:xfrm>
                <a:off x="8915356" y="5029200"/>
                <a:ext cx="524643" cy="126831"/>
              </a:xfrm>
              <a:custGeom>
                <a:avLst/>
                <a:gdLst>
                  <a:gd name="T0" fmla="*/ 33 w 412"/>
                  <a:gd name="T1" fmla="*/ 150 h 182"/>
                  <a:gd name="T2" fmla="*/ 187 w 412"/>
                  <a:gd name="T3" fmla="*/ 150 h 182"/>
                  <a:gd name="T4" fmla="*/ 187 w 412"/>
                  <a:gd name="T5" fmla="*/ 1 h 182"/>
                  <a:gd name="T6" fmla="*/ 187 w 412"/>
                  <a:gd name="T7" fmla="*/ 1 h 182"/>
                  <a:gd name="T8" fmla="*/ 187 w 412"/>
                  <a:gd name="T9" fmla="*/ 1 h 182"/>
                  <a:gd name="T10" fmla="*/ 412 w 412"/>
                  <a:gd name="T11" fmla="*/ 0 h 182"/>
                  <a:gd name="T12" fmla="*/ 412 w 412"/>
                  <a:gd name="T13" fmla="*/ 181 h 182"/>
                  <a:gd name="T14" fmla="*/ 379 w 412"/>
                  <a:gd name="T15" fmla="*/ 181 h 182"/>
                  <a:gd name="T16" fmla="*/ 379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79 w 412"/>
                  <a:gd name="T43" fmla="*/ 149 h 182"/>
                  <a:gd name="T44" fmla="*/ 379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7 w 412"/>
                  <a:gd name="T61" fmla="*/ 115 h 182"/>
                  <a:gd name="T62" fmla="*/ 100 w 412"/>
                  <a:gd name="T63" fmla="*/ 115 h 182"/>
                  <a:gd name="T64" fmla="*/ 100 w 412"/>
                  <a:gd name="T65" fmla="*/ 116 h 182"/>
                  <a:gd name="T66" fmla="*/ 71 w 412"/>
                  <a:gd name="T67" fmla="*/ 116 h 182"/>
                  <a:gd name="T68" fmla="*/ 71 w 412"/>
                  <a:gd name="T69" fmla="*/ 115 h 182"/>
                  <a:gd name="T70" fmla="*/ 70 w 412"/>
                  <a:gd name="T71" fmla="*/ 115 h 182"/>
                  <a:gd name="T72" fmla="*/ 69 w 412"/>
                  <a:gd name="T73" fmla="*/ 61 h 182"/>
                  <a:gd name="T74" fmla="*/ 100 w 412"/>
                  <a:gd name="T75" fmla="*/ 61 h 182"/>
                  <a:gd name="T76" fmla="*/ 100 w 412"/>
                  <a:gd name="T77" fmla="*/ 84 h 182"/>
                  <a:gd name="T78" fmla="*/ 124 w 412"/>
                  <a:gd name="T79" fmla="*/ 84 h 182"/>
                  <a:gd name="T80" fmla="*/ 124 w 412"/>
                  <a:gd name="T81" fmla="*/ 33 h 182"/>
                  <a:gd name="T82" fmla="*/ 33 w 412"/>
                  <a:gd name="T83" fmla="*/ 33 h 182"/>
                  <a:gd name="T84" fmla="*/ 33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3" y="150"/>
                    </a:moveTo>
                    <a:cubicBezTo>
                      <a:pt x="187" y="150"/>
                      <a:pt x="187" y="150"/>
                      <a:pt x="187" y="150"/>
                    </a:cubicBezTo>
                    <a:cubicBezTo>
                      <a:pt x="187" y="1"/>
                      <a:pt x="187" y="1"/>
                      <a:pt x="187"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79" y="181"/>
                      <a:pt x="379" y="181"/>
                      <a:pt x="379" y="181"/>
                    </a:cubicBezTo>
                    <a:cubicBezTo>
                      <a:pt x="379" y="181"/>
                      <a:pt x="379" y="181"/>
                      <a:pt x="379" y="181"/>
                    </a:cubicBezTo>
                    <a:cubicBezTo>
                      <a:pt x="256" y="182"/>
                      <a:pt x="256" y="182"/>
                      <a:pt x="256" y="182"/>
                    </a:cubicBezTo>
                    <a:cubicBezTo>
                      <a:pt x="256" y="143"/>
                      <a:pt x="255" y="100"/>
                      <a:pt x="255" y="62"/>
                    </a:cubicBezTo>
                    <a:cubicBezTo>
                      <a:pt x="285"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7" y="115"/>
                      <a:pt x="157" y="115"/>
                      <a:pt x="157" y="115"/>
                    </a:cubicBezTo>
                    <a:cubicBezTo>
                      <a:pt x="100" y="115"/>
                      <a:pt x="100" y="115"/>
                      <a:pt x="100" y="115"/>
                    </a:cubicBezTo>
                    <a:cubicBezTo>
                      <a:pt x="100" y="116"/>
                      <a:pt x="100" y="116"/>
                      <a:pt x="100" y="116"/>
                    </a:cubicBezTo>
                    <a:cubicBezTo>
                      <a:pt x="71" y="116"/>
                      <a:pt x="71" y="116"/>
                      <a:pt x="71" y="116"/>
                    </a:cubicBezTo>
                    <a:cubicBezTo>
                      <a:pt x="71" y="115"/>
                      <a:pt x="71" y="115"/>
                      <a:pt x="71" y="115"/>
                    </a:cubicBezTo>
                    <a:cubicBezTo>
                      <a:pt x="70" y="115"/>
                      <a:pt x="70" y="115"/>
                      <a:pt x="70" y="115"/>
                    </a:cubicBezTo>
                    <a:cubicBezTo>
                      <a:pt x="69" y="61"/>
                      <a:pt x="69" y="61"/>
                      <a:pt x="69" y="61"/>
                    </a:cubicBezTo>
                    <a:cubicBezTo>
                      <a:pt x="100" y="61"/>
                      <a:pt x="100" y="61"/>
                      <a:pt x="100" y="61"/>
                    </a:cubicBezTo>
                    <a:cubicBezTo>
                      <a:pt x="100" y="84"/>
                      <a:pt x="100" y="84"/>
                      <a:pt x="100" y="84"/>
                    </a:cubicBezTo>
                    <a:cubicBezTo>
                      <a:pt x="124" y="84"/>
                      <a:pt x="124" y="84"/>
                      <a:pt x="124" y="84"/>
                    </a:cubicBezTo>
                    <a:cubicBezTo>
                      <a:pt x="124" y="33"/>
                      <a:pt x="124" y="33"/>
                      <a:pt x="124" y="33"/>
                    </a:cubicBezTo>
                    <a:cubicBezTo>
                      <a:pt x="33" y="33"/>
                      <a:pt x="33" y="33"/>
                      <a:pt x="33" y="33"/>
                    </a:cubicBezTo>
                    <a:lnTo>
                      <a:pt x="33" y="150"/>
                    </a:lnTo>
                    <a:close/>
                  </a:path>
                </a:pathLst>
              </a:custGeom>
              <a:solidFill>
                <a:srgbClr val="C00000"/>
              </a:solidFill>
              <a:ln>
                <a:noFill/>
              </a:ln>
            </p:spPr>
            <p:txBody>
              <a:bodyPr vert="horz" wrap="square" lIns="45714" tIns="22857" rIns="45714" bIns="22857" numCol="1" anchor="t" anchorCtr="0" compatLnSpc="1">
                <a:prstTxWarp prst="textNoShape">
                  <a:avLst/>
                </a:prstTxWarp>
              </a:bodyPr>
              <a:lstStyle/>
              <a:p>
                <a:pPr defTabSz="1088421"/>
                <a:endParaRPr lang="en-US" sz="2150">
                  <a:solidFill>
                    <a:prstClr val="black"/>
                  </a:solidFill>
                </a:endParaRPr>
              </a:p>
            </p:txBody>
          </p:sp>
          <p:sp>
            <p:nvSpPr>
              <p:cNvPr id="50" name="Freeform 18"/>
              <p:cNvSpPr>
                <a:spLocks/>
              </p:cNvSpPr>
              <p:nvPr/>
            </p:nvSpPr>
            <p:spPr bwMode="auto">
              <a:xfrm>
                <a:off x="9473006" y="5029200"/>
                <a:ext cx="524643" cy="126831"/>
              </a:xfrm>
              <a:custGeom>
                <a:avLst/>
                <a:gdLst>
                  <a:gd name="T0" fmla="*/ 32 w 411"/>
                  <a:gd name="T1" fmla="*/ 150 h 182"/>
                  <a:gd name="T2" fmla="*/ 186 w 411"/>
                  <a:gd name="T3" fmla="*/ 150 h 182"/>
                  <a:gd name="T4" fmla="*/ 186 w 411"/>
                  <a:gd name="T5" fmla="*/ 1 h 182"/>
                  <a:gd name="T6" fmla="*/ 187 w 411"/>
                  <a:gd name="T7" fmla="*/ 1 h 182"/>
                  <a:gd name="T8" fmla="*/ 187 w 411"/>
                  <a:gd name="T9" fmla="*/ 1 h 182"/>
                  <a:gd name="T10" fmla="*/ 411 w 411"/>
                  <a:gd name="T11" fmla="*/ 0 h 182"/>
                  <a:gd name="T12" fmla="*/ 411 w 411"/>
                  <a:gd name="T13" fmla="*/ 181 h 182"/>
                  <a:gd name="T14" fmla="*/ 379 w 411"/>
                  <a:gd name="T15" fmla="*/ 181 h 182"/>
                  <a:gd name="T16" fmla="*/ 379 w 411"/>
                  <a:gd name="T17" fmla="*/ 181 h 182"/>
                  <a:gd name="T18" fmla="*/ 255 w 411"/>
                  <a:gd name="T19" fmla="*/ 182 h 182"/>
                  <a:gd name="T20" fmla="*/ 255 w 411"/>
                  <a:gd name="T21" fmla="*/ 62 h 182"/>
                  <a:gd name="T22" fmla="*/ 342 w 411"/>
                  <a:gd name="T23" fmla="*/ 62 h 182"/>
                  <a:gd name="T24" fmla="*/ 342 w 411"/>
                  <a:gd name="T25" fmla="*/ 62 h 182"/>
                  <a:gd name="T26" fmla="*/ 342 w 411"/>
                  <a:gd name="T27" fmla="*/ 62 h 182"/>
                  <a:gd name="T28" fmla="*/ 342 w 411"/>
                  <a:gd name="T29" fmla="*/ 94 h 182"/>
                  <a:gd name="T30" fmla="*/ 342 w 411"/>
                  <a:gd name="T31" fmla="*/ 94 h 182"/>
                  <a:gd name="T32" fmla="*/ 342 w 411"/>
                  <a:gd name="T33" fmla="*/ 116 h 182"/>
                  <a:gd name="T34" fmla="*/ 313 w 411"/>
                  <a:gd name="T35" fmla="*/ 116 h 182"/>
                  <a:gd name="T36" fmla="*/ 313 w 411"/>
                  <a:gd name="T37" fmla="*/ 94 h 182"/>
                  <a:gd name="T38" fmla="*/ 288 w 411"/>
                  <a:gd name="T39" fmla="*/ 94 h 182"/>
                  <a:gd name="T40" fmla="*/ 288 w 411"/>
                  <a:gd name="T41" fmla="*/ 149 h 182"/>
                  <a:gd name="T42" fmla="*/ 379 w 411"/>
                  <a:gd name="T43" fmla="*/ 149 h 182"/>
                  <a:gd name="T44" fmla="*/ 379 w 411"/>
                  <a:gd name="T45" fmla="*/ 32 h 182"/>
                  <a:gd name="T46" fmla="*/ 220 w 411"/>
                  <a:gd name="T47" fmla="*/ 32 h 182"/>
                  <a:gd name="T48" fmla="*/ 220 w 411"/>
                  <a:gd name="T49" fmla="*/ 32 h 182"/>
                  <a:gd name="T50" fmla="*/ 219 w 411"/>
                  <a:gd name="T51" fmla="*/ 32 h 182"/>
                  <a:gd name="T52" fmla="*/ 219 w 411"/>
                  <a:gd name="T53" fmla="*/ 182 h 182"/>
                  <a:gd name="T54" fmla="*/ 0 w 411"/>
                  <a:gd name="T55" fmla="*/ 182 h 182"/>
                  <a:gd name="T56" fmla="*/ 0 w 411"/>
                  <a:gd name="T57" fmla="*/ 1 h 182"/>
                  <a:gd name="T58" fmla="*/ 156 w 411"/>
                  <a:gd name="T59" fmla="*/ 0 h 182"/>
                  <a:gd name="T60" fmla="*/ 156 w 411"/>
                  <a:gd name="T61" fmla="*/ 115 h 182"/>
                  <a:gd name="T62" fmla="*/ 99 w 411"/>
                  <a:gd name="T63" fmla="*/ 115 h 182"/>
                  <a:gd name="T64" fmla="*/ 99 w 411"/>
                  <a:gd name="T65" fmla="*/ 116 h 182"/>
                  <a:gd name="T66" fmla="*/ 70 w 411"/>
                  <a:gd name="T67" fmla="*/ 116 h 182"/>
                  <a:gd name="T68" fmla="*/ 70 w 411"/>
                  <a:gd name="T69" fmla="*/ 115 h 182"/>
                  <a:gd name="T70" fmla="*/ 69 w 411"/>
                  <a:gd name="T71" fmla="*/ 115 h 182"/>
                  <a:gd name="T72" fmla="*/ 69 w 411"/>
                  <a:gd name="T73" fmla="*/ 61 h 182"/>
                  <a:gd name="T74" fmla="*/ 99 w 411"/>
                  <a:gd name="T75" fmla="*/ 61 h 182"/>
                  <a:gd name="T76" fmla="*/ 99 w 411"/>
                  <a:gd name="T77" fmla="*/ 84 h 182"/>
                  <a:gd name="T78" fmla="*/ 123 w 411"/>
                  <a:gd name="T79" fmla="*/ 84 h 182"/>
                  <a:gd name="T80" fmla="*/ 123 w 411"/>
                  <a:gd name="T81" fmla="*/ 33 h 182"/>
                  <a:gd name="T82" fmla="*/ 32 w 411"/>
                  <a:gd name="T83" fmla="*/ 33 h 182"/>
                  <a:gd name="T84" fmla="*/ 32 w 411"/>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1" h="182">
                    <a:moveTo>
                      <a:pt x="32" y="150"/>
                    </a:moveTo>
                    <a:cubicBezTo>
                      <a:pt x="186" y="150"/>
                      <a:pt x="186" y="150"/>
                      <a:pt x="186" y="150"/>
                    </a:cubicBezTo>
                    <a:cubicBezTo>
                      <a:pt x="186" y="1"/>
                      <a:pt x="186" y="1"/>
                      <a:pt x="186" y="1"/>
                    </a:cubicBezTo>
                    <a:cubicBezTo>
                      <a:pt x="187" y="1"/>
                      <a:pt x="187" y="1"/>
                      <a:pt x="187" y="1"/>
                    </a:cubicBezTo>
                    <a:cubicBezTo>
                      <a:pt x="187" y="1"/>
                      <a:pt x="187" y="1"/>
                      <a:pt x="187" y="1"/>
                    </a:cubicBezTo>
                    <a:cubicBezTo>
                      <a:pt x="268" y="1"/>
                      <a:pt x="332" y="0"/>
                      <a:pt x="411" y="0"/>
                    </a:cubicBezTo>
                    <a:cubicBezTo>
                      <a:pt x="411" y="181"/>
                      <a:pt x="411" y="181"/>
                      <a:pt x="411" y="181"/>
                    </a:cubicBezTo>
                    <a:cubicBezTo>
                      <a:pt x="379" y="181"/>
                      <a:pt x="379" y="181"/>
                      <a:pt x="379" y="181"/>
                    </a:cubicBezTo>
                    <a:cubicBezTo>
                      <a:pt x="379" y="181"/>
                      <a:pt x="379" y="181"/>
                      <a:pt x="379" y="181"/>
                    </a:cubicBezTo>
                    <a:cubicBezTo>
                      <a:pt x="255" y="182"/>
                      <a:pt x="255" y="182"/>
                      <a:pt x="255" y="182"/>
                    </a:cubicBezTo>
                    <a:cubicBezTo>
                      <a:pt x="255" y="143"/>
                      <a:pt x="255" y="100"/>
                      <a:pt x="255" y="62"/>
                    </a:cubicBezTo>
                    <a:cubicBezTo>
                      <a:pt x="284"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6" y="115"/>
                      <a:pt x="156" y="115"/>
                      <a:pt x="156" y="115"/>
                    </a:cubicBezTo>
                    <a:cubicBezTo>
                      <a:pt x="99" y="115"/>
                      <a:pt x="99" y="115"/>
                      <a:pt x="99" y="115"/>
                    </a:cubicBezTo>
                    <a:cubicBezTo>
                      <a:pt x="99" y="116"/>
                      <a:pt x="99" y="116"/>
                      <a:pt x="99" y="116"/>
                    </a:cubicBezTo>
                    <a:cubicBezTo>
                      <a:pt x="70" y="116"/>
                      <a:pt x="70" y="116"/>
                      <a:pt x="70" y="116"/>
                    </a:cubicBezTo>
                    <a:cubicBezTo>
                      <a:pt x="70" y="115"/>
                      <a:pt x="70" y="115"/>
                      <a:pt x="70" y="115"/>
                    </a:cubicBezTo>
                    <a:cubicBezTo>
                      <a:pt x="69" y="115"/>
                      <a:pt x="69" y="115"/>
                      <a:pt x="69" y="115"/>
                    </a:cubicBezTo>
                    <a:cubicBezTo>
                      <a:pt x="69" y="61"/>
                      <a:pt x="69" y="61"/>
                      <a:pt x="69" y="61"/>
                    </a:cubicBezTo>
                    <a:cubicBezTo>
                      <a:pt x="99" y="61"/>
                      <a:pt x="99" y="61"/>
                      <a:pt x="99" y="61"/>
                    </a:cubicBezTo>
                    <a:cubicBezTo>
                      <a:pt x="99" y="84"/>
                      <a:pt x="99" y="84"/>
                      <a:pt x="99" y="84"/>
                    </a:cubicBezTo>
                    <a:cubicBezTo>
                      <a:pt x="123" y="84"/>
                      <a:pt x="123" y="84"/>
                      <a:pt x="123" y="84"/>
                    </a:cubicBezTo>
                    <a:cubicBezTo>
                      <a:pt x="123" y="33"/>
                      <a:pt x="123" y="33"/>
                      <a:pt x="123" y="33"/>
                    </a:cubicBezTo>
                    <a:cubicBezTo>
                      <a:pt x="32" y="33"/>
                      <a:pt x="32" y="33"/>
                      <a:pt x="32" y="33"/>
                    </a:cubicBezTo>
                    <a:lnTo>
                      <a:pt x="32" y="150"/>
                    </a:lnTo>
                    <a:close/>
                  </a:path>
                </a:pathLst>
              </a:custGeom>
              <a:solidFill>
                <a:srgbClr val="C00000"/>
              </a:solidFill>
              <a:ln>
                <a:noFill/>
              </a:ln>
            </p:spPr>
            <p:txBody>
              <a:bodyPr vert="horz" wrap="square" lIns="45714" tIns="22857" rIns="45714" bIns="22857" numCol="1" anchor="t" anchorCtr="0" compatLnSpc="1">
                <a:prstTxWarp prst="textNoShape">
                  <a:avLst/>
                </a:prstTxWarp>
              </a:bodyPr>
              <a:lstStyle/>
              <a:p>
                <a:pPr defTabSz="1088421"/>
                <a:endParaRPr lang="en-US" sz="2150">
                  <a:solidFill>
                    <a:prstClr val="black"/>
                  </a:solidFill>
                </a:endParaRPr>
              </a:p>
            </p:txBody>
          </p:sp>
          <p:sp>
            <p:nvSpPr>
              <p:cNvPr id="51" name="Freeform 19"/>
              <p:cNvSpPr>
                <a:spLocks/>
              </p:cNvSpPr>
              <p:nvPr/>
            </p:nvSpPr>
            <p:spPr bwMode="auto">
              <a:xfrm>
                <a:off x="10028919" y="5029200"/>
                <a:ext cx="526381" cy="126831"/>
              </a:xfrm>
              <a:custGeom>
                <a:avLst/>
                <a:gdLst>
                  <a:gd name="T0" fmla="*/ 33 w 412"/>
                  <a:gd name="T1" fmla="*/ 150 h 182"/>
                  <a:gd name="T2" fmla="*/ 187 w 412"/>
                  <a:gd name="T3" fmla="*/ 150 h 182"/>
                  <a:gd name="T4" fmla="*/ 187 w 412"/>
                  <a:gd name="T5" fmla="*/ 1 h 182"/>
                  <a:gd name="T6" fmla="*/ 187 w 412"/>
                  <a:gd name="T7" fmla="*/ 1 h 182"/>
                  <a:gd name="T8" fmla="*/ 187 w 412"/>
                  <a:gd name="T9" fmla="*/ 1 h 182"/>
                  <a:gd name="T10" fmla="*/ 412 w 412"/>
                  <a:gd name="T11" fmla="*/ 0 h 182"/>
                  <a:gd name="T12" fmla="*/ 412 w 412"/>
                  <a:gd name="T13" fmla="*/ 181 h 182"/>
                  <a:gd name="T14" fmla="*/ 380 w 412"/>
                  <a:gd name="T15" fmla="*/ 181 h 182"/>
                  <a:gd name="T16" fmla="*/ 380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80 w 412"/>
                  <a:gd name="T43" fmla="*/ 149 h 182"/>
                  <a:gd name="T44" fmla="*/ 380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7 w 412"/>
                  <a:gd name="T61" fmla="*/ 115 h 182"/>
                  <a:gd name="T62" fmla="*/ 100 w 412"/>
                  <a:gd name="T63" fmla="*/ 115 h 182"/>
                  <a:gd name="T64" fmla="*/ 100 w 412"/>
                  <a:gd name="T65" fmla="*/ 116 h 182"/>
                  <a:gd name="T66" fmla="*/ 71 w 412"/>
                  <a:gd name="T67" fmla="*/ 116 h 182"/>
                  <a:gd name="T68" fmla="*/ 71 w 412"/>
                  <a:gd name="T69" fmla="*/ 115 h 182"/>
                  <a:gd name="T70" fmla="*/ 70 w 412"/>
                  <a:gd name="T71" fmla="*/ 115 h 182"/>
                  <a:gd name="T72" fmla="*/ 69 w 412"/>
                  <a:gd name="T73" fmla="*/ 61 h 182"/>
                  <a:gd name="T74" fmla="*/ 100 w 412"/>
                  <a:gd name="T75" fmla="*/ 61 h 182"/>
                  <a:gd name="T76" fmla="*/ 100 w 412"/>
                  <a:gd name="T77" fmla="*/ 84 h 182"/>
                  <a:gd name="T78" fmla="*/ 124 w 412"/>
                  <a:gd name="T79" fmla="*/ 84 h 182"/>
                  <a:gd name="T80" fmla="*/ 124 w 412"/>
                  <a:gd name="T81" fmla="*/ 33 h 182"/>
                  <a:gd name="T82" fmla="*/ 33 w 412"/>
                  <a:gd name="T83" fmla="*/ 33 h 182"/>
                  <a:gd name="T84" fmla="*/ 33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3" y="150"/>
                    </a:moveTo>
                    <a:cubicBezTo>
                      <a:pt x="187" y="150"/>
                      <a:pt x="187" y="150"/>
                      <a:pt x="187" y="150"/>
                    </a:cubicBezTo>
                    <a:cubicBezTo>
                      <a:pt x="187" y="1"/>
                      <a:pt x="187" y="1"/>
                      <a:pt x="187"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80" y="181"/>
                      <a:pt x="380" y="181"/>
                      <a:pt x="380" y="181"/>
                    </a:cubicBezTo>
                    <a:cubicBezTo>
                      <a:pt x="380" y="181"/>
                      <a:pt x="380" y="181"/>
                      <a:pt x="380" y="181"/>
                    </a:cubicBezTo>
                    <a:cubicBezTo>
                      <a:pt x="256" y="182"/>
                      <a:pt x="256" y="182"/>
                      <a:pt x="256" y="182"/>
                    </a:cubicBezTo>
                    <a:cubicBezTo>
                      <a:pt x="256" y="143"/>
                      <a:pt x="255" y="100"/>
                      <a:pt x="255" y="62"/>
                    </a:cubicBezTo>
                    <a:cubicBezTo>
                      <a:pt x="285"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80" y="149"/>
                      <a:pt x="380" y="149"/>
                      <a:pt x="380" y="149"/>
                    </a:cubicBezTo>
                    <a:cubicBezTo>
                      <a:pt x="380" y="32"/>
                      <a:pt x="380" y="32"/>
                      <a:pt x="380"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7" y="115"/>
                      <a:pt x="157" y="115"/>
                      <a:pt x="157" y="115"/>
                    </a:cubicBezTo>
                    <a:cubicBezTo>
                      <a:pt x="100" y="115"/>
                      <a:pt x="100" y="115"/>
                      <a:pt x="100" y="115"/>
                    </a:cubicBezTo>
                    <a:cubicBezTo>
                      <a:pt x="100" y="116"/>
                      <a:pt x="100" y="116"/>
                      <a:pt x="100" y="116"/>
                    </a:cubicBezTo>
                    <a:cubicBezTo>
                      <a:pt x="71" y="116"/>
                      <a:pt x="71" y="116"/>
                      <a:pt x="71" y="116"/>
                    </a:cubicBezTo>
                    <a:cubicBezTo>
                      <a:pt x="71" y="115"/>
                      <a:pt x="71" y="115"/>
                      <a:pt x="71" y="115"/>
                    </a:cubicBezTo>
                    <a:cubicBezTo>
                      <a:pt x="70" y="115"/>
                      <a:pt x="70" y="115"/>
                      <a:pt x="70" y="115"/>
                    </a:cubicBezTo>
                    <a:cubicBezTo>
                      <a:pt x="69" y="61"/>
                      <a:pt x="69" y="61"/>
                      <a:pt x="69" y="61"/>
                    </a:cubicBezTo>
                    <a:cubicBezTo>
                      <a:pt x="100" y="61"/>
                      <a:pt x="100" y="61"/>
                      <a:pt x="100" y="61"/>
                    </a:cubicBezTo>
                    <a:cubicBezTo>
                      <a:pt x="100" y="84"/>
                      <a:pt x="100" y="84"/>
                      <a:pt x="100" y="84"/>
                    </a:cubicBezTo>
                    <a:cubicBezTo>
                      <a:pt x="124" y="84"/>
                      <a:pt x="124" y="84"/>
                      <a:pt x="124" y="84"/>
                    </a:cubicBezTo>
                    <a:cubicBezTo>
                      <a:pt x="124" y="33"/>
                      <a:pt x="124" y="33"/>
                      <a:pt x="124" y="33"/>
                    </a:cubicBezTo>
                    <a:cubicBezTo>
                      <a:pt x="33" y="33"/>
                      <a:pt x="33" y="33"/>
                      <a:pt x="33" y="33"/>
                    </a:cubicBezTo>
                    <a:lnTo>
                      <a:pt x="33" y="150"/>
                    </a:lnTo>
                    <a:close/>
                  </a:path>
                </a:pathLst>
              </a:custGeom>
              <a:solidFill>
                <a:srgbClr val="C00000"/>
              </a:solidFill>
              <a:ln>
                <a:noFill/>
              </a:ln>
            </p:spPr>
            <p:txBody>
              <a:bodyPr vert="horz" wrap="square" lIns="45714" tIns="22857" rIns="45714" bIns="22857" numCol="1" anchor="t" anchorCtr="0" compatLnSpc="1">
                <a:prstTxWarp prst="textNoShape">
                  <a:avLst/>
                </a:prstTxWarp>
              </a:bodyPr>
              <a:lstStyle/>
              <a:p>
                <a:pPr defTabSz="1088421"/>
                <a:endParaRPr lang="en-US" sz="2150">
                  <a:solidFill>
                    <a:prstClr val="black"/>
                  </a:solidFill>
                </a:endParaRPr>
              </a:p>
            </p:txBody>
          </p:sp>
          <p:sp>
            <p:nvSpPr>
              <p:cNvPr id="52" name="Freeform 20"/>
              <p:cNvSpPr>
                <a:spLocks/>
              </p:cNvSpPr>
              <p:nvPr/>
            </p:nvSpPr>
            <p:spPr bwMode="auto">
              <a:xfrm>
                <a:off x="10583096" y="5029200"/>
                <a:ext cx="526381" cy="126831"/>
              </a:xfrm>
              <a:custGeom>
                <a:avLst/>
                <a:gdLst>
                  <a:gd name="T0" fmla="*/ 33 w 412"/>
                  <a:gd name="T1" fmla="*/ 150 h 182"/>
                  <a:gd name="T2" fmla="*/ 187 w 412"/>
                  <a:gd name="T3" fmla="*/ 150 h 182"/>
                  <a:gd name="T4" fmla="*/ 187 w 412"/>
                  <a:gd name="T5" fmla="*/ 1 h 182"/>
                  <a:gd name="T6" fmla="*/ 187 w 412"/>
                  <a:gd name="T7" fmla="*/ 1 h 182"/>
                  <a:gd name="T8" fmla="*/ 187 w 412"/>
                  <a:gd name="T9" fmla="*/ 1 h 182"/>
                  <a:gd name="T10" fmla="*/ 412 w 412"/>
                  <a:gd name="T11" fmla="*/ 0 h 182"/>
                  <a:gd name="T12" fmla="*/ 412 w 412"/>
                  <a:gd name="T13" fmla="*/ 181 h 182"/>
                  <a:gd name="T14" fmla="*/ 380 w 412"/>
                  <a:gd name="T15" fmla="*/ 181 h 182"/>
                  <a:gd name="T16" fmla="*/ 380 w 412"/>
                  <a:gd name="T17" fmla="*/ 181 h 182"/>
                  <a:gd name="T18" fmla="*/ 256 w 412"/>
                  <a:gd name="T19" fmla="*/ 182 h 182"/>
                  <a:gd name="T20" fmla="*/ 256 w 412"/>
                  <a:gd name="T21" fmla="*/ 62 h 182"/>
                  <a:gd name="T22" fmla="*/ 342 w 412"/>
                  <a:gd name="T23" fmla="*/ 62 h 182"/>
                  <a:gd name="T24" fmla="*/ 342 w 412"/>
                  <a:gd name="T25" fmla="*/ 62 h 182"/>
                  <a:gd name="T26" fmla="*/ 343 w 412"/>
                  <a:gd name="T27" fmla="*/ 62 h 182"/>
                  <a:gd name="T28" fmla="*/ 343 w 412"/>
                  <a:gd name="T29" fmla="*/ 94 h 182"/>
                  <a:gd name="T30" fmla="*/ 342 w 412"/>
                  <a:gd name="T31" fmla="*/ 94 h 182"/>
                  <a:gd name="T32" fmla="*/ 342 w 412"/>
                  <a:gd name="T33" fmla="*/ 116 h 182"/>
                  <a:gd name="T34" fmla="*/ 313 w 412"/>
                  <a:gd name="T35" fmla="*/ 116 h 182"/>
                  <a:gd name="T36" fmla="*/ 313 w 412"/>
                  <a:gd name="T37" fmla="*/ 94 h 182"/>
                  <a:gd name="T38" fmla="*/ 289 w 412"/>
                  <a:gd name="T39" fmla="*/ 94 h 182"/>
                  <a:gd name="T40" fmla="*/ 289 w 412"/>
                  <a:gd name="T41" fmla="*/ 149 h 182"/>
                  <a:gd name="T42" fmla="*/ 380 w 412"/>
                  <a:gd name="T43" fmla="*/ 149 h 182"/>
                  <a:gd name="T44" fmla="*/ 380 w 412"/>
                  <a:gd name="T45" fmla="*/ 32 h 182"/>
                  <a:gd name="T46" fmla="*/ 221 w 412"/>
                  <a:gd name="T47" fmla="*/ 32 h 182"/>
                  <a:gd name="T48" fmla="*/ 221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7 w 412"/>
                  <a:gd name="T61" fmla="*/ 115 h 182"/>
                  <a:gd name="T62" fmla="*/ 100 w 412"/>
                  <a:gd name="T63" fmla="*/ 115 h 182"/>
                  <a:gd name="T64" fmla="*/ 100 w 412"/>
                  <a:gd name="T65" fmla="*/ 116 h 182"/>
                  <a:gd name="T66" fmla="*/ 71 w 412"/>
                  <a:gd name="T67" fmla="*/ 116 h 182"/>
                  <a:gd name="T68" fmla="*/ 71 w 412"/>
                  <a:gd name="T69" fmla="*/ 115 h 182"/>
                  <a:gd name="T70" fmla="*/ 70 w 412"/>
                  <a:gd name="T71" fmla="*/ 115 h 182"/>
                  <a:gd name="T72" fmla="*/ 69 w 412"/>
                  <a:gd name="T73" fmla="*/ 61 h 182"/>
                  <a:gd name="T74" fmla="*/ 100 w 412"/>
                  <a:gd name="T75" fmla="*/ 61 h 182"/>
                  <a:gd name="T76" fmla="*/ 100 w 412"/>
                  <a:gd name="T77" fmla="*/ 84 h 182"/>
                  <a:gd name="T78" fmla="*/ 124 w 412"/>
                  <a:gd name="T79" fmla="*/ 84 h 182"/>
                  <a:gd name="T80" fmla="*/ 124 w 412"/>
                  <a:gd name="T81" fmla="*/ 33 h 182"/>
                  <a:gd name="T82" fmla="*/ 33 w 412"/>
                  <a:gd name="T83" fmla="*/ 33 h 182"/>
                  <a:gd name="T84" fmla="*/ 33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3" y="150"/>
                    </a:moveTo>
                    <a:cubicBezTo>
                      <a:pt x="187" y="150"/>
                      <a:pt x="187" y="150"/>
                      <a:pt x="187" y="150"/>
                    </a:cubicBezTo>
                    <a:cubicBezTo>
                      <a:pt x="187" y="1"/>
                      <a:pt x="187" y="1"/>
                      <a:pt x="187"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80" y="181"/>
                      <a:pt x="380" y="181"/>
                      <a:pt x="380" y="181"/>
                    </a:cubicBezTo>
                    <a:cubicBezTo>
                      <a:pt x="380" y="181"/>
                      <a:pt x="380" y="181"/>
                      <a:pt x="380" y="181"/>
                    </a:cubicBezTo>
                    <a:cubicBezTo>
                      <a:pt x="256" y="182"/>
                      <a:pt x="256" y="182"/>
                      <a:pt x="256" y="182"/>
                    </a:cubicBezTo>
                    <a:cubicBezTo>
                      <a:pt x="256" y="143"/>
                      <a:pt x="256" y="100"/>
                      <a:pt x="256" y="62"/>
                    </a:cubicBezTo>
                    <a:cubicBezTo>
                      <a:pt x="285" y="62"/>
                      <a:pt x="313" y="62"/>
                      <a:pt x="342" y="62"/>
                    </a:cubicBezTo>
                    <a:cubicBezTo>
                      <a:pt x="342" y="62"/>
                      <a:pt x="342" y="62"/>
                      <a:pt x="342" y="62"/>
                    </a:cubicBezTo>
                    <a:cubicBezTo>
                      <a:pt x="343" y="62"/>
                      <a:pt x="343" y="62"/>
                      <a:pt x="343" y="62"/>
                    </a:cubicBezTo>
                    <a:cubicBezTo>
                      <a:pt x="343" y="94"/>
                      <a:pt x="343" y="94"/>
                      <a:pt x="343"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9" y="94"/>
                      <a:pt x="289" y="94"/>
                      <a:pt x="289" y="94"/>
                    </a:cubicBezTo>
                    <a:cubicBezTo>
                      <a:pt x="289" y="149"/>
                      <a:pt x="289" y="149"/>
                      <a:pt x="289" y="149"/>
                    </a:cubicBezTo>
                    <a:cubicBezTo>
                      <a:pt x="380" y="149"/>
                      <a:pt x="380" y="149"/>
                      <a:pt x="380" y="149"/>
                    </a:cubicBezTo>
                    <a:cubicBezTo>
                      <a:pt x="380" y="32"/>
                      <a:pt x="380" y="32"/>
                      <a:pt x="380" y="32"/>
                    </a:cubicBezTo>
                    <a:cubicBezTo>
                      <a:pt x="221" y="32"/>
                      <a:pt x="221" y="32"/>
                      <a:pt x="221" y="32"/>
                    </a:cubicBezTo>
                    <a:cubicBezTo>
                      <a:pt x="221" y="32"/>
                      <a:pt x="221" y="32"/>
                      <a:pt x="221"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7" y="115"/>
                      <a:pt x="157" y="115"/>
                      <a:pt x="157" y="115"/>
                    </a:cubicBezTo>
                    <a:cubicBezTo>
                      <a:pt x="100" y="115"/>
                      <a:pt x="100" y="115"/>
                      <a:pt x="100" y="115"/>
                    </a:cubicBezTo>
                    <a:cubicBezTo>
                      <a:pt x="100" y="116"/>
                      <a:pt x="100" y="116"/>
                      <a:pt x="100" y="116"/>
                    </a:cubicBezTo>
                    <a:cubicBezTo>
                      <a:pt x="71" y="116"/>
                      <a:pt x="71" y="116"/>
                      <a:pt x="71" y="116"/>
                    </a:cubicBezTo>
                    <a:cubicBezTo>
                      <a:pt x="71" y="115"/>
                      <a:pt x="71" y="115"/>
                      <a:pt x="71" y="115"/>
                    </a:cubicBezTo>
                    <a:cubicBezTo>
                      <a:pt x="70" y="115"/>
                      <a:pt x="70" y="115"/>
                      <a:pt x="70" y="115"/>
                    </a:cubicBezTo>
                    <a:cubicBezTo>
                      <a:pt x="69" y="61"/>
                      <a:pt x="69" y="61"/>
                      <a:pt x="69" y="61"/>
                    </a:cubicBezTo>
                    <a:cubicBezTo>
                      <a:pt x="100" y="61"/>
                      <a:pt x="100" y="61"/>
                      <a:pt x="100" y="61"/>
                    </a:cubicBezTo>
                    <a:cubicBezTo>
                      <a:pt x="100" y="84"/>
                      <a:pt x="100" y="84"/>
                      <a:pt x="100" y="84"/>
                    </a:cubicBezTo>
                    <a:cubicBezTo>
                      <a:pt x="124" y="84"/>
                      <a:pt x="124" y="84"/>
                      <a:pt x="124" y="84"/>
                    </a:cubicBezTo>
                    <a:cubicBezTo>
                      <a:pt x="124" y="33"/>
                      <a:pt x="124" y="33"/>
                      <a:pt x="124" y="33"/>
                    </a:cubicBezTo>
                    <a:cubicBezTo>
                      <a:pt x="33" y="33"/>
                      <a:pt x="33" y="33"/>
                      <a:pt x="33" y="33"/>
                    </a:cubicBezTo>
                    <a:lnTo>
                      <a:pt x="33" y="150"/>
                    </a:lnTo>
                    <a:close/>
                  </a:path>
                </a:pathLst>
              </a:custGeom>
              <a:solidFill>
                <a:srgbClr val="C00000"/>
              </a:solidFill>
              <a:ln>
                <a:noFill/>
              </a:ln>
            </p:spPr>
            <p:txBody>
              <a:bodyPr vert="horz" wrap="square" lIns="45714" tIns="22857" rIns="45714" bIns="22857" numCol="1" anchor="t" anchorCtr="0" compatLnSpc="1">
                <a:prstTxWarp prst="textNoShape">
                  <a:avLst/>
                </a:prstTxWarp>
              </a:bodyPr>
              <a:lstStyle/>
              <a:p>
                <a:pPr defTabSz="1088421"/>
                <a:endParaRPr lang="en-US" sz="2150">
                  <a:solidFill>
                    <a:prstClr val="black"/>
                  </a:solidFill>
                </a:endParaRPr>
              </a:p>
            </p:txBody>
          </p:sp>
          <p:sp>
            <p:nvSpPr>
              <p:cNvPr id="53" name="Freeform 21"/>
              <p:cNvSpPr>
                <a:spLocks/>
              </p:cNvSpPr>
              <p:nvPr/>
            </p:nvSpPr>
            <p:spPr bwMode="auto">
              <a:xfrm>
                <a:off x="11140746" y="5029200"/>
                <a:ext cx="526381" cy="126831"/>
              </a:xfrm>
              <a:custGeom>
                <a:avLst/>
                <a:gdLst>
                  <a:gd name="T0" fmla="*/ 32 w 412"/>
                  <a:gd name="T1" fmla="*/ 150 h 182"/>
                  <a:gd name="T2" fmla="*/ 186 w 412"/>
                  <a:gd name="T3" fmla="*/ 150 h 182"/>
                  <a:gd name="T4" fmla="*/ 186 w 412"/>
                  <a:gd name="T5" fmla="*/ 1 h 182"/>
                  <a:gd name="T6" fmla="*/ 187 w 412"/>
                  <a:gd name="T7" fmla="*/ 1 h 182"/>
                  <a:gd name="T8" fmla="*/ 187 w 412"/>
                  <a:gd name="T9" fmla="*/ 1 h 182"/>
                  <a:gd name="T10" fmla="*/ 412 w 412"/>
                  <a:gd name="T11" fmla="*/ 0 h 182"/>
                  <a:gd name="T12" fmla="*/ 412 w 412"/>
                  <a:gd name="T13" fmla="*/ 181 h 182"/>
                  <a:gd name="T14" fmla="*/ 379 w 412"/>
                  <a:gd name="T15" fmla="*/ 181 h 182"/>
                  <a:gd name="T16" fmla="*/ 379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79 w 412"/>
                  <a:gd name="T43" fmla="*/ 149 h 182"/>
                  <a:gd name="T44" fmla="*/ 379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6 w 412"/>
                  <a:gd name="T61" fmla="*/ 115 h 182"/>
                  <a:gd name="T62" fmla="*/ 99 w 412"/>
                  <a:gd name="T63" fmla="*/ 115 h 182"/>
                  <a:gd name="T64" fmla="*/ 99 w 412"/>
                  <a:gd name="T65" fmla="*/ 116 h 182"/>
                  <a:gd name="T66" fmla="*/ 70 w 412"/>
                  <a:gd name="T67" fmla="*/ 116 h 182"/>
                  <a:gd name="T68" fmla="*/ 70 w 412"/>
                  <a:gd name="T69" fmla="*/ 115 h 182"/>
                  <a:gd name="T70" fmla="*/ 69 w 412"/>
                  <a:gd name="T71" fmla="*/ 115 h 182"/>
                  <a:gd name="T72" fmla="*/ 69 w 412"/>
                  <a:gd name="T73" fmla="*/ 61 h 182"/>
                  <a:gd name="T74" fmla="*/ 99 w 412"/>
                  <a:gd name="T75" fmla="*/ 61 h 182"/>
                  <a:gd name="T76" fmla="*/ 99 w 412"/>
                  <a:gd name="T77" fmla="*/ 84 h 182"/>
                  <a:gd name="T78" fmla="*/ 124 w 412"/>
                  <a:gd name="T79" fmla="*/ 84 h 182"/>
                  <a:gd name="T80" fmla="*/ 124 w 412"/>
                  <a:gd name="T81" fmla="*/ 33 h 182"/>
                  <a:gd name="T82" fmla="*/ 32 w 412"/>
                  <a:gd name="T83" fmla="*/ 33 h 182"/>
                  <a:gd name="T84" fmla="*/ 32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2" y="150"/>
                    </a:moveTo>
                    <a:cubicBezTo>
                      <a:pt x="186" y="150"/>
                      <a:pt x="186" y="150"/>
                      <a:pt x="186" y="150"/>
                    </a:cubicBezTo>
                    <a:cubicBezTo>
                      <a:pt x="186" y="1"/>
                      <a:pt x="186" y="1"/>
                      <a:pt x="186"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79" y="181"/>
                      <a:pt x="379" y="181"/>
                      <a:pt x="379" y="181"/>
                    </a:cubicBezTo>
                    <a:cubicBezTo>
                      <a:pt x="379" y="181"/>
                      <a:pt x="379" y="181"/>
                      <a:pt x="379" y="181"/>
                    </a:cubicBezTo>
                    <a:cubicBezTo>
                      <a:pt x="256" y="182"/>
                      <a:pt x="256" y="182"/>
                      <a:pt x="256" y="182"/>
                    </a:cubicBezTo>
                    <a:cubicBezTo>
                      <a:pt x="256" y="143"/>
                      <a:pt x="255" y="100"/>
                      <a:pt x="255" y="62"/>
                    </a:cubicBezTo>
                    <a:cubicBezTo>
                      <a:pt x="284"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6" y="115"/>
                      <a:pt x="156" y="115"/>
                      <a:pt x="156" y="115"/>
                    </a:cubicBezTo>
                    <a:cubicBezTo>
                      <a:pt x="99" y="115"/>
                      <a:pt x="99" y="115"/>
                      <a:pt x="99" y="115"/>
                    </a:cubicBezTo>
                    <a:cubicBezTo>
                      <a:pt x="99" y="116"/>
                      <a:pt x="99" y="116"/>
                      <a:pt x="99" y="116"/>
                    </a:cubicBezTo>
                    <a:cubicBezTo>
                      <a:pt x="70" y="116"/>
                      <a:pt x="70" y="116"/>
                      <a:pt x="70" y="116"/>
                    </a:cubicBezTo>
                    <a:cubicBezTo>
                      <a:pt x="70" y="115"/>
                      <a:pt x="70" y="115"/>
                      <a:pt x="70" y="115"/>
                    </a:cubicBezTo>
                    <a:cubicBezTo>
                      <a:pt x="69" y="115"/>
                      <a:pt x="69" y="115"/>
                      <a:pt x="69" y="115"/>
                    </a:cubicBezTo>
                    <a:cubicBezTo>
                      <a:pt x="69" y="61"/>
                      <a:pt x="69" y="61"/>
                      <a:pt x="69" y="61"/>
                    </a:cubicBezTo>
                    <a:cubicBezTo>
                      <a:pt x="99" y="61"/>
                      <a:pt x="99" y="61"/>
                      <a:pt x="99" y="61"/>
                    </a:cubicBezTo>
                    <a:cubicBezTo>
                      <a:pt x="99" y="84"/>
                      <a:pt x="99" y="84"/>
                      <a:pt x="99" y="84"/>
                    </a:cubicBezTo>
                    <a:cubicBezTo>
                      <a:pt x="124" y="84"/>
                      <a:pt x="124" y="84"/>
                      <a:pt x="124" y="84"/>
                    </a:cubicBezTo>
                    <a:cubicBezTo>
                      <a:pt x="124" y="33"/>
                      <a:pt x="124" y="33"/>
                      <a:pt x="124" y="33"/>
                    </a:cubicBezTo>
                    <a:cubicBezTo>
                      <a:pt x="32" y="33"/>
                      <a:pt x="32" y="33"/>
                      <a:pt x="32" y="33"/>
                    </a:cubicBezTo>
                    <a:lnTo>
                      <a:pt x="32" y="150"/>
                    </a:lnTo>
                    <a:close/>
                  </a:path>
                </a:pathLst>
              </a:custGeom>
              <a:solidFill>
                <a:srgbClr val="C00000"/>
              </a:solidFill>
              <a:ln>
                <a:noFill/>
              </a:ln>
            </p:spPr>
            <p:txBody>
              <a:bodyPr vert="horz" wrap="square" lIns="45714" tIns="22857" rIns="45714" bIns="22857" numCol="1" anchor="t" anchorCtr="0" compatLnSpc="1">
                <a:prstTxWarp prst="textNoShape">
                  <a:avLst/>
                </a:prstTxWarp>
              </a:bodyPr>
              <a:lstStyle/>
              <a:p>
                <a:pPr defTabSz="1088421"/>
                <a:endParaRPr lang="en-US" sz="2150">
                  <a:solidFill>
                    <a:prstClr val="black"/>
                  </a:solidFill>
                </a:endParaRPr>
              </a:p>
            </p:txBody>
          </p:sp>
          <p:sp>
            <p:nvSpPr>
              <p:cNvPr id="54" name="Freeform 22"/>
              <p:cNvSpPr>
                <a:spLocks/>
              </p:cNvSpPr>
              <p:nvPr/>
            </p:nvSpPr>
            <p:spPr bwMode="auto">
              <a:xfrm>
                <a:off x="11696660" y="5029200"/>
                <a:ext cx="526381" cy="126831"/>
              </a:xfrm>
              <a:custGeom>
                <a:avLst/>
                <a:gdLst>
                  <a:gd name="T0" fmla="*/ 33 w 412"/>
                  <a:gd name="T1" fmla="*/ 150 h 182"/>
                  <a:gd name="T2" fmla="*/ 187 w 412"/>
                  <a:gd name="T3" fmla="*/ 150 h 182"/>
                  <a:gd name="T4" fmla="*/ 187 w 412"/>
                  <a:gd name="T5" fmla="*/ 1 h 182"/>
                  <a:gd name="T6" fmla="*/ 187 w 412"/>
                  <a:gd name="T7" fmla="*/ 1 h 182"/>
                  <a:gd name="T8" fmla="*/ 187 w 412"/>
                  <a:gd name="T9" fmla="*/ 1 h 182"/>
                  <a:gd name="T10" fmla="*/ 412 w 412"/>
                  <a:gd name="T11" fmla="*/ 0 h 182"/>
                  <a:gd name="T12" fmla="*/ 412 w 412"/>
                  <a:gd name="T13" fmla="*/ 181 h 182"/>
                  <a:gd name="T14" fmla="*/ 380 w 412"/>
                  <a:gd name="T15" fmla="*/ 181 h 182"/>
                  <a:gd name="T16" fmla="*/ 380 w 412"/>
                  <a:gd name="T17" fmla="*/ 181 h 182"/>
                  <a:gd name="T18" fmla="*/ 256 w 412"/>
                  <a:gd name="T19" fmla="*/ 182 h 182"/>
                  <a:gd name="T20" fmla="*/ 256 w 412"/>
                  <a:gd name="T21" fmla="*/ 62 h 182"/>
                  <a:gd name="T22" fmla="*/ 342 w 412"/>
                  <a:gd name="T23" fmla="*/ 62 h 182"/>
                  <a:gd name="T24" fmla="*/ 342 w 412"/>
                  <a:gd name="T25" fmla="*/ 62 h 182"/>
                  <a:gd name="T26" fmla="*/ 343 w 412"/>
                  <a:gd name="T27" fmla="*/ 62 h 182"/>
                  <a:gd name="T28" fmla="*/ 343 w 412"/>
                  <a:gd name="T29" fmla="*/ 94 h 182"/>
                  <a:gd name="T30" fmla="*/ 342 w 412"/>
                  <a:gd name="T31" fmla="*/ 94 h 182"/>
                  <a:gd name="T32" fmla="*/ 342 w 412"/>
                  <a:gd name="T33" fmla="*/ 116 h 182"/>
                  <a:gd name="T34" fmla="*/ 313 w 412"/>
                  <a:gd name="T35" fmla="*/ 116 h 182"/>
                  <a:gd name="T36" fmla="*/ 313 w 412"/>
                  <a:gd name="T37" fmla="*/ 94 h 182"/>
                  <a:gd name="T38" fmla="*/ 289 w 412"/>
                  <a:gd name="T39" fmla="*/ 94 h 182"/>
                  <a:gd name="T40" fmla="*/ 289 w 412"/>
                  <a:gd name="T41" fmla="*/ 149 h 182"/>
                  <a:gd name="T42" fmla="*/ 380 w 412"/>
                  <a:gd name="T43" fmla="*/ 149 h 182"/>
                  <a:gd name="T44" fmla="*/ 380 w 412"/>
                  <a:gd name="T45" fmla="*/ 32 h 182"/>
                  <a:gd name="T46" fmla="*/ 221 w 412"/>
                  <a:gd name="T47" fmla="*/ 32 h 182"/>
                  <a:gd name="T48" fmla="*/ 221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7 w 412"/>
                  <a:gd name="T61" fmla="*/ 115 h 182"/>
                  <a:gd name="T62" fmla="*/ 100 w 412"/>
                  <a:gd name="T63" fmla="*/ 115 h 182"/>
                  <a:gd name="T64" fmla="*/ 100 w 412"/>
                  <a:gd name="T65" fmla="*/ 116 h 182"/>
                  <a:gd name="T66" fmla="*/ 71 w 412"/>
                  <a:gd name="T67" fmla="*/ 116 h 182"/>
                  <a:gd name="T68" fmla="*/ 71 w 412"/>
                  <a:gd name="T69" fmla="*/ 115 h 182"/>
                  <a:gd name="T70" fmla="*/ 70 w 412"/>
                  <a:gd name="T71" fmla="*/ 115 h 182"/>
                  <a:gd name="T72" fmla="*/ 69 w 412"/>
                  <a:gd name="T73" fmla="*/ 61 h 182"/>
                  <a:gd name="T74" fmla="*/ 100 w 412"/>
                  <a:gd name="T75" fmla="*/ 61 h 182"/>
                  <a:gd name="T76" fmla="*/ 100 w 412"/>
                  <a:gd name="T77" fmla="*/ 84 h 182"/>
                  <a:gd name="T78" fmla="*/ 124 w 412"/>
                  <a:gd name="T79" fmla="*/ 84 h 182"/>
                  <a:gd name="T80" fmla="*/ 124 w 412"/>
                  <a:gd name="T81" fmla="*/ 33 h 182"/>
                  <a:gd name="T82" fmla="*/ 33 w 412"/>
                  <a:gd name="T83" fmla="*/ 33 h 182"/>
                  <a:gd name="T84" fmla="*/ 33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3" y="150"/>
                    </a:moveTo>
                    <a:cubicBezTo>
                      <a:pt x="187" y="150"/>
                      <a:pt x="187" y="150"/>
                      <a:pt x="187" y="150"/>
                    </a:cubicBezTo>
                    <a:cubicBezTo>
                      <a:pt x="187" y="1"/>
                      <a:pt x="187" y="1"/>
                      <a:pt x="187"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80" y="181"/>
                      <a:pt x="380" y="181"/>
                      <a:pt x="380" y="181"/>
                    </a:cubicBezTo>
                    <a:cubicBezTo>
                      <a:pt x="380" y="181"/>
                      <a:pt x="380" y="181"/>
                      <a:pt x="380" y="181"/>
                    </a:cubicBezTo>
                    <a:cubicBezTo>
                      <a:pt x="256" y="182"/>
                      <a:pt x="256" y="182"/>
                      <a:pt x="256" y="182"/>
                    </a:cubicBezTo>
                    <a:cubicBezTo>
                      <a:pt x="256" y="143"/>
                      <a:pt x="256" y="100"/>
                      <a:pt x="256" y="62"/>
                    </a:cubicBezTo>
                    <a:cubicBezTo>
                      <a:pt x="285" y="62"/>
                      <a:pt x="313" y="62"/>
                      <a:pt x="342" y="62"/>
                    </a:cubicBezTo>
                    <a:cubicBezTo>
                      <a:pt x="342" y="62"/>
                      <a:pt x="342" y="62"/>
                      <a:pt x="342" y="62"/>
                    </a:cubicBezTo>
                    <a:cubicBezTo>
                      <a:pt x="343" y="62"/>
                      <a:pt x="343" y="62"/>
                      <a:pt x="343" y="62"/>
                    </a:cubicBezTo>
                    <a:cubicBezTo>
                      <a:pt x="343" y="94"/>
                      <a:pt x="343" y="94"/>
                      <a:pt x="343"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9" y="94"/>
                      <a:pt x="289" y="94"/>
                      <a:pt x="289" y="94"/>
                    </a:cubicBezTo>
                    <a:cubicBezTo>
                      <a:pt x="289" y="149"/>
                      <a:pt x="289" y="149"/>
                      <a:pt x="289" y="149"/>
                    </a:cubicBezTo>
                    <a:cubicBezTo>
                      <a:pt x="380" y="149"/>
                      <a:pt x="380" y="149"/>
                      <a:pt x="380" y="149"/>
                    </a:cubicBezTo>
                    <a:cubicBezTo>
                      <a:pt x="380" y="32"/>
                      <a:pt x="380" y="32"/>
                      <a:pt x="380" y="32"/>
                    </a:cubicBezTo>
                    <a:cubicBezTo>
                      <a:pt x="221" y="32"/>
                      <a:pt x="221" y="32"/>
                      <a:pt x="221" y="32"/>
                    </a:cubicBezTo>
                    <a:cubicBezTo>
                      <a:pt x="221" y="32"/>
                      <a:pt x="221" y="32"/>
                      <a:pt x="221"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7" y="115"/>
                      <a:pt x="157" y="115"/>
                      <a:pt x="157" y="115"/>
                    </a:cubicBezTo>
                    <a:cubicBezTo>
                      <a:pt x="100" y="115"/>
                      <a:pt x="100" y="115"/>
                      <a:pt x="100" y="115"/>
                    </a:cubicBezTo>
                    <a:cubicBezTo>
                      <a:pt x="100" y="116"/>
                      <a:pt x="100" y="116"/>
                      <a:pt x="100" y="116"/>
                    </a:cubicBezTo>
                    <a:cubicBezTo>
                      <a:pt x="71" y="116"/>
                      <a:pt x="71" y="116"/>
                      <a:pt x="71" y="116"/>
                    </a:cubicBezTo>
                    <a:cubicBezTo>
                      <a:pt x="71" y="115"/>
                      <a:pt x="71" y="115"/>
                      <a:pt x="71" y="115"/>
                    </a:cubicBezTo>
                    <a:cubicBezTo>
                      <a:pt x="70" y="115"/>
                      <a:pt x="70" y="115"/>
                      <a:pt x="70" y="115"/>
                    </a:cubicBezTo>
                    <a:cubicBezTo>
                      <a:pt x="69" y="61"/>
                      <a:pt x="69" y="61"/>
                      <a:pt x="69" y="61"/>
                    </a:cubicBezTo>
                    <a:cubicBezTo>
                      <a:pt x="100" y="61"/>
                      <a:pt x="100" y="61"/>
                      <a:pt x="100" y="61"/>
                    </a:cubicBezTo>
                    <a:cubicBezTo>
                      <a:pt x="100" y="84"/>
                      <a:pt x="100" y="84"/>
                      <a:pt x="100" y="84"/>
                    </a:cubicBezTo>
                    <a:cubicBezTo>
                      <a:pt x="124" y="84"/>
                      <a:pt x="124" y="84"/>
                      <a:pt x="124" y="84"/>
                    </a:cubicBezTo>
                    <a:cubicBezTo>
                      <a:pt x="124" y="33"/>
                      <a:pt x="124" y="33"/>
                      <a:pt x="124" y="33"/>
                    </a:cubicBezTo>
                    <a:cubicBezTo>
                      <a:pt x="33" y="33"/>
                      <a:pt x="33" y="33"/>
                      <a:pt x="33" y="33"/>
                    </a:cubicBezTo>
                    <a:lnTo>
                      <a:pt x="33" y="150"/>
                    </a:lnTo>
                    <a:close/>
                  </a:path>
                </a:pathLst>
              </a:custGeom>
              <a:solidFill>
                <a:srgbClr val="C00000"/>
              </a:solidFill>
              <a:ln>
                <a:noFill/>
              </a:ln>
            </p:spPr>
            <p:txBody>
              <a:bodyPr vert="horz" wrap="square" lIns="45714" tIns="22857" rIns="45714" bIns="22857" numCol="1" anchor="t" anchorCtr="0" compatLnSpc="1">
                <a:prstTxWarp prst="textNoShape">
                  <a:avLst/>
                </a:prstTxWarp>
              </a:bodyPr>
              <a:lstStyle/>
              <a:p>
                <a:pPr defTabSz="1088421"/>
                <a:endParaRPr lang="en-US" sz="2150">
                  <a:solidFill>
                    <a:prstClr val="black"/>
                  </a:solidFill>
                </a:endParaRPr>
              </a:p>
            </p:txBody>
          </p:sp>
          <p:sp>
            <p:nvSpPr>
              <p:cNvPr id="55" name="Freeform 23"/>
              <p:cNvSpPr>
                <a:spLocks/>
              </p:cNvSpPr>
              <p:nvPr/>
            </p:nvSpPr>
            <p:spPr bwMode="auto">
              <a:xfrm>
                <a:off x="12250836" y="5029200"/>
                <a:ext cx="524643" cy="126831"/>
              </a:xfrm>
              <a:custGeom>
                <a:avLst/>
                <a:gdLst>
                  <a:gd name="T0" fmla="*/ 32 w 411"/>
                  <a:gd name="T1" fmla="*/ 150 h 182"/>
                  <a:gd name="T2" fmla="*/ 186 w 411"/>
                  <a:gd name="T3" fmla="*/ 150 h 182"/>
                  <a:gd name="T4" fmla="*/ 186 w 411"/>
                  <a:gd name="T5" fmla="*/ 1 h 182"/>
                  <a:gd name="T6" fmla="*/ 187 w 411"/>
                  <a:gd name="T7" fmla="*/ 1 h 182"/>
                  <a:gd name="T8" fmla="*/ 187 w 411"/>
                  <a:gd name="T9" fmla="*/ 1 h 182"/>
                  <a:gd name="T10" fmla="*/ 411 w 411"/>
                  <a:gd name="T11" fmla="*/ 0 h 182"/>
                  <a:gd name="T12" fmla="*/ 411 w 411"/>
                  <a:gd name="T13" fmla="*/ 181 h 182"/>
                  <a:gd name="T14" fmla="*/ 379 w 411"/>
                  <a:gd name="T15" fmla="*/ 181 h 182"/>
                  <a:gd name="T16" fmla="*/ 379 w 411"/>
                  <a:gd name="T17" fmla="*/ 181 h 182"/>
                  <a:gd name="T18" fmla="*/ 256 w 411"/>
                  <a:gd name="T19" fmla="*/ 182 h 182"/>
                  <a:gd name="T20" fmla="*/ 255 w 411"/>
                  <a:gd name="T21" fmla="*/ 62 h 182"/>
                  <a:gd name="T22" fmla="*/ 342 w 411"/>
                  <a:gd name="T23" fmla="*/ 62 h 182"/>
                  <a:gd name="T24" fmla="*/ 342 w 411"/>
                  <a:gd name="T25" fmla="*/ 62 h 182"/>
                  <a:gd name="T26" fmla="*/ 342 w 411"/>
                  <a:gd name="T27" fmla="*/ 62 h 182"/>
                  <a:gd name="T28" fmla="*/ 342 w 411"/>
                  <a:gd name="T29" fmla="*/ 94 h 182"/>
                  <a:gd name="T30" fmla="*/ 342 w 411"/>
                  <a:gd name="T31" fmla="*/ 94 h 182"/>
                  <a:gd name="T32" fmla="*/ 342 w 411"/>
                  <a:gd name="T33" fmla="*/ 116 h 182"/>
                  <a:gd name="T34" fmla="*/ 313 w 411"/>
                  <a:gd name="T35" fmla="*/ 116 h 182"/>
                  <a:gd name="T36" fmla="*/ 313 w 411"/>
                  <a:gd name="T37" fmla="*/ 94 h 182"/>
                  <a:gd name="T38" fmla="*/ 288 w 411"/>
                  <a:gd name="T39" fmla="*/ 94 h 182"/>
                  <a:gd name="T40" fmla="*/ 288 w 411"/>
                  <a:gd name="T41" fmla="*/ 149 h 182"/>
                  <a:gd name="T42" fmla="*/ 379 w 411"/>
                  <a:gd name="T43" fmla="*/ 149 h 182"/>
                  <a:gd name="T44" fmla="*/ 379 w 411"/>
                  <a:gd name="T45" fmla="*/ 32 h 182"/>
                  <a:gd name="T46" fmla="*/ 220 w 411"/>
                  <a:gd name="T47" fmla="*/ 32 h 182"/>
                  <a:gd name="T48" fmla="*/ 220 w 411"/>
                  <a:gd name="T49" fmla="*/ 32 h 182"/>
                  <a:gd name="T50" fmla="*/ 219 w 411"/>
                  <a:gd name="T51" fmla="*/ 32 h 182"/>
                  <a:gd name="T52" fmla="*/ 219 w 411"/>
                  <a:gd name="T53" fmla="*/ 182 h 182"/>
                  <a:gd name="T54" fmla="*/ 0 w 411"/>
                  <a:gd name="T55" fmla="*/ 182 h 182"/>
                  <a:gd name="T56" fmla="*/ 0 w 411"/>
                  <a:gd name="T57" fmla="*/ 1 h 182"/>
                  <a:gd name="T58" fmla="*/ 156 w 411"/>
                  <a:gd name="T59" fmla="*/ 0 h 182"/>
                  <a:gd name="T60" fmla="*/ 156 w 411"/>
                  <a:gd name="T61" fmla="*/ 115 h 182"/>
                  <a:gd name="T62" fmla="*/ 99 w 411"/>
                  <a:gd name="T63" fmla="*/ 115 h 182"/>
                  <a:gd name="T64" fmla="*/ 99 w 411"/>
                  <a:gd name="T65" fmla="*/ 116 h 182"/>
                  <a:gd name="T66" fmla="*/ 70 w 411"/>
                  <a:gd name="T67" fmla="*/ 116 h 182"/>
                  <a:gd name="T68" fmla="*/ 70 w 411"/>
                  <a:gd name="T69" fmla="*/ 115 h 182"/>
                  <a:gd name="T70" fmla="*/ 69 w 411"/>
                  <a:gd name="T71" fmla="*/ 115 h 182"/>
                  <a:gd name="T72" fmla="*/ 69 w 411"/>
                  <a:gd name="T73" fmla="*/ 61 h 182"/>
                  <a:gd name="T74" fmla="*/ 99 w 411"/>
                  <a:gd name="T75" fmla="*/ 61 h 182"/>
                  <a:gd name="T76" fmla="*/ 99 w 411"/>
                  <a:gd name="T77" fmla="*/ 84 h 182"/>
                  <a:gd name="T78" fmla="*/ 123 w 411"/>
                  <a:gd name="T79" fmla="*/ 84 h 182"/>
                  <a:gd name="T80" fmla="*/ 123 w 411"/>
                  <a:gd name="T81" fmla="*/ 33 h 182"/>
                  <a:gd name="T82" fmla="*/ 32 w 411"/>
                  <a:gd name="T83" fmla="*/ 33 h 182"/>
                  <a:gd name="T84" fmla="*/ 32 w 411"/>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1" h="182">
                    <a:moveTo>
                      <a:pt x="32" y="150"/>
                    </a:moveTo>
                    <a:cubicBezTo>
                      <a:pt x="186" y="150"/>
                      <a:pt x="186" y="150"/>
                      <a:pt x="186" y="150"/>
                    </a:cubicBezTo>
                    <a:cubicBezTo>
                      <a:pt x="186" y="1"/>
                      <a:pt x="186" y="1"/>
                      <a:pt x="186" y="1"/>
                    </a:cubicBezTo>
                    <a:cubicBezTo>
                      <a:pt x="187" y="1"/>
                      <a:pt x="187" y="1"/>
                      <a:pt x="187" y="1"/>
                    </a:cubicBezTo>
                    <a:cubicBezTo>
                      <a:pt x="187" y="1"/>
                      <a:pt x="187" y="1"/>
                      <a:pt x="187" y="1"/>
                    </a:cubicBezTo>
                    <a:cubicBezTo>
                      <a:pt x="268" y="1"/>
                      <a:pt x="332" y="0"/>
                      <a:pt x="411" y="0"/>
                    </a:cubicBezTo>
                    <a:cubicBezTo>
                      <a:pt x="411" y="181"/>
                      <a:pt x="411" y="181"/>
                      <a:pt x="411" y="181"/>
                    </a:cubicBezTo>
                    <a:cubicBezTo>
                      <a:pt x="379" y="181"/>
                      <a:pt x="379" y="181"/>
                      <a:pt x="379" y="181"/>
                    </a:cubicBezTo>
                    <a:cubicBezTo>
                      <a:pt x="379" y="181"/>
                      <a:pt x="379" y="181"/>
                      <a:pt x="379" y="181"/>
                    </a:cubicBezTo>
                    <a:cubicBezTo>
                      <a:pt x="256" y="182"/>
                      <a:pt x="256" y="182"/>
                      <a:pt x="256" y="182"/>
                    </a:cubicBezTo>
                    <a:cubicBezTo>
                      <a:pt x="256" y="143"/>
                      <a:pt x="255" y="100"/>
                      <a:pt x="255" y="62"/>
                    </a:cubicBezTo>
                    <a:cubicBezTo>
                      <a:pt x="284"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6" y="115"/>
                      <a:pt x="156" y="115"/>
                      <a:pt x="156" y="115"/>
                    </a:cubicBezTo>
                    <a:cubicBezTo>
                      <a:pt x="99" y="115"/>
                      <a:pt x="99" y="115"/>
                      <a:pt x="99" y="115"/>
                    </a:cubicBezTo>
                    <a:cubicBezTo>
                      <a:pt x="99" y="116"/>
                      <a:pt x="99" y="116"/>
                      <a:pt x="99" y="116"/>
                    </a:cubicBezTo>
                    <a:cubicBezTo>
                      <a:pt x="70" y="116"/>
                      <a:pt x="70" y="116"/>
                      <a:pt x="70" y="116"/>
                    </a:cubicBezTo>
                    <a:cubicBezTo>
                      <a:pt x="70" y="115"/>
                      <a:pt x="70" y="115"/>
                      <a:pt x="70" y="115"/>
                    </a:cubicBezTo>
                    <a:cubicBezTo>
                      <a:pt x="69" y="115"/>
                      <a:pt x="69" y="115"/>
                      <a:pt x="69" y="115"/>
                    </a:cubicBezTo>
                    <a:cubicBezTo>
                      <a:pt x="69" y="61"/>
                      <a:pt x="69" y="61"/>
                      <a:pt x="69" y="61"/>
                    </a:cubicBezTo>
                    <a:cubicBezTo>
                      <a:pt x="99" y="61"/>
                      <a:pt x="99" y="61"/>
                      <a:pt x="99" y="61"/>
                    </a:cubicBezTo>
                    <a:cubicBezTo>
                      <a:pt x="99" y="84"/>
                      <a:pt x="99" y="84"/>
                      <a:pt x="99" y="84"/>
                    </a:cubicBezTo>
                    <a:cubicBezTo>
                      <a:pt x="123" y="84"/>
                      <a:pt x="123" y="84"/>
                      <a:pt x="123" y="84"/>
                    </a:cubicBezTo>
                    <a:cubicBezTo>
                      <a:pt x="123" y="33"/>
                      <a:pt x="123" y="33"/>
                      <a:pt x="123" y="33"/>
                    </a:cubicBezTo>
                    <a:cubicBezTo>
                      <a:pt x="32" y="33"/>
                      <a:pt x="32" y="33"/>
                      <a:pt x="32" y="33"/>
                    </a:cubicBezTo>
                    <a:lnTo>
                      <a:pt x="32" y="150"/>
                    </a:lnTo>
                    <a:close/>
                  </a:path>
                </a:pathLst>
              </a:custGeom>
              <a:solidFill>
                <a:srgbClr val="C00000"/>
              </a:solidFill>
              <a:ln>
                <a:noFill/>
              </a:ln>
            </p:spPr>
            <p:txBody>
              <a:bodyPr vert="horz" wrap="square" lIns="45714" tIns="22857" rIns="45714" bIns="22857" numCol="1" anchor="t" anchorCtr="0" compatLnSpc="1">
                <a:prstTxWarp prst="textNoShape">
                  <a:avLst/>
                </a:prstTxWarp>
              </a:bodyPr>
              <a:lstStyle/>
              <a:p>
                <a:pPr defTabSz="1088421"/>
                <a:endParaRPr lang="en-US" sz="2150">
                  <a:solidFill>
                    <a:prstClr val="black"/>
                  </a:solidFill>
                </a:endParaRPr>
              </a:p>
            </p:txBody>
          </p:sp>
          <p:sp>
            <p:nvSpPr>
              <p:cNvPr id="56" name="Freeform 24"/>
              <p:cNvSpPr>
                <a:spLocks/>
              </p:cNvSpPr>
              <p:nvPr/>
            </p:nvSpPr>
            <p:spPr bwMode="auto">
              <a:xfrm>
                <a:off x="12806750" y="5029200"/>
                <a:ext cx="526381" cy="126831"/>
              </a:xfrm>
              <a:custGeom>
                <a:avLst/>
                <a:gdLst>
                  <a:gd name="T0" fmla="*/ 33 w 412"/>
                  <a:gd name="T1" fmla="*/ 150 h 182"/>
                  <a:gd name="T2" fmla="*/ 187 w 412"/>
                  <a:gd name="T3" fmla="*/ 150 h 182"/>
                  <a:gd name="T4" fmla="*/ 187 w 412"/>
                  <a:gd name="T5" fmla="*/ 1 h 182"/>
                  <a:gd name="T6" fmla="*/ 187 w 412"/>
                  <a:gd name="T7" fmla="*/ 1 h 182"/>
                  <a:gd name="T8" fmla="*/ 187 w 412"/>
                  <a:gd name="T9" fmla="*/ 1 h 182"/>
                  <a:gd name="T10" fmla="*/ 412 w 412"/>
                  <a:gd name="T11" fmla="*/ 0 h 182"/>
                  <a:gd name="T12" fmla="*/ 412 w 412"/>
                  <a:gd name="T13" fmla="*/ 181 h 182"/>
                  <a:gd name="T14" fmla="*/ 380 w 412"/>
                  <a:gd name="T15" fmla="*/ 181 h 182"/>
                  <a:gd name="T16" fmla="*/ 380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80 w 412"/>
                  <a:gd name="T43" fmla="*/ 149 h 182"/>
                  <a:gd name="T44" fmla="*/ 380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7 w 412"/>
                  <a:gd name="T61" fmla="*/ 115 h 182"/>
                  <a:gd name="T62" fmla="*/ 100 w 412"/>
                  <a:gd name="T63" fmla="*/ 115 h 182"/>
                  <a:gd name="T64" fmla="*/ 100 w 412"/>
                  <a:gd name="T65" fmla="*/ 116 h 182"/>
                  <a:gd name="T66" fmla="*/ 71 w 412"/>
                  <a:gd name="T67" fmla="*/ 116 h 182"/>
                  <a:gd name="T68" fmla="*/ 71 w 412"/>
                  <a:gd name="T69" fmla="*/ 115 h 182"/>
                  <a:gd name="T70" fmla="*/ 70 w 412"/>
                  <a:gd name="T71" fmla="*/ 115 h 182"/>
                  <a:gd name="T72" fmla="*/ 69 w 412"/>
                  <a:gd name="T73" fmla="*/ 61 h 182"/>
                  <a:gd name="T74" fmla="*/ 100 w 412"/>
                  <a:gd name="T75" fmla="*/ 61 h 182"/>
                  <a:gd name="T76" fmla="*/ 100 w 412"/>
                  <a:gd name="T77" fmla="*/ 84 h 182"/>
                  <a:gd name="T78" fmla="*/ 124 w 412"/>
                  <a:gd name="T79" fmla="*/ 84 h 182"/>
                  <a:gd name="T80" fmla="*/ 124 w 412"/>
                  <a:gd name="T81" fmla="*/ 33 h 182"/>
                  <a:gd name="T82" fmla="*/ 33 w 412"/>
                  <a:gd name="T83" fmla="*/ 33 h 182"/>
                  <a:gd name="T84" fmla="*/ 33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3" y="150"/>
                    </a:moveTo>
                    <a:cubicBezTo>
                      <a:pt x="187" y="150"/>
                      <a:pt x="187" y="150"/>
                      <a:pt x="187" y="150"/>
                    </a:cubicBezTo>
                    <a:cubicBezTo>
                      <a:pt x="187" y="1"/>
                      <a:pt x="187" y="1"/>
                      <a:pt x="187"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80" y="181"/>
                      <a:pt x="380" y="181"/>
                      <a:pt x="380" y="181"/>
                    </a:cubicBezTo>
                    <a:cubicBezTo>
                      <a:pt x="380" y="181"/>
                      <a:pt x="380" y="181"/>
                      <a:pt x="380" y="181"/>
                    </a:cubicBezTo>
                    <a:cubicBezTo>
                      <a:pt x="256" y="182"/>
                      <a:pt x="256" y="182"/>
                      <a:pt x="256" y="182"/>
                    </a:cubicBezTo>
                    <a:cubicBezTo>
                      <a:pt x="256" y="143"/>
                      <a:pt x="255" y="100"/>
                      <a:pt x="255" y="62"/>
                    </a:cubicBezTo>
                    <a:cubicBezTo>
                      <a:pt x="285"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80" y="149"/>
                      <a:pt x="380" y="149"/>
                      <a:pt x="380" y="149"/>
                    </a:cubicBezTo>
                    <a:cubicBezTo>
                      <a:pt x="380" y="32"/>
                      <a:pt x="380" y="32"/>
                      <a:pt x="380"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7" y="115"/>
                      <a:pt x="157" y="115"/>
                      <a:pt x="157" y="115"/>
                    </a:cubicBezTo>
                    <a:cubicBezTo>
                      <a:pt x="100" y="115"/>
                      <a:pt x="100" y="115"/>
                      <a:pt x="100" y="115"/>
                    </a:cubicBezTo>
                    <a:cubicBezTo>
                      <a:pt x="100" y="116"/>
                      <a:pt x="100" y="116"/>
                      <a:pt x="100" y="116"/>
                    </a:cubicBezTo>
                    <a:cubicBezTo>
                      <a:pt x="71" y="116"/>
                      <a:pt x="71" y="116"/>
                      <a:pt x="71" y="116"/>
                    </a:cubicBezTo>
                    <a:cubicBezTo>
                      <a:pt x="71" y="115"/>
                      <a:pt x="71" y="115"/>
                      <a:pt x="71" y="115"/>
                    </a:cubicBezTo>
                    <a:cubicBezTo>
                      <a:pt x="70" y="115"/>
                      <a:pt x="70" y="115"/>
                      <a:pt x="70" y="115"/>
                    </a:cubicBezTo>
                    <a:cubicBezTo>
                      <a:pt x="69" y="61"/>
                      <a:pt x="69" y="61"/>
                      <a:pt x="69" y="61"/>
                    </a:cubicBezTo>
                    <a:cubicBezTo>
                      <a:pt x="100" y="61"/>
                      <a:pt x="100" y="61"/>
                      <a:pt x="100" y="61"/>
                    </a:cubicBezTo>
                    <a:cubicBezTo>
                      <a:pt x="100" y="84"/>
                      <a:pt x="100" y="84"/>
                      <a:pt x="100" y="84"/>
                    </a:cubicBezTo>
                    <a:cubicBezTo>
                      <a:pt x="124" y="84"/>
                      <a:pt x="124" y="84"/>
                      <a:pt x="124" y="84"/>
                    </a:cubicBezTo>
                    <a:cubicBezTo>
                      <a:pt x="124" y="33"/>
                      <a:pt x="124" y="33"/>
                      <a:pt x="124" y="33"/>
                    </a:cubicBezTo>
                    <a:cubicBezTo>
                      <a:pt x="33" y="33"/>
                      <a:pt x="33" y="33"/>
                      <a:pt x="33" y="33"/>
                    </a:cubicBezTo>
                    <a:lnTo>
                      <a:pt x="33" y="150"/>
                    </a:lnTo>
                    <a:close/>
                  </a:path>
                </a:pathLst>
              </a:custGeom>
              <a:solidFill>
                <a:srgbClr val="C00000"/>
              </a:solidFill>
              <a:ln>
                <a:noFill/>
              </a:ln>
            </p:spPr>
            <p:txBody>
              <a:bodyPr vert="horz" wrap="square" lIns="45714" tIns="22857" rIns="45714" bIns="22857" numCol="1" anchor="t" anchorCtr="0" compatLnSpc="1">
                <a:prstTxWarp prst="textNoShape">
                  <a:avLst/>
                </a:prstTxWarp>
              </a:bodyPr>
              <a:lstStyle/>
              <a:p>
                <a:pPr defTabSz="1088421"/>
                <a:endParaRPr lang="en-US" sz="2150">
                  <a:solidFill>
                    <a:prstClr val="black"/>
                  </a:solidFill>
                </a:endParaRPr>
              </a:p>
            </p:txBody>
          </p:sp>
          <p:sp>
            <p:nvSpPr>
              <p:cNvPr id="57" name="Freeform 25"/>
              <p:cNvSpPr>
                <a:spLocks/>
              </p:cNvSpPr>
              <p:nvPr/>
            </p:nvSpPr>
            <p:spPr bwMode="auto">
              <a:xfrm>
                <a:off x="13364400" y="5029200"/>
                <a:ext cx="526381" cy="126831"/>
              </a:xfrm>
              <a:custGeom>
                <a:avLst/>
                <a:gdLst>
                  <a:gd name="T0" fmla="*/ 32 w 412"/>
                  <a:gd name="T1" fmla="*/ 150 h 182"/>
                  <a:gd name="T2" fmla="*/ 186 w 412"/>
                  <a:gd name="T3" fmla="*/ 150 h 182"/>
                  <a:gd name="T4" fmla="*/ 186 w 412"/>
                  <a:gd name="T5" fmla="*/ 1 h 182"/>
                  <a:gd name="T6" fmla="*/ 187 w 412"/>
                  <a:gd name="T7" fmla="*/ 1 h 182"/>
                  <a:gd name="T8" fmla="*/ 187 w 412"/>
                  <a:gd name="T9" fmla="*/ 1 h 182"/>
                  <a:gd name="T10" fmla="*/ 412 w 412"/>
                  <a:gd name="T11" fmla="*/ 0 h 182"/>
                  <a:gd name="T12" fmla="*/ 412 w 412"/>
                  <a:gd name="T13" fmla="*/ 181 h 182"/>
                  <a:gd name="T14" fmla="*/ 379 w 412"/>
                  <a:gd name="T15" fmla="*/ 181 h 182"/>
                  <a:gd name="T16" fmla="*/ 379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79 w 412"/>
                  <a:gd name="T43" fmla="*/ 149 h 182"/>
                  <a:gd name="T44" fmla="*/ 379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6 w 412"/>
                  <a:gd name="T61" fmla="*/ 115 h 182"/>
                  <a:gd name="T62" fmla="*/ 99 w 412"/>
                  <a:gd name="T63" fmla="*/ 115 h 182"/>
                  <a:gd name="T64" fmla="*/ 99 w 412"/>
                  <a:gd name="T65" fmla="*/ 116 h 182"/>
                  <a:gd name="T66" fmla="*/ 70 w 412"/>
                  <a:gd name="T67" fmla="*/ 116 h 182"/>
                  <a:gd name="T68" fmla="*/ 70 w 412"/>
                  <a:gd name="T69" fmla="*/ 115 h 182"/>
                  <a:gd name="T70" fmla="*/ 69 w 412"/>
                  <a:gd name="T71" fmla="*/ 115 h 182"/>
                  <a:gd name="T72" fmla="*/ 69 w 412"/>
                  <a:gd name="T73" fmla="*/ 61 h 182"/>
                  <a:gd name="T74" fmla="*/ 99 w 412"/>
                  <a:gd name="T75" fmla="*/ 61 h 182"/>
                  <a:gd name="T76" fmla="*/ 99 w 412"/>
                  <a:gd name="T77" fmla="*/ 84 h 182"/>
                  <a:gd name="T78" fmla="*/ 123 w 412"/>
                  <a:gd name="T79" fmla="*/ 84 h 182"/>
                  <a:gd name="T80" fmla="*/ 123 w 412"/>
                  <a:gd name="T81" fmla="*/ 33 h 182"/>
                  <a:gd name="T82" fmla="*/ 32 w 412"/>
                  <a:gd name="T83" fmla="*/ 33 h 182"/>
                  <a:gd name="T84" fmla="*/ 32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2" y="150"/>
                    </a:moveTo>
                    <a:cubicBezTo>
                      <a:pt x="186" y="150"/>
                      <a:pt x="186" y="150"/>
                      <a:pt x="186" y="150"/>
                    </a:cubicBezTo>
                    <a:cubicBezTo>
                      <a:pt x="186" y="1"/>
                      <a:pt x="186" y="1"/>
                      <a:pt x="186"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79" y="181"/>
                      <a:pt x="379" y="181"/>
                      <a:pt x="379" y="181"/>
                    </a:cubicBezTo>
                    <a:cubicBezTo>
                      <a:pt x="379" y="181"/>
                      <a:pt x="379" y="181"/>
                      <a:pt x="379" y="181"/>
                    </a:cubicBezTo>
                    <a:cubicBezTo>
                      <a:pt x="256" y="182"/>
                      <a:pt x="256" y="182"/>
                      <a:pt x="256" y="182"/>
                    </a:cubicBezTo>
                    <a:cubicBezTo>
                      <a:pt x="256" y="143"/>
                      <a:pt x="255" y="100"/>
                      <a:pt x="255" y="62"/>
                    </a:cubicBezTo>
                    <a:cubicBezTo>
                      <a:pt x="284"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6" y="115"/>
                      <a:pt x="156" y="115"/>
                      <a:pt x="156" y="115"/>
                    </a:cubicBezTo>
                    <a:cubicBezTo>
                      <a:pt x="99" y="115"/>
                      <a:pt x="99" y="115"/>
                      <a:pt x="99" y="115"/>
                    </a:cubicBezTo>
                    <a:cubicBezTo>
                      <a:pt x="99" y="116"/>
                      <a:pt x="99" y="116"/>
                      <a:pt x="99" y="116"/>
                    </a:cubicBezTo>
                    <a:cubicBezTo>
                      <a:pt x="70" y="116"/>
                      <a:pt x="70" y="116"/>
                      <a:pt x="70" y="116"/>
                    </a:cubicBezTo>
                    <a:cubicBezTo>
                      <a:pt x="70" y="115"/>
                      <a:pt x="70" y="115"/>
                      <a:pt x="70" y="115"/>
                    </a:cubicBezTo>
                    <a:cubicBezTo>
                      <a:pt x="69" y="115"/>
                      <a:pt x="69" y="115"/>
                      <a:pt x="69" y="115"/>
                    </a:cubicBezTo>
                    <a:cubicBezTo>
                      <a:pt x="69" y="61"/>
                      <a:pt x="69" y="61"/>
                      <a:pt x="69" y="61"/>
                    </a:cubicBezTo>
                    <a:cubicBezTo>
                      <a:pt x="99" y="61"/>
                      <a:pt x="99" y="61"/>
                      <a:pt x="99" y="61"/>
                    </a:cubicBezTo>
                    <a:cubicBezTo>
                      <a:pt x="99" y="84"/>
                      <a:pt x="99" y="84"/>
                      <a:pt x="99" y="84"/>
                    </a:cubicBezTo>
                    <a:cubicBezTo>
                      <a:pt x="123" y="84"/>
                      <a:pt x="123" y="84"/>
                      <a:pt x="123" y="84"/>
                    </a:cubicBezTo>
                    <a:cubicBezTo>
                      <a:pt x="123" y="33"/>
                      <a:pt x="123" y="33"/>
                      <a:pt x="123" y="33"/>
                    </a:cubicBezTo>
                    <a:cubicBezTo>
                      <a:pt x="32" y="33"/>
                      <a:pt x="32" y="33"/>
                      <a:pt x="32" y="33"/>
                    </a:cubicBezTo>
                    <a:lnTo>
                      <a:pt x="32" y="150"/>
                    </a:lnTo>
                    <a:close/>
                  </a:path>
                </a:pathLst>
              </a:custGeom>
              <a:solidFill>
                <a:srgbClr val="C00000"/>
              </a:solidFill>
              <a:ln>
                <a:noFill/>
              </a:ln>
            </p:spPr>
            <p:txBody>
              <a:bodyPr vert="horz" wrap="square" lIns="45714" tIns="22857" rIns="45714" bIns="22857" numCol="1" anchor="t" anchorCtr="0" compatLnSpc="1">
                <a:prstTxWarp prst="textNoShape">
                  <a:avLst/>
                </a:prstTxWarp>
              </a:bodyPr>
              <a:lstStyle/>
              <a:p>
                <a:pPr defTabSz="1088421"/>
                <a:endParaRPr lang="en-US" sz="2150">
                  <a:solidFill>
                    <a:prstClr val="black"/>
                  </a:solidFill>
                </a:endParaRPr>
              </a:p>
            </p:txBody>
          </p:sp>
        </p:grpSp>
        <p:sp>
          <p:nvSpPr>
            <p:cNvPr id="33" name="Freeform 5"/>
            <p:cNvSpPr>
              <a:spLocks/>
            </p:cNvSpPr>
            <p:nvPr/>
          </p:nvSpPr>
          <p:spPr bwMode="auto">
            <a:xfrm>
              <a:off x="13899624" y="4876800"/>
              <a:ext cx="498907" cy="149111"/>
            </a:xfrm>
            <a:custGeom>
              <a:avLst/>
              <a:gdLst>
                <a:gd name="T0" fmla="*/ 33 w 412"/>
                <a:gd name="T1" fmla="*/ 150 h 182"/>
                <a:gd name="T2" fmla="*/ 187 w 412"/>
                <a:gd name="T3" fmla="*/ 150 h 182"/>
                <a:gd name="T4" fmla="*/ 187 w 412"/>
                <a:gd name="T5" fmla="*/ 1 h 182"/>
                <a:gd name="T6" fmla="*/ 187 w 412"/>
                <a:gd name="T7" fmla="*/ 1 h 182"/>
                <a:gd name="T8" fmla="*/ 187 w 412"/>
                <a:gd name="T9" fmla="*/ 1 h 182"/>
                <a:gd name="T10" fmla="*/ 412 w 412"/>
                <a:gd name="T11" fmla="*/ 0 h 182"/>
                <a:gd name="T12" fmla="*/ 412 w 412"/>
                <a:gd name="T13" fmla="*/ 181 h 182"/>
                <a:gd name="T14" fmla="*/ 379 w 412"/>
                <a:gd name="T15" fmla="*/ 181 h 182"/>
                <a:gd name="T16" fmla="*/ 379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79 w 412"/>
                <a:gd name="T43" fmla="*/ 149 h 182"/>
                <a:gd name="T44" fmla="*/ 379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7 w 412"/>
                <a:gd name="T61" fmla="*/ 115 h 182"/>
                <a:gd name="T62" fmla="*/ 100 w 412"/>
                <a:gd name="T63" fmla="*/ 115 h 182"/>
                <a:gd name="T64" fmla="*/ 100 w 412"/>
                <a:gd name="T65" fmla="*/ 116 h 182"/>
                <a:gd name="T66" fmla="*/ 71 w 412"/>
                <a:gd name="T67" fmla="*/ 116 h 182"/>
                <a:gd name="T68" fmla="*/ 71 w 412"/>
                <a:gd name="T69" fmla="*/ 115 h 182"/>
                <a:gd name="T70" fmla="*/ 70 w 412"/>
                <a:gd name="T71" fmla="*/ 115 h 182"/>
                <a:gd name="T72" fmla="*/ 69 w 412"/>
                <a:gd name="T73" fmla="*/ 61 h 182"/>
                <a:gd name="T74" fmla="*/ 100 w 412"/>
                <a:gd name="T75" fmla="*/ 61 h 182"/>
                <a:gd name="T76" fmla="*/ 100 w 412"/>
                <a:gd name="T77" fmla="*/ 84 h 182"/>
                <a:gd name="T78" fmla="*/ 124 w 412"/>
                <a:gd name="T79" fmla="*/ 84 h 182"/>
                <a:gd name="T80" fmla="*/ 124 w 412"/>
                <a:gd name="T81" fmla="*/ 33 h 182"/>
                <a:gd name="T82" fmla="*/ 33 w 412"/>
                <a:gd name="T83" fmla="*/ 33 h 182"/>
                <a:gd name="T84" fmla="*/ 33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3" y="150"/>
                  </a:moveTo>
                  <a:cubicBezTo>
                    <a:pt x="187" y="150"/>
                    <a:pt x="187" y="150"/>
                    <a:pt x="187" y="150"/>
                  </a:cubicBezTo>
                  <a:cubicBezTo>
                    <a:pt x="187" y="1"/>
                    <a:pt x="187" y="1"/>
                    <a:pt x="187"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79" y="181"/>
                    <a:pt x="379" y="181"/>
                    <a:pt x="379" y="181"/>
                  </a:cubicBezTo>
                  <a:cubicBezTo>
                    <a:pt x="379" y="181"/>
                    <a:pt x="379" y="181"/>
                    <a:pt x="379" y="181"/>
                  </a:cubicBezTo>
                  <a:cubicBezTo>
                    <a:pt x="256" y="182"/>
                    <a:pt x="256" y="182"/>
                    <a:pt x="256" y="182"/>
                  </a:cubicBezTo>
                  <a:cubicBezTo>
                    <a:pt x="256" y="143"/>
                    <a:pt x="255" y="100"/>
                    <a:pt x="255" y="62"/>
                  </a:cubicBezTo>
                  <a:cubicBezTo>
                    <a:pt x="285"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7" y="115"/>
                    <a:pt x="157" y="115"/>
                    <a:pt x="157" y="115"/>
                  </a:cubicBezTo>
                  <a:cubicBezTo>
                    <a:pt x="100" y="115"/>
                    <a:pt x="100" y="115"/>
                    <a:pt x="100" y="115"/>
                  </a:cubicBezTo>
                  <a:cubicBezTo>
                    <a:pt x="100" y="116"/>
                    <a:pt x="100" y="116"/>
                    <a:pt x="100" y="116"/>
                  </a:cubicBezTo>
                  <a:cubicBezTo>
                    <a:pt x="71" y="116"/>
                    <a:pt x="71" y="116"/>
                    <a:pt x="71" y="116"/>
                  </a:cubicBezTo>
                  <a:cubicBezTo>
                    <a:pt x="71" y="115"/>
                    <a:pt x="71" y="115"/>
                    <a:pt x="71" y="115"/>
                  </a:cubicBezTo>
                  <a:cubicBezTo>
                    <a:pt x="70" y="115"/>
                    <a:pt x="70" y="115"/>
                    <a:pt x="70" y="115"/>
                  </a:cubicBezTo>
                  <a:cubicBezTo>
                    <a:pt x="69" y="61"/>
                    <a:pt x="69" y="61"/>
                    <a:pt x="69" y="61"/>
                  </a:cubicBezTo>
                  <a:cubicBezTo>
                    <a:pt x="100" y="61"/>
                    <a:pt x="100" y="61"/>
                    <a:pt x="100" y="61"/>
                  </a:cubicBezTo>
                  <a:cubicBezTo>
                    <a:pt x="100" y="84"/>
                    <a:pt x="100" y="84"/>
                    <a:pt x="100" y="84"/>
                  </a:cubicBezTo>
                  <a:cubicBezTo>
                    <a:pt x="124" y="84"/>
                    <a:pt x="124" y="84"/>
                    <a:pt x="124" y="84"/>
                  </a:cubicBezTo>
                  <a:cubicBezTo>
                    <a:pt x="124" y="33"/>
                    <a:pt x="124" y="33"/>
                    <a:pt x="124" y="33"/>
                  </a:cubicBezTo>
                  <a:cubicBezTo>
                    <a:pt x="33" y="33"/>
                    <a:pt x="33" y="33"/>
                    <a:pt x="33" y="33"/>
                  </a:cubicBezTo>
                  <a:lnTo>
                    <a:pt x="33" y="150"/>
                  </a:lnTo>
                  <a:close/>
                </a:path>
              </a:pathLst>
            </a:custGeom>
            <a:solidFill>
              <a:srgbClr val="C00000"/>
            </a:solidFill>
            <a:ln>
              <a:noFill/>
            </a:ln>
          </p:spPr>
          <p:txBody>
            <a:bodyPr vert="horz" wrap="square" lIns="45714" tIns="22857" rIns="45714" bIns="22857" numCol="1" anchor="t" anchorCtr="0" compatLnSpc="1">
              <a:prstTxWarp prst="textNoShape">
                <a:avLst/>
              </a:prstTxWarp>
            </a:bodyPr>
            <a:lstStyle/>
            <a:p>
              <a:pPr defTabSz="1088421"/>
              <a:endParaRPr lang="en-US" sz="2150">
                <a:solidFill>
                  <a:prstClr val="black"/>
                </a:solidFill>
              </a:endParaRPr>
            </a:p>
          </p:txBody>
        </p:sp>
        <p:sp>
          <p:nvSpPr>
            <p:cNvPr id="34" name="Freeform 6"/>
            <p:cNvSpPr>
              <a:spLocks/>
            </p:cNvSpPr>
            <p:nvPr/>
          </p:nvSpPr>
          <p:spPr bwMode="auto">
            <a:xfrm>
              <a:off x="14428169" y="4876800"/>
              <a:ext cx="497260" cy="149111"/>
            </a:xfrm>
            <a:custGeom>
              <a:avLst/>
              <a:gdLst>
                <a:gd name="T0" fmla="*/ 32 w 411"/>
                <a:gd name="T1" fmla="*/ 150 h 182"/>
                <a:gd name="T2" fmla="*/ 186 w 411"/>
                <a:gd name="T3" fmla="*/ 150 h 182"/>
                <a:gd name="T4" fmla="*/ 186 w 411"/>
                <a:gd name="T5" fmla="*/ 1 h 182"/>
                <a:gd name="T6" fmla="*/ 187 w 411"/>
                <a:gd name="T7" fmla="*/ 1 h 182"/>
                <a:gd name="T8" fmla="*/ 187 w 411"/>
                <a:gd name="T9" fmla="*/ 1 h 182"/>
                <a:gd name="T10" fmla="*/ 411 w 411"/>
                <a:gd name="T11" fmla="*/ 0 h 182"/>
                <a:gd name="T12" fmla="*/ 411 w 411"/>
                <a:gd name="T13" fmla="*/ 181 h 182"/>
                <a:gd name="T14" fmla="*/ 379 w 411"/>
                <a:gd name="T15" fmla="*/ 181 h 182"/>
                <a:gd name="T16" fmla="*/ 379 w 411"/>
                <a:gd name="T17" fmla="*/ 181 h 182"/>
                <a:gd name="T18" fmla="*/ 255 w 411"/>
                <a:gd name="T19" fmla="*/ 182 h 182"/>
                <a:gd name="T20" fmla="*/ 255 w 411"/>
                <a:gd name="T21" fmla="*/ 62 h 182"/>
                <a:gd name="T22" fmla="*/ 341 w 411"/>
                <a:gd name="T23" fmla="*/ 62 h 182"/>
                <a:gd name="T24" fmla="*/ 341 w 411"/>
                <a:gd name="T25" fmla="*/ 62 h 182"/>
                <a:gd name="T26" fmla="*/ 342 w 411"/>
                <a:gd name="T27" fmla="*/ 62 h 182"/>
                <a:gd name="T28" fmla="*/ 342 w 411"/>
                <a:gd name="T29" fmla="*/ 94 h 182"/>
                <a:gd name="T30" fmla="*/ 341 w 411"/>
                <a:gd name="T31" fmla="*/ 94 h 182"/>
                <a:gd name="T32" fmla="*/ 341 w 411"/>
                <a:gd name="T33" fmla="*/ 116 h 182"/>
                <a:gd name="T34" fmla="*/ 312 w 411"/>
                <a:gd name="T35" fmla="*/ 116 h 182"/>
                <a:gd name="T36" fmla="*/ 312 w 411"/>
                <a:gd name="T37" fmla="*/ 94 h 182"/>
                <a:gd name="T38" fmla="*/ 288 w 411"/>
                <a:gd name="T39" fmla="*/ 94 h 182"/>
                <a:gd name="T40" fmla="*/ 288 w 411"/>
                <a:gd name="T41" fmla="*/ 149 h 182"/>
                <a:gd name="T42" fmla="*/ 379 w 411"/>
                <a:gd name="T43" fmla="*/ 149 h 182"/>
                <a:gd name="T44" fmla="*/ 379 w 411"/>
                <a:gd name="T45" fmla="*/ 32 h 182"/>
                <a:gd name="T46" fmla="*/ 220 w 411"/>
                <a:gd name="T47" fmla="*/ 32 h 182"/>
                <a:gd name="T48" fmla="*/ 220 w 411"/>
                <a:gd name="T49" fmla="*/ 32 h 182"/>
                <a:gd name="T50" fmla="*/ 218 w 411"/>
                <a:gd name="T51" fmla="*/ 32 h 182"/>
                <a:gd name="T52" fmla="*/ 218 w 411"/>
                <a:gd name="T53" fmla="*/ 182 h 182"/>
                <a:gd name="T54" fmla="*/ 0 w 411"/>
                <a:gd name="T55" fmla="*/ 182 h 182"/>
                <a:gd name="T56" fmla="*/ 0 w 411"/>
                <a:gd name="T57" fmla="*/ 1 h 182"/>
                <a:gd name="T58" fmla="*/ 156 w 411"/>
                <a:gd name="T59" fmla="*/ 0 h 182"/>
                <a:gd name="T60" fmla="*/ 156 w 411"/>
                <a:gd name="T61" fmla="*/ 115 h 182"/>
                <a:gd name="T62" fmla="*/ 99 w 411"/>
                <a:gd name="T63" fmla="*/ 115 h 182"/>
                <a:gd name="T64" fmla="*/ 99 w 411"/>
                <a:gd name="T65" fmla="*/ 116 h 182"/>
                <a:gd name="T66" fmla="*/ 70 w 411"/>
                <a:gd name="T67" fmla="*/ 116 h 182"/>
                <a:gd name="T68" fmla="*/ 70 w 411"/>
                <a:gd name="T69" fmla="*/ 115 h 182"/>
                <a:gd name="T70" fmla="*/ 69 w 411"/>
                <a:gd name="T71" fmla="*/ 115 h 182"/>
                <a:gd name="T72" fmla="*/ 69 w 411"/>
                <a:gd name="T73" fmla="*/ 61 h 182"/>
                <a:gd name="T74" fmla="*/ 99 w 411"/>
                <a:gd name="T75" fmla="*/ 61 h 182"/>
                <a:gd name="T76" fmla="*/ 99 w 411"/>
                <a:gd name="T77" fmla="*/ 84 h 182"/>
                <a:gd name="T78" fmla="*/ 123 w 411"/>
                <a:gd name="T79" fmla="*/ 84 h 182"/>
                <a:gd name="T80" fmla="*/ 123 w 411"/>
                <a:gd name="T81" fmla="*/ 33 h 182"/>
                <a:gd name="T82" fmla="*/ 32 w 411"/>
                <a:gd name="T83" fmla="*/ 33 h 182"/>
                <a:gd name="T84" fmla="*/ 32 w 411"/>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1" h="182">
                  <a:moveTo>
                    <a:pt x="32" y="150"/>
                  </a:moveTo>
                  <a:cubicBezTo>
                    <a:pt x="186" y="150"/>
                    <a:pt x="186" y="150"/>
                    <a:pt x="186" y="150"/>
                  </a:cubicBezTo>
                  <a:cubicBezTo>
                    <a:pt x="186" y="1"/>
                    <a:pt x="186" y="1"/>
                    <a:pt x="186" y="1"/>
                  </a:cubicBezTo>
                  <a:cubicBezTo>
                    <a:pt x="187" y="1"/>
                    <a:pt x="187" y="1"/>
                    <a:pt x="187" y="1"/>
                  </a:cubicBezTo>
                  <a:cubicBezTo>
                    <a:pt x="187" y="1"/>
                    <a:pt x="187" y="1"/>
                    <a:pt x="187" y="1"/>
                  </a:cubicBezTo>
                  <a:cubicBezTo>
                    <a:pt x="268" y="1"/>
                    <a:pt x="332" y="0"/>
                    <a:pt x="411" y="0"/>
                  </a:cubicBezTo>
                  <a:cubicBezTo>
                    <a:pt x="411" y="181"/>
                    <a:pt x="411" y="181"/>
                    <a:pt x="411" y="181"/>
                  </a:cubicBezTo>
                  <a:cubicBezTo>
                    <a:pt x="379" y="181"/>
                    <a:pt x="379" y="181"/>
                    <a:pt x="379" y="181"/>
                  </a:cubicBezTo>
                  <a:cubicBezTo>
                    <a:pt x="379" y="181"/>
                    <a:pt x="379" y="181"/>
                    <a:pt x="379" y="181"/>
                  </a:cubicBezTo>
                  <a:cubicBezTo>
                    <a:pt x="255" y="182"/>
                    <a:pt x="255" y="182"/>
                    <a:pt x="255" y="182"/>
                  </a:cubicBezTo>
                  <a:cubicBezTo>
                    <a:pt x="255" y="143"/>
                    <a:pt x="255" y="100"/>
                    <a:pt x="255" y="62"/>
                  </a:cubicBezTo>
                  <a:cubicBezTo>
                    <a:pt x="284" y="62"/>
                    <a:pt x="312" y="62"/>
                    <a:pt x="341" y="62"/>
                  </a:cubicBezTo>
                  <a:cubicBezTo>
                    <a:pt x="341" y="62"/>
                    <a:pt x="341" y="62"/>
                    <a:pt x="341" y="62"/>
                  </a:cubicBezTo>
                  <a:cubicBezTo>
                    <a:pt x="342" y="62"/>
                    <a:pt x="342" y="62"/>
                    <a:pt x="342" y="62"/>
                  </a:cubicBezTo>
                  <a:cubicBezTo>
                    <a:pt x="342" y="94"/>
                    <a:pt x="342" y="94"/>
                    <a:pt x="342" y="94"/>
                  </a:cubicBezTo>
                  <a:cubicBezTo>
                    <a:pt x="341" y="94"/>
                    <a:pt x="341" y="94"/>
                    <a:pt x="341" y="94"/>
                  </a:cubicBezTo>
                  <a:cubicBezTo>
                    <a:pt x="341" y="116"/>
                    <a:pt x="341" y="116"/>
                    <a:pt x="341" y="116"/>
                  </a:cubicBezTo>
                  <a:cubicBezTo>
                    <a:pt x="312" y="116"/>
                    <a:pt x="312" y="116"/>
                    <a:pt x="312" y="116"/>
                  </a:cubicBezTo>
                  <a:cubicBezTo>
                    <a:pt x="312" y="94"/>
                    <a:pt x="312" y="94"/>
                    <a:pt x="312"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8" y="32"/>
                    <a:pt x="218" y="32"/>
                    <a:pt x="218" y="32"/>
                  </a:cubicBezTo>
                  <a:cubicBezTo>
                    <a:pt x="218" y="182"/>
                    <a:pt x="218" y="182"/>
                    <a:pt x="218" y="182"/>
                  </a:cubicBezTo>
                  <a:cubicBezTo>
                    <a:pt x="0" y="182"/>
                    <a:pt x="0" y="182"/>
                    <a:pt x="0" y="182"/>
                  </a:cubicBezTo>
                  <a:cubicBezTo>
                    <a:pt x="0" y="1"/>
                    <a:pt x="0" y="1"/>
                    <a:pt x="0" y="1"/>
                  </a:cubicBezTo>
                  <a:cubicBezTo>
                    <a:pt x="156" y="0"/>
                    <a:pt x="156" y="0"/>
                    <a:pt x="156" y="0"/>
                  </a:cubicBezTo>
                  <a:cubicBezTo>
                    <a:pt x="156" y="115"/>
                    <a:pt x="156" y="115"/>
                    <a:pt x="156" y="115"/>
                  </a:cubicBezTo>
                  <a:cubicBezTo>
                    <a:pt x="99" y="115"/>
                    <a:pt x="99" y="115"/>
                    <a:pt x="99" y="115"/>
                  </a:cubicBezTo>
                  <a:cubicBezTo>
                    <a:pt x="99" y="116"/>
                    <a:pt x="99" y="116"/>
                    <a:pt x="99" y="116"/>
                  </a:cubicBezTo>
                  <a:cubicBezTo>
                    <a:pt x="70" y="116"/>
                    <a:pt x="70" y="116"/>
                    <a:pt x="70" y="116"/>
                  </a:cubicBezTo>
                  <a:cubicBezTo>
                    <a:pt x="70" y="115"/>
                    <a:pt x="70" y="115"/>
                    <a:pt x="70" y="115"/>
                  </a:cubicBezTo>
                  <a:cubicBezTo>
                    <a:pt x="69" y="115"/>
                    <a:pt x="69" y="115"/>
                    <a:pt x="69" y="115"/>
                  </a:cubicBezTo>
                  <a:cubicBezTo>
                    <a:pt x="69" y="61"/>
                    <a:pt x="69" y="61"/>
                    <a:pt x="69" y="61"/>
                  </a:cubicBezTo>
                  <a:cubicBezTo>
                    <a:pt x="99" y="61"/>
                    <a:pt x="99" y="61"/>
                    <a:pt x="99" y="61"/>
                  </a:cubicBezTo>
                  <a:cubicBezTo>
                    <a:pt x="99" y="84"/>
                    <a:pt x="99" y="84"/>
                    <a:pt x="99" y="84"/>
                  </a:cubicBezTo>
                  <a:cubicBezTo>
                    <a:pt x="123" y="84"/>
                    <a:pt x="123" y="84"/>
                    <a:pt x="123" y="84"/>
                  </a:cubicBezTo>
                  <a:cubicBezTo>
                    <a:pt x="123" y="33"/>
                    <a:pt x="123" y="33"/>
                    <a:pt x="123" y="33"/>
                  </a:cubicBezTo>
                  <a:cubicBezTo>
                    <a:pt x="32" y="33"/>
                    <a:pt x="32" y="33"/>
                    <a:pt x="32" y="33"/>
                  </a:cubicBezTo>
                  <a:lnTo>
                    <a:pt x="32" y="150"/>
                  </a:lnTo>
                  <a:close/>
                </a:path>
              </a:pathLst>
            </a:custGeom>
            <a:solidFill>
              <a:srgbClr val="C00000"/>
            </a:solidFill>
            <a:ln>
              <a:noFill/>
            </a:ln>
          </p:spPr>
          <p:txBody>
            <a:bodyPr vert="horz" wrap="square" lIns="45714" tIns="22857" rIns="45714" bIns="22857" numCol="1" anchor="t" anchorCtr="0" compatLnSpc="1">
              <a:prstTxWarp prst="textNoShape">
                <a:avLst/>
              </a:prstTxWarp>
            </a:bodyPr>
            <a:lstStyle/>
            <a:p>
              <a:pPr defTabSz="1088421"/>
              <a:endParaRPr lang="en-US" sz="2150">
                <a:solidFill>
                  <a:prstClr val="black"/>
                </a:solidFill>
              </a:endParaRPr>
            </a:p>
          </p:txBody>
        </p:sp>
        <p:sp>
          <p:nvSpPr>
            <p:cNvPr id="35" name="Freeform 7"/>
            <p:cNvSpPr>
              <a:spLocks/>
            </p:cNvSpPr>
            <p:nvPr/>
          </p:nvSpPr>
          <p:spPr bwMode="auto">
            <a:xfrm>
              <a:off x="14955067" y="4876800"/>
              <a:ext cx="498907" cy="149111"/>
            </a:xfrm>
            <a:custGeom>
              <a:avLst/>
              <a:gdLst>
                <a:gd name="T0" fmla="*/ 33 w 412"/>
                <a:gd name="T1" fmla="*/ 150 h 182"/>
                <a:gd name="T2" fmla="*/ 187 w 412"/>
                <a:gd name="T3" fmla="*/ 150 h 182"/>
                <a:gd name="T4" fmla="*/ 187 w 412"/>
                <a:gd name="T5" fmla="*/ 1 h 182"/>
                <a:gd name="T6" fmla="*/ 187 w 412"/>
                <a:gd name="T7" fmla="*/ 1 h 182"/>
                <a:gd name="T8" fmla="*/ 187 w 412"/>
                <a:gd name="T9" fmla="*/ 1 h 182"/>
                <a:gd name="T10" fmla="*/ 412 w 412"/>
                <a:gd name="T11" fmla="*/ 0 h 182"/>
                <a:gd name="T12" fmla="*/ 412 w 412"/>
                <a:gd name="T13" fmla="*/ 181 h 182"/>
                <a:gd name="T14" fmla="*/ 380 w 412"/>
                <a:gd name="T15" fmla="*/ 181 h 182"/>
                <a:gd name="T16" fmla="*/ 380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80 w 412"/>
                <a:gd name="T43" fmla="*/ 149 h 182"/>
                <a:gd name="T44" fmla="*/ 380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7 w 412"/>
                <a:gd name="T61" fmla="*/ 115 h 182"/>
                <a:gd name="T62" fmla="*/ 100 w 412"/>
                <a:gd name="T63" fmla="*/ 115 h 182"/>
                <a:gd name="T64" fmla="*/ 100 w 412"/>
                <a:gd name="T65" fmla="*/ 116 h 182"/>
                <a:gd name="T66" fmla="*/ 71 w 412"/>
                <a:gd name="T67" fmla="*/ 116 h 182"/>
                <a:gd name="T68" fmla="*/ 71 w 412"/>
                <a:gd name="T69" fmla="*/ 115 h 182"/>
                <a:gd name="T70" fmla="*/ 70 w 412"/>
                <a:gd name="T71" fmla="*/ 115 h 182"/>
                <a:gd name="T72" fmla="*/ 69 w 412"/>
                <a:gd name="T73" fmla="*/ 61 h 182"/>
                <a:gd name="T74" fmla="*/ 100 w 412"/>
                <a:gd name="T75" fmla="*/ 61 h 182"/>
                <a:gd name="T76" fmla="*/ 100 w 412"/>
                <a:gd name="T77" fmla="*/ 84 h 182"/>
                <a:gd name="T78" fmla="*/ 124 w 412"/>
                <a:gd name="T79" fmla="*/ 84 h 182"/>
                <a:gd name="T80" fmla="*/ 124 w 412"/>
                <a:gd name="T81" fmla="*/ 33 h 182"/>
                <a:gd name="T82" fmla="*/ 33 w 412"/>
                <a:gd name="T83" fmla="*/ 33 h 182"/>
                <a:gd name="T84" fmla="*/ 33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3" y="150"/>
                  </a:moveTo>
                  <a:cubicBezTo>
                    <a:pt x="187" y="150"/>
                    <a:pt x="187" y="150"/>
                    <a:pt x="187" y="150"/>
                  </a:cubicBezTo>
                  <a:cubicBezTo>
                    <a:pt x="187" y="1"/>
                    <a:pt x="187" y="1"/>
                    <a:pt x="187"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80" y="181"/>
                    <a:pt x="380" y="181"/>
                    <a:pt x="380" y="181"/>
                  </a:cubicBezTo>
                  <a:cubicBezTo>
                    <a:pt x="380" y="181"/>
                    <a:pt x="380" y="181"/>
                    <a:pt x="380" y="181"/>
                  </a:cubicBezTo>
                  <a:cubicBezTo>
                    <a:pt x="256" y="182"/>
                    <a:pt x="256" y="182"/>
                    <a:pt x="256" y="182"/>
                  </a:cubicBezTo>
                  <a:cubicBezTo>
                    <a:pt x="256" y="143"/>
                    <a:pt x="255" y="100"/>
                    <a:pt x="255" y="62"/>
                  </a:cubicBezTo>
                  <a:cubicBezTo>
                    <a:pt x="285"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80" y="149"/>
                    <a:pt x="380" y="149"/>
                    <a:pt x="380" y="149"/>
                  </a:cubicBezTo>
                  <a:cubicBezTo>
                    <a:pt x="380" y="32"/>
                    <a:pt x="380" y="32"/>
                    <a:pt x="380"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7" y="115"/>
                    <a:pt x="157" y="115"/>
                    <a:pt x="157" y="115"/>
                  </a:cubicBezTo>
                  <a:cubicBezTo>
                    <a:pt x="100" y="115"/>
                    <a:pt x="100" y="115"/>
                    <a:pt x="100" y="115"/>
                  </a:cubicBezTo>
                  <a:cubicBezTo>
                    <a:pt x="100" y="116"/>
                    <a:pt x="100" y="116"/>
                    <a:pt x="100" y="116"/>
                  </a:cubicBezTo>
                  <a:cubicBezTo>
                    <a:pt x="71" y="116"/>
                    <a:pt x="71" y="116"/>
                    <a:pt x="71" y="116"/>
                  </a:cubicBezTo>
                  <a:cubicBezTo>
                    <a:pt x="71" y="115"/>
                    <a:pt x="71" y="115"/>
                    <a:pt x="71" y="115"/>
                  </a:cubicBezTo>
                  <a:cubicBezTo>
                    <a:pt x="70" y="115"/>
                    <a:pt x="70" y="115"/>
                    <a:pt x="70" y="115"/>
                  </a:cubicBezTo>
                  <a:cubicBezTo>
                    <a:pt x="69" y="61"/>
                    <a:pt x="69" y="61"/>
                    <a:pt x="69" y="61"/>
                  </a:cubicBezTo>
                  <a:cubicBezTo>
                    <a:pt x="100" y="61"/>
                    <a:pt x="100" y="61"/>
                    <a:pt x="100" y="61"/>
                  </a:cubicBezTo>
                  <a:cubicBezTo>
                    <a:pt x="100" y="84"/>
                    <a:pt x="100" y="84"/>
                    <a:pt x="100" y="84"/>
                  </a:cubicBezTo>
                  <a:cubicBezTo>
                    <a:pt x="124" y="84"/>
                    <a:pt x="124" y="84"/>
                    <a:pt x="124" y="84"/>
                  </a:cubicBezTo>
                  <a:cubicBezTo>
                    <a:pt x="124" y="33"/>
                    <a:pt x="124" y="33"/>
                    <a:pt x="124" y="33"/>
                  </a:cubicBezTo>
                  <a:cubicBezTo>
                    <a:pt x="33" y="33"/>
                    <a:pt x="33" y="33"/>
                    <a:pt x="33" y="33"/>
                  </a:cubicBezTo>
                  <a:lnTo>
                    <a:pt x="33" y="150"/>
                  </a:lnTo>
                  <a:close/>
                </a:path>
              </a:pathLst>
            </a:custGeom>
            <a:solidFill>
              <a:srgbClr val="C00000"/>
            </a:solidFill>
            <a:ln>
              <a:noFill/>
            </a:ln>
          </p:spPr>
          <p:txBody>
            <a:bodyPr vert="horz" wrap="square" lIns="45714" tIns="22857" rIns="45714" bIns="22857" numCol="1" anchor="t" anchorCtr="0" compatLnSpc="1">
              <a:prstTxWarp prst="textNoShape">
                <a:avLst/>
              </a:prstTxWarp>
            </a:bodyPr>
            <a:lstStyle/>
            <a:p>
              <a:pPr defTabSz="1088421"/>
              <a:endParaRPr lang="en-US" sz="2150">
                <a:solidFill>
                  <a:prstClr val="black"/>
                </a:solidFill>
              </a:endParaRPr>
            </a:p>
          </p:txBody>
        </p:sp>
        <p:sp>
          <p:nvSpPr>
            <p:cNvPr id="36" name="Freeform 8"/>
            <p:cNvSpPr>
              <a:spLocks/>
            </p:cNvSpPr>
            <p:nvPr/>
          </p:nvSpPr>
          <p:spPr bwMode="auto">
            <a:xfrm>
              <a:off x="15481964" y="4876800"/>
              <a:ext cx="497260" cy="149111"/>
            </a:xfrm>
            <a:custGeom>
              <a:avLst/>
              <a:gdLst>
                <a:gd name="T0" fmla="*/ 33 w 412"/>
                <a:gd name="T1" fmla="*/ 150 h 182"/>
                <a:gd name="T2" fmla="*/ 187 w 412"/>
                <a:gd name="T3" fmla="*/ 150 h 182"/>
                <a:gd name="T4" fmla="*/ 187 w 412"/>
                <a:gd name="T5" fmla="*/ 1 h 182"/>
                <a:gd name="T6" fmla="*/ 187 w 412"/>
                <a:gd name="T7" fmla="*/ 1 h 182"/>
                <a:gd name="T8" fmla="*/ 187 w 412"/>
                <a:gd name="T9" fmla="*/ 1 h 182"/>
                <a:gd name="T10" fmla="*/ 412 w 412"/>
                <a:gd name="T11" fmla="*/ 0 h 182"/>
                <a:gd name="T12" fmla="*/ 412 w 412"/>
                <a:gd name="T13" fmla="*/ 181 h 182"/>
                <a:gd name="T14" fmla="*/ 380 w 412"/>
                <a:gd name="T15" fmla="*/ 181 h 182"/>
                <a:gd name="T16" fmla="*/ 380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80 w 412"/>
                <a:gd name="T43" fmla="*/ 149 h 182"/>
                <a:gd name="T44" fmla="*/ 380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7 w 412"/>
                <a:gd name="T61" fmla="*/ 115 h 182"/>
                <a:gd name="T62" fmla="*/ 100 w 412"/>
                <a:gd name="T63" fmla="*/ 115 h 182"/>
                <a:gd name="T64" fmla="*/ 100 w 412"/>
                <a:gd name="T65" fmla="*/ 116 h 182"/>
                <a:gd name="T66" fmla="*/ 71 w 412"/>
                <a:gd name="T67" fmla="*/ 116 h 182"/>
                <a:gd name="T68" fmla="*/ 71 w 412"/>
                <a:gd name="T69" fmla="*/ 115 h 182"/>
                <a:gd name="T70" fmla="*/ 70 w 412"/>
                <a:gd name="T71" fmla="*/ 115 h 182"/>
                <a:gd name="T72" fmla="*/ 69 w 412"/>
                <a:gd name="T73" fmla="*/ 61 h 182"/>
                <a:gd name="T74" fmla="*/ 100 w 412"/>
                <a:gd name="T75" fmla="*/ 61 h 182"/>
                <a:gd name="T76" fmla="*/ 100 w 412"/>
                <a:gd name="T77" fmla="*/ 84 h 182"/>
                <a:gd name="T78" fmla="*/ 124 w 412"/>
                <a:gd name="T79" fmla="*/ 84 h 182"/>
                <a:gd name="T80" fmla="*/ 124 w 412"/>
                <a:gd name="T81" fmla="*/ 33 h 182"/>
                <a:gd name="T82" fmla="*/ 33 w 412"/>
                <a:gd name="T83" fmla="*/ 33 h 182"/>
                <a:gd name="T84" fmla="*/ 33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3" y="150"/>
                  </a:moveTo>
                  <a:cubicBezTo>
                    <a:pt x="187" y="150"/>
                    <a:pt x="187" y="150"/>
                    <a:pt x="187" y="150"/>
                  </a:cubicBezTo>
                  <a:cubicBezTo>
                    <a:pt x="187" y="1"/>
                    <a:pt x="187" y="1"/>
                    <a:pt x="187"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80" y="181"/>
                    <a:pt x="380" y="181"/>
                    <a:pt x="380" y="181"/>
                  </a:cubicBezTo>
                  <a:cubicBezTo>
                    <a:pt x="380" y="181"/>
                    <a:pt x="380" y="181"/>
                    <a:pt x="380" y="181"/>
                  </a:cubicBezTo>
                  <a:cubicBezTo>
                    <a:pt x="256" y="182"/>
                    <a:pt x="256" y="182"/>
                    <a:pt x="256" y="182"/>
                  </a:cubicBezTo>
                  <a:cubicBezTo>
                    <a:pt x="256" y="143"/>
                    <a:pt x="255" y="100"/>
                    <a:pt x="255" y="62"/>
                  </a:cubicBezTo>
                  <a:cubicBezTo>
                    <a:pt x="285"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80" y="149"/>
                    <a:pt x="380" y="149"/>
                    <a:pt x="380" y="149"/>
                  </a:cubicBezTo>
                  <a:cubicBezTo>
                    <a:pt x="380" y="32"/>
                    <a:pt x="380" y="32"/>
                    <a:pt x="380"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7" y="115"/>
                    <a:pt x="157" y="115"/>
                    <a:pt x="157" y="115"/>
                  </a:cubicBezTo>
                  <a:cubicBezTo>
                    <a:pt x="100" y="115"/>
                    <a:pt x="100" y="115"/>
                    <a:pt x="100" y="115"/>
                  </a:cubicBezTo>
                  <a:cubicBezTo>
                    <a:pt x="100" y="116"/>
                    <a:pt x="100" y="116"/>
                    <a:pt x="100" y="116"/>
                  </a:cubicBezTo>
                  <a:cubicBezTo>
                    <a:pt x="71" y="116"/>
                    <a:pt x="71" y="116"/>
                    <a:pt x="71" y="116"/>
                  </a:cubicBezTo>
                  <a:cubicBezTo>
                    <a:pt x="71" y="115"/>
                    <a:pt x="71" y="115"/>
                    <a:pt x="71" y="115"/>
                  </a:cubicBezTo>
                  <a:cubicBezTo>
                    <a:pt x="70" y="115"/>
                    <a:pt x="70" y="115"/>
                    <a:pt x="70" y="115"/>
                  </a:cubicBezTo>
                  <a:cubicBezTo>
                    <a:pt x="69" y="61"/>
                    <a:pt x="69" y="61"/>
                    <a:pt x="69" y="61"/>
                  </a:cubicBezTo>
                  <a:cubicBezTo>
                    <a:pt x="100" y="61"/>
                    <a:pt x="100" y="61"/>
                    <a:pt x="100" y="61"/>
                  </a:cubicBezTo>
                  <a:cubicBezTo>
                    <a:pt x="100" y="84"/>
                    <a:pt x="100" y="84"/>
                    <a:pt x="100" y="84"/>
                  </a:cubicBezTo>
                  <a:cubicBezTo>
                    <a:pt x="124" y="84"/>
                    <a:pt x="124" y="84"/>
                    <a:pt x="124" y="84"/>
                  </a:cubicBezTo>
                  <a:cubicBezTo>
                    <a:pt x="124" y="33"/>
                    <a:pt x="124" y="33"/>
                    <a:pt x="124" y="33"/>
                  </a:cubicBezTo>
                  <a:cubicBezTo>
                    <a:pt x="33" y="33"/>
                    <a:pt x="33" y="33"/>
                    <a:pt x="33" y="33"/>
                  </a:cubicBezTo>
                  <a:lnTo>
                    <a:pt x="33" y="150"/>
                  </a:lnTo>
                  <a:close/>
                </a:path>
              </a:pathLst>
            </a:custGeom>
            <a:solidFill>
              <a:srgbClr val="C00000"/>
            </a:solidFill>
            <a:ln>
              <a:noFill/>
            </a:ln>
          </p:spPr>
          <p:txBody>
            <a:bodyPr vert="horz" wrap="square" lIns="45714" tIns="22857" rIns="45714" bIns="22857" numCol="1" anchor="t" anchorCtr="0" compatLnSpc="1">
              <a:prstTxWarp prst="textNoShape">
                <a:avLst/>
              </a:prstTxWarp>
            </a:bodyPr>
            <a:lstStyle/>
            <a:p>
              <a:pPr defTabSz="1088421"/>
              <a:endParaRPr lang="en-US" sz="2150">
                <a:solidFill>
                  <a:prstClr val="black"/>
                </a:solidFill>
              </a:endParaRPr>
            </a:p>
          </p:txBody>
        </p:sp>
      </p:grpSp>
      <p:sp>
        <p:nvSpPr>
          <p:cNvPr id="61" name="Rounded Rectangle 60"/>
          <p:cNvSpPr/>
          <p:nvPr/>
        </p:nvSpPr>
        <p:spPr>
          <a:xfrm>
            <a:off x="131406" y="1617169"/>
            <a:ext cx="2981267" cy="3164746"/>
          </a:xfrm>
          <a:prstGeom prst="roundRect">
            <a:avLst>
              <a:gd name="adj" fmla="val 8027"/>
            </a:avLst>
          </a:prstGeom>
          <a:noFill/>
          <a:ln w="34925">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endParaRPr>
          </a:p>
        </p:txBody>
      </p:sp>
      <p:sp>
        <p:nvSpPr>
          <p:cNvPr id="62" name="Rounded Rectangle 61"/>
          <p:cNvSpPr/>
          <p:nvPr/>
        </p:nvSpPr>
        <p:spPr>
          <a:xfrm>
            <a:off x="3268231" y="1617348"/>
            <a:ext cx="2058636" cy="3210545"/>
          </a:xfrm>
          <a:prstGeom prst="roundRect">
            <a:avLst>
              <a:gd name="adj" fmla="val 8027"/>
            </a:avLst>
          </a:prstGeom>
          <a:noFill/>
          <a:ln w="34925">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endParaRPr>
          </a:p>
        </p:txBody>
      </p:sp>
      <p:sp>
        <p:nvSpPr>
          <p:cNvPr id="63" name="Rectangle 62"/>
          <p:cNvSpPr/>
          <p:nvPr/>
        </p:nvSpPr>
        <p:spPr>
          <a:xfrm>
            <a:off x="246854" y="1673372"/>
            <a:ext cx="2722720" cy="3108543"/>
          </a:xfrm>
          <a:prstGeom prst="rect">
            <a:avLst/>
          </a:prstGeom>
        </p:spPr>
        <p:txBody>
          <a:bodyPr wrap="square">
            <a:spAutoFit/>
          </a:bodyPr>
          <a:lstStyle/>
          <a:p>
            <a:pPr algn="just" defTabSz="914400"/>
            <a:r>
              <a:rPr lang="de-DE" sz="2800" b="1" i="1">
                <a:latin typeface="Times New Roman" panose="02020603050405020304" pitchFamily="18" charset="0"/>
                <a:cs typeface="Times New Roman" panose="02020603050405020304" pitchFamily="18" charset="0"/>
              </a:rPr>
              <a:t>Nhân vật kì ảo</a:t>
            </a:r>
            <a:r>
              <a:rPr lang="de-DE" sz="2800">
                <a:latin typeface="Times New Roman" panose="02020603050405020304" pitchFamily="18" charset="0"/>
                <a:cs typeface="Times New Roman" panose="02020603050405020304" pitchFamily="18" charset="0"/>
              </a:rPr>
              <a:t>: Hồn ma tướng giặc (viên bách hộ họ Thôi); Thổ thần nước Việt, Diêm Vương, quỷ Dạ Xoa,...</a:t>
            </a:r>
            <a:endParaRPr lang="en-GB" sz="2800">
              <a:solidFill>
                <a:prstClr val="black"/>
              </a:solidFill>
              <a:latin typeface="Times New Roman" panose="02020603050405020304" pitchFamily="18" charset="0"/>
              <a:cs typeface="Times New Roman" panose="02020603050405020304" pitchFamily="18" charset="0"/>
            </a:endParaRPr>
          </a:p>
        </p:txBody>
      </p:sp>
      <p:sp>
        <p:nvSpPr>
          <p:cNvPr id="64" name="Rectangle 63"/>
          <p:cNvSpPr/>
          <p:nvPr/>
        </p:nvSpPr>
        <p:spPr>
          <a:xfrm>
            <a:off x="3362094" y="1719350"/>
            <a:ext cx="1917818" cy="3108543"/>
          </a:xfrm>
          <a:prstGeom prst="rect">
            <a:avLst/>
          </a:prstGeom>
        </p:spPr>
        <p:txBody>
          <a:bodyPr wrap="square">
            <a:spAutoFit/>
          </a:bodyPr>
          <a:lstStyle/>
          <a:p>
            <a:pPr algn="just" defTabSz="914400"/>
            <a:r>
              <a:rPr lang="de-DE" sz="2800" b="1" i="1">
                <a:latin typeface="Times New Roman" panose="02020603050405020304" pitchFamily="18" charset="0"/>
                <a:cs typeface="Times New Roman" panose="02020603050405020304" pitchFamily="18" charset="0"/>
              </a:rPr>
              <a:t>Không gian kì ảo</a:t>
            </a:r>
            <a:r>
              <a:rPr lang="de-DE" sz="2800">
                <a:latin typeface="Times New Roman" panose="02020603050405020304" pitchFamily="18" charset="0"/>
                <a:cs typeface="Times New Roman" panose="02020603050405020304" pitchFamily="18" charset="0"/>
              </a:rPr>
              <a:t>: Địa ngục – Minh ti (cõi âm) với khung cảnh rùng rợn.</a:t>
            </a:r>
            <a:endParaRPr lang="en-GB" sz="2800">
              <a:solidFill>
                <a:prstClr val="black"/>
              </a:solidFill>
              <a:latin typeface="Times New Roman" panose="02020603050405020304" pitchFamily="18" charset="0"/>
              <a:cs typeface="Times New Roman" panose="02020603050405020304" pitchFamily="18" charset="0"/>
            </a:endParaRPr>
          </a:p>
        </p:txBody>
      </p:sp>
      <p:sp>
        <p:nvSpPr>
          <p:cNvPr id="65" name="Rounded Rectangle 64"/>
          <p:cNvSpPr/>
          <p:nvPr/>
        </p:nvSpPr>
        <p:spPr>
          <a:xfrm>
            <a:off x="5500371" y="1524000"/>
            <a:ext cx="6560223" cy="4569362"/>
          </a:xfrm>
          <a:prstGeom prst="roundRect">
            <a:avLst>
              <a:gd name="adj" fmla="val 8027"/>
            </a:avLst>
          </a:prstGeom>
          <a:noFill/>
          <a:ln w="34925">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endParaRPr>
          </a:p>
        </p:txBody>
      </p:sp>
      <p:sp>
        <p:nvSpPr>
          <p:cNvPr id="2" name="Rectangle 1"/>
          <p:cNvSpPr/>
          <p:nvPr/>
        </p:nvSpPr>
        <p:spPr>
          <a:xfrm>
            <a:off x="5625524" y="1692157"/>
            <a:ext cx="6560223" cy="4401205"/>
          </a:xfrm>
          <a:prstGeom prst="rect">
            <a:avLst/>
          </a:prstGeom>
        </p:spPr>
        <p:txBody>
          <a:bodyPr wrap="square">
            <a:spAutoFit/>
          </a:bodyPr>
          <a:lstStyle/>
          <a:p>
            <a:pPr algn="just"/>
            <a:r>
              <a:rPr lang="de-DE" sz="2800" b="1" i="1" dirty="0">
                <a:latin typeface="Times New Roman" panose="02020603050405020304" pitchFamily="18" charset="0"/>
                <a:cs typeface="Times New Roman" panose="02020603050405020304" pitchFamily="18" charset="0"/>
              </a:rPr>
              <a:t>Sự kiện kì ảo</a:t>
            </a:r>
            <a:r>
              <a:rPr lang="de-DE" sz="2800" dirty="0">
                <a:latin typeface="Times New Roman" panose="02020603050405020304" pitchFamily="18" charset="0"/>
                <a:cs typeface="Times New Roman" panose="02020603050405020304" pitchFamily="18" charset="0"/>
              </a:rPr>
              <a:t>: </a:t>
            </a:r>
          </a:p>
          <a:p>
            <a:pPr algn="just"/>
            <a:r>
              <a:rPr lang="de-DE" sz="2800" dirty="0">
                <a:latin typeface="Times New Roman" panose="02020603050405020304" pitchFamily="18" charset="0"/>
                <a:cs typeface="Times New Roman" panose="02020603050405020304" pitchFamily="18" charset="0"/>
              </a:rPr>
              <a:t>-Cuộc gặp gỡ giữa con người - hồn ma, con người - thần thánh; </a:t>
            </a:r>
          </a:p>
          <a:p>
            <a:pPr algn="just"/>
            <a:r>
              <a:rPr lang="de-DE" sz="2800" dirty="0">
                <a:latin typeface="Times New Roman" panose="02020603050405020304" pitchFamily="18" charset="0"/>
                <a:cs typeface="Times New Roman" panose="02020603050405020304" pitchFamily="18" charset="0"/>
              </a:rPr>
              <a:t>-Tử Văn bị hai tên quỷ sứ đến bắt đi, cuộc xử kiện dưới Minh Ty; </a:t>
            </a:r>
          </a:p>
          <a:p>
            <a:pPr algn="just"/>
            <a:r>
              <a:rPr lang="de-DE" sz="2800" dirty="0">
                <a:latin typeface="Times New Roman" panose="02020603050405020304" pitchFamily="18" charset="0"/>
                <a:cs typeface="Times New Roman" panose="02020603050405020304" pitchFamily="18" charset="0"/>
              </a:rPr>
              <a:t>-Sự việc Tử Văn chết đi – sống lạị; </a:t>
            </a:r>
          </a:p>
          <a:p>
            <a:pPr algn="just"/>
            <a:r>
              <a:rPr lang="de-DE" sz="2800" dirty="0">
                <a:latin typeface="Times New Roman" panose="02020603050405020304" pitchFamily="18" charset="0"/>
                <a:cs typeface="Times New Roman" panose="02020603050405020304" pitchFamily="18" charset="0"/>
              </a:rPr>
              <a:t>-Ngô Tử Văn được giới thiệu và đồng ý nhận chức quan phán sự; </a:t>
            </a:r>
          </a:p>
          <a:p>
            <a:pPr algn="just"/>
            <a:r>
              <a:rPr lang="de-DE" sz="2800" dirty="0">
                <a:latin typeface="Times New Roman" panose="02020603050405020304" pitchFamily="18" charset="0"/>
                <a:cs typeface="Times New Roman" panose="02020603050405020304" pitchFamily="18" charset="0"/>
              </a:rPr>
              <a:t>-Sự việc người đi đường gặp xe quan phán sự.</a:t>
            </a:r>
            <a:endParaRPr lang="en-GB" sz="2800" dirty="0">
              <a:latin typeface="Times New Roman" panose="02020603050405020304" pitchFamily="18" charset="0"/>
              <a:cs typeface="Times New Roman" panose="02020603050405020304" pitchFamily="18" charset="0"/>
            </a:endParaRPr>
          </a:p>
        </p:txBody>
      </p:sp>
      <p:pic>
        <p:nvPicPr>
          <p:cNvPr id="66" name="Picture 6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8370971">
            <a:off x="2605958" y="858694"/>
            <a:ext cx="960531" cy="860072"/>
          </a:xfrm>
          <a:prstGeom prst="rect">
            <a:avLst/>
          </a:prstGeom>
        </p:spPr>
      </p:pic>
      <p:pic>
        <p:nvPicPr>
          <p:cNvPr id="67" name="Picture 6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4684730" y="971830"/>
            <a:ext cx="718204" cy="684880"/>
          </a:xfrm>
          <a:prstGeom prst="rect">
            <a:avLst/>
          </a:prstGeom>
        </p:spPr>
      </p:pic>
      <p:pic>
        <p:nvPicPr>
          <p:cNvPr id="68" name="Picture 6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999123">
            <a:off x="6896951" y="944011"/>
            <a:ext cx="974452" cy="715765"/>
          </a:xfrm>
          <a:prstGeom prst="rect">
            <a:avLst/>
          </a:prstGeom>
        </p:spPr>
      </p:pic>
    </p:spTree>
    <p:extLst>
      <p:ext uri="{BB962C8B-B14F-4D97-AF65-F5344CB8AC3E}">
        <p14:creationId xmlns:p14="http://schemas.microsoft.com/office/powerpoint/2010/main" val="15681486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6"/>
                                        </p:tgtEl>
                                        <p:attrNameLst>
                                          <p:attrName>style.visibility</p:attrName>
                                        </p:attrNameLst>
                                      </p:cBhvr>
                                      <p:to>
                                        <p:strVal val="visible"/>
                                      </p:to>
                                    </p:set>
                                    <p:animEffect transition="in" filter="barn(inVertical)">
                                      <p:cBhvr>
                                        <p:cTn id="12" dur="500"/>
                                        <p:tgtEl>
                                          <p:spTgt spid="6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63"/>
                                        </p:tgtEl>
                                        <p:attrNameLst>
                                          <p:attrName>style.visibility</p:attrName>
                                        </p:attrNameLst>
                                      </p:cBhvr>
                                      <p:to>
                                        <p:strVal val="visible"/>
                                      </p:to>
                                    </p:set>
                                    <p:animEffect transition="in" filter="fade">
                                      <p:cBhvr>
                                        <p:cTn id="17" dur="1000"/>
                                        <p:tgtEl>
                                          <p:spTgt spid="63"/>
                                        </p:tgtEl>
                                      </p:cBhvr>
                                    </p:animEffect>
                                    <p:anim calcmode="lin" valueType="num">
                                      <p:cBhvr>
                                        <p:cTn id="18" dur="1000" fill="hold"/>
                                        <p:tgtEl>
                                          <p:spTgt spid="63"/>
                                        </p:tgtEl>
                                        <p:attrNameLst>
                                          <p:attrName>ppt_x</p:attrName>
                                        </p:attrNameLst>
                                      </p:cBhvr>
                                      <p:tavLst>
                                        <p:tav tm="0">
                                          <p:val>
                                            <p:strVal val="#ppt_x"/>
                                          </p:val>
                                        </p:tav>
                                        <p:tav tm="100000">
                                          <p:val>
                                            <p:strVal val="#ppt_x"/>
                                          </p:val>
                                        </p:tav>
                                      </p:tavLst>
                                    </p:anim>
                                    <p:anim calcmode="lin" valueType="num">
                                      <p:cBhvr>
                                        <p:cTn id="19" dur="1000" fill="hold"/>
                                        <p:tgtEl>
                                          <p:spTgt spid="6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1"/>
                                        </p:tgtEl>
                                        <p:attrNameLst>
                                          <p:attrName>style.visibility</p:attrName>
                                        </p:attrNameLst>
                                      </p:cBhvr>
                                      <p:to>
                                        <p:strVal val="visible"/>
                                      </p:to>
                                    </p:set>
                                    <p:animEffect transition="in" filter="fade">
                                      <p:cBhvr>
                                        <p:cTn id="22" dur="1000"/>
                                        <p:tgtEl>
                                          <p:spTgt spid="61"/>
                                        </p:tgtEl>
                                      </p:cBhvr>
                                    </p:animEffect>
                                    <p:anim calcmode="lin" valueType="num">
                                      <p:cBhvr>
                                        <p:cTn id="23" dur="1000" fill="hold"/>
                                        <p:tgtEl>
                                          <p:spTgt spid="61"/>
                                        </p:tgtEl>
                                        <p:attrNameLst>
                                          <p:attrName>ppt_x</p:attrName>
                                        </p:attrNameLst>
                                      </p:cBhvr>
                                      <p:tavLst>
                                        <p:tav tm="0">
                                          <p:val>
                                            <p:strVal val="#ppt_x"/>
                                          </p:val>
                                        </p:tav>
                                        <p:tav tm="100000">
                                          <p:val>
                                            <p:strVal val="#ppt_x"/>
                                          </p:val>
                                        </p:tav>
                                      </p:tavLst>
                                    </p:anim>
                                    <p:anim calcmode="lin" valueType="num">
                                      <p:cBhvr>
                                        <p:cTn id="24" dur="1000" fill="hold"/>
                                        <p:tgtEl>
                                          <p:spTgt spid="61"/>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67"/>
                                        </p:tgtEl>
                                        <p:attrNameLst>
                                          <p:attrName>style.visibility</p:attrName>
                                        </p:attrNameLst>
                                      </p:cBhvr>
                                      <p:to>
                                        <p:strVal val="visible"/>
                                      </p:to>
                                    </p:set>
                                    <p:animEffect transition="in" filter="wipe(down)">
                                      <p:cBhvr>
                                        <p:cTn id="29" dur="500"/>
                                        <p:tgtEl>
                                          <p:spTgt spid="67"/>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64"/>
                                        </p:tgtEl>
                                        <p:attrNameLst>
                                          <p:attrName>style.visibility</p:attrName>
                                        </p:attrNameLst>
                                      </p:cBhvr>
                                      <p:to>
                                        <p:strVal val="visible"/>
                                      </p:to>
                                    </p:set>
                                    <p:animEffect transition="in" filter="wipe(down)">
                                      <p:cBhvr>
                                        <p:cTn id="32" dur="500"/>
                                        <p:tgtEl>
                                          <p:spTgt spid="64"/>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62"/>
                                        </p:tgtEl>
                                        <p:attrNameLst>
                                          <p:attrName>style.visibility</p:attrName>
                                        </p:attrNameLst>
                                      </p:cBhvr>
                                      <p:to>
                                        <p:strVal val="visible"/>
                                      </p:to>
                                    </p:set>
                                    <p:animEffect transition="in" filter="wipe(down)">
                                      <p:cBhvr>
                                        <p:cTn id="35" dur="500"/>
                                        <p:tgtEl>
                                          <p:spTgt spid="6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68"/>
                                        </p:tgtEl>
                                        <p:attrNameLst>
                                          <p:attrName>style.visibility</p:attrName>
                                        </p:attrNameLst>
                                      </p:cBhvr>
                                      <p:to>
                                        <p:strVal val="visible"/>
                                      </p:to>
                                    </p:set>
                                    <p:animEffect transition="in" filter="wipe(down)">
                                      <p:cBhvr>
                                        <p:cTn id="40" dur="500"/>
                                        <p:tgtEl>
                                          <p:spTgt spid="68"/>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wipe(down)">
                                      <p:cBhvr>
                                        <p:cTn id="43" dur="500"/>
                                        <p:tgtEl>
                                          <p:spTgt spid="2"/>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65"/>
                                        </p:tgtEl>
                                        <p:attrNameLst>
                                          <p:attrName>style.visibility</p:attrName>
                                        </p:attrNameLst>
                                      </p:cBhvr>
                                      <p:to>
                                        <p:strVal val="visible"/>
                                      </p:to>
                                    </p:set>
                                    <p:animEffect transition="in" filter="wipe(down)">
                                      <p:cBhvr>
                                        <p:cTn id="46"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1" grpId="0" animBg="1"/>
      <p:bldP spid="62" grpId="0" animBg="1"/>
      <p:bldP spid="63" grpId="0"/>
      <p:bldP spid="64" grpId="0"/>
      <p:bldP spid="65" grpId="0" animBg="1"/>
      <p:bldP spid="2"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p:cNvGrpSpPr/>
          <p:nvPr/>
        </p:nvGrpSpPr>
        <p:grpSpPr>
          <a:xfrm>
            <a:off x="7576960" y="2034259"/>
            <a:ext cx="4199970" cy="3260117"/>
            <a:chOff x="3725931" y="6537678"/>
            <a:chExt cx="6441687" cy="6521083"/>
          </a:xfrm>
        </p:grpSpPr>
        <p:sp>
          <p:nvSpPr>
            <p:cNvPr id="34" name="Rounded Rectangle 33"/>
            <p:cNvSpPr/>
            <p:nvPr/>
          </p:nvSpPr>
          <p:spPr>
            <a:xfrm>
              <a:off x="3725931" y="6537678"/>
              <a:ext cx="6441687" cy="6521083"/>
            </a:xfrm>
            <a:prstGeom prst="roundRect">
              <a:avLst>
                <a:gd name="adj" fmla="val 7560"/>
              </a:avLst>
            </a:prstGeom>
            <a:solidFill>
              <a:srgbClr val="4BACC6">
                <a:lumMod val="75000"/>
              </a:srgbClr>
            </a:solidFill>
            <a:ln w="25400" cap="flat" cmpd="sng" algn="ctr">
              <a:noFill/>
              <a:prstDash val="solid"/>
            </a:ln>
            <a:effectLst>
              <a:outerShdw blurRad="50800" dist="38100" dir="2700000" algn="tl" rotWithShape="0">
                <a:prstClr val="black">
                  <a:alpha val="40000"/>
                </a:prstClr>
              </a:outerShdw>
            </a:effectLst>
          </p:spPr>
          <p:txBody>
            <a:bodyPr rtlCol="0" anchor="ctr"/>
            <a:lstStyle/>
            <a:p>
              <a:pPr algn="ctr" defTabSz="1088421">
                <a:defRPr/>
              </a:pPr>
              <a:endParaRPr lang="en-US" sz="2150" kern="0">
                <a:solidFill>
                  <a:prstClr val="white"/>
                </a:solidFill>
                <a:latin typeface="Calibri"/>
              </a:endParaRPr>
            </a:p>
          </p:txBody>
        </p:sp>
        <p:sp>
          <p:nvSpPr>
            <p:cNvPr id="33" name="Rounded Rectangle 32"/>
            <p:cNvSpPr/>
            <p:nvPr/>
          </p:nvSpPr>
          <p:spPr>
            <a:xfrm>
              <a:off x="3816561" y="6622793"/>
              <a:ext cx="6189804" cy="6234768"/>
            </a:xfrm>
            <a:prstGeom prst="roundRect">
              <a:avLst>
                <a:gd name="adj" fmla="val 12071"/>
              </a:avLst>
            </a:prstGeom>
            <a:solidFill>
              <a:sysClr val="window" lastClr="FFFFFF"/>
            </a:solidFill>
            <a:ln w="12700" cap="flat" cmpd="sng" algn="ctr">
              <a:noFill/>
              <a:prstDash val="dash"/>
            </a:ln>
            <a:effectLst>
              <a:innerShdw blurRad="114300">
                <a:prstClr val="black"/>
              </a:innerShdw>
            </a:effectLst>
          </p:spPr>
          <p:txBody>
            <a:bodyPr rtlCol="0" anchor="ctr"/>
            <a:lstStyle>
              <a:defPPr>
                <a:defRPr lang="en-US"/>
              </a:defPPr>
              <a:lvl1pPr marL="0" algn="l" defTabSz="2177278" rtl="0" eaLnBrk="1" latinLnBrk="0" hangingPunct="1">
                <a:defRPr sz="4300" kern="1200">
                  <a:solidFill>
                    <a:schemeClr val="lt1"/>
                  </a:solidFill>
                  <a:latin typeface="+mn-lt"/>
                  <a:ea typeface="+mn-ea"/>
                  <a:cs typeface="+mn-cs"/>
                </a:defRPr>
              </a:lvl1pPr>
              <a:lvl2pPr marL="1088639" algn="l" defTabSz="2177278" rtl="0" eaLnBrk="1" latinLnBrk="0" hangingPunct="1">
                <a:defRPr sz="4300" kern="1200">
                  <a:solidFill>
                    <a:schemeClr val="lt1"/>
                  </a:solidFill>
                  <a:latin typeface="+mn-lt"/>
                  <a:ea typeface="+mn-ea"/>
                  <a:cs typeface="+mn-cs"/>
                </a:defRPr>
              </a:lvl2pPr>
              <a:lvl3pPr marL="2177278" algn="l" defTabSz="2177278" rtl="0" eaLnBrk="1" latinLnBrk="0" hangingPunct="1">
                <a:defRPr sz="4300" kern="1200">
                  <a:solidFill>
                    <a:schemeClr val="lt1"/>
                  </a:solidFill>
                  <a:latin typeface="+mn-lt"/>
                  <a:ea typeface="+mn-ea"/>
                  <a:cs typeface="+mn-cs"/>
                </a:defRPr>
              </a:lvl3pPr>
              <a:lvl4pPr marL="3265917" algn="l" defTabSz="2177278" rtl="0" eaLnBrk="1" latinLnBrk="0" hangingPunct="1">
                <a:defRPr sz="4300" kern="1200">
                  <a:solidFill>
                    <a:schemeClr val="lt1"/>
                  </a:solidFill>
                  <a:latin typeface="+mn-lt"/>
                  <a:ea typeface="+mn-ea"/>
                  <a:cs typeface="+mn-cs"/>
                </a:defRPr>
              </a:lvl4pPr>
              <a:lvl5pPr marL="4354556" algn="l" defTabSz="2177278" rtl="0" eaLnBrk="1" latinLnBrk="0" hangingPunct="1">
                <a:defRPr sz="4300" kern="1200">
                  <a:solidFill>
                    <a:schemeClr val="lt1"/>
                  </a:solidFill>
                  <a:latin typeface="+mn-lt"/>
                  <a:ea typeface="+mn-ea"/>
                  <a:cs typeface="+mn-cs"/>
                </a:defRPr>
              </a:lvl5pPr>
              <a:lvl6pPr marL="5443195" algn="l" defTabSz="2177278" rtl="0" eaLnBrk="1" latinLnBrk="0" hangingPunct="1">
                <a:defRPr sz="4300" kern="1200">
                  <a:solidFill>
                    <a:schemeClr val="lt1"/>
                  </a:solidFill>
                  <a:latin typeface="+mn-lt"/>
                  <a:ea typeface="+mn-ea"/>
                  <a:cs typeface="+mn-cs"/>
                </a:defRPr>
              </a:lvl6pPr>
              <a:lvl7pPr marL="6531834" algn="l" defTabSz="2177278" rtl="0" eaLnBrk="1" latinLnBrk="0" hangingPunct="1">
                <a:defRPr sz="4300" kern="1200">
                  <a:solidFill>
                    <a:schemeClr val="lt1"/>
                  </a:solidFill>
                  <a:latin typeface="+mn-lt"/>
                  <a:ea typeface="+mn-ea"/>
                  <a:cs typeface="+mn-cs"/>
                </a:defRPr>
              </a:lvl7pPr>
              <a:lvl8pPr marL="7620472" algn="l" defTabSz="2177278" rtl="0" eaLnBrk="1" latinLnBrk="0" hangingPunct="1">
                <a:defRPr sz="4300" kern="1200">
                  <a:solidFill>
                    <a:schemeClr val="lt1"/>
                  </a:solidFill>
                  <a:latin typeface="+mn-lt"/>
                  <a:ea typeface="+mn-ea"/>
                  <a:cs typeface="+mn-cs"/>
                </a:defRPr>
              </a:lvl8pPr>
              <a:lvl9pPr marL="8709111" algn="l" defTabSz="2177278" rtl="0" eaLnBrk="1" latinLnBrk="0" hangingPunct="1">
                <a:defRPr sz="4300" kern="1200">
                  <a:solidFill>
                    <a:schemeClr val="lt1"/>
                  </a:solidFill>
                  <a:latin typeface="+mn-lt"/>
                  <a:ea typeface="+mn-ea"/>
                  <a:cs typeface="+mn-cs"/>
                </a:defRPr>
              </a:lvl9pPr>
            </a:lstStyle>
            <a:p>
              <a:pPr algn="ctr">
                <a:lnSpc>
                  <a:spcPts val="2500"/>
                </a:lnSpc>
                <a:defRPr/>
              </a:pPr>
              <a:endParaRPr lang="vi-VN" sz="2100" b="1" dirty="0">
                <a:solidFill>
                  <a:srgbClr val="4BACC6">
                    <a:lumMod val="75000"/>
                  </a:srgbClr>
                </a:solidFill>
                <a:cs typeface="Arial" pitchFamily="34" charset="0"/>
              </a:endParaRPr>
            </a:p>
          </p:txBody>
        </p:sp>
      </p:grpSp>
      <p:grpSp>
        <p:nvGrpSpPr>
          <p:cNvPr id="36" name="Group 35"/>
          <p:cNvGrpSpPr/>
          <p:nvPr/>
        </p:nvGrpSpPr>
        <p:grpSpPr>
          <a:xfrm>
            <a:off x="2295144" y="531954"/>
            <a:ext cx="7008113" cy="621592"/>
            <a:chOff x="5499326" y="3387775"/>
            <a:chExt cx="14018050" cy="1243345"/>
          </a:xfrm>
        </p:grpSpPr>
        <p:sp>
          <p:nvSpPr>
            <p:cNvPr id="37" name="Rounded Rectangle 36"/>
            <p:cNvSpPr/>
            <p:nvPr/>
          </p:nvSpPr>
          <p:spPr>
            <a:xfrm>
              <a:off x="5499326" y="3387775"/>
              <a:ext cx="14018050" cy="1243345"/>
            </a:xfrm>
            <a:prstGeom prst="roundRect">
              <a:avLst/>
            </a:prstGeom>
            <a:solidFill>
              <a:srgbClr val="F79646">
                <a:lumMod val="75000"/>
              </a:srgbClr>
            </a:solidFill>
            <a:ln w="25400" cap="flat" cmpd="sng" algn="ctr">
              <a:noFill/>
              <a:prstDash val="solid"/>
            </a:ln>
            <a:effectLst>
              <a:outerShdw blurRad="50800" dist="38100" dir="2700000" algn="tl" rotWithShape="0">
                <a:prstClr val="black">
                  <a:alpha val="40000"/>
                </a:prstClr>
              </a:outerShdw>
            </a:effectLst>
          </p:spPr>
          <p:txBody>
            <a:bodyPr rtlCol="0" anchor="ctr"/>
            <a:lstStyle/>
            <a:p>
              <a:pPr algn="ctr" defTabSz="1088421">
                <a:defRPr/>
              </a:pPr>
              <a:endParaRPr lang="en-US" sz="2150" kern="0">
                <a:solidFill>
                  <a:prstClr val="white"/>
                </a:solidFill>
                <a:latin typeface="Calibri"/>
              </a:endParaRPr>
            </a:p>
          </p:txBody>
        </p:sp>
        <p:sp>
          <p:nvSpPr>
            <p:cNvPr id="38" name="Rectangle 37"/>
            <p:cNvSpPr/>
            <p:nvPr/>
          </p:nvSpPr>
          <p:spPr>
            <a:xfrm>
              <a:off x="6267216" y="3431223"/>
              <a:ext cx="12776186" cy="1169701"/>
            </a:xfrm>
            <a:prstGeom prst="rect">
              <a:avLst/>
            </a:prstGeom>
          </p:spPr>
          <p:txBody>
            <a:bodyPr wrap="none">
              <a:spAutoFit/>
            </a:bodyPr>
            <a:lstStyle/>
            <a:p>
              <a:pPr algn="ctr" defTabSz="1088421"/>
              <a:r>
                <a:rPr lang="de-DE" sz="3200" b="1">
                  <a:solidFill>
                    <a:schemeClr val="bg1"/>
                  </a:solidFill>
                  <a:latin typeface="Times New Roman" panose="02020603050405020304" pitchFamily="18" charset="0"/>
                  <a:cs typeface="Times New Roman" panose="02020603050405020304" pitchFamily="18" charset="0"/>
                </a:rPr>
                <a:t>Ý nghĩa - Tác dụng của yếu tố kì ảo</a:t>
              </a:r>
              <a:endParaRPr lang="en-US" sz="2800" b="1" kern="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grpSp>
        <p:nvGrpSpPr>
          <p:cNvPr id="39" name="Group 38"/>
          <p:cNvGrpSpPr/>
          <p:nvPr/>
        </p:nvGrpSpPr>
        <p:grpSpPr>
          <a:xfrm>
            <a:off x="505012" y="2037669"/>
            <a:ext cx="2939023" cy="3256707"/>
            <a:chOff x="3725931" y="6537678"/>
            <a:chExt cx="5220096" cy="5975566"/>
          </a:xfrm>
        </p:grpSpPr>
        <p:sp>
          <p:nvSpPr>
            <p:cNvPr id="42" name="Rounded Rectangle 41"/>
            <p:cNvSpPr/>
            <p:nvPr/>
          </p:nvSpPr>
          <p:spPr>
            <a:xfrm>
              <a:off x="3725931" y="6537678"/>
              <a:ext cx="5220096" cy="5975566"/>
            </a:xfrm>
            <a:prstGeom prst="roundRect">
              <a:avLst>
                <a:gd name="adj" fmla="val 7560"/>
              </a:avLst>
            </a:prstGeom>
            <a:solidFill>
              <a:srgbClr val="4BACC6">
                <a:lumMod val="75000"/>
              </a:srgbClr>
            </a:solidFill>
            <a:ln w="25400" cap="flat" cmpd="sng" algn="ctr">
              <a:noFill/>
              <a:prstDash val="solid"/>
            </a:ln>
            <a:effectLst>
              <a:outerShdw blurRad="50800" dist="38100" dir="2700000" algn="tl" rotWithShape="0">
                <a:prstClr val="black">
                  <a:alpha val="40000"/>
                </a:prstClr>
              </a:outerShdw>
            </a:effectLst>
          </p:spPr>
          <p:txBody>
            <a:bodyPr rtlCol="0" anchor="ctr"/>
            <a:lstStyle/>
            <a:p>
              <a:pPr algn="ctr" defTabSz="1088421">
                <a:defRPr/>
              </a:pPr>
              <a:endParaRPr lang="en-US" sz="2150" kern="0">
                <a:solidFill>
                  <a:prstClr val="white"/>
                </a:solidFill>
                <a:latin typeface="Calibri"/>
              </a:endParaRPr>
            </a:p>
          </p:txBody>
        </p:sp>
        <p:sp>
          <p:nvSpPr>
            <p:cNvPr id="41" name="Rounded Rectangle 40"/>
            <p:cNvSpPr/>
            <p:nvPr/>
          </p:nvSpPr>
          <p:spPr>
            <a:xfrm>
              <a:off x="3803528" y="6670642"/>
              <a:ext cx="5116512" cy="5709636"/>
            </a:xfrm>
            <a:prstGeom prst="roundRect">
              <a:avLst>
                <a:gd name="adj" fmla="val 12071"/>
              </a:avLst>
            </a:prstGeom>
            <a:solidFill>
              <a:sysClr val="window" lastClr="FFFFFF"/>
            </a:solidFill>
            <a:ln w="12700" cap="flat" cmpd="sng" algn="ctr">
              <a:noFill/>
              <a:prstDash val="dash"/>
            </a:ln>
            <a:effectLst>
              <a:innerShdw blurRad="114300">
                <a:prstClr val="black"/>
              </a:innerShdw>
            </a:effectLst>
          </p:spPr>
          <p:txBody>
            <a:bodyPr rtlCol="0" anchor="ctr"/>
            <a:lstStyle>
              <a:defPPr>
                <a:defRPr lang="en-US"/>
              </a:defPPr>
              <a:lvl1pPr marL="0" algn="l" defTabSz="2177278" rtl="0" eaLnBrk="1" latinLnBrk="0" hangingPunct="1">
                <a:defRPr sz="4300" kern="1200">
                  <a:solidFill>
                    <a:schemeClr val="lt1"/>
                  </a:solidFill>
                  <a:latin typeface="+mn-lt"/>
                  <a:ea typeface="+mn-ea"/>
                  <a:cs typeface="+mn-cs"/>
                </a:defRPr>
              </a:lvl1pPr>
              <a:lvl2pPr marL="1088639" algn="l" defTabSz="2177278" rtl="0" eaLnBrk="1" latinLnBrk="0" hangingPunct="1">
                <a:defRPr sz="4300" kern="1200">
                  <a:solidFill>
                    <a:schemeClr val="lt1"/>
                  </a:solidFill>
                  <a:latin typeface="+mn-lt"/>
                  <a:ea typeface="+mn-ea"/>
                  <a:cs typeface="+mn-cs"/>
                </a:defRPr>
              </a:lvl2pPr>
              <a:lvl3pPr marL="2177278" algn="l" defTabSz="2177278" rtl="0" eaLnBrk="1" latinLnBrk="0" hangingPunct="1">
                <a:defRPr sz="4300" kern="1200">
                  <a:solidFill>
                    <a:schemeClr val="lt1"/>
                  </a:solidFill>
                  <a:latin typeface="+mn-lt"/>
                  <a:ea typeface="+mn-ea"/>
                  <a:cs typeface="+mn-cs"/>
                </a:defRPr>
              </a:lvl3pPr>
              <a:lvl4pPr marL="3265917" algn="l" defTabSz="2177278" rtl="0" eaLnBrk="1" latinLnBrk="0" hangingPunct="1">
                <a:defRPr sz="4300" kern="1200">
                  <a:solidFill>
                    <a:schemeClr val="lt1"/>
                  </a:solidFill>
                  <a:latin typeface="+mn-lt"/>
                  <a:ea typeface="+mn-ea"/>
                  <a:cs typeface="+mn-cs"/>
                </a:defRPr>
              </a:lvl4pPr>
              <a:lvl5pPr marL="4354556" algn="l" defTabSz="2177278" rtl="0" eaLnBrk="1" latinLnBrk="0" hangingPunct="1">
                <a:defRPr sz="4300" kern="1200">
                  <a:solidFill>
                    <a:schemeClr val="lt1"/>
                  </a:solidFill>
                  <a:latin typeface="+mn-lt"/>
                  <a:ea typeface="+mn-ea"/>
                  <a:cs typeface="+mn-cs"/>
                </a:defRPr>
              </a:lvl5pPr>
              <a:lvl6pPr marL="5443195" algn="l" defTabSz="2177278" rtl="0" eaLnBrk="1" latinLnBrk="0" hangingPunct="1">
                <a:defRPr sz="4300" kern="1200">
                  <a:solidFill>
                    <a:schemeClr val="lt1"/>
                  </a:solidFill>
                  <a:latin typeface="+mn-lt"/>
                  <a:ea typeface="+mn-ea"/>
                  <a:cs typeface="+mn-cs"/>
                </a:defRPr>
              </a:lvl6pPr>
              <a:lvl7pPr marL="6531834" algn="l" defTabSz="2177278" rtl="0" eaLnBrk="1" latinLnBrk="0" hangingPunct="1">
                <a:defRPr sz="4300" kern="1200">
                  <a:solidFill>
                    <a:schemeClr val="lt1"/>
                  </a:solidFill>
                  <a:latin typeface="+mn-lt"/>
                  <a:ea typeface="+mn-ea"/>
                  <a:cs typeface="+mn-cs"/>
                </a:defRPr>
              </a:lvl7pPr>
              <a:lvl8pPr marL="7620472" algn="l" defTabSz="2177278" rtl="0" eaLnBrk="1" latinLnBrk="0" hangingPunct="1">
                <a:defRPr sz="4300" kern="1200">
                  <a:solidFill>
                    <a:schemeClr val="lt1"/>
                  </a:solidFill>
                  <a:latin typeface="+mn-lt"/>
                  <a:ea typeface="+mn-ea"/>
                  <a:cs typeface="+mn-cs"/>
                </a:defRPr>
              </a:lvl8pPr>
              <a:lvl9pPr marL="8709111" algn="l" defTabSz="2177278" rtl="0" eaLnBrk="1" latinLnBrk="0" hangingPunct="1">
                <a:defRPr sz="4300" kern="1200">
                  <a:solidFill>
                    <a:schemeClr val="lt1"/>
                  </a:solidFill>
                  <a:latin typeface="+mn-lt"/>
                  <a:ea typeface="+mn-ea"/>
                  <a:cs typeface="+mn-cs"/>
                </a:defRPr>
              </a:lvl9pPr>
            </a:lstStyle>
            <a:p>
              <a:pPr algn="ctr">
                <a:lnSpc>
                  <a:spcPts val="2500"/>
                </a:lnSpc>
                <a:defRPr/>
              </a:pPr>
              <a:endParaRPr lang="vi-VN" sz="2100" b="1" dirty="0">
                <a:solidFill>
                  <a:srgbClr val="4BACC6">
                    <a:lumMod val="75000"/>
                  </a:srgbClr>
                </a:solidFill>
                <a:cs typeface="Arial" pitchFamily="34" charset="0"/>
              </a:endParaRPr>
            </a:p>
          </p:txBody>
        </p:sp>
      </p:grpSp>
      <p:grpSp>
        <p:nvGrpSpPr>
          <p:cNvPr id="44" name="Group 43"/>
          <p:cNvGrpSpPr/>
          <p:nvPr/>
        </p:nvGrpSpPr>
        <p:grpSpPr>
          <a:xfrm>
            <a:off x="3607891" y="2034259"/>
            <a:ext cx="3817037" cy="3256707"/>
            <a:chOff x="4626048" y="6371589"/>
            <a:chExt cx="6938501" cy="2735006"/>
          </a:xfrm>
        </p:grpSpPr>
        <p:sp>
          <p:nvSpPr>
            <p:cNvPr id="47" name="Rounded Rectangle 46"/>
            <p:cNvSpPr/>
            <p:nvPr/>
          </p:nvSpPr>
          <p:spPr>
            <a:xfrm>
              <a:off x="4626048" y="6371589"/>
              <a:ext cx="6938501" cy="2735006"/>
            </a:xfrm>
            <a:prstGeom prst="roundRect">
              <a:avLst>
                <a:gd name="adj" fmla="val 7560"/>
              </a:avLst>
            </a:prstGeom>
            <a:solidFill>
              <a:srgbClr val="4BACC6">
                <a:lumMod val="75000"/>
              </a:srgbClr>
            </a:solidFill>
            <a:ln w="25400" cap="flat" cmpd="sng" algn="ctr">
              <a:noFill/>
              <a:prstDash val="solid"/>
            </a:ln>
            <a:effectLst>
              <a:outerShdw blurRad="50800" dist="38100" dir="2700000" algn="tl" rotWithShape="0">
                <a:prstClr val="black">
                  <a:alpha val="40000"/>
                </a:prstClr>
              </a:outerShdw>
            </a:effectLst>
          </p:spPr>
          <p:txBody>
            <a:bodyPr rtlCol="0" anchor="ctr"/>
            <a:lstStyle/>
            <a:p>
              <a:pPr algn="ctr" defTabSz="1088421">
                <a:defRPr/>
              </a:pPr>
              <a:endParaRPr lang="en-US" sz="2150" kern="0">
                <a:solidFill>
                  <a:prstClr val="white"/>
                </a:solidFill>
                <a:latin typeface="Calibri"/>
              </a:endParaRPr>
            </a:p>
          </p:txBody>
        </p:sp>
        <p:sp>
          <p:nvSpPr>
            <p:cNvPr id="46" name="Rounded Rectangle 45"/>
            <p:cNvSpPr/>
            <p:nvPr/>
          </p:nvSpPr>
          <p:spPr>
            <a:xfrm>
              <a:off x="4801269" y="6408250"/>
              <a:ext cx="6598667" cy="2616735"/>
            </a:xfrm>
            <a:prstGeom prst="roundRect">
              <a:avLst>
                <a:gd name="adj" fmla="val 12071"/>
              </a:avLst>
            </a:prstGeom>
            <a:solidFill>
              <a:sysClr val="window" lastClr="FFFFFF"/>
            </a:solidFill>
            <a:ln w="12700" cap="flat" cmpd="sng" algn="ctr">
              <a:noFill/>
              <a:prstDash val="dash"/>
            </a:ln>
            <a:effectLst>
              <a:innerShdw blurRad="114300">
                <a:prstClr val="black"/>
              </a:innerShdw>
            </a:effectLst>
          </p:spPr>
          <p:txBody>
            <a:bodyPr rtlCol="0" anchor="ctr"/>
            <a:lstStyle>
              <a:defPPr>
                <a:defRPr lang="en-US"/>
              </a:defPPr>
              <a:lvl1pPr marL="0" algn="l" defTabSz="2177278" rtl="0" eaLnBrk="1" latinLnBrk="0" hangingPunct="1">
                <a:defRPr sz="4300" kern="1200">
                  <a:solidFill>
                    <a:schemeClr val="lt1"/>
                  </a:solidFill>
                  <a:latin typeface="+mn-lt"/>
                  <a:ea typeface="+mn-ea"/>
                  <a:cs typeface="+mn-cs"/>
                </a:defRPr>
              </a:lvl1pPr>
              <a:lvl2pPr marL="1088639" algn="l" defTabSz="2177278" rtl="0" eaLnBrk="1" latinLnBrk="0" hangingPunct="1">
                <a:defRPr sz="4300" kern="1200">
                  <a:solidFill>
                    <a:schemeClr val="lt1"/>
                  </a:solidFill>
                  <a:latin typeface="+mn-lt"/>
                  <a:ea typeface="+mn-ea"/>
                  <a:cs typeface="+mn-cs"/>
                </a:defRPr>
              </a:lvl2pPr>
              <a:lvl3pPr marL="2177278" algn="l" defTabSz="2177278" rtl="0" eaLnBrk="1" latinLnBrk="0" hangingPunct="1">
                <a:defRPr sz="4300" kern="1200">
                  <a:solidFill>
                    <a:schemeClr val="lt1"/>
                  </a:solidFill>
                  <a:latin typeface="+mn-lt"/>
                  <a:ea typeface="+mn-ea"/>
                  <a:cs typeface="+mn-cs"/>
                </a:defRPr>
              </a:lvl3pPr>
              <a:lvl4pPr marL="3265917" algn="l" defTabSz="2177278" rtl="0" eaLnBrk="1" latinLnBrk="0" hangingPunct="1">
                <a:defRPr sz="4300" kern="1200">
                  <a:solidFill>
                    <a:schemeClr val="lt1"/>
                  </a:solidFill>
                  <a:latin typeface="+mn-lt"/>
                  <a:ea typeface="+mn-ea"/>
                  <a:cs typeface="+mn-cs"/>
                </a:defRPr>
              </a:lvl4pPr>
              <a:lvl5pPr marL="4354556" algn="l" defTabSz="2177278" rtl="0" eaLnBrk="1" latinLnBrk="0" hangingPunct="1">
                <a:defRPr sz="4300" kern="1200">
                  <a:solidFill>
                    <a:schemeClr val="lt1"/>
                  </a:solidFill>
                  <a:latin typeface="+mn-lt"/>
                  <a:ea typeface="+mn-ea"/>
                  <a:cs typeface="+mn-cs"/>
                </a:defRPr>
              </a:lvl5pPr>
              <a:lvl6pPr marL="5443195" algn="l" defTabSz="2177278" rtl="0" eaLnBrk="1" latinLnBrk="0" hangingPunct="1">
                <a:defRPr sz="4300" kern="1200">
                  <a:solidFill>
                    <a:schemeClr val="lt1"/>
                  </a:solidFill>
                  <a:latin typeface="+mn-lt"/>
                  <a:ea typeface="+mn-ea"/>
                  <a:cs typeface="+mn-cs"/>
                </a:defRPr>
              </a:lvl6pPr>
              <a:lvl7pPr marL="6531834" algn="l" defTabSz="2177278" rtl="0" eaLnBrk="1" latinLnBrk="0" hangingPunct="1">
                <a:defRPr sz="4300" kern="1200">
                  <a:solidFill>
                    <a:schemeClr val="lt1"/>
                  </a:solidFill>
                  <a:latin typeface="+mn-lt"/>
                  <a:ea typeface="+mn-ea"/>
                  <a:cs typeface="+mn-cs"/>
                </a:defRPr>
              </a:lvl7pPr>
              <a:lvl8pPr marL="7620472" algn="l" defTabSz="2177278" rtl="0" eaLnBrk="1" latinLnBrk="0" hangingPunct="1">
                <a:defRPr sz="4300" kern="1200">
                  <a:solidFill>
                    <a:schemeClr val="lt1"/>
                  </a:solidFill>
                  <a:latin typeface="+mn-lt"/>
                  <a:ea typeface="+mn-ea"/>
                  <a:cs typeface="+mn-cs"/>
                </a:defRPr>
              </a:lvl8pPr>
              <a:lvl9pPr marL="8709111" algn="l" defTabSz="2177278" rtl="0" eaLnBrk="1" latinLnBrk="0" hangingPunct="1">
                <a:defRPr sz="4300" kern="1200">
                  <a:solidFill>
                    <a:schemeClr val="lt1"/>
                  </a:solidFill>
                  <a:latin typeface="+mn-lt"/>
                  <a:ea typeface="+mn-ea"/>
                  <a:cs typeface="+mn-cs"/>
                </a:defRPr>
              </a:lvl9pPr>
            </a:lstStyle>
            <a:p>
              <a:pPr algn="ctr">
                <a:lnSpc>
                  <a:spcPts val="2500"/>
                </a:lnSpc>
                <a:defRPr/>
              </a:pPr>
              <a:endParaRPr lang="vi-VN" sz="2100" b="1" dirty="0">
                <a:solidFill>
                  <a:srgbClr val="4BACC6">
                    <a:lumMod val="75000"/>
                  </a:srgbClr>
                </a:solidFill>
                <a:cs typeface="Arial" pitchFamily="34" charset="0"/>
              </a:endParaRPr>
            </a:p>
          </p:txBody>
        </p:sp>
      </p:grpSp>
      <p:pic>
        <p:nvPicPr>
          <p:cNvPr id="56" name="Picture 5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8973709">
            <a:off x="2661602" y="1420832"/>
            <a:ext cx="1176734" cy="446737"/>
          </a:xfrm>
          <a:prstGeom prst="rect">
            <a:avLst/>
          </a:prstGeom>
        </p:spPr>
      </p:pic>
      <p:pic>
        <p:nvPicPr>
          <p:cNvPr id="57" name="Picture 5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597989">
            <a:off x="5233360" y="1368595"/>
            <a:ext cx="1176734" cy="446737"/>
          </a:xfrm>
          <a:prstGeom prst="rect">
            <a:avLst/>
          </a:prstGeom>
        </p:spPr>
      </p:pic>
      <p:pic>
        <p:nvPicPr>
          <p:cNvPr id="58" name="Picture 5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319100">
            <a:off x="6969548" y="1426917"/>
            <a:ext cx="1176734" cy="446737"/>
          </a:xfrm>
          <a:prstGeom prst="rect">
            <a:avLst/>
          </a:prstGeom>
        </p:spPr>
      </p:pic>
      <p:sp>
        <p:nvSpPr>
          <p:cNvPr id="59" name="Rectangle 58"/>
          <p:cNvSpPr/>
          <p:nvPr/>
        </p:nvSpPr>
        <p:spPr>
          <a:xfrm>
            <a:off x="675072" y="2296472"/>
            <a:ext cx="2617448" cy="2677656"/>
          </a:xfrm>
          <a:prstGeom prst="rect">
            <a:avLst/>
          </a:prstGeom>
        </p:spPr>
        <p:txBody>
          <a:bodyPr wrap="square">
            <a:spAutoFit/>
          </a:bodyPr>
          <a:lstStyle/>
          <a:p>
            <a:pPr algn="just" defTabSz="914400"/>
            <a:r>
              <a:rPr lang="de-DE" sz="2800">
                <a:latin typeface="Times New Roman" panose="02020603050405020304" pitchFamily="18" charset="0"/>
                <a:cs typeface="Times New Roman" panose="02020603050405020304" pitchFamily="18" charset="0"/>
              </a:rPr>
              <a:t>Làm cho câu chuyện thêm sinh động, hấp dẫn, tạo màu sắc truyền kì cho câu chuyện.</a:t>
            </a:r>
            <a:endParaRPr lang="en-GB" sz="4000">
              <a:solidFill>
                <a:prstClr val="black"/>
              </a:solidFill>
              <a:latin typeface="Times New Roman" panose="02020603050405020304" pitchFamily="18" charset="0"/>
              <a:cs typeface="Times New Roman" panose="02020603050405020304" pitchFamily="18" charset="0"/>
            </a:endParaRPr>
          </a:p>
        </p:txBody>
      </p:sp>
      <p:sp>
        <p:nvSpPr>
          <p:cNvPr id="60" name="Rectangle 59"/>
          <p:cNvSpPr/>
          <p:nvPr/>
        </p:nvSpPr>
        <p:spPr>
          <a:xfrm>
            <a:off x="3870406" y="2296472"/>
            <a:ext cx="3146578" cy="2677656"/>
          </a:xfrm>
          <a:prstGeom prst="rect">
            <a:avLst/>
          </a:prstGeom>
        </p:spPr>
        <p:txBody>
          <a:bodyPr wrap="square">
            <a:spAutoFit/>
          </a:bodyPr>
          <a:lstStyle/>
          <a:p>
            <a:pPr algn="just"/>
            <a:r>
              <a:rPr lang="de-DE" sz="2800">
                <a:latin typeface="Times New Roman" panose="02020603050405020304" pitchFamily="18" charset="0"/>
                <a:cs typeface="Times New Roman" panose="02020603050405020304" pitchFamily="18" charset="0"/>
              </a:rPr>
              <a:t>Mượn yếu tố kì ảo để nói về hiện thực xã hội, nhằm phê phán, phơi bày hiện thực đầy rẫy những bất công ở cõi trần. </a:t>
            </a:r>
            <a:endParaRPr lang="en-GB" sz="2800">
              <a:latin typeface="Times New Roman" panose="02020603050405020304" pitchFamily="18" charset="0"/>
              <a:cs typeface="Times New Roman" panose="02020603050405020304" pitchFamily="18" charset="0"/>
            </a:endParaRPr>
          </a:p>
        </p:txBody>
      </p:sp>
      <p:sp>
        <p:nvSpPr>
          <p:cNvPr id="61" name="Rectangle 60"/>
          <p:cNvSpPr/>
          <p:nvPr/>
        </p:nvSpPr>
        <p:spPr>
          <a:xfrm>
            <a:off x="7776277" y="2187372"/>
            <a:ext cx="3604272" cy="3025700"/>
          </a:xfrm>
          <a:prstGeom prst="rect">
            <a:avLst/>
          </a:prstGeom>
        </p:spPr>
        <p:txBody>
          <a:bodyPr wrap="square">
            <a:spAutoFit/>
          </a:bodyPr>
          <a:lstStyle/>
          <a:p>
            <a:pPr algn="just" defTabSz="914400">
              <a:lnSpc>
                <a:spcPct val="115000"/>
              </a:lnSpc>
              <a:spcAft>
                <a:spcPts val="800"/>
              </a:spcAft>
            </a:pPr>
            <a:r>
              <a:rPr lang="de-DE" sz="2800">
                <a:latin typeface="Times New Roman" panose="02020603050405020304" pitchFamily="18" charset="0"/>
                <a:cs typeface="Times New Roman" panose="02020603050405020304" pitchFamily="18" charset="0"/>
              </a:rPr>
              <a:t>Hai yếu tố hiện thực và kì ảo đan xen làm cho thế giới kì ảo mơ hồ trở nên gần với cuộc đời thực, làm tăng độ tin cậy cho câu chuyện.</a:t>
            </a:r>
            <a:endParaRPr lang="en-GB" sz="240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667414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6"/>
                                        </p:tgtEl>
                                        <p:attrNameLst>
                                          <p:attrName>style.visibility</p:attrName>
                                        </p:attrNameLst>
                                      </p:cBhvr>
                                      <p:to>
                                        <p:strVal val="visible"/>
                                      </p:to>
                                    </p:set>
                                    <p:animEffect transition="in" filter="barn(inVertical)">
                                      <p:cBhvr>
                                        <p:cTn id="12" dur="500"/>
                                        <p:tgtEl>
                                          <p:spTgt spid="5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59"/>
                                        </p:tgtEl>
                                        <p:attrNameLst>
                                          <p:attrName>style.visibility</p:attrName>
                                        </p:attrNameLst>
                                      </p:cBhvr>
                                      <p:to>
                                        <p:strVal val="visible"/>
                                      </p:to>
                                    </p:set>
                                    <p:animEffect transition="in" filter="fade">
                                      <p:cBhvr>
                                        <p:cTn id="17" dur="1000"/>
                                        <p:tgtEl>
                                          <p:spTgt spid="59"/>
                                        </p:tgtEl>
                                      </p:cBhvr>
                                    </p:animEffect>
                                    <p:anim calcmode="lin" valueType="num">
                                      <p:cBhvr>
                                        <p:cTn id="18" dur="1000" fill="hold"/>
                                        <p:tgtEl>
                                          <p:spTgt spid="59"/>
                                        </p:tgtEl>
                                        <p:attrNameLst>
                                          <p:attrName>ppt_x</p:attrName>
                                        </p:attrNameLst>
                                      </p:cBhvr>
                                      <p:tavLst>
                                        <p:tav tm="0">
                                          <p:val>
                                            <p:strVal val="#ppt_x"/>
                                          </p:val>
                                        </p:tav>
                                        <p:tav tm="100000">
                                          <p:val>
                                            <p:strVal val="#ppt_x"/>
                                          </p:val>
                                        </p:tav>
                                      </p:tavLst>
                                    </p:anim>
                                    <p:anim calcmode="lin" valueType="num">
                                      <p:cBhvr>
                                        <p:cTn id="19" dur="1000" fill="hold"/>
                                        <p:tgtEl>
                                          <p:spTgt spid="5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1000"/>
                                        <p:tgtEl>
                                          <p:spTgt spid="39"/>
                                        </p:tgtEl>
                                      </p:cBhvr>
                                    </p:animEffect>
                                    <p:anim calcmode="lin" valueType="num">
                                      <p:cBhvr>
                                        <p:cTn id="23" dur="1000" fill="hold"/>
                                        <p:tgtEl>
                                          <p:spTgt spid="39"/>
                                        </p:tgtEl>
                                        <p:attrNameLst>
                                          <p:attrName>ppt_x</p:attrName>
                                        </p:attrNameLst>
                                      </p:cBhvr>
                                      <p:tavLst>
                                        <p:tav tm="0">
                                          <p:val>
                                            <p:strVal val="#ppt_x"/>
                                          </p:val>
                                        </p:tav>
                                        <p:tav tm="100000">
                                          <p:val>
                                            <p:strVal val="#ppt_x"/>
                                          </p:val>
                                        </p:tav>
                                      </p:tavLst>
                                    </p:anim>
                                    <p:anim calcmode="lin" valueType="num">
                                      <p:cBhvr>
                                        <p:cTn id="24"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57"/>
                                        </p:tgtEl>
                                        <p:attrNameLst>
                                          <p:attrName>style.visibility</p:attrName>
                                        </p:attrNameLst>
                                      </p:cBhvr>
                                      <p:to>
                                        <p:strVal val="visible"/>
                                      </p:to>
                                    </p:set>
                                    <p:animEffect transition="in" filter="fade">
                                      <p:cBhvr>
                                        <p:cTn id="29" dur="1000"/>
                                        <p:tgtEl>
                                          <p:spTgt spid="57"/>
                                        </p:tgtEl>
                                      </p:cBhvr>
                                    </p:animEffect>
                                    <p:anim calcmode="lin" valueType="num">
                                      <p:cBhvr>
                                        <p:cTn id="30" dur="1000" fill="hold"/>
                                        <p:tgtEl>
                                          <p:spTgt spid="57"/>
                                        </p:tgtEl>
                                        <p:attrNameLst>
                                          <p:attrName>ppt_x</p:attrName>
                                        </p:attrNameLst>
                                      </p:cBhvr>
                                      <p:tavLst>
                                        <p:tav tm="0">
                                          <p:val>
                                            <p:strVal val="#ppt_x"/>
                                          </p:val>
                                        </p:tav>
                                        <p:tav tm="100000">
                                          <p:val>
                                            <p:strVal val="#ppt_x"/>
                                          </p:val>
                                        </p:tav>
                                      </p:tavLst>
                                    </p:anim>
                                    <p:anim calcmode="lin" valueType="num">
                                      <p:cBhvr>
                                        <p:cTn id="31" dur="1000" fill="hold"/>
                                        <p:tgtEl>
                                          <p:spTgt spid="57"/>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44"/>
                                        </p:tgtEl>
                                        <p:attrNameLst>
                                          <p:attrName>style.visibility</p:attrName>
                                        </p:attrNameLst>
                                      </p:cBhvr>
                                      <p:to>
                                        <p:strVal val="visible"/>
                                      </p:to>
                                    </p:set>
                                    <p:animEffect transition="in" filter="fade">
                                      <p:cBhvr>
                                        <p:cTn id="36" dur="1000"/>
                                        <p:tgtEl>
                                          <p:spTgt spid="44"/>
                                        </p:tgtEl>
                                      </p:cBhvr>
                                    </p:animEffect>
                                    <p:anim calcmode="lin" valueType="num">
                                      <p:cBhvr>
                                        <p:cTn id="37" dur="1000" fill="hold"/>
                                        <p:tgtEl>
                                          <p:spTgt spid="44"/>
                                        </p:tgtEl>
                                        <p:attrNameLst>
                                          <p:attrName>ppt_x</p:attrName>
                                        </p:attrNameLst>
                                      </p:cBhvr>
                                      <p:tavLst>
                                        <p:tav tm="0">
                                          <p:val>
                                            <p:strVal val="#ppt_x"/>
                                          </p:val>
                                        </p:tav>
                                        <p:tav tm="100000">
                                          <p:val>
                                            <p:strVal val="#ppt_x"/>
                                          </p:val>
                                        </p:tav>
                                      </p:tavLst>
                                    </p:anim>
                                    <p:anim calcmode="lin" valueType="num">
                                      <p:cBhvr>
                                        <p:cTn id="38" dur="1000" fill="hold"/>
                                        <p:tgtEl>
                                          <p:spTgt spid="44"/>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60"/>
                                        </p:tgtEl>
                                        <p:attrNameLst>
                                          <p:attrName>style.visibility</p:attrName>
                                        </p:attrNameLst>
                                      </p:cBhvr>
                                      <p:to>
                                        <p:strVal val="visible"/>
                                      </p:to>
                                    </p:set>
                                    <p:animEffect transition="in" filter="fade">
                                      <p:cBhvr>
                                        <p:cTn id="41" dur="1000"/>
                                        <p:tgtEl>
                                          <p:spTgt spid="60"/>
                                        </p:tgtEl>
                                      </p:cBhvr>
                                    </p:animEffect>
                                    <p:anim calcmode="lin" valueType="num">
                                      <p:cBhvr>
                                        <p:cTn id="42" dur="1000" fill="hold"/>
                                        <p:tgtEl>
                                          <p:spTgt spid="60"/>
                                        </p:tgtEl>
                                        <p:attrNameLst>
                                          <p:attrName>ppt_x</p:attrName>
                                        </p:attrNameLst>
                                      </p:cBhvr>
                                      <p:tavLst>
                                        <p:tav tm="0">
                                          <p:val>
                                            <p:strVal val="#ppt_x"/>
                                          </p:val>
                                        </p:tav>
                                        <p:tav tm="100000">
                                          <p:val>
                                            <p:strVal val="#ppt_x"/>
                                          </p:val>
                                        </p:tav>
                                      </p:tavLst>
                                    </p:anim>
                                    <p:anim calcmode="lin" valueType="num">
                                      <p:cBhvr>
                                        <p:cTn id="43"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58"/>
                                        </p:tgtEl>
                                        <p:attrNameLst>
                                          <p:attrName>style.visibility</p:attrName>
                                        </p:attrNameLst>
                                      </p:cBhvr>
                                      <p:to>
                                        <p:strVal val="visible"/>
                                      </p:to>
                                    </p:set>
                                    <p:animEffect transition="in" filter="barn(inVertical)">
                                      <p:cBhvr>
                                        <p:cTn id="48" dur="500"/>
                                        <p:tgtEl>
                                          <p:spTgt spid="58"/>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nodeType="clickEffect">
                                  <p:stCondLst>
                                    <p:cond delay="0"/>
                                  </p:stCondLst>
                                  <p:childTnLst>
                                    <p:set>
                                      <p:cBhvr>
                                        <p:cTn id="52" dur="1" fill="hold">
                                          <p:stCondLst>
                                            <p:cond delay="0"/>
                                          </p:stCondLst>
                                        </p:cTn>
                                        <p:tgtEl>
                                          <p:spTgt spid="30"/>
                                        </p:tgtEl>
                                        <p:attrNameLst>
                                          <p:attrName>style.visibility</p:attrName>
                                        </p:attrNameLst>
                                      </p:cBhvr>
                                      <p:to>
                                        <p:strVal val="visible"/>
                                      </p:to>
                                    </p:set>
                                    <p:animEffect transition="in" filter="wipe(down)">
                                      <p:cBhvr>
                                        <p:cTn id="53" dur="500"/>
                                        <p:tgtEl>
                                          <p:spTgt spid="30"/>
                                        </p:tgtEl>
                                      </p:cBhvr>
                                    </p:animEffect>
                                  </p:childTnLst>
                                </p:cTn>
                              </p:par>
                              <p:par>
                                <p:cTn id="54" presetID="22" presetClass="entr" presetSubtype="4" fill="hold" grpId="0" nodeType="withEffect">
                                  <p:stCondLst>
                                    <p:cond delay="0"/>
                                  </p:stCondLst>
                                  <p:childTnLst>
                                    <p:set>
                                      <p:cBhvr>
                                        <p:cTn id="55" dur="1" fill="hold">
                                          <p:stCondLst>
                                            <p:cond delay="0"/>
                                          </p:stCondLst>
                                        </p:cTn>
                                        <p:tgtEl>
                                          <p:spTgt spid="61"/>
                                        </p:tgtEl>
                                        <p:attrNameLst>
                                          <p:attrName>style.visibility</p:attrName>
                                        </p:attrNameLst>
                                      </p:cBhvr>
                                      <p:to>
                                        <p:strVal val="visible"/>
                                      </p:to>
                                    </p:set>
                                    <p:animEffect transition="in" filter="wipe(down)">
                                      <p:cBhvr>
                                        <p:cTn id="56"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P spid="60" grpId="0"/>
      <p:bldP spid="61"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12648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nvGrpSpPr>
          <p:cNvPr id="3" name="组合 1"/>
          <p:cNvGrpSpPr>
            <a:grpSpLocks/>
          </p:cNvGrpSpPr>
          <p:nvPr/>
        </p:nvGrpSpPr>
        <p:grpSpPr bwMode="auto">
          <a:xfrm rot="5239797">
            <a:off x="233319" y="-550397"/>
            <a:ext cx="2108200" cy="2590800"/>
            <a:chOff x="3668724" y="1507724"/>
            <a:chExt cx="4868459" cy="5272906"/>
          </a:xfrm>
        </p:grpSpPr>
        <p:pic>
          <p:nvPicPr>
            <p:cNvPr id="5" name="图片 14"/>
            <p:cNvPicPr>
              <a:picLocks noChangeAspect="1"/>
            </p:cNvPicPr>
            <p:nvPr/>
          </p:nvPicPr>
          <p:blipFill>
            <a:blip r:embed="rId2" cstate="print">
              <a:extLst>
                <a:ext uri="{28A0092B-C50C-407E-A947-70E740481C1C}">
                  <a14:useLocalDpi xmlns:a14="http://schemas.microsoft.com/office/drawing/2010/main" val="0"/>
                </a:ext>
              </a:extLst>
            </a:blip>
            <a:srcRect l="39716" b="12071"/>
            <a:stretch>
              <a:fillRect/>
            </a:stretch>
          </p:blipFill>
          <p:spPr bwMode="auto">
            <a:xfrm>
              <a:off x="4684848" y="1507724"/>
              <a:ext cx="3852335" cy="5272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15"/>
            <p:cNvPicPr>
              <a:picLocks noChangeAspect="1"/>
            </p:cNvPicPr>
            <p:nvPr/>
          </p:nvPicPr>
          <p:blipFill>
            <a:blip r:embed="rId3" cstate="print">
              <a:extLst>
                <a:ext uri="{28A0092B-C50C-407E-A947-70E740481C1C}">
                  <a14:useLocalDpi xmlns:a14="http://schemas.microsoft.com/office/drawing/2010/main" val="0"/>
                </a:ext>
              </a:extLst>
            </a:blip>
            <a:srcRect l="-1305" t="49103" r="84631" b="25987"/>
            <a:stretch>
              <a:fillRect/>
            </a:stretch>
          </p:blipFill>
          <p:spPr bwMode="auto">
            <a:xfrm>
              <a:off x="3784838" y="4756223"/>
              <a:ext cx="1065321" cy="1493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16"/>
            <p:cNvPicPr>
              <a:picLocks noChangeAspect="1"/>
            </p:cNvPicPr>
            <p:nvPr/>
          </p:nvPicPr>
          <p:blipFill>
            <a:blip r:embed="rId3" cstate="print">
              <a:extLst>
                <a:ext uri="{28A0092B-C50C-407E-A947-70E740481C1C}">
                  <a14:useLocalDpi xmlns:a14="http://schemas.microsoft.com/office/drawing/2010/main" val="0"/>
                </a:ext>
              </a:extLst>
            </a:blip>
            <a:srcRect l="-1305" t="49103" r="84631" b="25987"/>
            <a:stretch>
              <a:fillRect/>
            </a:stretch>
          </p:blipFill>
          <p:spPr bwMode="auto">
            <a:xfrm>
              <a:off x="3668724" y="5158181"/>
              <a:ext cx="1065321" cy="1493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 name="图片 6"/>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9900000">
            <a:off x="9862626" y="-124858"/>
            <a:ext cx="2510367" cy="168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23"/>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17809" y="964769"/>
            <a:ext cx="665692" cy="560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23"/>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89607" y="526871"/>
            <a:ext cx="665692" cy="560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289607" y="115303"/>
            <a:ext cx="7583952" cy="1077218"/>
          </a:xfrm>
          <a:prstGeom prst="rect">
            <a:avLst/>
          </a:prstGeom>
        </p:spPr>
        <p:txBody>
          <a:bodyPr wrap="square">
            <a:spAutoFit/>
          </a:bodyPr>
          <a:lstStyle/>
          <a:p>
            <a:pPr algn="ctr"/>
            <a:r>
              <a:rPr lang="de-DE" sz="3200" b="1">
                <a:latin typeface="Times New Roman" panose="02020603050405020304" pitchFamily="18" charset="0"/>
                <a:ea typeface="Calibri" panose="020F0502020204030204" pitchFamily="34" charset="0"/>
              </a:rPr>
              <a:t>Nguyễn Dữ đã đã tiếp thu sáng tạo những yếu tố kì ảo trong một số truyện dân gian</a:t>
            </a:r>
            <a:endParaRPr lang="en-GB" sz="3200"/>
          </a:p>
        </p:txBody>
      </p:sp>
      <p:sp>
        <p:nvSpPr>
          <p:cNvPr id="13" name="Rounded Rectangle 12"/>
          <p:cNvSpPr/>
          <p:nvPr/>
        </p:nvSpPr>
        <p:spPr>
          <a:xfrm>
            <a:off x="762123" y="2604382"/>
            <a:ext cx="5192993" cy="1946735"/>
          </a:xfrm>
          <a:prstGeom prst="roundRect">
            <a:avLst>
              <a:gd name="adj" fmla="val 8027"/>
            </a:avLst>
          </a:prstGeom>
          <a:noFill/>
          <a:ln w="34925">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endParaRPr>
          </a:p>
        </p:txBody>
      </p:sp>
      <p:sp>
        <p:nvSpPr>
          <p:cNvPr id="14" name="Rounded Rectangle 13"/>
          <p:cNvSpPr/>
          <p:nvPr/>
        </p:nvSpPr>
        <p:spPr>
          <a:xfrm>
            <a:off x="6362424" y="2604382"/>
            <a:ext cx="4462529" cy="1946735"/>
          </a:xfrm>
          <a:prstGeom prst="roundRect">
            <a:avLst>
              <a:gd name="adj" fmla="val 8027"/>
            </a:avLst>
          </a:prstGeom>
          <a:noFill/>
          <a:ln w="34925">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endParaRPr>
          </a:p>
        </p:txBody>
      </p:sp>
      <p:sp>
        <p:nvSpPr>
          <p:cNvPr id="11" name="Rectangle 10"/>
          <p:cNvSpPr/>
          <p:nvPr/>
        </p:nvSpPr>
        <p:spPr>
          <a:xfrm>
            <a:off x="4777177" y="1747560"/>
            <a:ext cx="2877711" cy="646331"/>
          </a:xfrm>
          <a:prstGeom prst="rect">
            <a:avLst/>
          </a:prstGeom>
        </p:spPr>
        <p:txBody>
          <a:bodyPr wrap="none">
            <a:spAutoFit/>
          </a:bodyPr>
          <a:lstStyle/>
          <a:p>
            <a:r>
              <a:rPr lang="de-DE" sz="3600" b="1">
                <a:latin typeface="Times New Roman" panose="02020603050405020304" pitchFamily="18" charset="0"/>
                <a:ea typeface="Calibri" panose="020F0502020204030204" pitchFamily="34" charset="0"/>
              </a:rPr>
              <a:t>Điểm tiếp thu</a:t>
            </a:r>
            <a:endParaRPr lang="en-GB" sz="3600"/>
          </a:p>
        </p:txBody>
      </p:sp>
      <p:sp>
        <p:nvSpPr>
          <p:cNvPr id="16" name="Rectangle 15"/>
          <p:cNvSpPr/>
          <p:nvPr/>
        </p:nvSpPr>
        <p:spPr>
          <a:xfrm>
            <a:off x="961750" y="2796791"/>
            <a:ext cx="4789826" cy="1754326"/>
          </a:xfrm>
          <a:prstGeom prst="rect">
            <a:avLst/>
          </a:prstGeom>
        </p:spPr>
        <p:txBody>
          <a:bodyPr wrap="square">
            <a:spAutoFit/>
          </a:bodyPr>
          <a:lstStyle/>
          <a:p>
            <a:pPr algn="just"/>
            <a:r>
              <a:rPr lang="de-DE" sz="3600">
                <a:latin typeface="Times New Roman" panose="02020603050405020304" pitchFamily="18" charset="0"/>
                <a:ea typeface="Calibri" panose="020F0502020204030204" pitchFamily="34" charset="0"/>
              </a:rPr>
              <a:t>Xây dựng không gian đan xen giữa cõi trần và cõi âm.</a:t>
            </a:r>
            <a:endParaRPr lang="en-GB" sz="3600"/>
          </a:p>
        </p:txBody>
      </p:sp>
      <p:sp>
        <p:nvSpPr>
          <p:cNvPr id="17" name="Rectangle 16"/>
          <p:cNvSpPr/>
          <p:nvPr/>
        </p:nvSpPr>
        <p:spPr>
          <a:xfrm>
            <a:off x="6565964" y="2768597"/>
            <a:ext cx="4074237" cy="1754326"/>
          </a:xfrm>
          <a:prstGeom prst="rect">
            <a:avLst/>
          </a:prstGeom>
        </p:spPr>
        <p:txBody>
          <a:bodyPr wrap="square">
            <a:spAutoFit/>
          </a:bodyPr>
          <a:lstStyle/>
          <a:p>
            <a:pPr algn="just"/>
            <a:r>
              <a:rPr lang="de-DE" sz="3600">
                <a:latin typeface="Times New Roman" panose="02020603050405020304" pitchFamily="18" charset="0"/>
                <a:ea typeface="Calibri" panose="020F0502020204030204" pitchFamily="34" charset="0"/>
              </a:rPr>
              <a:t>Sử dụng một số mô típ kì ảo của truyện cổ dân gian </a:t>
            </a:r>
            <a:endParaRPr lang="en-GB" sz="3600"/>
          </a:p>
        </p:txBody>
      </p:sp>
    </p:spTree>
    <p:extLst>
      <p:ext uri="{BB962C8B-B14F-4D97-AF65-F5344CB8AC3E}">
        <p14:creationId xmlns:p14="http://schemas.microsoft.com/office/powerpoint/2010/main" val="824968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1000"/>
                                        <p:tgtEl>
                                          <p:spTgt spid="16"/>
                                        </p:tgtEl>
                                      </p:cBhvr>
                                    </p:animEffect>
                                    <p:anim calcmode="lin" valueType="num">
                                      <p:cBhvr>
                                        <p:cTn id="27" dur="1000" fill="hold"/>
                                        <p:tgtEl>
                                          <p:spTgt spid="16"/>
                                        </p:tgtEl>
                                        <p:attrNameLst>
                                          <p:attrName>ppt_x</p:attrName>
                                        </p:attrNameLst>
                                      </p:cBhvr>
                                      <p:tavLst>
                                        <p:tav tm="0">
                                          <p:val>
                                            <p:strVal val="#ppt_x"/>
                                          </p:val>
                                        </p:tav>
                                        <p:tav tm="100000">
                                          <p:val>
                                            <p:strVal val="#ppt_x"/>
                                          </p:val>
                                        </p:tav>
                                      </p:tavLst>
                                    </p:anim>
                                    <p:anim calcmode="lin" valueType="num">
                                      <p:cBhvr>
                                        <p:cTn id="2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1000"/>
                                        <p:tgtEl>
                                          <p:spTgt spid="14"/>
                                        </p:tgtEl>
                                      </p:cBhvr>
                                    </p:animEffect>
                                    <p:anim calcmode="lin" valueType="num">
                                      <p:cBhvr>
                                        <p:cTn id="34" dur="1000" fill="hold"/>
                                        <p:tgtEl>
                                          <p:spTgt spid="14"/>
                                        </p:tgtEl>
                                        <p:attrNameLst>
                                          <p:attrName>ppt_x</p:attrName>
                                        </p:attrNameLst>
                                      </p:cBhvr>
                                      <p:tavLst>
                                        <p:tav tm="0">
                                          <p:val>
                                            <p:strVal val="#ppt_x"/>
                                          </p:val>
                                        </p:tav>
                                        <p:tav tm="100000">
                                          <p:val>
                                            <p:strVal val="#ppt_x"/>
                                          </p:val>
                                        </p:tav>
                                      </p:tavLst>
                                    </p:anim>
                                    <p:anim calcmode="lin" valueType="num">
                                      <p:cBhvr>
                                        <p:cTn id="35" dur="1000" fill="hold"/>
                                        <p:tgtEl>
                                          <p:spTgt spid="14"/>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1000"/>
                                        <p:tgtEl>
                                          <p:spTgt spid="17"/>
                                        </p:tgtEl>
                                      </p:cBhvr>
                                    </p:animEffect>
                                    <p:anim calcmode="lin" valueType="num">
                                      <p:cBhvr>
                                        <p:cTn id="39" dur="1000" fill="hold"/>
                                        <p:tgtEl>
                                          <p:spTgt spid="17"/>
                                        </p:tgtEl>
                                        <p:attrNameLst>
                                          <p:attrName>ppt_x</p:attrName>
                                        </p:attrNameLst>
                                      </p:cBhvr>
                                      <p:tavLst>
                                        <p:tav tm="0">
                                          <p:val>
                                            <p:strVal val="#ppt_x"/>
                                          </p:val>
                                        </p:tav>
                                        <p:tav tm="100000">
                                          <p:val>
                                            <p:strVal val="#ppt_x"/>
                                          </p:val>
                                        </p:tav>
                                      </p:tavLst>
                                    </p:anim>
                                    <p:anim calcmode="lin" valueType="num">
                                      <p:cBhvr>
                                        <p:cTn id="4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animBg="1"/>
      <p:bldP spid="14" grpId="0" animBg="1"/>
      <p:bldP spid="11" grpId="0"/>
      <p:bldP spid="16" grpId="0"/>
      <p:bldP spid="17"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12648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nvGrpSpPr>
          <p:cNvPr id="3" name="组合 1"/>
          <p:cNvGrpSpPr>
            <a:grpSpLocks/>
          </p:cNvGrpSpPr>
          <p:nvPr/>
        </p:nvGrpSpPr>
        <p:grpSpPr bwMode="auto">
          <a:xfrm rot="5239797">
            <a:off x="233319" y="-550397"/>
            <a:ext cx="2108200" cy="2590800"/>
            <a:chOff x="3668724" y="1507724"/>
            <a:chExt cx="4868459" cy="5272906"/>
          </a:xfrm>
        </p:grpSpPr>
        <p:pic>
          <p:nvPicPr>
            <p:cNvPr id="5" name="图片 14"/>
            <p:cNvPicPr>
              <a:picLocks noChangeAspect="1"/>
            </p:cNvPicPr>
            <p:nvPr/>
          </p:nvPicPr>
          <p:blipFill>
            <a:blip r:embed="rId2" cstate="print">
              <a:extLst>
                <a:ext uri="{28A0092B-C50C-407E-A947-70E740481C1C}">
                  <a14:useLocalDpi xmlns:a14="http://schemas.microsoft.com/office/drawing/2010/main" val="0"/>
                </a:ext>
              </a:extLst>
            </a:blip>
            <a:srcRect l="39716" b="12071"/>
            <a:stretch>
              <a:fillRect/>
            </a:stretch>
          </p:blipFill>
          <p:spPr bwMode="auto">
            <a:xfrm>
              <a:off x="4684848" y="1507724"/>
              <a:ext cx="3852335" cy="5272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15"/>
            <p:cNvPicPr>
              <a:picLocks noChangeAspect="1"/>
            </p:cNvPicPr>
            <p:nvPr/>
          </p:nvPicPr>
          <p:blipFill>
            <a:blip r:embed="rId3" cstate="print">
              <a:extLst>
                <a:ext uri="{28A0092B-C50C-407E-A947-70E740481C1C}">
                  <a14:useLocalDpi xmlns:a14="http://schemas.microsoft.com/office/drawing/2010/main" val="0"/>
                </a:ext>
              </a:extLst>
            </a:blip>
            <a:srcRect l="-1305" t="49103" r="84631" b="25987"/>
            <a:stretch>
              <a:fillRect/>
            </a:stretch>
          </p:blipFill>
          <p:spPr bwMode="auto">
            <a:xfrm>
              <a:off x="3784838" y="4756223"/>
              <a:ext cx="1065321" cy="1493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16"/>
            <p:cNvPicPr>
              <a:picLocks noChangeAspect="1"/>
            </p:cNvPicPr>
            <p:nvPr/>
          </p:nvPicPr>
          <p:blipFill>
            <a:blip r:embed="rId3" cstate="print">
              <a:extLst>
                <a:ext uri="{28A0092B-C50C-407E-A947-70E740481C1C}">
                  <a14:useLocalDpi xmlns:a14="http://schemas.microsoft.com/office/drawing/2010/main" val="0"/>
                </a:ext>
              </a:extLst>
            </a:blip>
            <a:srcRect l="-1305" t="49103" r="84631" b="25987"/>
            <a:stretch>
              <a:fillRect/>
            </a:stretch>
          </p:blipFill>
          <p:spPr bwMode="auto">
            <a:xfrm>
              <a:off x="3668724" y="5158181"/>
              <a:ext cx="1065321" cy="1493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 name="图片 6"/>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9900000">
            <a:off x="9862626" y="-124858"/>
            <a:ext cx="2510367" cy="168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23"/>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17809" y="964769"/>
            <a:ext cx="665692" cy="560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23"/>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89607" y="526871"/>
            <a:ext cx="665692" cy="560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ounded Rectangle 12"/>
          <p:cNvSpPr/>
          <p:nvPr/>
        </p:nvSpPr>
        <p:spPr>
          <a:xfrm>
            <a:off x="358802" y="1873651"/>
            <a:ext cx="5192993" cy="2321885"/>
          </a:xfrm>
          <a:prstGeom prst="roundRect">
            <a:avLst>
              <a:gd name="adj" fmla="val 8027"/>
            </a:avLst>
          </a:prstGeom>
          <a:noFill/>
          <a:ln w="34925">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endParaRPr>
          </a:p>
        </p:txBody>
      </p:sp>
      <p:sp>
        <p:nvSpPr>
          <p:cNvPr id="14" name="Rounded Rectangle 13"/>
          <p:cNvSpPr/>
          <p:nvPr/>
        </p:nvSpPr>
        <p:spPr>
          <a:xfrm>
            <a:off x="6234408" y="1761504"/>
            <a:ext cx="5744232" cy="2677655"/>
          </a:xfrm>
          <a:prstGeom prst="roundRect">
            <a:avLst>
              <a:gd name="adj" fmla="val 8027"/>
            </a:avLst>
          </a:prstGeom>
          <a:noFill/>
          <a:ln w="34925">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endParaRPr>
          </a:p>
        </p:txBody>
      </p:sp>
      <p:sp>
        <p:nvSpPr>
          <p:cNvPr id="11" name="Rectangle 10"/>
          <p:cNvSpPr/>
          <p:nvPr/>
        </p:nvSpPr>
        <p:spPr>
          <a:xfrm>
            <a:off x="4061250" y="490035"/>
            <a:ext cx="3292889" cy="707886"/>
          </a:xfrm>
          <a:prstGeom prst="rect">
            <a:avLst/>
          </a:prstGeom>
        </p:spPr>
        <p:txBody>
          <a:bodyPr wrap="none">
            <a:spAutoFit/>
          </a:bodyPr>
          <a:lstStyle/>
          <a:p>
            <a:r>
              <a:rPr lang="de-DE" sz="4000" b="1">
                <a:latin typeface="Times New Roman" panose="02020603050405020304" pitchFamily="18" charset="0"/>
                <a:cs typeface="Times New Roman" panose="02020603050405020304" pitchFamily="18" charset="0"/>
              </a:rPr>
              <a:t>Điểm sáng tạo</a:t>
            </a:r>
            <a:endParaRPr lang="en-GB" sz="4000">
              <a:solidFill>
                <a:prstClr val="black"/>
              </a:solidFill>
              <a:latin typeface="Times New Roman" panose="02020603050405020304" pitchFamily="18" charset="0"/>
              <a:cs typeface="Times New Roman" panose="02020603050405020304" pitchFamily="18" charset="0"/>
            </a:endParaRPr>
          </a:p>
        </p:txBody>
      </p:sp>
      <p:sp>
        <p:nvSpPr>
          <p:cNvPr id="16" name="Rectangle 15"/>
          <p:cNvSpPr/>
          <p:nvPr/>
        </p:nvSpPr>
        <p:spPr>
          <a:xfrm rot="10800000" flipV="1">
            <a:off x="481894" y="1996670"/>
            <a:ext cx="4898223" cy="2062103"/>
          </a:xfrm>
          <a:prstGeom prst="rect">
            <a:avLst/>
          </a:prstGeom>
        </p:spPr>
        <p:txBody>
          <a:bodyPr wrap="square">
            <a:spAutoFit/>
          </a:bodyPr>
          <a:lstStyle/>
          <a:p>
            <a:pPr algn="just"/>
            <a:r>
              <a:rPr lang="de-DE" sz="3200">
                <a:latin typeface="Times New Roman" panose="02020603050405020304" pitchFamily="18" charset="0"/>
                <a:cs typeface="Times New Roman" panose="02020603050405020304" pitchFamily="18" charset="0"/>
              </a:rPr>
              <a:t>Xây dựng cõi âm cũng chứa đựng những tệ lậu như cõi trần qua lời kể của thổ thần, lời nói của Diêm Vương</a:t>
            </a:r>
            <a:endParaRPr lang="en-GB" sz="3200">
              <a:solidFill>
                <a:prstClr val="black"/>
              </a:solidFill>
              <a:latin typeface="Times New Roman" panose="02020603050405020304" pitchFamily="18" charset="0"/>
              <a:cs typeface="Times New Roman" panose="02020603050405020304" pitchFamily="18" charset="0"/>
            </a:endParaRPr>
          </a:p>
        </p:txBody>
      </p:sp>
      <p:sp>
        <p:nvSpPr>
          <p:cNvPr id="17" name="Rectangle 16"/>
          <p:cNvSpPr/>
          <p:nvPr/>
        </p:nvSpPr>
        <p:spPr>
          <a:xfrm>
            <a:off x="6298526" y="1872960"/>
            <a:ext cx="5615995" cy="2554545"/>
          </a:xfrm>
          <a:prstGeom prst="rect">
            <a:avLst/>
          </a:prstGeom>
        </p:spPr>
        <p:txBody>
          <a:bodyPr wrap="square">
            <a:spAutoFit/>
          </a:bodyPr>
          <a:lstStyle/>
          <a:p>
            <a:pPr algn="just"/>
            <a:r>
              <a:rPr lang="vi-VN" sz="3200">
                <a:latin typeface="Times New Roman" panose="02020603050405020304" pitchFamily="18" charset="0"/>
                <a:cs typeface="Times New Roman" panose="02020603050405020304" pitchFamily="18" charset="0"/>
              </a:rPr>
              <a:t>Đan xen yếu tố kì ảo với những yếu tố thực về địa danh, thời điểm lịch sử làm cho thế giới kỳ ảo trở nên chân thật hơn, tăng độ tin cậy cho câu chuyện được kể</a:t>
            </a:r>
            <a:endParaRPr lang="en-GB" sz="320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45562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1000"/>
                                        <p:tgtEl>
                                          <p:spTgt spid="17"/>
                                        </p:tgtEl>
                                      </p:cBhvr>
                                    </p:animEffect>
                                    <p:anim calcmode="lin" valueType="num">
                                      <p:cBhvr>
                                        <p:cTn id="27" dur="1000" fill="hold"/>
                                        <p:tgtEl>
                                          <p:spTgt spid="17"/>
                                        </p:tgtEl>
                                        <p:attrNameLst>
                                          <p:attrName>ppt_x</p:attrName>
                                        </p:attrNameLst>
                                      </p:cBhvr>
                                      <p:tavLst>
                                        <p:tav tm="0">
                                          <p:val>
                                            <p:strVal val="#ppt_x"/>
                                          </p:val>
                                        </p:tav>
                                        <p:tav tm="100000">
                                          <p:val>
                                            <p:strVal val="#ppt_x"/>
                                          </p:val>
                                        </p:tav>
                                      </p:tavLst>
                                    </p:anim>
                                    <p:anim calcmode="lin" valueType="num">
                                      <p:cBhvr>
                                        <p:cTn id="28" dur="1000" fill="hold"/>
                                        <p:tgtEl>
                                          <p:spTgt spid="17"/>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1000"/>
                                        <p:tgtEl>
                                          <p:spTgt spid="4"/>
                                        </p:tgtEl>
                                      </p:cBhvr>
                                    </p:animEffect>
                                    <p:anim calcmode="lin" valueType="num">
                                      <p:cBhvr>
                                        <p:cTn id="32" dur="1000" fill="hold"/>
                                        <p:tgtEl>
                                          <p:spTgt spid="4"/>
                                        </p:tgtEl>
                                        <p:attrNameLst>
                                          <p:attrName>ppt_x</p:attrName>
                                        </p:attrNameLst>
                                      </p:cBhvr>
                                      <p:tavLst>
                                        <p:tav tm="0">
                                          <p:val>
                                            <p:strVal val="#ppt_x"/>
                                          </p:val>
                                        </p:tav>
                                        <p:tav tm="100000">
                                          <p:val>
                                            <p:strVal val="#ppt_x"/>
                                          </p:val>
                                        </p:tav>
                                      </p:tavLst>
                                    </p:anim>
                                    <p:anim calcmode="lin" valueType="num">
                                      <p:cBhvr>
                                        <p:cTn id="33" dur="1000" fill="hold"/>
                                        <p:tgtEl>
                                          <p:spTgt spid="4"/>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1000"/>
                                        <p:tgtEl>
                                          <p:spTgt spid="14"/>
                                        </p:tgtEl>
                                      </p:cBhvr>
                                    </p:animEffect>
                                    <p:anim calcmode="lin" valueType="num">
                                      <p:cBhvr>
                                        <p:cTn id="37" dur="1000" fill="hold"/>
                                        <p:tgtEl>
                                          <p:spTgt spid="14"/>
                                        </p:tgtEl>
                                        <p:attrNameLst>
                                          <p:attrName>ppt_x</p:attrName>
                                        </p:attrNameLst>
                                      </p:cBhvr>
                                      <p:tavLst>
                                        <p:tav tm="0">
                                          <p:val>
                                            <p:strVal val="#ppt_x"/>
                                          </p:val>
                                        </p:tav>
                                        <p:tav tm="100000">
                                          <p:val>
                                            <p:strVal val="#ppt_x"/>
                                          </p:val>
                                        </p:tav>
                                      </p:tavLst>
                                    </p:anim>
                                    <p:anim calcmode="lin" valueType="num">
                                      <p:cBhvr>
                                        <p:cTn id="3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3" grpId="0" animBg="1"/>
      <p:bldP spid="14" grpId="0" animBg="1"/>
      <p:bldP spid="11" grpId="0"/>
      <p:bldP spid="16" grpId="0"/>
      <p:bldP spid="17"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12648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nvGrpSpPr>
          <p:cNvPr id="3" name="组合 1"/>
          <p:cNvGrpSpPr>
            <a:grpSpLocks/>
          </p:cNvGrpSpPr>
          <p:nvPr/>
        </p:nvGrpSpPr>
        <p:grpSpPr bwMode="auto">
          <a:xfrm rot="5239797">
            <a:off x="233319" y="-550397"/>
            <a:ext cx="2108200" cy="2590800"/>
            <a:chOff x="3668724" y="1507724"/>
            <a:chExt cx="4868459" cy="5272906"/>
          </a:xfrm>
        </p:grpSpPr>
        <p:pic>
          <p:nvPicPr>
            <p:cNvPr id="5" name="图片 14"/>
            <p:cNvPicPr>
              <a:picLocks noChangeAspect="1"/>
            </p:cNvPicPr>
            <p:nvPr/>
          </p:nvPicPr>
          <p:blipFill>
            <a:blip r:embed="rId2" cstate="print">
              <a:extLst>
                <a:ext uri="{28A0092B-C50C-407E-A947-70E740481C1C}">
                  <a14:useLocalDpi xmlns:a14="http://schemas.microsoft.com/office/drawing/2010/main" val="0"/>
                </a:ext>
              </a:extLst>
            </a:blip>
            <a:srcRect l="39716" b="12071"/>
            <a:stretch>
              <a:fillRect/>
            </a:stretch>
          </p:blipFill>
          <p:spPr bwMode="auto">
            <a:xfrm>
              <a:off x="4684848" y="1507724"/>
              <a:ext cx="3852335" cy="5272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15"/>
            <p:cNvPicPr>
              <a:picLocks noChangeAspect="1"/>
            </p:cNvPicPr>
            <p:nvPr/>
          </p:nvPicPr>
          <p:blipFill>
            <a:blip r:embed="rId3" cstate="print">
              <a:extLst>
                <a:ext uri="{28A0092B-C50C-407E-A947-70E740481C1C}">
                  <a14:useLocalDpi xmlns:a14="http://schemas.microsoft.com/office/drawing/2010/main" val="0"/>
                </a:ext>
              </a:extLst>
            </a:blip>
            <a:srcRect l="-1305" t="49103" r="84631" b="25987"/>
            <a:stretch>
              <a:fillRect/>
            </a:stretch>
          </p:blipFill>
          <p:spPr bwMode="auto">
            <a:xfrm>
              <a:off x="3784838" y="4756223"/>
              <a:ext cx="1065321" cy="1493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16"/>
            <p:cNvPicPr>
              <a:picLocks noChangeAspect="1"/>
            </p:cNvPicPr>
            <p:nvPr/>
          </p:nvPicPr>
          <p:blipFill>
            <a:blip r:embed="rId3" cstate="print">
              <a:extLst>
                <a:ext uri="{28A0092B-C50C-407E-A947-70E740481C1C}">
                  <a14:useLocalDpi xmlns:a14="http://schemas.microsoft.com/office/drawing/2010/main" val="0"/>
                </a:ext>
              </a:extLst>
            </a:blip>
            <a:srcRect l="-1305" t="49103" r="84631" b="25987"/>
            <a:stretch>
              <a:fillRect/>
            </a:stretch>
          </p:blipFill>
          <p:spPr bwMode="auto">
            <a:xfrm>
              <a:off x="3668724" y="5158181"/>
              <a:ext cx="1065321" cy="1493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 name="图片 6"/>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9900000">
            <a:off x="9862626" y="-124858"/>
            <a:ext cx="2510367" cy="168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23"/>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17809" y="964769"/>
            <a:ext cx="665692" cy="560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23"/>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89607" y="526871"/>
            <a:ext cx="665692" cy="560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ounded Rectangle 12"/>
          <p:cNvSpPr/>
          <p:nvPr/>
        </p:nvSpPr>
        <p:spPr>
          <a:xfrm>
            <a:off x="885599" y="1685102"/>
            <a:ext cx="3738031" cy="1538193"/>
          </a:xfrm>
          <a:prstGeom prst="roundRect">
            <a:avLst>
              <a:gd name="adj" fmla="val 8027"/>
            </a:avLst>
          </a:prstGeom>
          <a:noFill/>
          <a:ln w="34925">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endParaRPr>
          </a:p>
        </p:txBody>
      </p:sp>
      <p:sp>
        <p:nvSpPr>
          <p:cNvPr id="14" name="Rounded Rectangle 13"/>
          <p:cNvSpPr/>
          <p:nvPr/>
        </p:nvSpPr>
        <p:spPr>
          <a:xfrm>
            <a:off x="4739675" y="1314736"/>
            <a:ext cx="6213515" cy="2231409"/>
          </a:xfrm>
          <a:prstGeom prst="roundRect">
            <a:avLst>
              <a:gd name="adj" fmla="val 8027"/>
            </a:avLst>
          </a:prstGeom>
          <a:noFill/>
          <a:ln w="34925">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endParaRPr>
          </a:p>
        </p:txBody>
      </p:sp>
      <p:sp>
        <p:nvSpPr>
          <p:cNvPr id="11" name="Rectangle 10"/>
          <p:cNvSpPr/>
          <p:nvPr/>
        </p:nvSpPr>
        <p:spPr>
          <a:xfrm>
            <a:off x="3958538" y="140306"/>
            <a:ext cx="5209648" cy="1077218"/>
          </a:xfrm>
          <a:prstGeom prst="rect">
            <a:avLst/>
          </a:prstGeom>
        </p:spPr>
        <p:txBody>
          <a:bodyPr wrap="square">
            <a:spAutoFit/>
          </a:bodyPr>
          <a:lstStyle/>
          <a:p>
            <a:r>
              <a:rPr lang="en-US" sz="3200" b="1">
                <a:latin typeface="Times New Roman" panose="02020603050405020304" pitchFamily="18" charset="0"/>
                <a:cs typeface="Times New Roman" panose="02020603050405020304" pitchFamily="18" charset="0"/>
              </a:rPr>
              <a:t>5.</a:t>
            </a:r>
            <a:r>
              <a:rPr lang="en-US" sz="3200">
                <a:latin typeface="Times New Roman" panose="02020603050405020304" pitchFamily="18" charset="0"/>
                <a:cs typeface="Times New Roman" panose="02020603050405020304" pitchFamily="18" charset="0"/>
              </a:rPr>
              <a:t> </a:t>
            </a:r>
            <a:r>
              <a:rPr lang="en-US" sz="3200" b="1">
                <a:latin typeface="Times New Roman" panose="02020603050405020304" pitchFamily="18" charset="0"/>
                <a:cs typeface="Times New Roman" panose="02020603050405020304" pitchFamily="18" charset="0"/>
              </a:rPr>
              <a:t>Chức năng của người kể chuyện và người bình luận</a:t>
            </a:r>
            <a:endParaRPr lang="en-GB" sz="3200">
              <a:latin typeface="Times New Roman" panose="02020603050405020304" pitchFamily="18" charset="0"/>
              <a:cs typeface="Times New Roman" panose="02020603050405020304" pitchFamily="18" charset="0"/>
            </a:endParaRPr>
          </a:p>
        </p:txBody>
      </p:sp>
      <p:sp>
        <p:nvSpPr>
          <p:cNvPr id="16" name="Rectangle 15"/>
          <p:cNvSpPr/>
          <p:nvPr/>
        </p:nvSpPr>
        <p:spPr>
          <a:xfrm rot="10800000" flipV="1">
            <a:off x="925920" y="1719330"/>
            <a:ext cx="3697710" cy="1384995"/>
          </a:xfrm>
          <a:prstGeom prst="rect">
            <a:avLst/>
          </a:prstGeom>
        </p:spPr>
        <p:txBody>
          <a:bodyPr wrap="square">
            <a:spAutoFit/>
          </a:bodyPr>
          <a:lstStyle/>
          <a:p>
            <a:pPr algn="just"/>
            <a:r>
              <a:rPr lang="en-US" sz="2800">
                <a:latin typeface="Times New Roman" panose="02020603050405020304" pitchFamily="18" charset="0"/>
                <a:cs typeface="Times New Roman" panose="02020603050405020304" pitchFamily="18" charset="0"/>
              </a:rPr>
              <a:t>Truyện được trần thuật theo lời kể của người kể chuyện ngôi thứ ba.</a:t>
            </a:r>
            <a:endParaRPr lang="en-GB" sz="2800">
              <a:solidFill>
                <a:prstClr val="black"/>
              </a:solidFill>
              <a:latin typeface="Times New Roman" panose="02020603050405020304" pitchFamily="18" charset="0"/>
              <a:cs typeface="Times New Roman" panose="02020603050405020304" pitchFamily="18" charset="0"/>
            </a:endParaRPr>
          </a:p>
        </p:txBody>
      </p:sp>
      <p:sp>
        <p:nvSpPr>
          <p:cNvPr id="17" name="Rectangle 16"/>
          <p:cNvSpPr/>
          <p:nvPr/>
        </p:nvSpPr>
        <p:spPr>
          <a:xfrm>
            <a:off x="4791191" y="1278814"/>
            <a:ext cx="6045954" cy="2246769"/>
          </a:xfrm>
          <a:prstGeom prst="rect">
            <a:avLst/>
          </a:prstGeom>
        </p:spPr>
        <p:txBody>
          <a:bodyPr wrap="square">
            <a:spAutoFit/>
          </a:bodyPr>
          <a:lstStyle/>
          <a:p>
            <a:pPr algn="just"/>
            <a:r>
              <a:rPr lang="en-US" sz="2800" b="1">
                <a:latin typeface="Times New Roman" panose="02020603050405020304" pitchFamily="18" charset="0"/>
                <a:cs typeface="Times New Roman" panose="02020603050405020304" pitchFamily="18" charset="0"/>
              </a:rPr>
              <a:t>Chức năng của người kể chuyện trong phần chính văn</a:t>
            </a:r>
            <a:r>
              <a:rPr lang="en-US" sz="2800">
                <a:latin typeface="Times New Roman" panose="02020603050405020304" pitchFamily="18" charset="0"/>
                <a:cs typeface="Times New Roman" panose="02020603050405020304" pitchFamily="18" charset="0"/>
              </a:rPr>
              <a:t>: Dẫn dắt người đọc vào thế giới nghệ thuật của truyện kể để cảm nhận và hiểu về các nhân vật, sự kiện, không gian, thời gian trong truyện,...</a:t>
            </a:r>
            <a:endParaRPr lang="en-GB" sz="2800">
              <a:latin typeface="Times New Roman" panose="02020603050405020304" pitchFamily="18" charset="0"/>
              <a:cs typeface="Times New Roman" panose="02020603050405020304" pitchFamily="18" charset="0"/>
            </a:endParaRPr>
          </a:p>
        </p:txBody>
      </p:sp>
      <p:sp>
        <p:nvSpPr>
          <p:cNvPr id="15" name="Rounded Rectangle 14"/>
          <p:cNvSpPr/>
          <p:nvPr/>
        </p:nvSpPr>
        <p:spPr>
          <a:xfrm>
            <a:off x="930681" y="3849981"/>
            <a:ext cx="10062831" cy="2175915"/>
          </a:xfrm>
          <a:prstGeom prst="roundRect">
            <a:avLst>
              <a:gd name="adj" fmla="val 8027"/>
            </a:avLst>
          </a:prstGeom>
          <a:noFill/>
          <a:ln w="34925">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endParaRPr>
          </a:p>
        </p:txBody>
      </p:sp>
      <p:sp>
        <p:nvSpPr>
          <p:cNvPr id="2" name="Rectangle 1"/>
          <p:cNvSpPr/>
          <p:nvPr/>
        </p:nvSpPr>
        <p:spPr>
          <a:xfrm>
            <a:off x="1081868" y="3829419"/>
            <a:ext cx="9760455" cy="2246769"/>
          </a:xfrm>
          <a:prstGeom prst="rect">
            <a:avLst/>
          </a:prstGeom>
        </p:spPr>
        <p:txBody>
          <a:bodyPr wrap="square">
            <a:spAutoFit/>
          </a:bodyPr>
          <a:lstStyle/>
          <a:p>
            <a:pPr algn="just">
              <a:spcAft>
                <a:spcPts val="0"/>
              </a:spcAft>
            </a:pPr>
            <a:r>
              <a:rPr lang="en-US" sz="2800" b="1">
                <a:solidFill>
                  <a:srgbClr val="141414"/>
                </a:solidFill>
                <a:latin typeface="Times New Roman" panose="02020603050405020304" pitchFamily="18" charset="0"/>
                <a:ea typeface="Calibri" panose="020F0502020204030204" pitchFamily="34" charset="0"/>
                <a:cs typeface="Times New Roman" panose="02020603050405020304" pitchFamily="18" charset="0"/>
              </a:rPr>
              <a:t>Chức năng của người bình luận ở cuối truyện: </a:t>
            </a:r>
            <a:r>
              <a:rPr lang="en-US" sz="2800">
                <a:solidFill>
                  <a:srgbClr val="141414"/>
                </a:solidFill>
                <a:latin typeface="Times New Roman" panose="02020603050405020304" pitchFamily="18" charset="0"/>
                <a:ea typeface="Calibri" panose="020F0502020204030204" pitchFamily="34" charset="0"/>
                <a:cs typeface="Times New Roman" panose="02020603050405020304" pitchFamily="18" charset="0"/>
              </a:rPr>
              <a:t>“</a:t>
            </a:r>
            <a:r>
              <a:rPr lang="en-US" sz="2800" i="1">
                <a:solidFill>
                  <a:srgbClr val="141414"/>
                </a:solidFill>
                <a:latin typeface="Times New Roman" panose="02020603050405020304" pitchFamily="18" charset="0"/>
                <a:ea typeface="Calibri" panose="020F0502020204030204" pitchFamily="34" charset="0"/>
                <a:cs typeface="Times New Roman" panose="02020603050405020304" pitchFamily="18" charset="0"/>
              </a:rPr>
              <a:t>Than ôi! Người ta thường nói [...] không nên kiêng sợ sự cứng cỏi</a:t>
            </a:r>
            <a:r>
              <a:rPr lang="en-US" sz="2800">
                <a:solidFill>
                  <a:srgbClr val="141414"/>
                </a:solidFill>
                <a:latin typeface="Times New Roman" panose="02020603050405020304" pitchFamily="18" charset="0"/>
                <a:ea typeface="Calibri" panose="020F0502020204030204" pitchFamily="34" charset="0"/>
                <a:cs typeface="Times New Roman" panose="02020603050405020304" pitchFamily="18" charset="0"/>
              </a:rPr>
              <a:t>”</a:t>
            </a:r>
            <a:endParaRPr lang="en-GB" sz="2800">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0"/>
              </a:spcAft>
            </a:pPr>
            <a:r>
              <a:rPr lang="en-US" sz="2800">
                <a:solidFill>
                  <a:srgbClr val="141414"/>
                </a:solidFill>
                <a:latin typeface="Times New Roman" panose="02020603050405020304" pitchFamily="18" charset="0"/>
                <a:ea typeface="Calibri" panose="020F0502020204030204" pitchFamily="34" charset="0"/>
                <a:cs typeface="Times New Roman" panose="02020603050405020304" pitchFamily="18" charset="0"/>
              </a:rPr>
              <a:t>+ Giúp truyền tải thông điệp, chủ đề của tác </a:t>
            </a:r>
            <a:r>
              <a:rPr lang="vi-VN" sz="2800">
                <a:solidFill>
                  <a:srgbClr val="141414"/>
                </a:solidFill>
                <a:latin typeface="Times New Roman" panose="02020603050405020304" pitchFamily="18" charset="0"/>
                <a:ea typeface="Calibri" panose="020F0502020204030204" pitchFamily="34" charset="0"/>
                <a:cs typeface="Times New Roman" panose="02020603050405020304" pitchFamily="18" charset="0"/>
              </a:rPr>
              <a:t>phẩm.</a:t>
            </a:r>
          </a:p>
          <a:p>
            <a:pPr algn="just">
              <a:spcAft>
                <a:spcPts val="0"/>
              </a:spcAft>
            </a:pPr>
            <a:r>
              <a:rPr lang="en-US" sz="2800">
                <a:solidFill>
                  <a:srgbClr val="141414"/>
                </a:solidFill>
                <a:latin typeface="Times New Roman" panose="02020603050405020304" pitchFamily="18" charset="0"/>
                <a:ea typeface="Calibri" panose="020F0502020204030204" pitchFamily="34" charset="0"/>
                <a:cs typeface="Times New Roman" panose="02020603050405020304" pitchFamily="18" charset="0"/>
              </a:rPr>
              <a:t>+ Gợi mở suy nghĩ, khơi dậy những suy tư về ý nghĩa mà truyện gợi ra. </a:t>
            </a:r>
            <a:endParaRPr lang="en-GB" sz="28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42443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1000"/>
                                        <p:tgtEl>
                                          <p:spTgt spid="17"/>
                                        </p:tgtEl>
                                      </p:cBhvr>
                                    </p:animEffect>
                                    <p:anim calcmode="lin" valueType="num">
                                      <p:cBhvr>
                                        <p:cTn id="27" dur="1000" fill="hold"/>
                                        <p:tgtEl>
                                          <p:spTgt spid="17"/>
                                        </p:tgtEl>
                                        <p:attrNameLst>
                                          <p:attrName>ppt_x</p:attrName>
                                        </p:attrNameLst>
                                      </p:cBhvr>
                                      <p:tavLst>
                                        <p:tav tm="0">
                                          <p:val>
                                            <p:strVal val="#ppt_x"/>
                                          </p:val>
                                        </p:tav>
                                        <p:tav tm="100000">
                                          <p:val>
                                            <p:strVal val="#ppt_x"/>
                                          </p:val>
                                        </p:tav>
                                      </p:tavLst>
                                    </p:anim>
                                    <p:anim calcmode="lin" valueType="num">
                                      <p:cBhvr>
                                        <p:cTn id="28" dur="1000" fill="hold"/>
                                        <p:tgtEl>
                                          <p:spTgt spid="17"/>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1000"/>
                                        <p:tgtEl>
                                          <p:spTgt spid="14"/>
                                        </p:tgtEl>
                                      </p:cBhvr>
                                    </p:animEffect>
                                    <p:anim calcmode="lin" valueType="num">
                                      <p:cBhvr>
                                        <p:cTn id="32" dur="1000" fill="hold"/>
                                        <p:tgtEl>
                                          <p:spTgt spid="14"/>
                                        </p:tgtEl>
                                        <p:attrNameLst>
                                          <p:attrName>ppt_x</p:attrName>
                                        </p:attrNameLst>
                                      </p:cBhvr>
                                      <p:tavLst>
                                        <p:tav tm="0">
                                          <p:val>
                                            <p:strVal val="#ppt_x"/>
                                          </p:val>
                                        </p:tav>
                                        <p:tav tm="100000">
                                          <p:val>
                                            <p:strVal val="#ppt_x"/>
                                          </p:val>
                                        </p:tav>
                                      </p:tavLst>
                                    </p:anim>
                                    <p:anim calcmode="lin" valueType="num">
                                      <p:cBhvr>
                                        <p:cTn id="3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1000"/>
                                        <p:tgtEl>
                                          <p:spTgt spid="15"/>
                                        </p:tgtEl>
                                      </p:cBhvr>
                                    </p:animEffect>
                                    <p:anim calcmode="lin" valueType="num">
                                      <p:cBhvr>
                                        <p:cTn id="39" dur="1000" fill="hold"/>
                                        <p:tgtEl>
                                          <p:spTgt spid="15"/>
                                        </p:tgtEl>
                                        <p:attrNameLst>
                                          <p:attrName>ppt_x</p:attrName>
                                        </p:attrNameLst>
                                      </p:cBhvr>
                                      <p:tavLst>
                                        <p:tav tm="0">
                                          <p:val>
                                            <p:strVal val="#ppt_x"/>
                                          </p:val>
                                        </p:tav>
                                        <p:tav tm="100000">
                                          <p:val>
                                            <p:strVal val="#ppt_x"/>
                                          </p:val>
                                        </p:tav>
                                      </p:tavLst>
                                    </p:anim>
                                    <p:anim calcmode="lin" valueType="num">
                                      <p:cBhvr>
                                        <p:cTn id="40" dur="1000" fill="hold"/>
                                        <p:tgtEl>
                                          <p:spTgt spid="15"/>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fade">
                                      <p:cBhvr>
                                        <p:cTn id="43" dur="1000"/>
                                        <p:tgtEl>
                                          <p:spTgt spid="2"/>
                                        </p:tgtEl>
                                      </p:cBhvr>
                                    </p:animEffect>
                                    <p:anim calcmode="lin" valueType="num">
                                      <p:cBhvr>
                                        <p:cTn id="44" dur="1000" fill="hold"/>
                                        <p:tgtEl>
                                          <p:spTgt spid="2"/>
                                        </p:tgtEl>
                                        <p:attrNameLst>
                                          <p:attrName>ppt_x</p:attrName>
                                        </p:attrNameLst>
                                      </p:cBhvr>
                                      <p:tavLst>
                                        <p:tav tm="0">
                                          <p:val>
                                            <p:strVal val="#ppt_x"/>
                                          </p:val>
                                        </p:tav>
                                        <p:tav tm="100000">
                                          <p:val>
                                            <p:strVal val="#ppt_x"/>
                                          </p:val>
                                        </p:tav>
                                      </p:tavLst>
                                    </p:anim>
                                    <p:anim calcmode="lin" valueType="num">
                                      <p:cBhvr>
                                        <p:cTn id="4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1" grpId="0"/>
      <p:bldP spid="16" grpId="0"/>
      <p:bldP spid="17" grpId="0"/>
      <p:bldP spid="15" grpId="0" animBg="1"/>
      <p:bldP spid="2" grpId="0"/>
    </p:bld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BE6AFA31-CBEC-8046-8975-A0AE3BB8ADD2}"/>
              </a:ext>
            </a:extLst>
          </p:cNvPr>
          <p:cNvSpPr>
            <a:spLocks noGrp="1"/>
          </p:cNvSpPr>
          <p:nvPr>
            <p:ph idx="1"/>
          </p:nvPr>
        </p:nvSpPr>
        <p:spPr>
          <a:xfrm>
            <a:off x="720837" y="2926080"/>
            <a:ext cx="6109731" cy="786384"/>
          </a:xfrm>
        </p:spPr>
        <p:txBody>
          <a:bodyPr>
            <a:noAutofit/>
          </a:bodyPr>
          <a:lstStyle/>
          <a:p>
            <a:pPr marL="0" indent="0">
              <a:buNone/>
            </a:pPr>
            <a:r>
              <a:rPr lang="vi-VN" sz="9600" b="1">
                <a:latin typeface="iCiel Brush Up" panose="02000000000000000000" pitchFamily="2" charset="-93"/>
                <a:cs typeface="Times New Roman" panose="02020603050405020304" pitchFamily="18" charset="0"/>
              </a:rPr>
              <a:t>III. TỔNG KẾT</a:t>
            </a:r>
            <a:endParaRPr lang="en-GB" sz="9600">
              <a:latin typeface="iCiel Brush Up" panose="02000000000000000000" pitchFamily="2" charset="-93"/>
              <a:cs typeface="Times New Roman" panose="02020603050405020304" pitchFamily="18"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242" y="2551756"/>
            <a:ext cx="6126717" cy="2321415"/>
          </a:xfrm>
          <a:prstGeom prst="rect">
            <a:avLst/>
          </a:prstGeom>
        </p:spPr>
      </p:pic>
    </p:spTree>
    <p:extLst>
      <p:ext uri="{BB962C8B-B14F-4D97-AF65-F5344CB8AC3E}">
        <p14:creationId xmlns:p14="http://schemas.microsoft.com/office/powerpoint/2010/main" val="724433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flipH="1">
            <a:off x="-70106" y="2840698"/>
            <a:ext cx="4367785" cy="4050791"/>
          </a:xfrm>
          <a:prstGeom prst="rect">
            <a:avLst/>
          </a:prstGeom>
        </p:spPr>
      </p:pic>
      <p:grpSp>
        <p:nvGrpSpPr>
          <p:cNvPr id="3" name="Group 2"/>
          <p:cNvGrpSpPr/>
          <p:nvPr/>
        </p:nvGrpSpPr>
        <p:grpSpPr>
          <a:xfrm>
            <a:off x="366061" y="-38970"/>
            <a:ext cx="11281768" cy="5759335"/>
            <a:chOff x="841960" y="1904366"/>
            <a:chExt cx="22566474" cy="11520169"/>
          </a:xfrm>
        </p:grpSpPr>
        <p:sp>
          <p:nvSpPr>
            <p:cNvPr id="5" name="Rectangle 7"/>
            <p:cNvSpPr/>
            <p:nvPr/>
          </p:nvSpPr>
          <p:spPr>
            <a:xfrm>
              <a:off x="1149069" y="3768056"/>
              <a:ext cx="22259365" cy="8707265"/>
            </a:xfrm>
            <a:custGeom>
              <a:avLst/>
              <a:gdLst>
                <a:gd name="connsiteX0" fmla="*/ 0 w 22326600"/>
                <a:gd name="connsiteY0" fmla="*/ 0 h 7916673"/>
                <a:gd name="connsiteX1" fmla="*/ 22326600 w 22326600"/>
                <a:gd name="connsiteY1" fmla="*/ 0 h 7916673"/>
                <a:gd name="connsiteX2" fmla="*/ 22326600 w 22326600"/>
                <a:gd name="connsiteY2" fmla="*/ 7916673 h 7916673"/>
                <a:gd name="connsiteX3" fmla="*/ 0 w 22326600"/>
                <a:gd name="connsiteY3" fmla="*/ 7916673 h 7916673"/>
                <a:gd name="connsiteX4" fmla="*/ 0 w 22326600"/>
                <a:gd name="connsiteY4" fmla="*/ 0 h 7916673"/>
                <a:gd name="connsiteX0" fmla="*/ 0 w 22326600"/>
                <a:gd name="connsiteY0" fmla="*/ 0 h 8008113"/>
                <a:gd name="connsiteX1" fmla="*/ 22326600 w 22326600"/>
                <a:gd name="connsiteY1" fmla="*/ 0 h 8008113"/>
                <a:gd name="connsiteX2" fmla="*/ 22326600 w 22326600"/>
                <a:gd name="connsiteY2" fmla="*/ 7916673 h 8008113"/>
                <a:gd name="connsiteX3" fmla="*/ 982980 w 22326600"/>
                <a:gd name="connsiteY3" fmla="*/ 8008113 h 8008113"/>
                <a:gd name="connsiteX4" fmla="*/ 0 w 22326600"/>
                <a:gd name="connsiteY4" fmla="*/ 0 h 8008113"/>
                <a:gd name="connsiteX0" fmla="*/ 0 w 22326600"/>
                <a:gd name="connsiteY0" fmla="*/ 0 h 8021560"/>
                <a:gd name="connsiteX1" fmla="*/ 22326600 w 22326600"/>
                <a:gd name="connsiteY1" fmla="*/ 0 h 8021560"/>
                <a:gd name="connsiteX2" fmla="*/ 22326600 w 22326600"/>
                <a:gd name="connsiteY2" fmla="*/ 7916673 h 8021560"/>
                <a:gd name="connsiteX3" fmla="*/ 821615 w 22326600"/>
                <a:gd name="connsiteY3" fmla="*/ 8021560 h 8021560"/>
                <a:gd name="connsiteX4" fmla="*/ 0 w 22326600"/>
                <a:gd name="connsiteY4" fmla="*/ 0 h 8021560"/>
                <a:gd name="connsiteX0" fmla="*/ 0 w 22259365"/>
                <a:gd name="connsiteY0" fmla="*/ 0 h 8021560"/>
                <a:gd name="connsiteX1" fmla="*/ 22259365 w 22259365"/>
                <a:gd name="connsiteY1" fmla="*/ 0 h 8021560"/>
                <a:gd name="connsiteX2" fmla="*/ 22259365 w 22259365"/>
                <a:gd name="connsiteY2" fmla="*/ 7916673 h 8021560"/>
                <a:gd name="connsiteX3" fmla="*/ 754380 w 22259365"/>
                <a:gd name="connsiteY3" fmla="*/ 8021560 h 8021560"/>
                <a:gd name="connsiteX4" fmla="*/ 0 w 22259365"/>
                <a:gd name="connsiteY4" fmla="*/ 0 h 8021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59365" h="8021560">
                  <a:moveTo>
                    <a:pt x="0" y="0"/>
                  </a:moveTo>
                  <a:lnTo>
                    <a:pt x="22259365" y="0"/>
                  </a:lnTo>
                  <a:lnTo>
                    <a:pt x="22259365" y="7916673"/>
                  </a:lnTo>
                  <a:lnTo>
                    <a:pt x="754380" y="8021560"/>
                  </a:lnTo>
                  <a:lnTo>
                    <a:pt x="0" y="0"/>
                  </a:lnTo>
                  <a:close/>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endParaRPr>
            </a:p>
          </p:txBody>
        </p:sp>
        <p:sp>
          <p:nvSpPr>
            <p:cNvPr id="6" name="Pentagon 5"/>
            <p:cNvSpPr/>
            <p:nvPr/>
          </p:nvSpPr>
          <p:spPr>
            <a:xfrm>
              <a:off x="1882117" y="3335940"/>
              <a:ext cx="5708391" cy="1188085"/>
            </a:xfrm>
            <a:prstGeom prst="homePlate">
              <a:avLst>
                <a:gd name="adj" fmla="val 42453"/>
              </a:avLst>
            </a:prstGeom>
            <a:solidFill>
              <a:schemeClr val="accent5"/>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endParaRPr>
            </a:p>
          </p:txBody>
        </p:sp>
        <p:sp>
          <p:nvSpPr>
            <p:cNvPr id="7" name="Rectangle 6"/>
            <p:cNvSpPr/>
            <p:nvPr/>
          </p:nvSpPr>
          <p:spPr>
            <a:xfrm>
              <a:off x="2387365" y="3231195"/>
              <a:ext cx="4370997" cy="1292830"/>
            </a:xfrm>
            <a:prstGeom prst="rect">
              <a:avLst/>
            </a:prstGeom>
          </p:spPr>
          <p:txBody>
            <a:bodyPr wrap="none">
              <a:spAutoFit/>
            </a:bodyPr>
            <a:lstStyle/>
            <a:p>
              <a:r>
                <a:rPr lang="vi-VN" sz="3600" b="1">
                  <a:solidFill>
                    <a:schemeClr val="bg1"/>
                  </a:solidFill>
                  <a:latin typeface="Times New Roman" panose="02020603050405020304" pitchFamily="18" charset="0"/>
                  <a:cs typeface="Times New Roman" panose="02020603050405020304" pitchFamily="18" charset="0"/>
                </a:rPr>
                <a:t>1. Chủ đề </a:t>
              </a:r>
              <a:endParaRPr lang="en-GB" sz="3600">
                <a:solidFill>
                  <a:schemeClr val="bg1"/>
                </a:solidFill>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327072">
              <a:off x="841960" y="1904366"/>
              <a:ext cx="1937195" cy="11520169"/>
            </a:xfrm>
            <a:prstGeom prst="rect">
              <a:avLst/>
            </a:prstGeom>
          </p:spPr>
        </p:pic>
      </p:grpSp>
      <p:sp>
        <p:nvSpPr>
          <p:cNvPr id="11" name="Rectangle 10"/>
          <p:cNvSpPr/>
          <p:nvPr/>
        </p:nvSpPr>
        <p:spPr>
          <a:xfrm>
            <a:off x="910611" y="1448918"/>
            <a:ext cx="10346202" cy="3539430"/>
          </a:xfrm>
          <a:prstGeom prst="rect">
            <a:avLst/>
          </a:prstGeom>
        </p:spPr>
        <p:txBody>
          <a:bodyPr wrap="square">
            <a:spAutoFit/>
          </a:bodyPr>
          <a:lstStyle/>
          <a:p>
            <a:pPr algn="just"/>
            <a:r>
              <a:rPr lang="vi-VN" sz="3200">
                <a:latin typeface="Times New Roman" panose="02020603050405020304" pitchFamily="18" charset="0"/>
                <a:cs typeface="Times New Roman" panose="02020603050405020304" pitchFamily="18" charset="0"/>
              </a:rPr>
              <a:t>- Đề cao tinh thần khảng khái, cương trực dám đấu tranh chống lại cái ác</a:t>
            </a:r>
            <a:endParaRPr lang="en-GB" sz="3200">
              <a:latin typeface="Times New Roman" panose="02020603050405020304" pitchFamily="18" charset="0"/>
              <a:cs typeface="Times New Roman" panose="02020603050405020304" pitchFamily="18" charset="0"/>
            </a:endParaRPr>
          </a:p>
          <a:p>
            <a:pPr algn="just"/>
            <a:r>
              <a:rPr lang="vi-VN" sz="3200">
                <a:latin typeface="Times New Roman" panose="02020603050405020304" pitchFamily="18" charset="0"/>
                <a:cs typeface="Times New Roman" panose="02020603050405020304" pitchFamily="18" charset="0"/>
              </a:rPr>
              <a:t>- Thể hiện niềm tin vào công lí, chính nghĩa nhất định thắng gian tà. </a:t>
            </a:r>
            <a:endParaRPr lang="en-GB" sz="3200">
              <a:latin typeface="Times New Roman" panose="02020603050405020304" pitchFamily="18" charset="0"/>
              <a:cs typeface="Times New Roman" panose="02020603050405020304" pitchFamily="18" charset="0"/>
            </a:endParaRPr>
          </a:p>
          <a:p>
            <a:pPr algn="just"/>
            <a:r>
              <a:rPr lang="vi-VN" sz="3200" b="1">
                <a:latin typeface="Times New Roman" panose="02020603050405020304" pitchFamily="18" charset="0"/>
                <a:cs typeface="Times New Roman" panose="02020603050405020304" pitchFamily="18" charset="0"/>
              </a:rPr>
              <a:t>- </a:t>
            </a:r>
            <a:r>
              <a:rPr lang="vi-VN" sz="3200">
                <a:latin typeface="Times New Roman" panose="02020603050405020304" pitchFamily="18" charset="0"/>
                <a:cs typeface="Times New Roman" panose="02020603050405020304" pitchFamily="18" charset="0"/>
              </a:rPr>
              <a:t>Phơi bày những bất công ngang trái trong xã hội đương thời.</a:t>
            </a:r>
            <a:endParaRPr lang="en-GB" sz="3200">
              <a:latin typeface="Times New Roman" panose="02020603050405020304" pitchFamily="18" charset="0"/>
              <a:cs typeface="Times New Roman" panose="02020603050405020304" pitchFamily="18" charset="0"/>
            </a:endParaRPr>
          </a:p>
          <a:p>
            <a:pPr algn="just"/>
            <a:r>
              <a:rPr lang="vi-VN" sz="3200">
                <a:latin typeface="Times New Roman" panose="02020603050405020304" pitchFamily="18" charset="0"/>
                <a:cs typeface="Times New Roman" panose="02020603050405020304" pitchFamily="18" charset="0"/>
              </a:rPr>
              <a:t>- Răn dạy những người nắm chức quyền trong tay phải công tâm và làm việc có hiệu quả.</a:t>
            </a:r>
            <a:endParaRPr lang="en-GB" sz="32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405158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1">
                                            <p:txEl>
                                              <p:pRg st="0" end="0"/>
                                            </p:txEl>
                                          </p:spTgt>
                                        </p:tgtEl>
                                        <p:attrNameLst>
                                          <p:attrName>style.visibility</p:attrName>
                                        </p:attrNameLst>
                                      </p:cBhvr>
                                      <p:to>
                                        <p:strVal val="visible"/>
                                      </p:to>
                                    </p:set>
                                    <p:animEffect transition="in" filter="barn(inVertical)">
                                      <p:cBhvr>
                                        <p:cTn id="14" dur="500"/>
                                        <p:tgtEl>
                                          <p:spTgt spid="11">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1">
                                            <p:txEl>
                                              <p:pRg st="1" end="1"/>
                                            </p:txEl>
                                          </p:spTgt>
                                        </p:tgtEl>
                                        <p:attrNameLst>
                                          <p:attrName>style.visibility</p:attrName>
                                        </p:attrNameLst>
                                      </p:cBhvr>
                                      <p:to>
                                        <p:strVal val="visible"/>
                                      </p:to>
                                    </p:set>
                                    <p:animEffect transition="in" filter="barn(inVertical)">
                                      <p:cBhvr>
                                        <p:cTn id="19" dur="500"/>
                                        <p:tgtEl>
                                          <p:spTgt spid="11">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1">
                                            <p:txEl>
                                              <p:pRg st="2" end="2"/>
                                            </p:txEl>
                                          </p:spTgt>
                                        </p:tgtEl>
                                        <p:attrNameLst>
                                          <p:attrName>style.visibility</p:attrName>
                                        </p:attrNameLst>
                                      </p:cBhvr>
                                      <p:to>
                                        <p:strVal val="visible"/>
                                      </p:to>
                                    </p:set>
                                    <p:animEffect transition="in" filter="barn(inVertical)">
                                      <p:cBhvr>
                                        <p:cTn id="24" dur="500"/>
                                        <p:tgtEl>
                                          <p:spTgt spid="11">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1">
                                            <p:txEl>
                                              <p:pRg st="3" end="3"/>
                                            </p:txEl>
                                          </p:spTgt>
                                        </p:tgtEl>
                                        <p:attrNameLst>
                                          <p:attrName>style.visibility</p:attrName>
                                        </p:attrNameLst>
                                      </p:cBhvr>
                                      <p:to>
                                        <p:strVal val="visible"/>
                                      </p:to>
                                    </p:set>
                                    <p:animEffect transition="in" filter="barn(inVertical)">
                                      <p:cBhvr>
                                        <p:cTn id="29" dur="500"/>
                                        <p:tgtEl>
                                          <p:spTgt spid="1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flipH="1">
            <a:off x="-70106" y="2840698"/>
            <a:ext cx="4367785" cy="4050791"/>
          </a:xfrm>
          <a:prstGeom prst="rect">
            <a:avLst/>
          </a:prstGeom>
        </p:spPr>
      </p:pic>
      <p:grpSp>
        <p:nvGrpSpPr>
          <p:cNvPr id="3" name="Group 2"/>
          <p:cNvGrpSpPr/>
          <p:nvPr/>
        </p:nvGrpSpPr>
        <p:grpSpPr>
          <a:xfrm>
            <a:off x="366061" y="-38970"/>
            <a:ext cx="11281768" cy="5759335"/>
            <a:chOff x="841960" y="1904366"/>
            <a:chExt cx="22566474" cy="11520169"/>
          </a:xfrm>
        </p:grpSpPr>
        <p:sp>
          <p:nvSpPr>
            <p:cNvPr id="5" name="Rectangle 7"/>
            <p:cNvSpPr/>
            <p:nvPr/>
          </p:nvSpPr>
          <p:spPr>
            <a:xfrm>
              <a:off x="1149069" y="3768056"/>
              <a:ext cx="22259365" cy="8707265"/>
            </a:xfrm>
            <a:custGeom>
              <a:avLst/>
              <a:gdLst>
                <a:gd name="connsiteX0" fmla="*/ 0 w 22326600"/>
                <a:gd name="connsiteY0" fmla="*/ 0 h 7916673"/>
                <a:gd name="connsiteX1" fmla="*/ 22326600 w 22326600"/>
                <a:gd name="connsiteY1" fmla="*/ 0 h 7916673"/>
                <a:gd name="connsiteX2" fmla="*/ 22326600 w 22326600"/>
                <a:gd name="connsiteY2" fmla="*/ 7916673 h 7916673"/>
                <a:gd name="connsiteX3" fmla="*/ 0 w 22326600"/>
                <a:gd name="connsiteY3" fmla="*/ 7916673 h 7916673"/>
                <a:gd name="connsiteX4" fmla="*/ 0 w 22326600"/>
                <a:gd name="connsiteY4" fmla="*/ 0 h 7916673"/>
                <a:gd name="connsiteX0" fmla="*/ 0 w 22326600"/>
                <a:gd name="connsiteY0" fmla="*/ 0 h 8008113"/>
                <a:gd name="connsiteX1" fmla="*/ 22326600 w 22326600"/>
                <a:gd name="connsiteY1" fmla="*/ 0 h 8008113"/>
                <a:gd name="connsiteX2" fmla="*/ 22326600 w 22326600"/>
                <a:gd name="connsiteY2" fmla="*/ 7916673 h 8008113"/>
                <a:gd name="connsiteX3" fmla="*/ 982980 w 22326600"/>
                <a:gd name="connsiteY3" fmla="*/ 8008113 h 8008113"/>
                <a:gd name="connsiteX4" fmla="*/ 0 w 22326600"/>
                <a:gd name="connsiteY4" fmla="*/ 0 h 8008113"/>
                <a:gd name="connsiteX0" fmla="*/ 0 w 22326600"/>
                <a:gd name="connsiteY0" fmla="*/ 0 h 8021560"/>
                <a:gd name="connsiteX1" fmla="*/ 22326600 w 22326600"/>
                <a:gd name="connsiteY1" fmla="*/ 0 h 8021560"/>
                <a:gd name="connsiteX2" fmla="*/ 22326600 w 22326600"/>
                <a:gd name="connsiteY2" fmla="*/ 7916673 h 8021560"/>
                <a:gd name="connsiteX3" fmla="*/ 821615 w 22326600"/>
                <a:gd name="connsiteY3" fmla="*/ 8021560 h 8021560"/>
                <a:gd name="connsiteX4" fmla="*/ 0 w 22326600"/>
                <a:gd name="connsiteY4" fmla="*/ 0 h 8021560"/>
                <a:gd name="connsiteX0" fmla="*/ 0 w 22259365"/>
                <a:gd name="connsiteY0" fmla="*/ 0 h 8021560"/>
                <a:gd name="connsiteX1" fmla="*/ 22259365 w 22259365"/>
                <a:gd name="connsiteY1" fmla="*/ 0 h 8021560"/>
                <a:gd name="connsiteX2" fmla="*/ 22259365 w 22259365"/>
                <a:gd name="connsiteY2" fmla="*/ 7916673 h 8021560"/>
                <a:gd name="connsiteX3" fmla="*/ 754380 w 22259365"/>
                <a:gd name="connsiteY3" fmla="*/ 8021560 h 8021560"/>
                <a:gd name="connsiteX4" fmla="*/ 0 w 22259365"/>
                <a:gd name="connsiteY4" fmla="*/ 0 h 8021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59365" h="8021560">
                  <a:moveTo>
                    <a:pt x="0" y="0"/>
                  </a:moveTo>
                  <a:lnTo>
                    <a:pt x="22259365" y="0"/>
                  </a:lnTo>
                  <a:lnTo>
                    <a:pt x="22259365" y="7916673"/>
                  </a:lnTo>
                  <a:lnTo>
                    <a:pt x="754380" y="8021560"/>
                  </a:lnTo>
                  <a:lnTo>
                    <a:pt x="0" y="0"/>
                  </a:lnTo>
                  <a:close/>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endParaRPr>
            </a:p>
          </p:txBody>
        </p:sp>
        <p:sp>
          <p:nvSpPr>
            <p:cNvPr id="6" name="Pentagon 5"/>
            <p:cNvSpPr/>
            <p:nvPr/>
          </p:nvSpPr>
          <p:spPr>
            <a:xfrm>
              <a:off x="2247925" y="3231197"/>
              <a:ext cx="10299277" cy="1115877"/>
            </a:xfrm>
            <a:prstGeom prst="homePlate">
              <a:avLst>
                <a:gd name="adj" fmla="val 42453"/>
              </a:avLst>
            </a:prstGeom>
            <a:solidFill>
              <a:schemeClr val="accent5"/>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endParaRPr>
            </a:p>
          </p:txBody>
        </p:sp>
        <p:sp>
          <p:nvSpPr>
            <p:cNvPr id="7" name="Rectangle 6"/>
            <p:cNvSpPr/>
            <p:nvPr/>
          </p:nvSpPr>
          <p:spPr>
            <a:xfrm>
              <a:off x="2387365" y="3231195"/>
              <a:ext cx="8805480" cy="1169702"/>
            </a:xfrm>
            <a:prstGeom prst="rect">
              <a:avLst/>
            </a:prstGeom>
          </p:spPr>
          <p:txBody>
            <a:bodyPr wrap="none">
              <a:spAutoFit/>
            </a:bodyPr>
            <a:lstStyle/>
            <a:p>
              <a:r>
                <a:rPr lang="vi-VN" sz="3200" b="1">
                  <a:solidFill>
                    <a:schemeClr val="bg1"/>
                  </a:solidFill>
                  <a:latin typeface="Times New Roman" panose="02020603050405020304" pitchFamily="18" charset="0"/>
                  <a:cs typeface="Times New Roman" panose="02020603050405020304" pitchFamily="18" charset="0"/>
                </a:rPr>
                <a:t>2. Đặc sắc về nghệ thuật</a:t>
              </a:r>
              <a:endParaRPr lang="en-GB" sz="3200">
                <a:solidFill>
                  <a:schemeClr val="bg1"/>
                </a:solidFill>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327072">
              <a:off x="841960" y="1904366"/>
              <a:ext cx="1937195" cy="11520169"/>
            </a:xfrm>
            <a:prstGeom prst="rect">
              <a:avLst/>
            </a:prstGeom>
          </p:spPr>
        </p:pic>
      </p:grpSp>
      <p:sp>
        <p:nvSpPr>
          <p:cNvPr id="11" name="Rectangle 10"/>
          <p:cNvSpPr/>
          <p:nvPr/>
        </p:nvSpPr>
        <p:spPr>
          <a:xfrm>
            <a:off x="1138662" y="1496463"/>
            <a:ext cx="10401066" cy="3539430"/>
          </a:xfrm>
          <a:prstGeom prst="rect">
            <a:avLst/>
          </a:prstGeom>
        </p:spPr>
        <p:txBody>
          <a:bodyPr wrap="square">
            <a:spAutoFit/>
          </a:bodyPr>
          <a:lstStyle/>
          <a:p>
            <a:pPr algn="just"/>
            <a:r>
              <a:rPr lang="vi-VN" sz="3200">
                <a:latin typeface="Times New Roman" panose="02020603050405020304" pitchFamily="18" charset="0"/>
                <a:cs typeface="Times New Roman" panose="02020603050405020304" pitchFamily="18" charset="0"/>
              </a:rPr>
              <a:t>- Nghệ thuật xây dựng cốt truyện hấp dẫn, giàu kịch tính: Dựa vào những mô típ kì ảo của truyện cổ dân gian cộng với sự sáng tạo của tác giả, tăng cường tính bi kịch và làm truyện trở nên hấp dẫn, sinh động.</a:t>
            </a:r>
          </a:p>
          <a:p>
            <a:pPr algn="just"/>
            <a:r>
              <a:rPr lang="vi-VN" sz="3200">
                <a:latin typeface="Times New Roman" panose="02020603050405020304" pitchFamily="18" charset="0"/>
                <a:cs typeface="Times New Roman" panose="02020603050405020304" pitchFamily="18" charset="0"/>
              </a:rPr>
              <a:t>- Nghệ thuật xây dựng nhân vật: Xây dựng qua lời người kể chuyện và qua lời nói của nhân vật (lời đối thoại).</a:t>
            </a:r>
            <a:endParaRPr lang="en-GB" sz="3200">
              <a:latin typeface="Times New Roman" panose="02020603050405020304" pitchFamily="18" charset="0"/>
              <a:cs typeface="Times New Roman" panose="02020603050405020304" pitchFamily="18" charset="0"/>
            </a:endParaRPr>
          </a:p>
          <a:p>
            <a:pPr algn="just"/>
            <a:r>
              <a:rPr lang="vi-VN" sz="3200">
                <a:latin typeface="Times New Roman" panose="02020603050405020304" pitchFamily="18" charset="0"/>
                <a:cs typeface="Times New Roman" panose="02020603050405020304" pitchFamily="18" charset="0"/>
              </a:rPr>
              <a:t>- Sử dụng sáng tạo các yếu tố kì ảo, hoang đường.</a:t>
            </a:r>
            <a:endParaRPr lang="en-GB" sz="320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128706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1">
                                            <p:txEl>
                                              <p:pRg st="0" end="0"/>
                                            </p:txEl>
                                          </p:spTgt>
                                        </p:tgtEl>
                                        <p:attrNameLst>
                                          <p:attrName>style.visibility</p:attrName>
                                        </p:attrNameLst>
                                      </p:cBhvr>
                                      <p:to>
                                        <p:strVal val="visible"/>
                                      </p:to>
                                    </p:set>
                                    <p:animEffect transition="in" filter="barn(inVertical)">
                                      <p:cBhvr>
                                        <p:cTn id="14" dur="500"/>
                                        <p:tgtEl>
                                          <p:spTgt spid="11">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1">
                                            <p:txEl>
                                              <p:pRg st="1" end="1"/>
                                            </p:txEl>
                                          </p:spTgt>
                                        </p:tgtEl>
                                        <p:attrNameLst>
                                          <p:attrName>style.visibility</p:attrName>
                                        </p:attrNameLst>
                                      </p:cBhvr>
                                      <p:to>
                                        <p:strVal val="visible"/>
                                      </p:to>
                                    </p:set>
                                    <p:animEffect transition="in" filter="barn(inVertical)">
                                      <p:cBhvr>
                                        <p:cTn id="19" dur="500"/>
                                        <p:tgtEl>
                                          <p:spTgt spid="11">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1">
                                            <p:txEl>
                                              <p:pRg st="2" end="2"/>
                                            </p:txEl>
                                          </p:spTgt>
                                        </p:tgtEl>
                                        <p:attrNameLst>
                                          <p:attrName>style.visibility</p:attrName>
                                        </p:attrNameLst>
                                      </p:cBhvr>
                                      <p:to>
                                        <p:strVal val="visible"/>
                                      </p:to>
                                    </p:set>
                                    <p:animEffect transition="in" filter="barn(inVertical)">
                                      <p:cBhvr>
                                        <p:cTn id="24"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924886" y="3879668"/>
            <a:ext cx="6779433" cy="1754326"/>
          </a:xfrm>
          <a:prstGeom prst="rect">
            <a:avLst/>
          </a:prstGeom>
        </p:spPr>
        <p:txBody>
          <a:bodyPr wrap="square">
            <a:spAutoFit/>
          </a:bodyPr>
          <a:lstStyle/>
          <a:p>
            <a:pPr algn="just" defTabSz="914400"/>
            <a:r>
              <a:rPr lang="en-US" sz="3600">
                <a:solidFill>
                  <a:prstClr val="black"/>
                </a:solidFill>
                <a:latin typeface="Times New Roman" panose="02020603050405020304" pitchFamily="18" charset="0"/>
                <a:cs typeface="Times New Roman" panose="02020603050405020304" pitchFamily="18" charset="0"/>
              </a:rPr>
              <a:t>Chi tiết Thánh Gióng bay về trời sau khi đánh xong giặc Ân trong truyền thuyết “Thánh Gióng”.</a:t>
            </a:r>
            <a:endParaRPr lang="en-GB" sz="3600">
              <a:solidFill>
                <a:prstClr val="black"/>
              </a:solidFill>
              <a:latin typeface="Times New Roman" panose="02020603050405020304" pitchFamily="18" charset="0"/>
              <a:cs typeface="Times New Roman" panose="02020603050405020304" pitchFamily="18" charset="0"/>
            </a:endParaRPr>
          </a:p>
        </p:txBody>
      </p:sp>
      <p:pic>
        <p:nvPicPr>
          <p:cNvPr id="4" name="Picture 3" descr="Truyền thuyết Sơn Tinh - Thủy Tinh - Kings Island Golf Reso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279" y="341273"/>
            <a:ext cx="3994985" cy="303406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5" name="Picture 5" descr="Sau khi đánh đuổi giặc Ân, gióng đã làm gì? Xem Bài Đọc 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279" y="3776074"/>
            <a:ext cx="4104682" cy="273445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6" name="Rectangle 5"/>
          <p:cNvSpPr/>
          <p:nvPr/>
        </p:nvSpPr>
        <p:spPr>
          <a:xfrm>
            <a:off x="4794069" y="341273"/>
            <a:ext cx="6766559" cy="3416320"/>
          </a:xfrm>
          <a:prstGeom prst="rect">
            <a:avLst/>
          </a:prstGeom>
        </p:spPr>
        <p:txBody>
          <a:bodyPr wrap="square">
            <a:spAutoFit/>
          </a:bodyPr>
          <a:lstStyle/>
          <a:p>
            <a:pPr algn="just"/>
            <a:r>
              <a:rPr lang="vi-VN" sz="3600">
                <a:latin typeface="Times New Roman" pitchFamily="18" charset="0"/>
                <a:cs typeface="Times New Roman" pitchFamily="18" charset="0"/>
              </a:rPr>
              <a:t>Chi tiết Sơn Tinh bốc từng quả đồi dời từng dãy núi ngăn chặn dòng nước lũ, nước dâng cao bao nhiêu núi dâng cao bấy nhiêu trong truyền thuyết “Sơn Tinh, Thủy Tinh”.</a:t>
            </a:r>
          </a:p>
        </p:txBody>
      </p:sp>
    </p:spTree>
    <p:extLst>
      <p:ext uri="{BB962C8B-B14F-4D97-AF65-F5344CB8AC3E}">
        <p14:creationId xmlns:p14="http://schemas.microsoft.com/office/powerpoint/2010/main" val="35808905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circle(in)">
                                      <p:cBhvr>
                                        <p:cTn id="14" dur="20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heel(1)">
                                      <p:cBhvr>
                                        <p:cTn id="25"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940084" y="283464"/>
            <a:ext cx="9703531" cy="5936119"/>
          </a:xfrm>
          <a:prstGeom prst="roundRect">
            <a:avLst>
              <a:gd name="adj" fmla="val 3666"/>
            </a:avLst>
          </a:prstGeom>
          <a:solidFill>
            <a:schemeClr val="bg1"/>
          </a:solidFill>
          <a:ln w="38100" cap="flat" cmpd="sng" algn="ctr">
            <a:solidFill>
              <a:schemeClr val="accent5">
                <a:lumMod val="75000"/>
              </a:schemeClr>
            </a:solidFill>
            <a:prstDash val="solid"/>
          </a:ln>
          <a:effectLst/>
        </p:spPr>
        <p:txBody>
          <a:bodyPr rtlCol="0" anchor="ctr"/>
          <a:lstStyle/>
          <a:p>
            <a:pPr algn="ctr" defTabSz="914400">
              <a:defRPr/>
            </a:pPr>
            <a:endParaRPr lang="en-US" sz="900" kern="0">
              <a:solidFill>
                <a:sysClr val="window" lastClr="FFFFFF"/>
              </a:solidFill>
            </a:endParaRPr>
          </a:p>
        </p:txBody>
      </p:sp>
      <p:sp>
        <p:nvSpPr>
          <p:cNvPr id="3" name="Round Same Side Corner Rectangle 2"/>
          <p:cNvSpPr/>
          <p:nvPr/>
        </p:nvSpPr>
        <p:spPr>
          <a:xfrm rot="10800000">
            <a:off x="1192036" y="135279"/>
            <a:ext cx="9332707" cy="636264"/>
          </a:xfrm>
          <a:prstGeom prst="round2SameRect">
            <a:avLst/>
          </a:prstGeom>
          <a:solidFill>
            <a:srgbClr val="1D93A5"/>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endParaRPr>
          </a:p>
        </p:txBody>
      </p:sp>
      <p:sp>
        <p:nvSpPr>
          <p:cNvPr id="4" name="Rectangle 3"/>
          <p:cNvSpPr/>
          <p:nvPr/>
        </p:nvSpPr>
        <p:spPr>
          <a:xfrm>
            <a:off x="1290516" y="131288"/>
            <a:ext cx="9974892" cy="1200329"/>
          </a:xfrm>
          <a:prstGeom prst="rect">
            <a:avLst/>
          </a:prstGeom>
        </p:spPr>
        <p:txBody>
          <a:bodyPr wrap="square">
            <a:spAutoFit/>
          </a:bodyPr>
          <a:lstStyle/>
          <a:p>
            <a:pPr defTabSz="914400"/>
            <a:r>
              <a:rPr lang="vi-VN" sz="3600" b="1">
                <a:solidFill>
                  <a:schemeClr val="bg1"/>
                </a:solidFill>
                <a:latin typeface="Times New Roman" panose="02020603050405020304" pitchFamily="18" charset="0"/>
                <a:cs typeface="Times New Roman" panose="02020603050405020304" pitchFamily="18" charset="0"/>
              </a:rPr>
              <a:t>IV. Cách đọc hiểu tác phẩm truyện truyền kì</a:t>
            </a:r>
            <a:endParaRPr lang="en-GB" sz="3600">
              <a:solidFill>
                <a:schemeClr val="bg1"/>
              </a:solidFill>
              <a:latin typeface="Times New Roman" panose="02020603050405020304" pitchFamily="18" charset="0"/>
              <a:cs typeface="Times New Roman" panose="02020603050405020304" pitchFamily="18" charset="0"/>
            </a:endParaRPr>
          </a:p>
          <a:p>
            <a:pPr defTabSz="914400"/>
            <a:endParaRPr lang="en-GB" sz="3600">
              <a:solidFill>
                <a:prstClr val="white"/>
              </a:solidFill>
              <a:latin typeface="Times New Roman" panose="02020603050405020304" pitchFamily="18" charset="0"/>
              <a:cs typeface="Times New Roman" panose="02020603050405020304" pitchFamily="18" charset="0"/>
            </a:endParaRPr>
          </a:p>
        </p:txBody>
      </p:sp>
      <p:sp>
        <p:nvSpPr>
          <p:cNvPr id="5" name="Rectangle 4"/>
          <p:cNvSpPr/>
          <p:nvPr/>
        </p:nvSpPr>
        <p:spPr>
          <a:xfrm>
            <a:off x="1192036" y="846232"/>
            <a:ext cx="9207245" cy="5262979"/>
          </a:xfrm>
          <a:prstGeom prst="rect">
            <a:avLst/>
          </a:prstGeom>
        </p:spPr>
        <p:txBody>
          <a:bodyPr wrap="square">
            <a:spAutoFit/>
          </a:bodyPr>
          <a:lstStyle/>
          <a:p>
            <a:pPr algn="just"/>
            <a:r>
              <a:rPr lang="vi-VN" sz="2800">
                <a:latin typeface="Times New Roman" panose="02020603050405020304" pitchFamily="18" charset="0"/>
                <a:cs typeface="Times New Roman" panose="02020603050405020304" pitchFamily="18" charset="0"/>
              </a:rPr>
              <a:t>1. Tóm tắt được cốt truyện.</a:t>
            </a:r>
            <a:endParaRPr lang="en-GB" sz="2800">
              <a:latin typeface="Times New Roman" panose="02020603050405020304" pitchFamily="18" charset="0"/>
              <a:cs typeface="Times New Roman" panose="02020603050405020304" pitchFamily="18" charset="0"/>
            </a:endParaRPr>
          </a:p>
          <a:p>
            <a:pPr algn="just"/>
            <a:r>
              <a:rPr lang="vi-VN" sz="2800">
                <a:latin typeface="Times New Roman" panose="02020603050405020304" pitchFamily="18" charset="0"/>
                <a:cs typeface="Times New Roman" panose="02020603050405020304" pitchFamily="18" charset="0"/>
              </a:rPr>
              <a:t>2. Xác định lời người kể chuyện, lời nhân vật trong tác phẩm.</a:t>
            </a:r>
            <a:endParaRPr lang="en-GB" sz="2800">
              <a:latin typeface="Times New Roman" panose="02020603050405020304" pitchFamily="18" charset="0"/>
              <a:cs typeface="Times New Roman" panose="02020603050405020304" pitchFamily="18" charset="0"/>
            </a:endParaRPr>
          </a:p>
          <a:p>
            <a:pPr algn="just"/>
            <a:r>
              <a:rPr lang="vi-VN" sz="2800">
                <a:latin typeface="Times New Roman" panose="02020603050405020304" pitchFamily="18" charset="0"/>
                <a:cs typeface="Times New Roman" panose="02020603050405020304" pitchFamily="18" charset="0"/>
              </a:rPr>
              <a:t>3. Phân tích được những đặc điểm của nhân vật trung tâm trong mối quan hệ với các nhân vật khác; lí giải vai trò, ý nghĩa của nhân vật với chủ đề, tư tưởng của tác phẩm.</a:t>
            </a:r>
            <a:endParaRPr lang="en-GB" sz="2800">
              <a:latin typeface="Times New Roman" panose="02020603050405020304" pitchFamily="18" charset="0"/>
              <a:cs typeface="Times New Roman" panose="02020603050405020304" pitchFamily="18" charset="0"/>
            </a:endParaRPr>
          </a:p>
          <a:p>
            <a:pPr algn="just"/>
            <a:r>
              <a:rPr lang="vi-VN" sz="2800">
                <a:latin typeface="Times New Roman" panose="02020603050405020304" pitchFamily="18" charset="0"/>
                <a:cs typeface="Times New Roman" panose="02020603050405020304" pitchFamily="18" charset="0"/>
              </a:rPr>
              <a:t>4. Phân tích và đánh giá được sự phù hợp của người kể chuyện, điểm nhìn trong việc thể hiện chủ đề của văn bản.</a:t>
            </a:r>
            <a:endParaRPr lang="en-GB" sz="2800">
              <a:latin typeface="Times New Roman" panose="02020603050405020304" pitchFamily="18" charset="0"/>
              <a:cs typeface="Times New Roman" panose="02020603050405020304" pitchFamily="18" charset="0"/>
            </a:endParaRPr>
          </a:p>
          <a:p>
            <a:pPr algn="just"/>
            <a:r>
              <a:rPr lang="vi-VN" sz="2800">
                <a:latin typeface="Times New Roman" panose="02020603050405020304" pitchFamily="18" charset="0"/>
                <a:cs typeface="Times New Roman" panose="02020603050405020304" pitchFamily="18" charset="0"/>
              </a:rPr>
              <a:t>5. Tìm hiểu các yếu tố kì ảo: Truyện có các yếu tố kì ảo nào? Các yếu tố kì ảo có tác dụng gì trong việc thể hiện chủ đề tác phẩm?</a:t>
            </a:r>
            <a:endParaRPr lang="en-GB" sz="2800">
              <a:latin typeface="Times New Roman" panose="02020603050405020304" pitchFamily="18" charset="0"/>
              <a:cs typeface="Times New Roman" panose="02020603050405020304" pitchFamily="18" charset="0"/>
            </a:endParaRPr>
          </a:p>
          <a:p>
            <a:pPr algn="just"/>
            <a:r>
              <a:rPr lang="vi-VN" sz="2800">
                <a:latin typeface="Times New Roman" panose="02020603050405020304" pitchFamily="18" charset="0"/>
                <a:cs typeface="Times New Roman" panose="02020603050405020304" pitchFamily="18" charset="0"/>
              </a:rPr>
              <a:t>6. Nêu được chủ đề, tư tưởng, thông điệp mà văn bản muốn gửi đến người đọc. </a:t>
            </a:r>
            <a:endParaRPr lang="en-GB" sz="28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497015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80128"/>
            <a:ext cx="12106315" cy="6938128"/>
          </a:xfrm>
          <a:prstGeom prst="rect">
            <a:avLst/>
          </a:prstGeom>
          <a:ln>
            <a:noFill/>
          </a:ln>
          <a:effectLst>
            <a:softEdge rad="11250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ounded Rectangle 2"/>
          <p:cNvSpPr/>
          <p:nvPr/>
        </p:nvSpPr>
        <p:spPr>
          <a:xfrm>
            <a:off x="3209544" y="1810512"/>
            <a:ext cx="6464808" cy="2249424"/>
          </a:xfrm>
          <a:prstGeom prst="roundRect">
            <a:avLst/>
          </a:prstGeom>
          <a:solidFill>
            <a:schemeClr val="accent6">
              <a:lumMod val="40000"/>
              <a:lumOff val="60000"/>
            </a:schemeClr>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sp>
        <p:nvSpPr>
          <p:cNvPr id="4" name="Rectangle 3"/>
          <p:cNvSpPr/>
          <p:nvPr/>
        </p:nvSpPr>
        <p:spPr>
          <a:xfrm>
            <a:off x="4364936" y="2058061"/>
            <a:ext cx="4154022" cy="923330"/>
          </a:xfrm>
          <a:prstGeom prst="rect">
            <a:avLst/>
          </a:prstGeom>
        </p:spPr>
        <p:txBody>
          <a:bodyPr wrap="none">
            <a:spAutoFit/>
          </a:bodyPr>
          <a:lstStyle/>
          <a:p>
            <a:pPr algn="ctr" defTabSz="914400"/>
            <a:r>
              <a:rPr lang="vi-VN" sz="5400" b="1">
                <a:latin typeface="Times New Roman" panose="02020603050405020304" pitchFamily="18" charset="0"/>
                <a:cs typeface="Times New Roman" panose="02020603050405020304" pitchFamily="18" charset="0"/>
              </a:rPr>
              <a:t>LUYỆN TẬP</a:t>
            </a:r>
            <a:endParaRPr lang="en-GB" sz="5400">
              <a:solidFill>
                <a:prstClr val="black"/>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89720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down)">
                                      <p:cBhvr>
                                        <p:cTn id="1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402079" y="649891"/>
            <a:ext cx="9466217" cy="3785652"/>
          </a:xfrm>
          <a:prstGeom prst="rect">
            <a:avLst/>
          </a:prstGeom>
        </p:spPr>
        <p:txBody>
          <a:bodyPr wrap="square">
            <a:spAutoFit/>
          </a:bodyPr>
          <a:lstStyle/>
          <a:p>
            <a:pPr algn="ctr"/>
            <a:r>
              <a:rPr lang="vi-VN" sz="4800" b="1">
                <a:latin typeface="Times New Roman" panose="02020603050405020304" pitchFamily="18" charset="0"/>
                <a:ea typeface="Times New Roman" panose="02020603050405020304" pitchFamily="18" charset="0"/>
              </a:rPr>
              <a:t>Nhiệm vụ 1</a:t>
            </a:r>
          </a:p>
          <a:p>
            <a:pPr algn="just"/>
            <a:r>
              <a:rPr lang="vi-VN" sz="4800">
                <a:latin typeface="Times New Roman" panose="02020603050405020304" pitchFamily="18" charset="0"/>
                <a:ea typeface="Times New Roman" panose="02020603050405020304" pitchFamily="18" charset="0"/>
              </a:rPr>
              <a:t> Thiết kế bộ thẻ đố tri thức về tác giả Nguyễn Dữ và tác phẩm </a:t>
            </a:r>
            <a:r>
              <a:rPr lang="vi-VN" sz="4800" i="1">
                <a:latin typeface="Times New Roman" panose="02020603050405020304" pitchFamily="18" charset="0"/>
                <a:ea typeface="Times New Roman" panose="02020603050405020304" pitchFamily="18" charset="0"/>
              </a:rPr>
              <a:t>Chuyện chức phán sự đền Tản Viên; </a:t>
            </a:r>
            <a:r>
              <a:rPr lang="vi-VN" sz="4800">
                <a:latin typeface="Times New Roman" panose="02020603050405020304" pitchFamily="18" charset="0"/>
                <a:ea typeface="Times New Roman" panose="02020603050405020304" pitchFamily="18" charset="0"/>
              </a:rPr>
              <a:t>viết kết nối với đọc.</a:t>
            </a:r>
            <a:endParaRPr lang="en-GB" sz="4800"/>
          </a:p>
        </p:txBody>
      </p:sp>
    </p:spTree>
    <p:extLst>
      <p:ext uri="{BB962C8B-B14F-4D97-AF65-F5344CB8AC3E}">
        <p14:creationId xmlns:p14="http://schemas.microsoft.com/office/powerpoint/2010/main" val="14711137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358537" y="1006507"/>
            <a:ext cx="9744891" cy="2554545"/>
          </a:xfrm>
          <a:prstGeom prst="rect">
            <a:avLst/>
          </a:prstGeom>
        </p:spPr>
        <p:txBody>
          <a:bodyPr wrap="square">
            <a:spAutoFit/>
          </a:bodyPr>
          <a:lstStyle/>
          <a:p>
            <a:pPr algn="just"/>
            <a:r>
              <a:rPr lang="vi-VN" sz="4000">
                <a:latin typeface="Times New Roman" panose="02020603050405020304" pitchFamily="18" charset="0"/>
                <a:cs typeface="Times New Roman" panose="02020603050405020304" pitchFamily="18" charset="0"/>
              </a:rPr>
              <a:t>Viết đoạn văn (khoảng 150 chữ) phân tích một yếu tố làm nên sức hấp dẫn của câu chuyện trong </a:t>
            </a:r>
            <a:r>
              <a:rPr lang="vi-VN" sz="4000" b="1" i="1">
                <a:latin typeface="Times New Roman" panose="02020603050405020304" pitchFamily="18" charset="0"/>
                <a:cs typeface="Times New Roman" panose="02020603050405020304" pitchFamily="18" charset="0"/>
              </a:rPr>
              <a:t>Chuyện chức phán sự đền Tản Viên</a:t>
            </a:r>
            <a:r>
              <a:rPr lang="vi-VN" sz="4000" b="1">
                <a:latin typeface="Times New Roman" panose="02020603050405020304" pitchFamily="18" charset="0"/>
                <a:cs typeface="Times New Roman" panose="02020603050405020304" pitchFamily="18" charset="0"/>
              </a:rPr>
              <a:t> </a:t>
            </a:r>
            <a:r>
              <a:rPr lang="vi-VN" sz="4000">
                <a:latin typeface="Times New Roman" panose="02020603050405020304" pitchFamily="18" charset="0"/>
                <a:cs typeface="Times New Roman" panose="02020603050405020304" pitchFamily="18" charset="0"/>
              </a:rPr>
              <a:t>(có thể cho về nhà).</a:t>
            </a:r>
            <a:endParaRPr lang="en-GB" sz="400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154033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E798E561-E5AE-B749-B48D-9E7FFFF40F2F}"/>
              </a:ext>
            </a:extLst>
          </p:cNvPr>
          <p:cNvSpPr>
            <a:spLocks noGrp="1"/>
          </p:cNvSpPr>
          <p:nvPr>
            <p:ph idx="1"/>
          </p:nvPr>
        </p:nvSpPr>
        <p:spPr>
          <a:xfrm>
            <a:off x="329185" y="2152061"/>
            <a:ext cx="6355079" cy="399115"/>
          </a:xfrm>
        </p:spPr>
        <p:txBody>
          <a:bodyPr>
            <a:noAutofit/>
          </a:bodyPr>
          <a:lstStyle/>
          <a:p>
            <a:pPr marL="0" indent="0" algn="ctr">
              <a:lnSpc>
                <a:spcPct val="100000"/>
              </a:lnSpc>
              <a:buNone/>
            </a:pPr>
            <a:r>
              <a:rPr lang="vi-VN" sz="6000" b="1" i="1">
                <a:latin typeface="Times New Roman" panose="02020603050405020304" pitchFamily="18" charset="0"/>
                <a:cs typeface="Times New Roman" panose="02020603050405020304" pitchFamily="18" charset="0"/>
              </a:rPr>
              <a:t>Bảng kiểm kĩ năng viết đoạn văn</a:t>
            </a:r>
            <a:endParaRPr lang="en-GB" sz="60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38212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anim calcmode="lin" valueType="num">
                                      <p:cBhvr>
                                        <p:cTn id="8" dur="2000" fill="hold"/>
                                        <p:tgtEl>
                                          <p:spTgt spid="3">
                                            <p:txEl>
                                              <p:pRg st="0" end="0"/>
                                            </p:txEl>
                                          </p:spTgt>
                                        </p:tgtEl>
                                        <p:attrNameLst>
                                          <p:attrName>ppt_w</p:attrName>
                                        </p:attrNameLst>
                                      </p:cBhvr>
                                      <p:tavLst>
                                        <p:tav tm="0" fmla="#ppt_w*sin(2.5*pi*$)">
                                          <p:val>
                                            <p:fltVal val="0"/>
                                          </p:val>
                                        </p:tav>
                                        <p:tav tm="100000">
                                          <p:val>
                                            <p:fltVal val="1"/>
                                          </p:val>
                                        </p:tav>
                                      </p:tavLst>
                                    </p:anim>
                                    <p:anim calcmode="lin" valueType="num">
                                      <p:cBhvr>
                                        <p:cTn id="9" dur="2000" fill="hold"/>
                                        <p:tgtEl>
                                          <p:spTgt spid="3">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4280273132"/>
              </p:ext>
            </p:extLst>
          </p:nvPr>
        </p:nvGraphicFramePr>
        <p:xfrm>
          <a:off x="254000" y="336074"/>
          <a:ext cx="9603232" cy="3719894"/>
        </p:xfrm>
        <a:graphic>
          <a:graphicData uri="http://schemas.openxmlformats.org/drawingml/2006/table">
            <a:tbl>
              <a:tblPr firstRow="1" firstCol="1" bandRow="1"/>
              <a:tblGrid>
                <a:gridCol w="843280">
                  <a:extLst>
                    <a:ext uri="{9D8B030D-6E8A-4147-A177-3AD203B41FA5}">
                      <a16:colId xmlns:a16="http://schemas.microsoft.com/office/drawing/2014/main" xmlns="" val="20000"/>
                    </a:ext>
                  </a:extLst>
                </a:gridCol>
                <a:gridCol w="6647688">
                  <a:extLst>
                    <a:ext uri="{9D8B030D-6E8A-4147-A177-3AD203B41FA5}">
                      <a16:colId xmlns:a16="http://schemas.microsoft.com/office/drawing/2014/main" xmlns="" val="20001"/>
                    </a:ext>
                  </a:extLst>
                </a:gridCol>
                <a:gridCol w="667512">
                  <a:extLst>
                    <a:ext uri="{9D8B030D-6E8A-4147-A177-3AD203B41FA5}">
                      <a16:colId xmlns:a16="http://schemas.microsoft.com/office/drawing/2014/main" xmlns="" val="20002"/>
                    </a:ext>
                  </a:extLst>
                </a:gridCol>
                <a:gridCol w="1444752">
                  <a:extLst>
                    <a:ext uri="{9D8B030D-6E8A-4147-A177-3AD203B41FA5}">
                      <a16:colId xmlns:a16="http://schemas.microsoft.com/office/drawing/2014/main" xmlns="" val="20003"/>
                    </a:ext>
                  </a:extLst>
                </a:gridCol>
              </a:tblGrid>
              <a:tr h="0">
                <a:tc>
                  <a:txBody>
                    <a:bodyPr/>
                    <a:lstStyle/>
                    <a:p>
                      <a:pPr algn="ctr">
                        <a:lnSpc>
                          <a:spcPct val="100000"/>
                        </a:lnSpc>
                        <a:spcAft>
                          <a:spcPts val="0"/>
                        </a:spcAft>
                      </a:pPr>
                      <a:r>
                        <a:rPr lang="en-US" sz="2400" b="1">
                          <a:solidFill>
                            <a:srgbClr val="0D0D0D"/>
                          </a:solidFill>
                          <a:effectLst/>
                          <a:latin typeface="Times New Roman" panose="02020603050405020304" pitchFamily="18" charset="0"/>
                          <a:ea typeface="Times New Roman" panose="02020603050405020304" pitchFamily="18" charset="0"/>
                        </a:rPr>
                        <a:t>STT</a:t>
                      </a:r>
                      <a:endParaRPr lang="en-GB" sz="16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sz="2400" b="1">
                          <a:solidFill>
                            <a:srgbClr val="0D0D0D"/>
                          </a:solidFill>
                          <a:effectLst/>
                          <a:latin typeface="Times New Roman" panose="02020603050405020304" pitchFamily="18" charset="0"/>
                          <a:ea typeface="Times New Roman" panose="02020603050405020304" pitchFamily="18" charset="0"/>
                        </a:rPr>
                        <a:t>Tiêu chí</a:t>
                      </a:r>
                      <a:endParaRPr lang="en-GB" sz="16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en-US" sz="2400" b="1">
                          <a:solidFill>
                            <a:srgbClr val="0D0D0D"/>
                          </a:solidFill>
                          <a:effectLst/>
                          <a:latin typeface="Times New Roman" panose="02020603050405020304" pitchFamily="18" charset="0"/>
                          <a:ea typeface="Times New Roman" panose="02020603050405020304" pitchFamily="18" charset="0"/>
                        </a:rPr>
                        <a:t>Đạt</a:t>
                      </a:r>
                      <a:endParaRPr lang="en-GB" sz="16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en-US" sz="2400" b="1">
                          <a:solidFill>
                            <a:srgbClr val="0D0D0D"/>
                          </a:solidFill>
                          <a:effectLst/>
                          <a:latin typeface="Times New Roman" panose="02020603050405020304" pitchFamily="18" charset="0"/>
                          <a:ea typeface="Times New Roman" panose="02020603050405020304" pitchFamily="18" charset="0"/>
                        </a:rPr>
                        <a:t>Chưa đạt</a:t>
                      </a:r>
                      <a:endParaRPr lang="en-GB" sz="16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0">
                <a:tc>
                  <a:txBody>
                    <a:bodyPr/>
                    <a:lstStyle/>
                    <a:p>
                      <a:pPr algn="ctr">
                        <a:lnSpc>
                          <a:spcPct val="100000"/>
                        </a:lnSpc>
                        <a:spcAft>
                          <a:spcPts val="0"/>
                        </a:spcAft>
                      </a:pPr>
                      <a:r>
                        <a:rPr lang="en-US" sz="2400" b="1">
                          <a:solidFill>
                            <a:srgbClr val="0D0D0D"/>
                          </a:solidFill>
                          <a:effectLst/>
                          <a:latin typeface="Times New Roman" panose="02020603050405020304" pitchFamily="18" charset="0"/>
                          <a:ea typeface="Times New Roman" panose="02020603050405020304" pitchFamily="18" charset="0"/>
                        </a:rPr>
                        <a:t>1</a:t>
                      </a:r>
                      <a:endParaRPr lang="en-GB" sz="16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en-US" sz="2400">
                          <a:solidFill>
                            <a:srgbClr val="0D0D0D"/>
                          </a:solidFill>
                          <a:effectLst/>
                          <a:latin typeface="Times New Roman" panose="02020603050405020304" pitchFamily="18" charset="0"/>
                          <a:ea typeface="Times New Roman" panose="02020603050405020304" pitchFamily="18" charset="0"/>
                        </a:rPr>
                        <a:t>Đảm bảo hình thức đoạn văn  với dung lượng khoảng 7 – 9 câu.</a:t>
                      </a:r>
                      <a:endParaRPr lang="en-GB" sz="16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0000"/>
                        </a:lnSpc>
                        <a:spcAft>
                          <a:spcPts val="0"/>
                        </a:spcAft>
                      </a:pPr>
                      <a:r>
                        <a:rPr lang="en-US" sz="2400" b="1">
                          <a:solidFill>
                            <a:srgbClr val="0D0D0D"/>
                          </a:solidFill>
                          <a:effectLst/>
                          <a:latin typeface="Times New Roman" panose="02020603050405020304" pitchFamily="18" charset="0"/>
                          <a:ea typeface="Times New Roman" panose="02020603050405020304" pitchFamily="18" charset="0"/>
                        </a:rPr>
                        <a:t> </a:t>
                      </a:r>
                      <a:endParaRPr lang="en-GB" sz="16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0000"/>
                        </a:lnSpc>
                        <a:spcAft>
                          <a:spcPts val="0"/>
                        </a:spcAft>
                      </a:pPr>
                      <a:r>
                        <a:rPr lang="en-US" sz="2400" b="1">
                          <a:solidFill>
                            <a:srgbClr val="0D0D0D"/>
                          </a:solidFill>
                          <a:effectLst/>
                          <a:latin typeface="Times New Roman" panose="02020603050405020304" pitchFamily="18" charset="0"/>
                          <a:ea typeface="Times New Roman" panose="02020603050405020304" pitchFamily="18" charset="0"/>
                        </a:rPr>
                        <a:t> </a:t>
                      </a:r>
                      <a:endParaRPr lang="en-GB" sz="16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0">
                <a:tc>
                  <a:txBody>
                    <a:bodyPr/>
                    <a:lstStyle/>
                    <a:p>
                      <a:pPr algn="ctr">
                        <a:lnSpc>
                          <a:spcPct val="100000"/>
                        </a:lnSpc>
                        <a:spcAft>
                          <a:spcPts val="0"/>
                        </a:spcAft>
                      </a:pPr>
                      <a:r>
                        <a:rPr lang="en-US" sz="2400" b="1">
                          <a:solidFill>
                            <a:srgbClr val="0D0D0D"/>
                          </a:solidFill>
                          <a:effectLst/>
                          <a:latin typeface="Times New Roman" panose="02020603050405020304" pitchFamily="18" charset="0"/>
                          <a:ea typeface="Times New Roman" panose="02020603050405020304" pitchFamily="18" charset="0"/>
                        </a:rPr>
                        <a:t>2</a:t>
                      </a:r>
                      <a:endParaRPr lang="en-GB" sz="16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en-US" sz="2400">
                          <a:solidFill>
                            <a:srgbClr val="0D0D0D"/>
                          </a:solidFill>
                          <a:effectLst/>
                          <a:latin typeface="Times New Roman" panose="02020603050405020304" pitchFamily="18" charset="0"/>
                          <a:ea typeface="Calibri" panose="020F0502020204030204" pitchFamily="34" charset="0"/>
                        </a:rPr>
                        <a:t>Đoạn văn đúng chủ đề: </a:t>
                      </a:r>
                      <a:r>
                        <a:rPr lang="en-US" sz="2400">
                          <a:effectLst/>
                          <a:latin typeface="Times New Roman" panose="02020603050405020304" pitchFamily="18" charset="0"/>
                          <a:ea typeface="Calibri" panose="020F0502020204030204" pitchFamily="34" charset="0"/>
                        </a:rPr>
                        <a:t>phân tích một yếu tố làm nên sức hấp dẫn của câu chuyện (</a:t>
                      </a:r>
                      <a:r>
                        <a:rPr lang="en-US" sz="2400" i="1">
                          <a:solidFill>
                            <a:srgbClr val="0D0D0D"/>
                          </a:solidFill>
                          <a:effectLst/>
                          <a:latin typeface="Times New Roman" panose="02020603050405020304" pitchFamily="18" charset="0"/>
                          <a:ea typeface="Calibri" panose="020F0502020204030204" pitchFamily="34" charset="0"/>
                        </a:rPr>
                        <a:t>chi tiết kì ảo, cách xây dựng nhân vật, ngôn ngữ kể chuyện, ngôi kể,</a:t>
                      </a:r>
                      <a:r>
                        <a:rPr lang="en-US" sz="2400">
                          <a:solidFill>
                            <a:srgbClr val="0D0D0D"/>
                          </a:solidFill>
                          <a:effectLst/>
                          <a:latin typeface="Times New Roman" panose="02020603050405020304" pitchFamily="18" charset="0"/>
                          <a:ea typeface="Calibri" panose="020F0502020204030204" pitchFamily="34" charset="0"/>
                        </a:rPr>
                        <a:t>…)</a:t>
                      </a:r>
                      <a:endParaRPr lang="en-GB" sz="28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0000"/>
                        </a:lnSpc>
                        <a:spcAft>
                          <a:spcPts val="0"/>
                        </a:spcAft>
                      </a:pPr>
                      <a:r>
                        <a:rPr lang="en-US" sz="2400" b="1">
                          <a:solidFill>
                            <a:srgbClr val="0D0D0D"/>
                          </a:solidFill>
                          <a:effectLst/>
                          <a:latin typeface="Times New Roman" panose="02020603050405020304" pitchFamily="18" charset="0"/>
                          <a:ea typeface="Times New Roman" panose="02020603050405020304" pitchFamily="18" charset="0"/>
                        </a:rPr>
                        <a:t> </a:t>
                      </a:r>
                      <a:endParaRPr lang="en-GB" sz="16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0000"/>
                        </a:lnSpc>
                        <a:spcAft>
                          <a:spcPts val="0"/>
                        </a:spcAft>
                      </a:pPr>
                      <a:r>
                        <a:rPr lang="en-US" sz="2400" b="1">
                          <a:solidFill>
                            <a:srgbClr val="0D0D0D"/>
                          </a:solidFill>
                          <a:effectLst/>
                          <a:latin typeface="Times New Roman" panose="02020603050405020304" pitchFamily="18" charset="0"/>
                          <a:ea typeface="Times New Roman" panose="02020603050405020304" pitchFamily="18" charset="0"/>
                        </a:rPr>
                        <a:t> </a:t>
                      </a:r>
                      <a:endParaRPr lang="en-GB" sz="16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0">
                <a:tc>
                  <a:txBody>
                    <a:bodyPr/>
                    <a:lstStyle/>
                    <a:p>
                      <a:pPr algn="ctr">
                        <a:lnSpc>
                          <a:spcPct val="100000"/>
                        </a:lnSpc>
                        <a:spcAft>
                          <a:spcPts val="0"/>
                        </a:spcAft>
                      </a:pPr>
                      <a:r>
                        <a:rPr lang="en-US" sz="2400" b="1">
                          <a:solidFill>
                            <a:srgbClr val="0D0D0D"/>
                          </a:solidFill>
                          <a:effectLst/>
                          <a:latin typeface="Times New Roman" panose="02020603050405020304" pitchFamily="18" charset="0"/>
                          <a:ea typeface="Times New Roman" panose="02020603050405020304" pitchFamily="18" charset="0"/>
                        </a:rPr>
                        <a:t>3</a:t>
                      </a:r>
                      <a:endParaRPr lang="en-GB" sz="16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en-US" sz="2400">
                          <a:solidFill>
                            <a:srgbClr val="0D0D0D"/>
                          </a:solidFill>
                          <a:effectLst/>
                          <a:latin typeface="Times New Roman" panose="02020603050405020304" pitchFamily="18" charset="0"/>
                          <a:ea typeface="Times New Roman" panose="02020603050405020304" pitchFamily="18" charset="0"/>
                        </a:rPr>
                        <a:t>Đoạn văn đảm bảo tính liên kết giữa các câu trong đoạn văn.</a:t>
                      </a:r>
                      <a:endParaRPr lang="en-GB" sz="16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0000"/>
                        </a:lnSpc>
                        <a:spcAft>
                          <a:spcPts val="0"/>
                        </a:spcAft>
                      </a:pPr>
                      <a:r>
                        <a:rPr lang="en-US" sz="2400" b="1">
                          <a:solidFill>
                            <a:srgbClr val="0D0D0D"/>
                          </a:solidFill>
                          <a:effectLst/>
                          <a:latin typeface="Times New Roman" panose="02020603050405020304" pitchFamily="18" charset="0"/>
                          <a:ea typeface="Times New Roman" panose="02020603050405020304" pitchFamily="18" charset="0"/>
                        </a:rPr>
                        <a:t> </a:t>
                      </a:r>
                      <a:endParaRPr lang="en-GB" sz="16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0000"/>
                        </a:lnSpc>
                        <a:spcAft>
                          <a:spcPts val="0"/>
                        </a:spcAft>
                      </a:pPr>
                      <a:r>
                        <a:rPr lang="en-US" sz="2400" b="1">
                          <a:solidFill>
                            <a:srgbClr val="0D0D0D"/>
                          </a:solidFill>
                          <a:effectLst/>
                          <a:latin typeface="Times New Roman" panose="02020603050405020304" pitchFamily="18" charset="0"/>
                          <a:ea typeface="Times New Roman" panose="02020603050405020304" pitchFamily="18" charset="0"/>
                        </a:rPr>
                        <a:t> </a:t>
                      </a:r>
                      <a:endParaRPr lang="en-GB" sz="16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r h="0">
                <a:tc>
                  <a:txBody>
                    <a:bodyPr/>
                    <a:lstStyle/>
                    <a:p>
                      <a:pPr algn="ctr">
                        <a:lnSpc>
                          <a:spcPct val="100000"/>
                        </a:lnSpc>
                        <a:spcAft>
                          <a:spcPts val="0"/>
                        </a:spcAft>
                      </a:pPr>
                      <a:r>
                        <a:rPr lang="en-US" sz="2400" b="1">
                          <a:solidFill>
                            <a:srgbClr val="0D0D0D"/>
                          </a:solidFill>
                          <a:effectLst/>
                          <a:latin typeface="Times New Roman" panose="02020603050405020304" pitchFamily="18" charset="0"/>
                          <a:ea typeface="Times New Roman" panose="02020603050405020304" pitchFamily="18" charset="0"/>
                        </a:rPr>
                        <a:t>4</a:t>
                      </a:r>
                      <a:endParaRPr lang="en-GB" sz="16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en-US" sz="2400">
                          <a:solidFill>
                            <a:srgbClr val="0D0D0D"/>
                          </a:solidFill>
                          <a:effectLst/>
                          <a:latin typeface="Times New Roman" panose="02020603050405020304" pitchFamily="18" charset="0"/>
                          <a:ea typeface="Times New Roman" panose="02020603050405020304" pitchFamily="18" charset="0"/>
                        </a:rPr>
                        <a:t>Đoạn văn đảm bảo về yêu cầu về chính tả, cách sử dụng từ ngữ, ngữ pháp.</a:t>
                      </a:r>
                      <a:endParaRPr lang="en-GB" sz="16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0000"/>
                        </a:lnSpc>
                        <a:spcAft>
                          <a:spcPts val="0"/>
                        </a:spcAft>
                      </a:pPr>
                      <a:r>
                        <a:rPr lang="en-US" sz="2400" b="1">
                          <a:solidFill>
                            <a:srgbClr val="0D0D0D"/>
                          </a:solidFill>
                          <a:effectLst/>
                          <a:latin typeface="Times New Roman" panose="02020603050405020304" pitchFamily="18" charset="0"/>
                          <a:ea typeface="Times New Roman" panose="02020603050405020304" pitchFamily="18" charset="0"/>
                        </a:rPr>
                        <a:t> </a:t>
                      </a:r>
                      <a:endParaRPr lang="en-GB" sz="16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0000"/>
                        </a:lnSpc>
                        <a:spcAft>
                          <a:spcPts val="0"/>
                        </a:spcAft>
                      </a:pPr>
                      <a:r>
                        <a:rPr lang="en-US" sz="2400" b="1">
                          <a:solidFill>
                            <a:srgbClr val="0D0D0D"/>
                          </a:solidFill>
                          <a:effectLst/>
                          <a:latin typeface="Times New Roman" panose="02020603050405020304" pitchFamily="18" charset="0"/>
                          <a:ea typeface="Times New Roman" panose="02020603050405020304" pitchFamily="18" charset="0"/>
                        </a:rPr>
                        <a:t> </a:t>
                      </a:r>
                      <a:endParaRPr lang="en-GB" sz="16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4"/>
                  </a:ext>
                </a:extLst>
              </a:tr>
            </a:tbl>
          </a:graphicData>
        </a:graphic>
      </p:graphicFrame>
    </p:spTree>
    <p:extLst>
      <p:ext uri="{BB962C8B-B14F-4D97-AF65-F5344CB8AC3E}">
        <p14:creationId xmlns:p14="http://schemas.microsoft.com/office/powerpoint/2010/main" val="1534313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80128"/>
            <a:ext cx="12106315" cy="6938128"/>
          </a:xfrm>
          <a:prstGeom prst="rect">
            <a:avLst/>
          </a:prstGeom>
          <a:ln>
            <a:noFill/>
          </a:ln>
          <a:effectLst>
            <a:softEdge rad="11250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ounded Rectangle 2"/>
          <p:cNvSpPr/>
          <p:nvPr/>
        </p:nvSpPr>
        <p:spPr>
          <a:xfrm>
            <a:off x="3209544" y="1810512"/>
            <a:ext cx="6464808" cy="2249424"/>
          </a:xfrm>
          <a:prstGeom prst="roundRect">
            <a:avLst/>
          </a:prstGeom>
          <a:solidFill>
            <a:schemeClr val="accent6">
              <a:lumMod val="40000"/>
              <a:lumOff val="60000"/>
            </a:schemeClr>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sp>
        <p:nvSpPr>
          <p:cNvPr id="4" name="Rectangle 3"/>
          <p:cNvSpPr/>
          <p:nvPr/>
        </p:nvSpPr>
        <p:spPr>
          <a:xfrm>
            <a:off x="4406775" y="2058061"/>
            <a:ext cx="4070345" cy="923330"/>
          </a:xfrm>
          <a:prstGeom prst="rect">
            <a:avLst/>
          </a:prstGeom>
        </p:spPr>
        <p:txBody>
          <a:bodyPr wrap="none">
            <a:spAutoFit/>
          </a:bodyPr>
          <a:lstStyle/>
          <a:p>
            <a:pPr algn="ctr" defTabSz="914400"/>
            <a:r>
              <a:rPr lang="vi-VN" sz="5400" b="1"/>
              <a:t> </a:t>
            </a:r>
            <a:r>
              <a:rPr lang="vi-VN" sz="5400" b="1">
                <a:latin typeface="Times New Roman" pitchFamily="18" charset="0"/>
                <a:cs typeface="Times New Roman" pitchFamily="18" charset="0"/>
              </a:rPr>
              <a:t>VẬN DỤNG</a:t>
            </a:r>
            <a:endParaRPr lang="en-GB" sz="5400">
              <a:solidFill>
                <a:prstClr val="black"/>
              </a:solidFill>
              <a:effectLst>
                <a:reflection blurRad="6350" stA="55000" endA="300" endPos="45500" dir="5400000" sy="-100000" algn="bl" rotWithShape="0"/>
              </a:effectLst>
              <a:latin typeface="Times New Roman" pitchFamily="18" charset="0"/>
              <a:cs typeface="Times New Roman" pitchFamily="18" charset="0"/>
            </a:endParaRPr>
          </a:p>
        </p:txBody>
      </p:sp>
    </p:spTree>
    <p:extLst>
      <p:ext uri="{BB962C8B-B14F-4D97-AF65-F5344CB8AC3E}">
        <p14:creationId xmlns:p14="http://schemas.microsoft.com/office/powerpoint/2010/main" val="3006932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down)">
                                      <p:cBhvr>
                                        <p:cTn id="1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82857" y="189558"/>
            <a:ext cx="9235464" cy="1077218"/>
          </a:xfrm>
          <a:prstGeom prst="rect">
            <a:avLst/>
          </a:prstGeom>
        </p:spPr>
        <p:txBody>
          <a:bodyPr wrap="square">
            <a:spAutoFit/>
          </a:bodyPr>
          <a:lstStyle/>
          <a:p>
            <a:pPr marR="30480" algn="just">
              <a:spcAft>
                <a:spcPts val="0"/>
              </a:spcAft>
            </a:pPr>
            <a:r>
              <a:rPr lang="vi-VN" sz="3200" b="1" i="1">
                <a:latin typeface="Times New Roman" panose="02020603050405020304" pitchFamily="18" charset="0"/>
                <a:ea typeface="Times New Roman" panose="02020603050405020304" pitchFamily="18" charset="0"/>
                <a:cs typeface="Times New Roman" panose="02020603050405020304" pitchFamily="18" charset="0"/>
              </a:rPr>
              <a:t>Yêu cầu: </a:t>
            </a:r>
            <a:r>
              <a:rPr lang="vi-VN" sz="3200" i="1">
                <a:latin typeface="Times New Roman" panose="02020603050405020304" pitchFamily="18" charset="0"/>
                <a:ea typeface="Times New Roman" panose="02020603050405020304" pitchFamily="18" charset="0"/>
                <a:cs typeface="Times New Roman" panose="02020603050405020304" pitchFamily="18" charset="0"/>
              </a:rPr>
              <a:t>Câu chuyện đã tác động đến suy nghĩ và tình cảm của em như thế nào?</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 name="Rectangle 3"/>
          <p:cNvSpPr/>
          <p:nvPr/>
        </p:nvSpPr>
        <p:spPr>
          <a:xfrm>
            <a:off x="274320" y="1266776"/>
            <a:ext cx="9144000" cy="1569660"/>
          </a:xfrm>
          <a:prstGeom prst="rect">
            <a:avLst/>
          </a:prstGeom>
        </p:spPr>
        <p:txBody>
          <a:bodyPr wrap="square">
            <a:spAutoFit/>
          </a:bodyPr>
          <a:lstStyle/>
          <a:p>
            <a:pPr marR="30480" algn="just">
              <a:spcAft>
                <a:spcPts val="0"/>
              </a:spcAft>
            </a:pPr>
            <a:r>
              <a:rPr lang="vi-VN" sz="3200" b="1" i="1">
                <a:latin typeface="Times New Roman" panose="02020603050405020304" pitchFamily="18" charset="0"/>
                <a:ea typeface="Times New Roman" panose="02020603050405020304" pitchFamily="18" charset="0"/>
                <a:cs typeface="Times New Roman" panose="02020603050405020304" pitchFamily="18" charset="0"/>
              </a:rPr>
              <a:t>Yêu cầu: </a:t>
            </a:r>
            <a:r>
              <a:rPr lang="vi-VN" sz="3200" i="1">
                <a:latin typeface="Times New Roman" panose="02020603050405020304" pitchFamily="18" charset="0"/>
                <a:ea typeface="Times New Roman" panose="02020603050405020304" pitchFamily="18" charset="0"/>
                <a:cs typeface="Times New Roman" panose="02020603050405020304" pitchFamily="18" charset="0"/>
              </a:rPr>
              <a:t>Nêu suy nghĩ của em về lời bình ở cuối truyện: “Kẻ sĩ chỉ lo không cứng cỏi được, còn gãy hay không là việc của trời”. </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 name="Rectangle 4"/>
          <p:cNvSpPr/>
          <p:nvPr/>
        </p:nvSpPr>
        <p:spPr>
          <a:xfrm>
            <a:off x="3688080" y="4344067"/>
            <a:ext cx="8144256" cy="1569660"/>
          </a:xfrm>
          <a:prstGeom prst="rect">
            <a:avLst/>
          </a:prstGeom>
        </p:spPr>
        <p:txBody>
          <a:bodyPr wrap="square">
            <a:spAutoFit/>
          </a:bodyPr>
          <a:lstStyle/>
          <a:p>
            <a:pPr algn="just"/>
            <a:r>
              <a:rPr lang="vi-VN" sz="3200" b="1" i="1">
                <a:latin typeface="Times New Roman" panose="02020603050405020304" pitchFamily="18" charset="0"/>
                <a:ea typeface="Calibri" panose="020F0502020204030204" pitchFamily="34" charset="0"/>
                <a:cs typeface="Times New Roman" panose="02020603050405020304" pitchFamily="18" charset="0"/>
              </a:rPr>
              <a:t>Yêu cầu</a:t>
            </a:r>
            <a:r>
              <a:rPr lang="vi-VN" sz="3200">
                <a:latin typeface="Times New Roman" panose="02020603050405020304" pitchFamily="18" charset="0"/>
                <a:ea typeface="Calibri" panose="020F0502020204030204" pitchFamily="34" charset="0"/>
                <a:cs typeface="Times New Roman" panose="02020603050405020304" pitchFamily="18" charset="0"/>
              </a:rPr>
              <a:t>: </a:t>
            </a:r>
            <a:r>
              <a:rPr lang="en-US" sz="3200">
                <a:latin typeface="Times New Roman" panose="02020603050405020304" pitchFamily="18" charset="0"/>
                <a:ea typeface="Calibri" panose="020F0502020204030204" pitchFamily="34" charset="0"/>
                <a:cs typeface="Times New Roman" panose="02020603050405020304" pitchFamily="18" charset="0"/>
              </a:rPr>
              <a:t>HS về nhà tìm hiểu thêm về Thánh Tản Viên trong truyền thuyết và trong đời sống văn hóa của người Việt.</a:t>
            </a:r>
            <a:endParaRPr lang="en-GB" sz="3200">
              <a:latin typeface="Times New Roman" panose="02020603050405020304" pitchFamily="18" charset="0"/>
              <a:cs typeface="Times New Roman" panose="02020603050405020304" pitchFamily="18" charset="0"/>
            </a:endParaRPr>
          </a:p>
        </p:txBody>
      </p:sp>
      <p:sp>
        <p:nvSpPr>
          <p:cNvPr id="6" name="Rectangle 5"/>
          <p:cNvSpPr/>
          <p:nvPr/>
        </p:nvSpPr>
        <p:spPr>
          <a:xfrm>
            <a:off x="1240091" y="2952603"/>
            <a:ext cx="6096000" cy="1077218"/>
          </a:xfrm>
          <a:prstGeom prst="rect">
            <a:avLst/>
          </a:prstGeom>
        </p:spPr>
        <p:txBody>
          <a:bodyPr>
            <a:spAutoFit/>
          </a:bodyPr>
          <a:lstStyle/>
          <a:p>
            <a:pPr marR="30480" algn="just"/>
            <a:r>
              <a:rPr lang="vi-VN" sz="3200" b="1" i="1">
                <a:latin typeface="Times New Roman" panose="02020603050405020304" pitchFamily="18" charset="0"/>
                <a:cs typeface="Times New Roman" panose="02020603050405020304" pitchFamily="18" charset="0"/>
              </a:rPr>
              <a:t>Yêu cầu: </a:t>
            </a:r>
            <a:r>
              <a:rPr lang="vi-VN" sz="3200">
                <a:latin typeface="Times New Roman" panose="02020603050405020304" pitchFamily="18" charset="0"/>
                <a:cs typeface="Times New Roman" panose="02020603050405020304" pitchFamily="18" charset="0"/>
              </a:rPr>
              <a:t>HS biên kịch và nhập vai tái hiện cảnh xử kiện ở Minh ty</a:t>
            </a:r>
            <a:endParaRPr lang="en-GB" sz="3200">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392801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barn(inVertical)">
                                      <p:cBhvr>
                                        <p:cTn id="2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4142477738"/>
              </p:ext>
            </p:extLst>
          </p:nvPr>
        </p:nvGraphicFramePr>
        <p:xfrm>
          <a:off x="399288" y="1097312"/>
          <a:ext cx="11268455" cy="3709036"/>
        </p:xfrm>
        <a:graphic>
          <a:graphicData uri="http://schemas.openxmlformats.org/drawingml/2006/table">
            <a:tbl>
              <a:tblPr firstRow="1" firstCol="1" bandRow="1" bandCol="1"/>
              <a:tblGrid>
                <a:gridCol w="2389632">
                  <a:extLst>
                    <a:ext uri="{9D8B030D-6E8A-4147-A177-3AD203B41FA5}">
                      <a16:colId xmlns:a16="http://schemas.microsoft.com/office/drawing/2014/main" xmlns="" val="20000"/>
                    </a:ext>
                  </a:extLst>
                </a:gridCol>
                <a:gridCol w="2121408">
                  <a:extLst>
                    <a:ext uri="{9D8B030D-6E8A-4147-A177-3AD203B41FA5}">
                      <a16:colId xmlns:a16="http://schemas.microsoft.com/office/drawing/2014/main" xmlns="" val="20001"/>
                    </a:ext>
                  </a:extLst>
                </a:gridCol>
                <a:gridCol w="3465576">
                  <a:extLst>
                    <a:ext uri="{9D8B030D-6E8A-4147-A177-3AD203B41FA5}">
                      <a16:colId xmlns:a16="http://schemas.microsoft.com/office/drawing/2014/main" xmlns="" val="20002"/>
                    </a:ext>
                  </a:extLst>
                </a:gridCol>
                <a:gridCol w="3291839">
                  <a:extLst>
                    <a:ext uri="{9D8B030D-6E8A-4147-A177-3AD203B41FA5}">
                      <a16:colId xmlns:a16="http://schemas.microsoft.com/office/drawing/2014/main" xmlns="" val="20003"/>
                    </a:ext>
                  </a:extLst>
                </a:gridCol>
              </a:tblGrid>
              <a:tr h="0">
                <a:tc>
                  <a:txBody>
                    <a:bodyPr/>
                    <a:lstStyle/>
                    <a:p>
                      <a:pPr algn="just">
                        <a:lnSpc>
                          <a:spcPct val="130000"/>
                        </a:lnSpc>
                        <a:spcAft>
                          <a:spcPts val="0"/>
                        </a:spcAft>
                        <a:tabLst>
                          <a:tab pos="602615" algn="l"/>
                        </a:tabLst>
                      </a:pPr>
                      <a:r>
                        <a:rPr lang="en-US" sz="2400" b="1">
                          <a:effectLst/>
                          <a:latin typeface="Times New Roman" panose="02020603050405020304" pitchFamily="18" charset="0"/>
                          <a:ea typeface="Calibri" panose="020F0502020204030204" pitchFamily="34" charset="0"/>
                        </a:rPr>
                        <a:t>Mức độ</a:t>
                      </a:r>
                      <a:endParaRPr lang="en-GB" sz="2400">
                        <a:effectLst/>
                        <a:latin typeface="Times New Roman" panose="02020603050405020304" pitchFamily="18" charset="0"/>
                        <a:ea typeface="Calibri" panose="020F0502020204030204" pitchFamily="34" charset="0"/>
                      </a:endParaRPr>
                    </a:p>
                    <a:p>
                      <a:pPr algn="just">
                        <a:lnSpc>
                          <a:spcPct val="130000"/>
                        </a:lnSpc>
                        <a:spcAft>
                          <a:spcPts val="0"/>
                        </a:spcAft>
                        <a:tabLst>
                          <a:tab pos="602615" algn="l"/>
                        </a:tabLst>
                      </a:pPr>
                      <a:r>
                        <a:rPr lang="en-US" sz="2400" b="1">
                          <a:effectLst/>
                          <a:latin typeface="Times New Roman" panose="02020603050405020304" pitchFamily="18" charset="0"/>
                          <a:ea typeface="Calibri" panose="020F0502020204030204" pitchFamily="34" charset="0"/>
                        </a:rPr>
                        <a:t> Tiêu chí</a:t>
                      </a:r>
                      <a:endParaRPr lang="en-GB" sz="24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tabLst>
                          <a:tab pos="602615" algn="l"/>
                        </a:tabLst>
                      </a:pPr>
                      <a:r>
                        <a:rPr lang="en-US" sz="2400" b="1">
                          <a:effectLst/>
                          <a:latin typeface="Times New Roman" panose="02020603050405020304" pitchFamily="18" charset="0"/>
                          <a:ea typeface="Calibri" panose="020F0502020204030204" pitchFamily="34" charset="0"/>
                        </a:rPr>
                        <a:t> </a:t>
                      </a:r>
                      <a:endParaRPr lang="en-GB" sz="2400">
                        <a:effectLst/>
                        <a:latin typeface="Times New Roman" panose="02020603050405020304" pitchFamily="18" charset="0"/>
                        <a:ea typeface="Calibri" panose="020F0502020204030204" pitchFamily="34" charset="0"/>
                      </a:endParaRPr>
                    </a:p>
                    <a:p>
                      <a:pPr algn="ctr">
                        <a:lnSpc>
                          <a:spcPct val="130000"/>
                        </a:lnSpc>
                        <a:spcAft>
                          <a:spcPts val="0"/>
                        </a:spcAft>
                        <a:tabLst>
                          <a:tab pos="602615" algn="l"/>
                        </a:tabLst>
                      </a:pPr>
                      <a:r>
                        <a:rPr lang="en-US" sz="2400" b="1">
                          <a:effectLst/>
                          <a:latin typeface="Times New Roman" panose="02020603050405020304" pitchFamily="18" charset="0"/>
                          <a:ea typeface="Calibri" panose="020F0502020204030204" pitchFamily="34" charset="0"/>
                        </a:rPr>
                        <a:t>Mức 1</a:t>
                      </a:r>
                      <a:endParaRPr lang="en-GB" sz="24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tabLst>
                          <a:tab pos="602615" algn="l"/>
                        </a:tabLst>
                      </a:pPr>
                      <a:r>
                        <a:rPr lang="en-US" sz="2400" b="1">
                          <a:effectLst/>
                          <a:latin typeface="Times New Roman" panose="02020603050405020304" pitchFamily="18" charset="0"/>
                          <a:ea typeface="Calibri" panose="020F0502020204030204" pitchFamily="34" charset="0"/>
                        </a:rPr>
                        <a:t> </a:t>
                      </a:r>
                      <a:endParaRPr lang="en-GB" sz="2400">
                        <a:effectLst/>
                        <a:latin typeface="Times New Roman" panose="02020603050405020304" pitchFamily="18" charset="0"/>
                        <a:ea typeface="Calibri" panose="020F0502020204030204" pitchFamily="34" charset="0"/>
                      </a:endParaRPr>
                    </a:p>
                    <a:p>
                      <a:pPr algn="ctr">
                        <a:lnSpc>
                          <a:spcPct val="130000"/>
                        </a:lnSpc>
                        <a:spcAft>
                          <a:spcPts val="0"/>
                        </a:spcAft>
                        <a:tabLst>
                          <a:tab pos="602615" algn="l"/>
                        </a:tabLst>
                      </a:pPr>
                      <a:r>
                        <a:rPr lang="en-US" sz="2400" b="1">
                          <a:effectLst/>
                          <a:latin typeface="Times New Roman" panose="02020603050405020304" pitchFamily="18" charset="0"/>
                          <a:ea typeface="Calibri" panose="020F0502020204030204" pitchFamily="34" charset="0"/>
                        </a:rPr>
                        <a:t>Mức 2</a:t>
                      </a:r>
                      <a:endParaRPr lang="en-GB" sz="24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tabLst>
                          <a:tab pos="602615" algn="l"/>
                        </a:tabLst>
                      </a:pPr>
                      <a:r>
                        <a:rPr lang="en-US" sz="2400" b="1">
                          <a:effectLst/>
                          <a:latin typeface="Times New Roman" panose="02020603050405020304" pitchFamily="18" charset="0"/>
                          <a:ea typeface="Calibri" panose="020F0502020204030204" pitchFamily="34" charset="0"/>
                        </a:rPr>
                        <a:t> </a:t>
                      </a:r>
                      <a:endParaRPr lang="en-GB" sz="2400">
                        <a:effectLst/>
                        <a:latin typeface="Times New Roman" panose="02020603050405020304" pitchFamily="18" charset="0"/>
                        <a:ea typeface="Calibri" panose="020F0502020204030204" pitchFamily="34" charset="0"/>
                      </a:endParaRPr>
                    </a:p>
                    <a:p>
                      <a:pPr algn="ctr">
                        <a:lnSpc>
                          <a:spcPct val="130000"/>
                        </a:lnSpc>
                        <a:spcAft>
                          <a:spcPts val="0"/>
                        </a:spcAft>
                        <a:tabLst>
                          <a:tab pos="602615" algn="l"/>
                        </a:tabLst>
                      </a:pPr>
                      <a:r>
                        <a:rPr lang="en-US" sz="2400" b="1">
                          <a:effectLst/>
                          <a:latin typeface="Times New Roman" panose="02020603050405020304" pitchFamily="18" charset="0"/>
                          <a:ea typeface="Calibri" panose="020F0502020204030204" pitchFamily="34" charset="0"/>
                        </a:rPr>
                        <a:t>Mức 3</a:t>
                      </a:r>
                      <a:endParaRPr lang="en-GB" sz="24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0">
                <a:tc>
                  <a:txBody>
                    <a:bodyPr/>
                    <a:lstStyle/>
                    <a:p>
                      <a:pPr algn="just">
                        <a:lnSpc>
                          <a:spcPct val="130000"/>
                        </a:lnSpc>
                        <a:spcAft>
                          <a:spcPts val="0"/>
                        </a:spcAft>
                        <a:tabLst>
                          <a:tab pos="602615" algn="l"/>
                        </a:tabLst>
                      </a:pPr>
                      <a:r>
                        <a:rPr lang="en-US" sz="2400">
                          <a:effectLst/>
                          <a:latin typeface="Times New Roman" panose="02020603050405020304" pitchFamily="18" charset="0"/>
                          <a:ea typeface="Calibri" panose="020F0502020204030204" pitchFamily="34" charset="0"/>
                        </a:rPr>
                        <a:t>Thiết kế một kịch bản (sân khấu hóa) về cảnh xử kiện ở Minh ty </a:t>
                      </a:r>
                      <a:r>
                        <a:rPr lang="en-US" sz="2400" b="1">
                          <a:solidFill>
                            <a:srgbClr val="171717"/>
                          </a:solidFill>
                          <a:effectLst/>
                          <a:latin typeface="Times New Roman" panose="02020603050405020304" pitchFamily="18" charset="0"/>
                          <a:ea typeface="Calibri" panose="020F0502020204030204" pitchFamily="34" charset="0"/>
                        </a:rPr>
                        <a:t>(10 điểm)</a:t>
                      </a:r>
                      <a:endParaRPr lang="en-GB" sz="24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0000"/>
                        </a:lnSpc>
                        <a:spcAft>
                          <a:spcPts val="0"/>
                        </a:spcAft>
                        <a:tabLst>
                          <a:tab pos="602615" algn="l"/>
                        </a:tabLst>
                      </a:pPr>
                      <a:r>
                        <a:rPr lang="en-US" sz="2400">
                          <a:effectLst/>
                          <a:latin typeface="Times New Roman" panose="02020603050405020304" pitchFamily="18" charset="0"/>
                          <a:ea typeface="Calibri" panose="020F0502020204030204" pitchFamily="34" charset="0"/>
                        </a:rPr>
                        <a:t>Kịch bản đúng hướng nhưng chưa đầy đủ nội dung, diễn viên chưa nhập vai tốt</a:t>
                      </a:r>
                      <a:r>
                        <a:rPr lang="vi-VN" sz="2400" baseline="0">
                          <a:effectLst/>
                          <a:latin typeface="Times New Roman" panose="02020603050405020304" pitchFamily="18" charset="0"/>
                          <a:ea typeface="Calibri" panose="020F0502020204030204" pitchFamily="34" charset="0"/>
                        </a:rPr>
                        <a:t> </a:t>
                      </a:r>
                      <a:r>
                        <a:rPr lang="en-US" sz="2400">
                          <a:solidFill>
                            <a:srgbClr val="171717"/>
                          </a:solidFill>
                          <a:effectLst/>
                          <a:latin typeface="Times New Roman" panose="02020603050405020304" pitchFamily="18" charset="0"/>
                        </a:rPr>
                        <a:t> (5 – 6 điểm)</a:t>
                      </a:r>
                      <a:endParaRPr lang="en-GB" sz="2400">
                        <a:effectLst/>
                        <a:latin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0000"/>
                        </a:lnSpc>
                        <a:spcAft>
                          <a:spcPts val="0"/>
                        </a:spcAft>
                        <a:tabLst>
                          <a:tab pos="602615" algn="l"/>
                        </a:tabLst>
                      </a:pPr>
                      <a:r>
                        <a:rPr lang="en-US" sz="2400">
                          <a:effectLst/>
                          <a:latin typeface="Times New Roman" panose="02020603050405020304" pitchFamily="18" charset="0"/>
                          <a:ea typeface="Calibri" panose="020F0502020204030204" pitchFamily="34" charset="0"/>
                        </a:rPr>
                        <a:t>Kịch bản đủ nội dung nhưng chưa hấp dẫn, các diễn viên diễn có ý thức diễn xuất nhưng chưa tạo được ấn tượng sâu. </a:t>
                      </a:r>
                      <a:r>
                        <a:rPr lang="en-US" sz="2400">
                          <a:solidFill>
                            <a:srgbClr val="171717"/>
                          </a:solidFill>
                          <a:effectLst/>
                          <a:latin typeface="Times New Roman" panose="02020603050405020304" pitchFamily="18" charset="0"/>
                          <a:ea typeface="Calibri" panose="020F0502020204030204" pitchFamily="34" charset="0"/>
                        </a:rPr>
                        <a:t>(7 – 8 điểm)</a:t>
                      </a:r>
                      <a:endParaRPr lang="en-GB" sz="24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0000"/>
                        </a:lnSpc>
                        <a:spcAft>
                          <a:spcPts val="0"/>
                        </a:spcAft>
                        <a:tabLst>
                          <a:tab pos="602615" algn="l"/>
                        </a:tabLst>
                      </a:pPr>
                      <a:r>
                        <a:rPr lang="en-US" sz="2400">
                          <a:effectLst/>
                          <a:latin typeface="Times New Roman" panose="02020603050405020304" pitchFamily="18" charset="0"/>
                          <a:ea typeface="Calibri" panose="020F0502020204030204" pitchFamily="34" charset="0"/>
                        </a:rPr>
                        <a:t>Kịch bản đầy đủ nội dung và hấp dẫn, cuốn hút người đọc, diễn viên diễn xuất tốt, mang lại cảm xúc cho người xem.</a:t>
                      </a:r>
                      <a:r>
                        <a:rPr lang="vi-VN" sz="2400" baseline="0">
                          <a:solidFill>
                            <a:srgbClr val="171717"/>
                          </a:solidFill>
                          <a:effectLst/>
                          <a:latin typeface="Times New Roman" panose="02020603050405020304" pitchFamily="18" charset="0"/>
                          <a:ea typeface="Calibri" panose="020F0502020204030204" pitchFamily="34" charset="0"/>
                        </a:rPr>
                        <a:t> </a:t>
                      </a:r>
                      <a:r>
                        <a:rPr lang="en-US" sz="2400">
                          <a:solidFill>
                            <a:srgbClr val="171717"/>
                          </a:solidFill>
                          <a:effectLst/>
                          <a:latin typeface="Times New Roman" panose="02020603050405020304" pitchFamily="18" charset="0"/>
                          <a:ea typeface="Calibri" panose="020F0502020204030204" pitchFamily="34" charset="0"/>
                        </a:rPr>
                        <a:t>(9 - 10 điểm)</a:t>
                      </a:r>
                      <a:endParaRPr lang="en-GB" sz="24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bl>
          </a:graphicData>
        </a:graphic>
      </p:graphicFrame>
      <p:sp>
        <p:nvSpPr>
          <p:cNvPr id="5" name="Rectangle 4"/>
          <p:cNvSpPr/>
          <p:nvPr/>
        </p:nvSpPr>
        <p:spPr>
          <a:xfrm>
            <a:off x="3211340" y="219566"/>
            <a:ext cx="6689652" cy="584775"/>
          </a:xfrm>
          <a:prstGeom prst="rect">
            <a:avLst/>
          </a:prstGeom>
        </p:spPr>
        <p:txBody>
          <a:bodyPr wrap="none">
            <a:spAutoFit/>
          </a:bodyPr>
          <a:lstStyle/>
          <a:p>
            <a:r>
              <a:rPr lang="vi-VN" sz="3200" b="1" i="1">
                <a:solidFill>
                  <a:srgbClr val="0D0D0D"/>
                </a:solidFill>
                <a:latin typeface="Times New Roman" panose="02020603050405020304" pitchFamily="18" charset="0"/>
                <a:ea typeface="Calibri" panose="020F0502020204030204" pitchFamily="34" charset="0"/>
              </a:rPr>
              <a:t>Rubric thiết kế kịch bản và diễn xuất</a:t>
            </a:r>
            <a:endParaRPr lang="en-GB" sz="3200" b="1" i="1"/>
          </a:p>
        </p:txBody>
      </p:sp>
    </p:spTree>
    <p:extLst>
      <p:ext uri="{BB962C8B-B14F-4D97-AF65-F5344CB8AC3E}">
        <p14:creationId xmlns:p14="http://schemas.microsoft.com/office/powerpoint/2010/main" val="3371898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4450" name="Content Placeholder 2"/>
          <p:cNvSpPr>
            <a:spLocks noGrp="1"/>
          </p:cNvSpPr>
          <p:nvPr>
            <p:ph idx="1"/>
          </p:nvPr>
        </p:nvSpPr>
        <p:spPr/>
        <p:txBody>
          <a:bodyPr/>
          <a:lstStyle/>
          <a:p>
            <a:endParaRPr lang="en-US"/>
          </a:p>
        </p:txBody>
      </p:sp>
      <p:pic>
        <p:nvPicPr>
          <p:cNvPr id="10445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200" y="504842"/>
            <a:ext cx="11887200" cy="5819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27154910"/>
      </p:ext>
    </p:extLst>
  </p:cSld>
  <p:clrMapOvr>
    <a:masterClrMapping/>
  </p:clrMapOvr>
  <p:transition>
    <p:wheel spokes="8"/>
  </p:transition>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2" name="Rounded Rectangular Callout 1"/>
          <p:cNvSpPr/>
          <p:nvPr/>
        </p:nvSpPr>
        <p:spPr>
          <a:xfrm>
            <a:off x="466627" y="581414"/>
            <a:ext cx="4197096" cy="3720611"/>
          </a:xfrm>
          <a:prstGeom prst="wedgeRoundRectCallout">
            <a:avLst/>
          </a:prstGeom>
          <a:solidFill>
            <a:schemeClr val="bg1">
              <a:lumMod val="8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ounded Rectangular Callout 4"/>
          <p:cNvSpPr/>
          <p:nvPr/>
        </p:nvSpPr>
        <p:spPr>
          <a:xfrm>
            <a:off x="5943600" y="2197240"/>
            <a:ext cx="4197096" cy="3720611"/>
          </a:xfrm>
          <a:prstGeom prst="wedgeRoundRectCallout">
            <a:avLst/>
          </a:prstGeom>
          <a:solidFill>
            <a:schemeClr val="bg1">
              <a:lumMod val="8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741792" y="825892"/>
            <a:ext cx="3669952" cy="3231654"/>
          </a:xfrm>
          <a:prstGeom prst="rect">
            <a:avLst/>
          </a:prstGeom>
        </p:spPr>
        <p:txBody>
          <a:bodyPr wrap="square">
            <a:spAutoFit/>
          </a:bodyPr>
          <a:lstStyle/>
          <a:p>
            <a:pPr algn="just" defTabSz="914400"/>
            <a:r>
              <a:rPr lang="nl-NL" sz="3400" dirty="0">
                <a:solidFill>
                  <a:prstClr val="black"/>
                </a:solidFill>
                <a:latin typeface="Times New Roman" panose="02020603050405020304" pitchFamily="18" charset="0"/>
                <a:cs typeface="Times New Roman" panose="02020603050405020304" pitchFamily="18" charset="0"/>
              </a:rPr>
              <a:t>Em hãy rút ra điểm giống nhau của các chi tiết truyện trên.</a:t>
            </a:r>
            <a:endParaRPr lang="en-GB" sz="3400" dirty="0">
              <a:solidFill>
                <a:prstClr val="black"/>
              </a:solidFill>
              <a:latin typeface="Times New Roman" panose="02020603050405020304" pitchFamily="18" charset="0"/>
              <a:cs typeface="Times New Roman" panose="02020603050405020304" pitchFamily="18" charset="0"/>
            </a:endParaRPr>
          </a:p>
          <a:p>
            <a:pPr algn="just" defTabSz="914400"/>
            <a:r>
              <a:rPr lang="nl-NL" sz="3400" dirty="0">
                <a:solidFill>
                  <a:prstClr val="black"/>
                </a:solidFill>
                <a:latin typeface="Times New Roman" panose="02020603050405020304" pitchFamily="18" charset="0"/>
                <a:cs typeface="Times New Roman" panose="02020603050405020304" pitchFamily="18" charset="0"/>
              </a:rPr>
              <a:t> Nêu ý nghĩa của một chi tiết mà em ấn tượng nhất.</a:t>
            </a:r>
            <a:endParaRPr lang="en-GB" sz="3400" dirty="0">
              <a:solidFill>
                <a:prstClr val="black"/>
              </a:solidFill>
              <a:latin typeface="Times New Roman" panose="02020603050405020304" pitchFamily="18" charset="0"/>
              <a:cs typeface="Times New Roman" panose="02020603050405020304" pitchFamily="18" charset="0"/>
            </a:endParaRPr>
          </a:p>
        </p:txBody>
      </p:sp>
      <p:sp>
        <p:nvSpPr>
          <p:cNvPr id="9" name="Rectangle 8"/>
          <p:cNvSpPr/>
          <p:nvPr/>
        </p:nvSpPr>
        <p:spPr>
          <a:xfrm>
            <a:off x="6071616" y="2419856"/>
            <a:ext cx="3922776" cy="3108543"/>
          </a:xfrm>
          <a:prstGeom prst="rect">
            <a:avLst/>
          </a:prstGeom>
        </p:spPr>
        <p:txBody>
          <a:bodyPr wrap="square">
            <a:spAutoFit/>
          </a:bodyPr>
          <a:lstStyle/>
          <a:p>
            <a:pPr algn="just" defTabSz="914400"/>
            <a:r>
              <a:rPr lang="en-US" sz="2800">
                <a:solidFill>
                  <a:srgbClr val="0D0D0D"/>
                </a:solidFill>
                <a:latin typeface="Times New Roman" panose="02020603050405020304" pitchFamily="18" charset="0"/>
                <a:ea typeface="MS Mincho"/>
              </a:rPr>
              <a:t>Các chi tiết trên đều là các chi tiết kì ảo, không có thật, góp phần làm cho cốt truyện thêm li kì, hấp dẫn; gửi gắm quan điểm, thái độ của nhân dân dành cho những nhân vật.</a:t>
            </a:r>
            <a:endParaRPr lang="en-GB" sz="2800">
              <a:solidFill>
                <a:prstClr val="black"/>
              </a:solidFill>
            </a:endParaRPr>
          </a:p>
        </p:txBody>
      </p:sp>
    </p:spTree>
    <p:extLst>
      <p:ext uri="{BB962C8B-B14F-4D97-AF65-F5344CB8AC3E}">
        <p14:creationId xmlns:p14="http://schemas.microsoft.com/office/powerpoint/2010/main" val="2989284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circle(in)">
                                      <p:cBhvr>
                                        <p:cTn id="15" dur="2000"/>
                                        <p:tgtEl>
                                          <p:spTgt spid="9"/>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circle(in)">
                                      <p:cBhvr>
                                        <p:cTn id="18"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8"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000" b="-9000"/>
            </a:stretch>
          </a:blipFill>
        </p:spPr>
        <p:txBody>
          <a:bodyPr lIns="60954" tIns="30477" rIns="60954" bIns="30477"/>
          <a:lstStyle/>
          <a:p>
            <a:endParaRPr lang="en-US"/>
          </a:p>
        </p:txBody>
      </p:sp>
      <p:sp>
        <p:nvSpPr>
          <p:cNvPr id="3" name="Freeform 3"/>
          <p:cNvSpPr/>
          <p:nvPr/>
        </p:nvSpPr>
        <p:spPr>
          <a:xfrm>
            <a:off x="1397652" y="1039674"/>
            <a:ext cx="9695085" cy="4644993"/>
          </a:xfrm>
          <a:custGeom>
            <a:avLst/>
            <a:gdLst/>
            <a:ahLst/>
            <a:cxnLst/>
            <a:rect l="l" t="t" r="r" b="b"/>
            <a:pathLst>
              <a:path w="14542628" h="6967489">
                <a:moveTo>
                  <a:pt x="0" y="0"/>
                </a:moveTo>
                <a:lnTo>
                  <a:pt x="14542628" y="0"/>
                </a:lnTo>
                <a:lnTo>
                  <a:pt x="14542628" y="6967490"/>
                </a:lnTo>
                <a:lnTo>
                  <a:pt x="0" y="6967490"/>
                </a:lnTo>
                <a:lnTo>
                  <a:pt x="0" y="0"/>
                </a:lnTo>
                <a:close/>
              </a:path>
            </a:pathLst>
          </a:custGeom>
          <a:blipFill>
            <a:blip r:embed="rId3"/>
            <a:stretch>
              <a:fillRect t="-21750" b="-41096"/>
            </a:stretch>
          </a:blipFill>
        </p:spPr>
        <p:txBody>
          <a:bodyPr lIns="60954" tIns="30477" rIns="60954" bIns="30477"/>
          <a:lstStyle/>
          <a:p>
            <a:endParaRPr lang="en-US"/>
          </a:p>
        </p:txBody>
      </p:sp>
      <p:sp>
        <p:nvSpPr>
          <p:cNvPr id="4" name="Freeform 4"/>
          <p:cNvSpPr/>
          <p:nvPr/>
        </p:nvSpPr>
        <p:spPr>
          <a:xfrm rot="-1581577">
            <a:off x="179203" y="295645"/>
            <a:ext cx="3808383" cy="2422619"/>
          </a:xfrm>
          <a:custGeom>
            <a:avLst/>
            <a:gdLst/>
            <a:ahLst/>
            <a:cxnLst/>
            <a:rect l="l" t="t" r="r" b="b"/>
            <a:pathLst>
              <a:path w="5712575" h="3633928">
                <a:moveTo>
                  <a:pt x="0" y="0"/>
                </a:moveTo>
                <a:lnTo>
                  <a:pt x="5712575" y="0"/>
                </a:lnTo>
                <a:lnTo>
                  <a:pt x="5712575" y="3633928"/>
                </a:lnTo>
                <a:lnTo>
                  <a:pt x="0" y="3633928"/>
                </a:lnTo>
                <a:lnTo>
                  <a:pt x="0" y="0"/>
                </a:lnTo>
                <a:close/>
              </a:path>
            </a:pathLst>
          </a:custGeom>
          <a:blipFill>
            <a:blip r:embed="rId4"/>
            <a:stretch>
              <a:fillRect t="-90169"/>
            </a:stretch>
          </a:blipFill>
        </p:spPr>
        <p:txBody>
          <a:bodyPr lIns="60954" tIns="30477" rIns="60954" bIns="30477"/>
          <a:lstStyle/>
          <a:p>
            <a:endParaRPr lang="en-US"/>
          </a:p>
        </p:txBody>
      </p:sp>
      <p:sp>
        <p:nvSpPr>
          <p:cNvPr id="5" name="Freeform 5"/>
          <p:cNvSpPr/>
          <p:nvPr/>
        </p:nvSpPr>
        <p:spPr>
          <a:xfrm flipH="1">
            <a:off x="-275280" y="4084568"/>
            <a:ext cx="2914778" cy="3890926"/>
          </a:xfrm>
          <a:custGeom>
            <a:avLst/>
            <a:gdLst/>
            <a:ahLst/>
            <a:cxnLst/>
            <a:rect l="l" t="t" r="r" b="b"/>
            <a:pathLst>
              <a:path w="4372167" h="5836389">
                <a:moveTo>
                  <a:pt x="4372167" y="0"/>
                </a:moveTo>
                <a:lnTo>
                  <a:pt x="0" y="0"/>
                </a:lnTo>
                <a:lnTo>
                  <a:pt x="0" y="5836389"/>
                </a:lnTo>
                <a:lnTo>
                  <a:pt x="4372167" y="5836389"/>
                </a:lnTo>
                <a:lnTo>
                  <a:pt x="4372167" y="0"/>
                </a:lnTo>
                <a:close/>
              </a:path>
            </a:pathLst>
          </a:custGeom>
          <a:blipFill>
            <a:blip r:embed="rId5"/>
            <a:stretch>
              <a:fillRect/>
            </a:stretch>
          </a:blipFill>
        </p:spPr>
        <p:txBody>
          <a:bodyPr lIns="60954" tIns="30477" rIns="60954" bIns="30477"/>
          <a:lstStyle/>
          <a:p>
            <a:endParaRPr lang="en-US"/>
          </a:p>
        </p:txBody>
      </p:sp>
      <p:sp>
        <p:nvSpPr>
          <p:cNvPr id="6" name="Freeform 6"/>
          <p:cNvSpPr/>
          <p:nvPr/>
        </p:nvSpPr>
        <p:spPr>
          <a:xfrm rot="908544" flipH="1">
            <a:off x="-1569918" y="189270"/>
            <a:ext cx="3062114" cy="2821949"/>
          </a:xfrm>
          <a:custGeom>
            <a:avLst/>
            <a:gdLst/>
            <a:ahLst/>
            <a:cxnLst/>
            <a:rect l="l" t="t" r="r" b="b"/>
            <a:pathLst>
              <a:path w="4593171" h="4232923">
                <a:moveTo>
                  <a:pt x="4593171" y="0"/>
                </a:moveTo>
                <a:lnTo>
                  <a:pt x="0" y="0"/>
                </a:lnTo>
                <a:lnTo>
                  <a:pt x="0" y="4232922"/>
                </a:lnTo>
                <a:lnTo>
                  <a:pt x="4593171" y="4232922"/>
                </a:lnTo>
                <a:lnTo>
                  <a:pt x="4593171" y="0"/>
                </a:lnTo>
                <a:close/>
              </a:path>
            </a:pathLst>
          </a:custGeom>
          <a:blipFill>
            <a:blip r:embed="rId6"/>
            <a:stretch>
              <a:fillRect/>
            </a:stretch>
          </a:blipFill>
        </p:spPr>
        <p:txBody>
          <a:bodyPr lIns="60954" tIns="30477" rIns="60954" bIns="30477"/>
          <a:lstStyle/>
          <a:p>
            <a:endParaRPr lang="en-US"/>
          </a:p>
        </p:txBody>
      </p:sp>
      <p:sp>
        <p:nvSpPr>
          <p:cNvPr id="7" name="Freeform 7"/>
          <p:cNvSpPr/>
          <p:nvPr/>
        </p:nvSpPr>
        <p:spPr>
          <a:xfrm rot="167910" flipH="1">
            <a:off x="9637582" y="75648"/>
            <a:ext cx="3205334" cy="4361909"/>
          </a:xfrm>
          <a:custGeom>
            <a:avLst/>
            <a:gdLst/>
            <a:ahLst/>
            <a:cxnLst/>
            <a:rect l="l" t="t" r="r" b="b"/>
            <a:pathLst>
              <a:path w="4808001" h="6542864">
                <a:moveTo>
                  <a:pt x="4808001" y="0"/>
                </a:moveTo>
                <a:lnTo>
                  <a:pt x="0" y="0"/>
                </a:lnTo>
                <a:lnTo>
                  <a:pt x="0" y="6542864"/>
                </a:lnTo>
                <a:lnTo>
                  <a:pt x="4808001" y="6542864"/>
                </a:lnTo>
                <a:lnTo>
                  <a:pt x="4808001" y="0"/>
                </a:lnTo>
                <a:close/>
              </a:path>
            </a:pathLst>
          </a:custGeom>
          <a:blipFill>
            <a:blip r:embed="rId7"/>
            <a:stretch>
              <a:fillRect/>
            </a:stretch>
          </a:blipFill>
        </p:spPr>
        <p:txBody>
          <a:bodyPr lIns="60954" tIns="30477" rIns="60954" bIns="30477"/>
          <a:lstStyle/>
          <a:p>
            <a:endParaRPr lang="en-US"/>
          </a:p>
        </p:txBody>
      </p:sp>
      <p:sp>
        <p:nvSpPr>
          <p:cNvPr id="8" name="Freeform 8"/>
          <p:cNvSpPr/>
          <p:nvPr/>
        </p:nvSpPr>
        <p:spPr>
          <a:xfrm rot="-806752">
            <a:off x="10345246" y="4857810"/>
            <a:ext cx="2170789" cy="3024134"/>
          </a:xfrm>
          <a:custGeom>
            <a:avLst/>
            <a:gdLst/>
            <a:ahLst/>
            <a:cxnLst/>
            <a:rect l="l" t="t" r="r" b="b"/>
            <a:pathLst>
              <a:path w="3256184" h="4536201">
                <a:moveTo>
                  <a:pt x="0" y="0"/>
                </a:moveTo>
                <a:lnTo>
                  <a:pt x="3256184" y="0"/>
                </a:lnTo>
                <a:lnTo>
                  <a:pt x="3256184" y="4536201"/>
                </a:lnTo>
                <a:lnTo>
                  <a:pt x="0" y="4536201"/>
                </a:lnTo>
                <a:lnTo>
                  <a:pt x="0" y="0"/>
                </a:lnTo>
                <a:close/>
              </a:path>
            </a:pathLst>
          </a:custGeom>
          <a:blipFill>
            <a:blip r:embed="rId8"/>
            <a:stretch>
              <a:fillRect/>
            </a:stretch>
          </a:blipFill>
        </p:spPr>
        <p:txBody>
          <a:bodyPr lIns="60954" tIns="30477" rIns="60954" bIns="30477"/>
          <a:lstStyle/>
          <a:p>
            <a:endParaRPr lang="en-US"/>
          </a:p>
        </p:txBody>
      </p:sp>
      <p:sp>
        <p:nvSpPr>
          <p:cNvPr id="9" name="TextBox 9"/>
          <p:cNvSpPr txBox="1"/>
          <p:nvPr/>
        </p:nvSpPr>
        <p:spPr>
          <a:xfrm>
            <a:off x="1524000" y="1039673"/>
            <a:ext cx="9245600" cy="4321183"/>
          </a:xfrm>
          <a:prstGeom prst="rect">
            <a:avLst/>
          </a:prstGeom>
        </p:spPr>
        <p:txBody>
          <a:bodyPr wrap="square" lIns="0" tIns="0" rIns="0" bIns="0" rtlCol="0" anchor="t">
            <a:spAutoFit/>
          </a:bodyPr>
          <a:lstStyle/>
          <a:p>
            <a:pPr algn="ctr">
              <a:lnSpc>
                <a:spcPct val="130000"/>
              </a:lnSpc>
            </a:pPr>
            <a:endParaRPr lang="en-US" sz="3600" b="1">
              <a:solidFill>
                <a:srgbClr val="000000"/>
              </a:solidFill>
              <a:latin typeface="Times New Roman" pitchFamily="18" charset="0"/>
              <a:cs typeface="Times New Roman" pitchFamily="18" charset="0"/>
            </a:endParaRPr>
          </a:p>
          <a:p>
            <a:pPr algn="ctr">
              <a:lnSpc>
                <a:spcPct val="130000"/>
              </a:lnSpc>
            </a:pPr>
            <a:r>
              <a:rPr lang="en-US" sz="3600" b="1">
                <a:solidFill>
                  <a:srgbClr val="000000"/>
                </a:solidFill>
                <a:latin typeface="Times New Roman" pitchFamily="18" charset="0"/>
                <a:cs typeface="Times New Roman" pitchFamily="18" charset="0"/>
              </a:rPr>
              <a:t>BÀI 3: SÔNG NÚI LINH THIÊNG </a:t>
            </a:r>
          </a:p>
          <a:p>
            <a:pPr algn="ctr">
              <a:lnSpc>
                <a:spcPct val="130000"/>
              </a:lnSpc>
            </a:pPr>
            <a:r>
              <a:rPr lang="en-US" sz="3600" b="1">
                <a:solidFill>
                  <a:srgbClr val="000000"/>
                </a:solidFill>
                <a:latin typeface="Times New Roman" pitchFamily="18" charset="0"/>
                <a:cs typeface="Times New Roman" pitchFamily="18" charset="0"/>
              </a:rPr>
              <a:t>(TRUYỆN TRUYỀN KÌ, VĂN TẾ)</a:t>
            </a:r>
          </a:p>
          <a:p>
            <a:pPr marL="609539" indent="-609539" algn="just">
              <a:lnSpc>
                <a:spcPct val="130000"/>
              </a:lnSpc>
              <a:buAutoNum type="alphaUcPeriod"/>
            </a:pPr>
            <a:r>
              <a:rPr lang="en-US" sz="3600" b="1">
                <a:solidFill>
                  <a:srgbClr val="000000"/>
                </a:solidFill>
                <a:latin typeface="Times New Roman" pitchFamily="18" charset="0"/>
                <a:cs typeface="Times New Roman" pitchFamily="18" charset="0"/>
              </a:rPr>
              <a:t>ĐỌC</a:t>
            </a:r>
            <a:r>
              <a:rPr lang="en-US" sz="3600">
                <a:solidFill>
                  <a:srgbClr val="000000"/>
                </a:solidFill>
                <a:latin typeface="Times New Roman" pitchFamily="18" charset="0"/>
                <a:cs typeface="Times New Roman" pitchFamily="18" charset="0"/>
              </a:rPr>
              <a:t> </a:t>
            </a:r>
          </a:p>
          <a:p>
            <a:pPr algn="ctr">
              <a:lnSpc>
                <a:spcPct val="130000"/>
              </a:lnSpc>
            </a:pPr>
            <a:r>
              <a:rPr lang="en-US" sz="3600" b="1">
                <a:solidFill>
                  <a:srgbClr val="000000"/>
                </a:solidFill>
                <a:latin typeface="Times New Roman" pitchFamily="18" charset="0"/>
                <a:cs typeface="Times New Roman" pitchFamily="18" charset="0"/>
              </a:rPr>
              <a:t>VĂN BẢN 1: CHUYỆN CHỨC PHÁN SỰ </a:t>
            </a:r>
          </a:p>
          <a:p>
            <a:pPr algn="ctr">
              <a:lnSpc>
                <a:spcPct val="130000"/>
              </a:lnSpc>
            </a:pPr>
            <a:r>
              <a:rPr lang="en-US" sz="3600" b="1">
                <a:solidFill>
                  <a:srgbClr val="000000"/>
                </a:solidFill>
                <a:latin typeface="Times New Roman" pitchFamily="18" charset="0"/>
                <a:cs typeface="Times New Roman" pitchFamily="18" charset="0"/>
              </a:rPr>
              <a:t>                        ĐỀN TẢN VIÊN (Nguyễn Dữ)</a:t>
            </a:r>
          </a:p>
        </p:txBody>
      </p:sp>
    </p:spTree>
    <p:extLst>
      <p:ext uri="{BB962C8B-B14F-4D97-AF65-F5344CB8AC3E}">
        <p14:creationId xmlns:p14="http://schemas.microsoft.com/office/powerpoint/2010/main" val="1149750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376"/>
        <p:cNvGrpSpPr/>
        <p:nvPr/>
      </p:nvGrpSpPr>
      <p:grpSpPr>
        <a:xfrm>
          <a:off x="0" y="0"/>
          <a:ext cx="0" cy="0"/>
          <a:chOff x="0" y="0"/>
          <a:chExt cx="0" cy="0"/>
        </a:xfrm>
      </p:grpSpPr>
      <p:grpSp>
        <p:nvGrpSpPr>
          <p:cNvPr id="3384" name="Google Shape;3384;p36"/>
          <p:cNvGrpSpPr/>
          <p:nvPr/>
        </p:nvGrpSpPr>
        <p:grpSpPr>
          <a:xfrm>
            <a:off x="9370990" y="548693"/>
            <a:ext cx="2122236" cy="1175137"/>
            <a:chOff x="7028224" y="486478"/>
            <a:chExt cx="1591677" cy="881353"/>
          </a:xfrm>
        </p:grpSpPr>
        <p:sp>
          <p:nvSpPr>
            <p:cNvPr id="3385" name="Google Shape;3385;p36"/>
            <p:cNvSpPr/>
            <p:nvPr/>
          </p:nvSpPr>
          <p:spPr>
            <a:xfrm rot="3684608">
              <a:off x="7927520" y="582209"/>
              <a:ext cx="86377" cy="72370"/>
            </a:xfrm>
            <a:custGeom>
              <a:avLst/>
              <a:gdLst/>
              <a:ahLst/>
              <a:cxnLst/>
              <a:rect l="l" t="t" r="r" b="b"/>
              <a:pathLst>
                <a:path w="1073" h="899" extrusionOk="0">
                  <a:moveTo>
                    <a:pt x="493" y="0"/>
                  </a:moveTo>
                  <a:cubicBezTo>
                    <a:pt x="233" y="0"/>
                    <a:pt x="1" y="236"/>
                    <a:pt x="55" y="534"/>
                  </a:cubicBezTo>
                  <a:cubicBezTo>
                    <a:pt x="94" y="748"/>
                    <a:pt x="289" y="898"/>
                    <a:pt x="500" y="898"/>
                  </a:cubicBezTo>
                  <a:cubicBezTo>
                    <a:pt x="527" y="898"/>
                    <a:pt x="554" y="896"/>
                    <a:pt x="581" y="891"/>
                  </a:cubicBezTo>
                  <a:cubicBezTo>
                    <a:pt x="965" y="811"/>
                    <a:pt x="1072" y="302"/>
                    <a:pt x="742" y="79"/>
                  </a:cubicBezTo>
                  <a:cubicBezTo>
                    <a:pt x="662" y="25"/>
                    <a:pt x="576" y="0"/>
                    <a:pt x="49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386" name="Google Shape;3386;p36"/>
            <p:cNvSpPr/>
            <p:nvPr/>
          </p:nvSpPr>
          <p:spPr>
            <a:xfrm rot="3684608">
              <a:off x="7929692" y="577828"/>
              <a:ext cx="79132" cy="74463"/>
            </a:xfrm>
            <a:custGeom>
              <a:avLst/>
              <a:gdLst/>
              <a:ahLst/>
              <a:cxnLst/>
              <a:rect l="l" t="t" r="r" b="b"/>
              <a:pathLst>
                <a:path w="983" h="925" extrusionOk="0">
                  <a:moveTo>
                    <a:pt x="509" y="1"/>
                  </a:moveTo>
                  <a:cubicBezTo>
                    <a:pt x="241" y="1"/>
                    <a:pt x="0" y="245"/>
                    <a:pt x="55" y="551"/>
                  </a:cubicBezTo>
                  <a:cubicBezTo>
                    <a:pt x="37" y="435"/>
                    <a:pt x="55" y="310"/>
                    <a:pt x="126" y="212"/>
                  </a:cubicBezTo>
                  <a:cubicBezTo>
                    <a:pt x="216" y="89"/>
                    <a:pt x="348" y="32"/>
                    <a:pt x="478" y="32"/>
                  </a:cubicBezTo>
                  <a:cubicBezTo>
                    <a:pt x="671" y="32"/>
                    <a:pt x="860" y="158"/>
                    <a:pt x="903" y="381"/>
                  </a:cubicBezTo>
                  <a:cubicBezTo>
                    <a:pt x="958" y="670"/>
                    <a:pt x="727" y="905"/>
                    <a:pt x="472" y="905"/>
                  </a:cubicBezTo>
                  <a:cubicBezTo>
                    <a:pt x="395" y="905"/>
                    <a:pt x="316" y="884"/>
                    <a:pt x="242" y="836"/>
                  </a:cubicBezTo>
                  <a:cubicBezTo>
                    <a:pt x="144" y="765"/>
                    <a:pt x="82" y="667"/>
                    <a:pt x="55" y="551"/>
                  </a:cubicBezTo>
                  <a:lnTo>
                    <a:pt x="55" y="551"/>
                  </a:lnTo>
                  <a:cubicBezTo>
                    <a:pt x="103" y="790"/>
                    <a:pt x="306" y="925"/>
                    <a:pt x="511" y="925"/>
                  </a:cubicBezTo>
                  <a:cubicBezTo>
                    <a:pt x="651" y="925"/>
                    <a:pt x="791" y="863"/>
                    <a:pt x="885" y="729"/>
                  </a:cubicBezTo>
                  <a:cubicBezTo>
                    <a:pt x="956" y="622"/>
                    <a:pt x="983" y="497"/>
                    <a:pt x="956" y="372"/>
                  </a:cubicBezTo>
                  <a:cubicBezTo>
                    <a:pt x="938" y="247"/>
                    <a:pt x="858" y="140"/>
                    <a:pt x="760" y="78"/>
                  </a:cubicBezTo>
                  <a:cubicBezTo>
                    <a:pt x="679" y="25"/>
                    <a:pt x="593" y="1"/>
                    <a:pt x="509" y="1"/>
                  </a:cubicBezTo>
                  <a:close/>
                </a:path>
              </a:pathLst>
            </a:custGeom>
            <a:solidFill>
              <a:srgbClr val="680B09"/>
            </a:solidFill>
            <a:ln>
              <a:noFill/>
            </a:ln>
          </p:spPr>
          <p:txBody>
            <a:bodyPr spcFirstLastPara="1" wrap="square" lIns="91425" tIns="91425" rIns="91425" bIns="91425" anchor="ctr" anchorCtr="0">
              <a:noAutofit/>
            </a:bodyPr>
            <a:lstStyle/>
            <a:p>
              <a:endParaRPr/>
            </a:p>
          </p:txBody>
        </p:sp>
        <p:sp>
          <p:nvSpPr>
            <p:cNvPr id="3387" name="Google Shape;3387;p36"/>
            <p:cNvSpPr/>
            <p:nvPr/>
          </p:nvSpPr>
          <p:spPr>
            <a:xfrm rot="3684608">
              <a:off x="7946241" y="615641"/>
              <a:ext cx="33166" cy="27209"/>
            </a:xfrm>
            <a:custGeom>
              <a:avLst/>
              <a:gdLst/>
              <a:ahLst/>
              <a:cxnLst/>
              <a:rect l="l" t="t" r="r" b="b"/>
              <a:pathLst>
                <a:path w="412" h="338" extrusionOk="0">
                  <a:moveTo>
                    <a:pt x="191" y="0"/>
                  </a:moveTo>
                  <a:cubicBezTo>
                    <a:pt x="91" y="0"/>
                    <a:pt x="1" y="93"/>
                    <a:pt x="28" y="201"/>
                  </a:cubicBezTo>
                  <a:cubicBezTo>
                    <a:pt x="43" y="280"/>
                    <a:pt x="108" y="338"/>
                    <a:pt x="191" y="338"/>
                  </a:cubicBezTo>
                  <a:cubicBezTo>
                    <a:pt x="202" y="338"/>
                    <a:pt x="213" y="337"/>
                    <a:pt x="224" y="335"/>
                  </a:cubicBezTo>
                  <a:cubicBezTo>
                    <a:pt x="367" y="308"/>
                    <a:pt x="411" y="112"/>
                    <a:pt x="286" y="31"/>
                  </a:cubicBezTo>
                  <a:cubicBezTo>
                    <a:pt x="256" y="10"/>
                    <a:pt x="223" y="0"/>
                    <a:pt x="191"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endParaRPr/>
            </a:p>
          </p:txBody>
        </p:sp>
        <p:sp>
          <p:nvSpPr>
            <p:cNvPr id="3388" name="Google Shape;3388;p36"/>
            <p:cNvSpPr/>
            <p:nvPr/>
          </p:nvSpPr>
          <p:spPr>
            <a:xfrm rot="3684608">
              <a:off x="7998868" y="703623"/>
              <a:ext cx="76959" cy="76959"/>
            </a:xfrm>
            <a:custGeom>
              <a:avLst/>
              <a:gdLst/>
              <a:ahLst/>
              <a:cxnLst/>
              <a:rect l="l" t="t" r="r" b="b"/>
              <a:pathLst>
                <a:path w="956" h="956" extrusionOk="0">
                  <a:moveTo>
                    <a:pt x="482" y="1"/>
                  </a:moveTo>
                  <a:cubicBezTo>
                    <a:pt x="214" y="1"/>
                    <a:pt x="0" y="215"/>
                    <a:pt x="0" y="482"/>
                  </a:cubicBezTo>
                  <a:cubicBezTo>
                    <a:pt x="0" y="741"/>
                    <a:pt x="214" y="955"/>
                    <a:pt x="482" y="955"/>
                  </a:cubicBezTo>
                  <a:cubicBezTo>
                    <a:pt x="741" y="955"/>
                    <a:pt x="955" y="741"/>
                    <a:pt x="955" y="482"/>
                  </a:cubicBezTo>
                  <a:cubicBezTo>
                    <a:pt x="955" y="215"/>
                    <a:pt x="741" y="1"/>
                    <a:pt x="48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389" name="Google Shape;3389;p36"/>
            <p:cNvSpPr/>
            <p:nvPr/>
          </p:nvSpPr>
          <p:spPr>
            <a:xfrm rot="3684608">
              <a:off x="7992549" y="702810"/>
              <a:ext cx="89436" cy="79132"/>
            </a:xfrm>
            <a:custGeom>
              <a:avLst/>
              <a:gdLst/>
              <a:ahLst/>
              <a:cxnLst/>
              <a:rect l="l" t="t" r="r" b="b"/>
              <a:pathLst>
                <a:path w="1111" h="983" extrusionOk="0">
                  <a:moveTo>
                    <a:pt x="578" y="1"/>
                  </a:moveTo>
                  <a:cubicBezTo>
                    <a:pt x="357" y="1"/>
                    <a:pt x="155" y="145"/>
                    <a:pt x="93" y="369"/>
                  </a:cubicBezTo>
                  <a:cubicBezTo>
                    <a:pt x="129" y="244"/>
                    <a:pt x="209" y="145"/>
                    <a:pt x="316" y="83"/>
                  </a:cubicBezTo>
                  <a:cubicBezTo>
                    <a:pt x="392" y="40"/>
                    <a:pt x="470" y="20"/>
                    <a:pt x="545" y="20"/>
                  </a:cubicBezTo>
                  <a:cubicBezTo>
                    <a:pt x="827" y="20"/>
                    <a:pt x="1070" y="291"/>
                    <a:pt x="985" y="601"/>
                  </a:cubicBezTo>
                  <a:cubicBezTo>
                    <a:pt x="930" y="827"/>
                    <a:pt x="735" y="949"/>
                    <a:pt x="539" y="949"/>
                  </a:cubicBezTo>
                  <a:cubicBezTo>
                    <a:pt x="388" y="949"/>
                    <a:pt x="236" y="877"/>
                    <a:pt x="146" y="726"/>
                  </a:cubicBezTo>
                  <a:cubicBezTo>
                    <a:pt x="75" y="618"/>
                    <a:pt x="57" y="485"/>
                    <a:pt x="93" y="369"/>
                  </a:cubicBezTo>
                  <a:lnTo>
                    <a:pt x="93" y="360"/>
                  </a:lnTo>
                  <a:lnTo>
                    <a:pt x="93" y="360"/>
                  </a:lnTo>
                  <a:cubicBezTo>
                    <a:pt x="1" y="694"/>
                    <a:pt x="265" y="983"/>
                    <a:pt x="570" y="983"/>
                  </a:cubicBezTo>
                  <a:cubicBezTo>
                    <a:pt x="648" y="983"/>
                    <a:pt x="729" y="964"/>
                    <a:pt x="807" y="922"/>
                  </a:cubicBezTo>
                  <a:cubicBezTo>
                    <a:pt x="914" y="859"/>
                    <a:pt x="1003" y="743"/>
                    <a:pt x="1039" y="618"/>
                  </a:cubicBezTo>
                  <a:cubicBezTo>
                    <a:pt x="1110" y="351"/>
                    <a:pt x="950" y="74"/>
                    <a:pt x="682" y="12"/>
                  </a:cubicBezTo>
                  <a:cubicBezTo>
                    <a:pt x="647" y="4"/>
                    <a:pt x="612" y="1"/>
                    <a:pt x="578" y="1"/>
                  </a:cubicBezTo>
                  <a:close/>
                </a:path>
              </a:pathLst>
            </a:custGeom>
            <a:solidFill>
              <a:srgbClr val="680B09"/>
            </a:solidFill>
            <a:ln>
              <a:noFill/>
            </a:ln>
          </p:spPr>
          <p:txBody>
            <a:bodyPr spcFirstLastPara="1" wrap="square" lIns="91425" tIns="91425" rIns="91425" bIns="91425" anchor="ctr" anchorCtr="0">
              <a:noAutofit/>
            </a:bodyPr>
            <a:lstStyle/>
            <a:p>
              <a:endParaRPr/>
            </a:p>
          </p:txBody>
        </p:sp>
        <p:sp>
          <p:nvSpPr>
            <p:cNvPr id="3390" name="Google Shape;3390;p36"/>
            <p:cNvSpPr/>
            <p:nvPr/>
          </p:nvSpPr>
          <p:spPr>
            <a:xfrm rot="3684608">
              <a:off x="8012119" y="744267"/>
              <a:ext cx="30510" cy="25519"/>
            </a:xfrm>
            <a:custGeom>
              <a:avLst/>
              <a:gdLst/>
              <a:ahLst/>
              <a:cxnLst/>
              <a:rect l="l" t="t" r="r" b="b"/>
              <a:pathLst>
                <a:path w="379" h="317" extrusionOk="0">
                  <a:moveTo>
                    <a:pt x="178" y="1"/>
                  </a:moveTo>
                  <a:cubicBezTo>
                    <a:pt x="112" y="1"/>
                    <a:pt x="48" y="42"/>
                    <a:pt x="28" y="117"/>
                  </a:cubicBezTo>
                  <a:cubicBezTo>
                    <a:pt x="1" y="198"/>
                    <a:pt x="54" y="287"/>
                    <a:pt x="135" y="314"/>
                  </a:cubicBezTo>
                  <a:cubicBezTo>
                    <a:pt x="146" y="316"/>
                    <a:pt x="157" y="317"/>
                    <a:pt x="167" y="317"/>
                  </a:cubicBezTo>
                  <a:cubicBezTo>
                    <a:pt x="286" y="317"/>
                    <a:pt x="379" y="188"/>
                    <a:pt x="313" y="81"/>
                  </a:cubicBezTo>
                  <a:cubicBezTo>
                    <a:pt x="282" y="26"/>
                    <a:pt x="230" y="1"/>
                    <a:pt x="178"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endParaRPr/>
            </a:p>
          </p:txBody>
        </p:sp>
        <p:sp>
          <p:nvSpPr>
            <p:cNvPr id="3391" name="Google Shape;3391;p36"/>
            <p:cNvSpPr/>
            <p:nvPr/>
          </p:nvSpPr>
          <p:spPr>
            <a:xfrm rot="3684608">
              <a:off x="8041765" y="519889"/>
              <a:ext cx="227173" cy="254382"/>
            </a:xfrm>
            <a:custGeom>
              <a:avLst/>
              <a:gdLst/>
              <a:ahLst/>
              <a:cxnLst/>
              <a:rect l="l" t="t" r="r" b="b"/>
              <a:pathLst>
                <a:path w="2822" h="3160" fill="none" extrusionOk="0">
                  <a:moveTo>
                    <a:pt x="1" y="3160"/>
                  </a:moveTo>
                  <a:cubicBezTo>
                    <a:pt x="1" y="3160"/>
                    <a:pt x="1277" y="447"/>
                    <a:pt x="2821" y="0"/>
                  </a:cubicBezTo>
                </a:path>
              </a:pathLst>
            </a:custGeom>
            <a:solidFill>
              <a:schemeClr val="dk1"/>
            </a:solidFill>
            <a:ln w="2000" cap="rnd" cmpd="sng">
              <a:solidFill>
                <a:srgbClr val="4D222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3392" name="Google Shape;3392;p36"/>
            <p:cNvSpPr/>
            <p:nvPr/>
          </p:nvSpPr>
          <p:spPr>
            <a:xfrm rot="3684608">
              <a:off x="8067554" y="576715"/>
              <a:ext cx="63998" cy="158184"/>
            </a:xfrm>
            <a:custGeom>
              <a:avLst/>
              <a:gdLst/>
              <a:ahLst/>
              <a:cxnLst/>
              <a:rect l="l" t="t" r="r" b="b"/>
              <a:pathLst>
                <a:path w="795" h="1965" fill="none" extrusionOk="0">
                  <a:moveTo>
                    <a:pt x="795" y="1964"/>
                  </a:moveTo>
                  <a:cubicBezTo>
                    <a:pt x="795" y="1964"/>
                    <a:pt x="0" y="1232"/>
                    <a:pt x="420" y="1"/>
                  </a:cubicBezTo>
                </a:path>
              </a:pathLst>
            </a:custGeom>
            <a:solidFill>
              <a:schemeClr val="dk1"/>
            </a:solidFill>
            <a:ln w="2000" cap="rnd" cmpd="sng">
              <a:solidFill>
                <a:srgbClr val="4D222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3393" name="Google Shape;3393;p36"/>
            <p:cNvSpPr/>
            <p:nvPr/>
          </p:nvSpPr>
          <p:spPr>
            <a:xfrm rot="3684608">
              <a:off x="8229593" y="1003175"/>
              <a:ext cx="368612" cy="263559"/>
            </a:xfrm>
            <a:custGeom>
              <a:avLst/>
              <a:gdLst/>
              <a:ahLst/>
              <a:cxnLst/>
              <a:rect l="l" t="t" r="r" b="b"/>
              <a:pathLst>
                <a:path w="4579" h="3274" extrusionOk="0">
                  <a:moveTo>
                    <a:pt x="1886" y="1"/>
                  </a:moveTo>
                  <a:cubicBezTo>
                    <a:pt x="980" y="1"/>
                    <a:pt x="482" y="1004"/>
                    <a:pt x="482" y="1004"/>
                  </a:cubicBezTo>
                  <a:cubicBezTo>
                    <a:pt x="304" y="1387"/>
                    <a:pt x="0" y="2218"/>
                    <a:pt x="1036" y="2958"/>
                  </a:cubicBezTo>
                  <a:cubicBezTo>
                    <a:pt x="1363" y="3193"/>
                    <a:pt x="1833" y="3274"/>
                    <a:pt x="2325" y="3274"/>
                  </a:cubicBezTo>
                  <a:cubicBezTo>
                    <a:pt x="3401" y="3274"/>
                    <a:pt x="4579" y="2887"/>
                    <a:pt x="4579" y="2887"/>
                  </a:cubicBezTo>
                  <a:cubicBezTo>
                    <a:pt x="4338" y="1923"/>
                    <a:pt x="3089" y="156"/>
                    <a:pt x="2062" y="13"/>
                  </a:cubicBezTo>
                  <a:cubicBezTo>
                    <a:pt x="2002" y="5"/>
                    <a:pt x="1943" y="1"/>
                    <a:pt x="1886" y="1"/>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3394" name="Google Shape;3394;p36"/>
            <p:cNvSpPr/>
            <p:nvPr/>
          </p:nvSpPr>
          <p:spPr>
            <a:xfrm rot="3684608">
              <a:off x="8216221" y="1014649"/>
              <a:ext cx="373120" cy="188371"/>
            </a:xfrm>
            <a:custGeom>
              <a:avLst/>
              <a:gdLst/>
              <a:ahLst/>
              <a:cxnLst/>
              <a:rect l="l" t="t" r="r" b="b"/>
              <a:pathLst>
                <a:path w="4635" h="2340" extrusionOk="0">
                  <a:moveTo>
                    <a:pt x="104" y="1"/>
                  </a:moveTo>
                  <a:cubicBezTo>
                    <a:pt x="50" y="1"/>
                    <a:pt x="0" y="66"/>
                    <a:pt x="49" y="116"/>
                  </a:cubicBezTo>
                  <a:cubicBezTo>
                    <a:pt x="192" y="240"/>
                    <a:pt x="344" y="348"/>
                    <a:pt x="513" y="437"/>
                  </a:cubicBezTo>
                  <a:cubicBezTo>
                    <a:pt x="719" y="562"/>
                    <a:pt x="942" y="660"/>
                    <a:pt x="1156" y="767"/>
                  </a:cubicBezTo>
                  <a:cubicBezTo>
                    <a:pt x="1272" y="821"/>
                    <a:pt x="1388" y="874"/>
                    <a:pt x="1504" y="919"/>
                  </a:cubicBezTo>
                  <a:cubicBezTo>
                    <a:pt x="1611" y="1204"/>
                    <a:pt x="1718" y="1490"/>
                    <a:pt x="1825" y="1767"/>
                  </a:cubicBezTo>
                  <a:lnTo>
                    <a:pt x="1870" y="1901"/>
                  </a:lnTo>
                  <a:cubicBezTo>
                    <a:pt x="1871" y="1901"/>
                    <a:pt x="1871" y="1902"/>
                    <a:pt x="1872" y="1902"/>
                  </a:cubicBezTo>
                  <a:cubicBezTo>
                    <a:pt x="1887" y="1902"/>
                    <a:pt x="1715" y="1277"/>
                    <a:pt x="1611" y="990"/>
                  </a:cubicBezTo>
                  <a:lnTo>
                    <a:pt x="1593" y="954"/>
                  </a:lnTo>
                  <a:lnTo>
                    <a:pt x="1593" y="954"/>
                  </a:lnTo>
                  <a:cubicBezTo>
                    <a:pt x="1834" y="1044"/>
                    <a:pt x="2066" y="1133"/>
                    <a:pt x="2298" y="1240"/>
                  </a:cubicBezTo>
                  <a:cubicBezTo>
                    <a:pt x="2486" y="1311"/>
                    <a:pt x="2664" y="1392"/>
                    <a:pt x="2843" y="1481"/>
                  </a:cubicBezTo>
                  <a:cubicBezTo>
                    <a:pt x="2950" y="1686"/>
                    <a:pt x="3066" y="1892"/>
                    <a:pt x="3191" y="2097"/>
                  </a:cubicBezTo>
                  <a:lnTo>
                    <a:pt x="3244" y="2204"/>
                  </a:lnTo>
                  <a:cubicBezTo>
                    <a:pt x="3155" y="1972"/>
                    <a:pt x="3057" y="1740"/>
                    <a:pt x="2941" y="1526"/>
                  </a:cubicBezTo>
                  <a:lnTo>
                    <a:pt x="2941" y="1526"/>
                  </a:lnTo>
                  <a:cubicBezTo>
                    <a:pt x="3343" y="1713"/>
                    <a:pt x="3744" y="1909"/>
                    <a:pt x="4146" y="2097"/>
                  </a:cubicBezTo>
                  <a:lnTo>
                    <a:pt x="4619" y="2338"/>
                  </a:lnTo>
                  <a:cubicBezTo>
                    <a:pt x="4621" y="2339"/>
                    <a:pt x="4623" y="2340"/>
                    <a:pt x="4623" y="2340"/>
                  </a:cubicBezTo>
                  <a:cubicBezTo>
                    <a:pt x="4635" y="2340"/>
                    <a:pt x="3913" y="1899"/>
                    <a:pt x="3414" y="1624"/>
                  </a:cubicBezTo>
                  <a:lnTo>
                    <a:pt x="3762" y="1454"/>
                  </a:lnTo>
                  <a:lnTo>
                    <a:pt x="3825" y="1428"/>
                  </a:lnTo>
                  <a:lnTo>
                    <a:pt x="3825" y="1428"/>
                  </a:lnTo>
                  <a:cubicBezTo>
                    <a:pt x="3664" y="1463"/>
                    <a:pt x="3503" y="1517"/>
                    <a:pt x="3351" y="1579"/>
                  </a:cubicBezTo>
                  <a:lnTo>
                    <a:pt x="3343" y="1588"/>
                  </a:lnTo>
                  <a:cubicBezTo>
                    <a:pt x="3039" y="1428"/>
                    <a:pt x="2798" y="1311"/>
                    <a:pt x="2477" y="1169"/>
                  </a:cubicBezTo>
                  <a:cubicBezTo>
                    <a:pt x="2352" y="1115"/>
                    <a:pt x="2218" y="1062"/>
                    <a:pt x="2093" y="1008"/>
                  </a:cubicBezTo>
                  <a:lnTo>
                    <a:pt x="2825" y="597"/>
                  </a:lnTo>
                  <a:lnTo>
                    <a:pt x="2941" y="526"/>
                  </a:lnTo>
                  <a:cubicBezTo>
                    <a:pt x="2942" y="526"/>
                    <a:pt x="2943" y="525"/>
                    <a:pt x="2942" y="525"/>
                  </a:cubicBezTo>
                  <a:lnTo>
                    <a:pt x="2942" y="525"/>
                  </a:lnTo>
                  <a:cubicBezTo>
                    <a:pt x="2938" y="525"/>
                    <a:pt x="2352" y="781"/>
                    <a:pt x="2093" y="928"/>
                  </a:cubicBezTo>
                  <a:lnTo>
                    <a:pt x="2013" y="981"/>
                  </a:lnTo>
                  <a:cubicBezTo>
                    <a:pt x="1816" y="901"/>
                    <a:pt x="1629" y="830"/>
                    <a:pt x="1442" y="749"/>
                  </a:cubicBezTo>
                  <a:lnTo>
                    <a:pt x="1326" y="696"/>
                  </a:lnTo>
                  <a:lnTo>
                    <a:pt x="1986" y="205"/>
                  </a:lnTo>
                  <a:lnTo>
                    <a:pt x="2084" y="124"/>
                  </a:lnTo>
                  <a:cubicBezTo>
                    <a:pt x="2086" y="123"/>
                    <a:pt x="2086" y="123"/>
                    <a:pt x="2086" y="123"/>
                  </a:cubicBezTo>
                  <a:lnTo>
                    <a:pt x="2086" y="123"/>
                  </a:lnTo>
                  <a:cubicBezTo>
                    <a:pt x="2078" y="123"/>
                    <a:pt x="1557" y="435"/>
                    <a:pt x="1326" y="615"/>
                  </a:cubicBezTo>
                  <a:lnTo>
                    <a:pt x="1254" y="669"/>
                  </a:lnTo>
                  <a:cubicBezTo>
                    <a:pt x="1058" y="580"/>
                    <a:pt x="870" y="490"/>
                    <a:pt x="683" y="383"/>
                  </a:cubicBezTo>
                  <a:cubicBezTo>
                    <a:pt x="487" y="285"/>
                    <a:pt x="308" y="160"/>
                    <a:pt x="147" y="17"/>
                  </a:cubicBezTo>
                  <a:cubicBezTo>
                    <a:pt x="134" y="6"/>
                    <a:pt x="119" y="1"/>
                    <a:pt x="104"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395" name="Google Shape;3395;p36"/>
            <p:cNvSpPr/>
            <p:nvPr/>
          </p:nvSpPr>
          <p:spPr>
            <a:xfrm rot="3684608">
              <a:off x="8232263" y="1073065"/>
              <a:ext cx="301072" cy="219928"/>
            </a:xfrm>
            <a:custGeom>
              <a:avLst/>
              <a:gdLst/>
              <a:ahLst/>
              <a:cxnLst/>
              <a:rect l="l" t="t" r="r" b="b"/>
              <a:pathLst>
                <a:path w="3740" h="2732" extrusionOk="0">
                  <a:moveTo>
                    <a:pt x="0" y="1821"/>
                  </a:moveTo>
                  <a:cubicBezTo>
                    <a:pt x="89" y="1911"/>
                    <a:pt x="179" y="1991"/>
                    <a:pt x="286" y="2062"/>
                  </a:cubicBezTo>
                  <a:cubicBezTo>
                    <a:pt x="1205" y="2732"/>
                    <a:pt x="3293" y="2152"/>
                    <a:pt x="3740" y="2018"/>
                  </a:cubicBezTo>
                  <a:cubicBezTo>
                    <a:pt x="3276" y="134"/>
                    <a:pt x="652" y="1"/>
                    <a:pt x="0" y="182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endParaRPr/>
            </a:p>
          </p:txBody>
        </p:sp>
        <p:sp>
          <p:nvSpPr>
            <p:cNvPr id="3396" name="Google Shape;3396;p36"/>
            <p:cNvSpPr/>
            <p:nvPr/>
          </p:nvSpPr>
          <p:spPr>
            <a:xfrm rot="3684608">
              <a:off x="8245610" y="1013604"/>
              <a:ext cx="348487" cy="265733"/>
            </a:xfrm>
            <a:custGeom>
              <a:avLst/>
              <a:gdLst/>
              <a:ahLst/>
              <a:cxnLst/>
              <a:rect l="l" t="t" r="r" b="b"/>
              <a:pathLst>
                <a:path w="4329" h="3301" extrusionOk="0">
                  <a:moveTo>
                    <a:pt x="1597" y="1"/>
                  </a:moveTo>
                  <a:cubicBezTo>
                    <a:pt x="1492" y="1"/>
                    <a:pt x="1388" y="14"/>
                    <a:pt x="1285" y="41"/>
                  </a:cubicBezTo>
                  <a:cubicBezTo>
                    <a:pt x="1044" y="112"/>
                    <a:pt x="821" y="246"/>
                    <a:pt x="643" y="416"/>
                  </a:cubicBezTo>
                  <a:cubicBezTo>
                    <a:pt x="464" y="585"/>
                    <a:pt x="312" y="791"/>
                    <a:pt x="196" y="1014"/>
                  </a:cubicBezTo>
                  <a:cubicBezTo>
                    <a:pt x="312" y="791"/>
                    <a:pt x="464" y="594"/>
                    <a:pt x="652" y="425"/>
                  </a:cubicBezTo>
                  <a:cubicBezTo>
                    <a:pt x="821" y="246"/>
                    <a:pt x="1044" y="121"/>
                    <a:pt x="1285" y="59"/>
                  </a:cubicBezTo>
                  <a:cubicBezTo>
                    <a:pt x="1388" y="32"/>
                    <a:pt x="1492" y="18"/>
                    <a:pt x="1596" y="18"/>
                  </a:cubicBezTo>
                  <a:cubicBezTo>
                    <a:pt x="1736" y="18"/>
                    <a:pt x="1875" y="43"/>
                    <a:pt x="2008" y="94"/>
                  </a:cubicBezTo>
                  <a:cubicBezTo>
                    <a:pt x="2240" y="184"/>
                    <a:pt x="2454" y="309"/>
                    <a:pt x="2642" y="469"/>
                  </a:cubicBezTo>
                  <a:cubicBezTo>
                    <a:pt x="3017" y="791"/>
                    <a:pt x="3347" y="1165"/>
                    <a:pt x="3624" y="1576"/>
                  </a:cubicBezTo>
                  <a:cubicBezTo>
                    <a:pt x="3766" y="1781"/>
                    <a:pt x="3891" y="1995"/>
                    <a:pt x="3998" y="2219"/>
                  </a:cubicBezTo>
                  <a:cubicBezTo>
                    <a:pt x="4110" y="2425"/>
                    <a:pt x="4197" y="2647"/>
                    <a:pt x="4259" y="2878"/>
                  </a:cubicBezTo>
                  <a:lnTo>
                    <a:pt x="4259" y="2878"/>
                  </a:lnTo>
                  <a:cubicBezTo>
                    <a:pt x="3803" y="3026"/>
                    <a:pt x="3329" y="3130"/>
                    <a:pt x="2856" y="3200"/>
                  </a:cubicBezTo>
                  <a:cubicBezTo>
                    <a:pt x="2615" y="3236"/>
                    <a:pt x="2365" y="3263"/>
                    <a:pt x="2124" y="3263"/>
                  </a:cubicBezTo>
                  <a:cubicBezTo>
                    <a:pt x="2083" y="3264"/>
                    <a:pt x="2041" y="3265"/>
                    <a:pt x="1999" y="3265"/>
                  </a:cubicBezTo>
                  <a:cubicBezTo>
                    <a:pt x="1798" y="3265"/>
                    <a:pt x="1592" y="3248"/>
                    <a:pt x="1392" y="3218"/>
                  </a:cubicBezTo>
                  <a:cubicBezTo>
                    <a:pt x="910" y="3120"/>
                    <a:pt x="482" y="2834"/>
                    <a:pt x="214" y="2415"/>
                  </a:cubicBezTo>
                  <a:cubicBezTo>
                    <a:pt x="80" y="2210"/>
                    <a:pt x="9" y="1960"/>
                    <a:pt x="18" y="1719"/>
                  </a:cubicBezTo>
                  <a:cubicBezTo>
                    <a:pt x="18" y="1471"/>
                    <a:pt x="79" y="1233"/>
                    <a:pt x="193" y="1020"/>
                  </a:cubicBezTo>
                  <a:lnTo>
                    <a:pt x="193" y="1020"/>
                  </a:lnTo>
                  <a:cubicBezTo>
                    <a:pt x="79" y="1233"/>
                    <a:pt x="18" y="1471"/>
                    <a:pt x="9" y="1719"/>
                  </a:cubicBezTo>
                  <a:cubicBezTo>
                    <a:pt x="0" y="1969"/>
                    <a:pt x="71" y="2210"/>
                    <a:pt x="205" y="2424"/>
                  </a:cubicBezTo>
                  <a:cubicBezTo>
                    <a:pt x="473" y="2843"/>
                    <a:pt x="901" y="3138"/>
                    <a:pt x="1392" y="3236"/>
                  </a:cubicBezTo>
                  <a:cubicBezTo>
                    <a:pt x="1594" y="3281"/>
                    <a:pt x="1796" y="3301"/>
                    <a:pt x="2003" y="3301"/>
                  </a:cubicBezTo>
                  <a:cubicBezTo>
                    <a:pt x="2043" y="3301"/>
                    <a:pt x="2084" y="3300"/>
                    <a:pt x="2124" y="3299"/>
                  </a:cubicBezTo>
                  <a:cubicBezTo>
                    <a:pt x="2374" y="3290"/>
                    <a:pt x="2615" y="3272"/>
                    <a:pt x="2865" y="3236"/>
                  </a:cubicBezTo>
                  <a:cubicBezTo>
                    <a:pt x="3347" y="3174"/>
                    <a:pt x="3829" y="3066"/>
                    <a:pt x="4302" y="2924"/>
                  </a:cubicBezTo>
                  <a:lnTo>
                    <a:pt x="4329" y="2915"/>
                  </a:lnTo>
                  <a:lnTo>
                    <a:pt x="4320" y="2888"/>
                  </a:lnTo>
                  <a:cubicBezTo>
                    <a:pt x="4248" y="2647"/>
                    <a:pt x="4159" y="2415"/>
                    <a:pt x="4043" y="2192"/>
                  </a:cubicBezTo>
                  <a:cubicBezTo>
                    <a:pt x="3927" y="1978"/>
                    <a:pt x="3802" y="1763"/>
                    <a:pt x="3659" y="1558"/>
                  </a:cubicBezTo>
                  <a:cubicBezTo>
                    <a:pt x="3374" y="1139"/>
                    <a:pt x="3043" y="773"/>
                    <a:pt x="2660" y="451"/>
                  </a:cubicBezTo>
                  <a:cubicBezTo>
                    <a:pt x="2472" y="291"/>
                    <a:pt x="2249" y="157"/>
                    <a:pt x="2017" y="77"/>
                  </a:cubicBezTo>
                  <a:cubicBezTo>
                    <a:pt x="1879" y="25"/>
                    <a:pt x="1738" y="1"/>
                    <a:pt x="1597"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397" name="Google Shape;3397;p36"/>
            <p:cNvSpPr/>
            <p:nvPr/>
          </p:nvSpPr>
          <p:spPr>
            <a:xfrm rot="3684608">
              <a:off x="8018197" y="967685"/>
              <a:ext cx="135966" cy="223631"/>
            </a:xfrm>
            <a:custGeom>
              <a:avLst/>
              <a:gdLst/>
              <a:ahLst/>
              <a:cxnLst/>
              <a:rect l="l" t="t" r="r" b="b"/>
              <a:pathLst>
                <a:path w="1689" h="2778" extrusionOk="0">
                  <a:moveTo>
                    <a:pt x="1108" y="1"/>
                  </a:moveTo>
                  <a:cubicBezTo>
                    <a:pt x="747" y="433"/>
                    <a:pt x="1" y="2777"/>
                    <a:pt x="813" y="2777"/>
                  </a:cubicBezTo>
                  <a:cubicBezTo>
                    <a:pt x="822" y="2777"/>
                    <a:pt x="831" y="2777"/>
                    <a:pt x="841" y="2776"/>
                  </a:cubicBezTo>
                  <a:cubicBezTo>
                    <a:pt x="1689" y="2723"/>
                    <a:pt x="1109" y="1"/>
                    <a:pt x="1108" y="1"/>
                  </a:cubicBezTo>
                  <a:close/>
                </a:path>
              </a:pathLst>
            </a:custGeom>
            <a:solidFill>
              <a:srgbClr val="EE7B20"/>
            </a:solidFill>
            <a:ln>
              <a:noFill/>
            </a:ln>
          </p:spPr>
          <p:txBody>
            <a:bodyPr spcFirstLastPara="1" wrap="square" lIns="91425" tIns="91425" rIns="91425" bIns="91425" anchor="ctr" anchorCtr="0">
              <a:noAutofit/>
            </a:bodyPr>
            <a:lstStyle/>
            <a:p>
              <a:endParaRPr/>
            </a:p>
          </p:txBody>
        </p:sp>
        <p:sp>
          <p:nvSpPr>
            <p:cNvPr id="3398" name="Google Shape;3398;p36"/>
            <p:cNvSpPr/>
            <p:nvPr/>
          </p:nvSpPr>
          <p:spPr>
            <a:xfrm rot="3684608">
              <a:off x="8090539" y="1119258"/>
              <a:ext cx="239328" cy="99579"/>
            </a:xfrm>
            <a:custGeom>
              <a:avLst/>
              <a:gdLst/>
              <a:ahLst/>
              <a:cxnLst/>
              <a:rect l="l" t="t" r="r" b="b"/>
              <a:pathLst>
                <a:path w="2973" h="1237" extrusionOk="0">
                  <a:moveTo>
                    <a:pt x="277" y="0"/>
                  </a:moveTo>
                  <a:cubicBezTo>
                    <a:pt x="162" y="0"/>
                    <a:pt x="68" y="8"/>
                    <a:pt x="1" y="24"/>
                  </a:cubicBezTo>
                  <a:cubicBezTo>
                    <a:pt x="1" y="24"/>
                    <a:pt x="1471" y="1237"/>
                    <a:pt x="2224" y="1237"/>
                  </a:cubicBezTo>
                  <a:cubicBezTo>
                    <a:pt x="2380" y="1237"/>
                    <a:pt x="2505" y="1185"/>
                    <a:pt x="2580" y="1059"/>
                  </a:cubicBezTo>
                  <a:cubicBezTo>
                    <a:pt x="2972" y="416"/>
                    <a:pt x="1108" y="0"/>
                    <a:pt x="277"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3399" name="Google Shape;3399;p36"/>
            <p:cNvSpPr/>
            <p:nvPr/>
          </p:nvSpPr>
          <p:spPr>
            <a:xfrm rot="3684608">
              <a:off x="8020328" y="1112582"/>
              <a:ext cx="154481" cy="211314"/>
            </a:xfrm>
            <a:custGeom>
              <a:avLst/>
              <a:gdLst/>
              <a:ahLst/>
              <a:cxnLst/>
              <a:rect l="l" t="t" r="r" b="b"/>
              <a:pathLst>
                <a:path w="1919" h="2625" extrusionOk="0">
                  <a:moveTo>
                    <a:pt x="107" y="0"/>
                  </a:moveTo>
                  <a:lnTo>
                    <a:pt x="107" y="0"/>
                  </a:lnTo>
                  <a:cubicBezTo>
                    <a:pt x="0" y="508"/>
                    <a:pt x="397" y="2624"/>
                    <a:pt x="1022" y="2624"/>
                  </a:cubicBezTo>
                  <a:cubicBezTo>
                    <a:pt x="1078" y="2624"/>
                    <a:pt x="1136" y="2607"/>
                    <a:pt x="1195" y="2571"/>
                  </a:cubicBezTo>
                  <a:cubicBezTo>
                    <a:pt x="1918" y="2116"/>
                    <a:pt x="107" y="0"/>
                    <a:pt x="107" y="0"/>
                  </a:cubicBezTo>
                  <a:close/>
                </a:path>
              </a:pathLst>
            </a:custGeom>
            <a:solidFill>
              <a:srgbClr val="EE7B20"/>
            </a:solidFill>
            <a:ln>
              <a:noFill/>
            </a:ln>
          </p:spPr>
          <p:txBody>
            <a:bodyPr spcFirstLastPara="1" wrap="square" lIns="91425" tIns="91425" rIns="91425" bIns="91425" anchor="ctr" anchorCtr="0">
              <a:noAutofit/>
            </a:bodyPr>
            <a:lstStyle/>
            <a:p>
              <a:endParaRPr/>
            </a:p>
          </p:txBody>
        </p:sp>
        <p:sp>
          <p:nvSpPr>
            <p:cNvPr id="3400" name="Google Shape;3400;p36"/>
            <p:cNvSpPr/>
            <p:nvPr/>
          </p:nvSpPr>
          <p:spPr>
            <a:xfrm rot="3684608">
              <a:off x="8075285" y="868436"/>
              <a:ext cx="136207" cy="223631"/>
            </a:xfrm>
            <a:custGeom>
              <a:avLst/>
              <a:gdLst/>
              <a:ahLst/>
              <a:cxnLst/>
              <a:rect l="l" t="t" r="r" b="b"/>
              <a:pathLst>
                <a:path w="1692" h="2778" extrusionOk="0">
                  <a:moveTo>
                    <a:pt x="1112" y="1"/>
                  </a:moveTo>
                  <a:cubicBezTo>
                    <a:pt x="740" y="425"/>
                    <a:pt x="1" y="2777"/>
                    <a:pt x="812" y="2777"/>
                  </a:cubicBezTo>
                  <a:cubicBezTo>
                    <a:pt x="819" y="2777"/>
                    <a:pt x="827" y="2777"/>
                    <a:pt x="835" y="2777"/>
                  </a:cubicBezTo>
                  <a:cubicBezTo>
                    <a:pt x="1692" y="2723"/>
                    <a:pt x="1112" y="1"/>
                    <a:pt x="1112" y="1"/>
                  </a:cubicBezTo>
                  <a:close/>
                </a:path>
              </a:pathLst>
            </a:custGeom>
            <a:solidFill>
              <a:srgbClr val="EE7B20"/>
            </a:solidFill>
            <a:ln>
              <a:noFill/>
            </a:ln>
          </p:spPr>
          <p:txBody>
            <a:bodyPr spcFirstLastPara="1" wrap="square" lIns="91425" tIns="91425" rIns="91425" bIns="91425" anchor="ctr" anchorCtr="0">
              <a:noAutofit/>
            </a:bodyPr>
            <a:lstStyle/>
            <a:p>
              <a:endParaRPr/>
            </a:p>
          </p:txBody>
        </p:sp>
        <p:sp>
          <p:nvSpPr>
            <p:cNvPr id="3401" name="Google Shape;3401;p36"/>
            <p:cNvSpPr/>
            <p:nvPr/>
          </p:nvSpPr>
          <p:spPr>
            <a:xfrm rot="3684608">
              <a:off x="8147647" y="1019297"/>
              <a:ext cx="239570" cy="100062"/>
            </a:xfrm>
            <a:custGeom>
              <a:avLst/>
              <a:gdLst/>
              <a:ahLst/>
              <a:cxnLst/>
              <a:rect l="l" t="t" r="r" b="b"/>
              <a:pathLst>
                <a:path w="2976" h="1243" extrusionOk="0">
                  <a:moveTo>
                    <a:pt x="258" y="0"/>
                  </a:moveTo>
                  <a:cubicBezTo>
                    <a:pt x="152" y="0"/>
                    <a:pt x="63" y="7"/>
                    <a:pt x="0" y="21"/>
                  </a:cubicBezTo>
                  <a:cubicBezTo>
                    <a:pt x="0" y="21"/>
                    <a:pt x="1479" y="1242"/>
                    <a:pt x="2233" y="1242"/>
                  </a:cubicBezTo>
                  <a:cubicBezTo>
                    <a:pt x="2389" y="1242"/>
                    <a:pt x="2514" y="1191"/>
                    <a:pt x="2588" y="1066"/>
                  </a:cubicBezTo>
                  <a:cubicBezTo>
                    <a:pt x="2976" y="417"/>
                    <a:pt x="1080" y="0"/>
                    <a:pt x="258"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3402" name="Google Shape;3402;p36"/>
            <p:cNvSpPr/>
            <p:nvPr/>
          </p:nvSpPr>
          <p:spPr>
            <a:xfrm rot="3684608">
              <a:off x="8136076" y="773753"/>
              <a:ext cx="134436" cy="225402"/>
            </a:xfrm>
            <a:custGeom>
              <a:avLst/>
              <a:gdLst/>
              <a:ahLst/>
              <a:cxnLst/>
              <a:rect l="l" t="t" r="r" b="b"/>
              <a:pathLst>
                <a:path w="1670" h="2800" extrusionOk="0">
                  <a:moveTo>
                    <a:pt x="777" y="0"/>
                  </a:moveTo>
                  <a:cubicBezTo>
                    <a:pt x="465" y="469"/>
                    <a:pt x="1" y="2800"/>
                    <a:pt x="753" y="2800"/>
                  </a:cubicBezTo>
                  <a:cubicBezTo>
                    <a:pt x="775" y="2800"/>
                    <a:pt x="798" y="2798"/>
                    <a:pt x="822" y="2794"/>
                  </a:cubicBezTo>
                  <a:cubicBezTo>
                    <a:pt x="1670" y="2642"/>
                    <a:pt x="777" y="0"/>
                    <a:pt x="777" y="0"/>
                  </a:cubicBezTo>
                  <a:close/>
                </a:path>
              </a:pathLst>
            </a:custGeom>
            <a:solidFill>
              <a:srgbClr val="EE7B20"/>
            </a:solidFill>
            <a:ln>
              <a:noFill/>
            </a:ln>
          </p:spPr>
          <p:txBody>
            <a:bodyPr spcFirstLastPara="1" wrap="square" lIns="91425" tIns="91425" rIns="91425" bIns="91425" anchor="ctr" anchorCtr="0">
              <a:noAutofit/>
            </a:bodyPr>
            <a:lstStyle/>
            <a:p>
              <a:endParaRPr/>
            </a:p>
          </p:txBody>
        </p:sp>
        <p:sp>
          <p:nvSpPr>
            <p:cNvPr id="3403" name="Google Shape;3403;p36"/>
            <p:cNvSpPr/>
            <p:nvPr/>
          </p:nvSpPr>
          <p:spPr>
            <a:xfrm rot="3684608">
              <a:off x="8206716" y="904082"/>
              <a:ext cx="237879" cy="83399"/>
            </a:xfrm>
            <a:custGeom>
              <a:avLst/>
              <a:gdLst/>
              <a:ahLst/>
              <a:cxnLst/>
              <a:rect l="l" t="t" r="r" b="b"/>
              <a:pathLst>
                <a:path w="2955" h="1036" extrusionOk="0">
                  <a:moveTo>
                    <a:pt x="696" y="1"/>
                  </a:moveTo>
                  <a:cubicBezTo>
                    <a:pt x="391" y="1"/>
                    <a:pt x="134" y="27"/>
                    <a:pt x="0" y="73"/>
                  </a:cubicBezTo>
                  <a:cubicBezTo>
                    <a:pt x="0" y="73"/>
                    <a:pt x="1483" y="1035"/>
                    <a:pt x="2263" y="1035"/>
                  </a:cubicBezTo>
                  <a:cubicBezTo>
                    <a:pt x="2462" y="1035"/>
                    <a:pt x="2616" y="972"/>
                    <a:pt x="2687" y="814"/>
                  </a:cubicBezTo>
                  <a:cubicBezTo>
                    <a:pt x="2955" y="232"/>
                    <a:pt x="1611" y="1"/>
                    <a:pt x="696"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3404" name="Google Shape;3404;p36"/>
            <p:cNvSpPr/>
            <p:nvPr/>
          </p:nvSpPr>
          <p:spPr>
            <a:xfrm rot="3684608">
              <a:off x="8187357" y="678719"/>
              <a:ext cx="130814" cy="223389"/>
            </a:xfrm>
            <a:custGeom>
              <a:avLst/>
              <a:gdLst/>
              <a:ahLst/>
              <a:cxnLst/>
              <a:rect l="l" t="t" r="r" b="b"/>
              <a:pathLst>
                <a:path w="1625" h="2775" extrusionOk="0">
                  <a:moveTo>
                    <a:pt x="446" y="0"/>
                  </a:moveTo>
                  <a:cubicBezTo>
                    <a:pt x="199" y="477"/>
                    <a:pt x="1" y="2775"/>
                    <a:pt x="697" y="2775"/>
                  </a:cubicBezTo>
                  <a:cubicBezTo>
                    <a:pt x="730" y="2775"/>
                    <a:pt x="765" y="2769"/>
                    <a:pt x="803" y="2758"/>
                  </a:cubicBezTo>
                  <a:cubicBezTo>
                    <a:pt x="1624" y="2526"/>
                    <a:pt x="446" y="1"/>
                    <a:pt x="446" y="0"/>
                  </a:cubicBezTo>
                  <a:close/>
                </a:path>
              </a:pathLst>
            </a:custGeom>
            <a:solidFill>
              <a:srgbClr val="EE7B20"/>
            </a:solidFill>
            <a:ln>
              <a:noFill/>
            </a:ln>
          </p:spPr>
          <p:txBody>
            <a:bodyPr spcFirstLastPara="1" wrap="square" lIns="91425" tIns="91425" rIns="91425" bIns="91425" anchor="ctr" anchorCtr="0">
              <a:noAutofit/>
            </a:bodyPr>
            <a:lstStyle/>
            <a:p>
              <a:endParaRPr/>
            </a:p>
          </p:txBody>
        </p:sp>
        <p:sp>
          <p:nvSpPr>
            <p:cNvPr id="3405" name="Google Shape;3405;p36"/>
            <p:cNvSpPr/>
            <p:nvPr/>
          </p:nvSpPr>
          <p:spPr>
            <a:xfrm rot="3684608">
              <a:off x="8256930" y="783526"/>
              <a:ext cx="234176" cy="72853"/>
            </a:xfrm>
            <a:custGeom>
              <a:avLst/>
              <a:gdLst/>
              <a:ahLst/>
              <a:cxnLst/>
              <a:rect l="l" t="t" r="r" b="b"/>
              <a:pathLst>
                <a:path w="2909" h="905" extrusionOk="0">
                  <a:moveTo>
                    <a:pt x="1338" y="1"/>
                  </a:moveTo>
                  <a:cubicBezTo>
                    <a:pt x="777" y="1"/>
                    <a:pt x="216" y="81"/>
                    <a:pt x="0" y="186"/>
                  </a:cubicBezTo>
                  <a:cubicBezTo>
                    <a:pt x="0" y="186"/>
                    <a:pt x="1424" y="905"/>
                    <a:pt x="2234" y="905"/>
                  </a:cubicBezTo>
                  <a:cubicBezTo>
                    <a:pt x="2495" y="905"/>
                    <a:pt x="2693" y="830"/>
                    <a:pt x="2758" y="632"/>
                  </a:cubicBezTo>
                  <a:cubicBezTo>
                    <a:pt x="2909" y="159"/>
                    <a:pt x="2123" y="1"/>
                    <a:pt x="1338"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3406" name="Google Shape;3406;p36"/>
            <p:cNvSpPr/>
            <p:nvPr/>
          </p:nvSpPr>
          <p:spPr>
            <a:xfrm rot="3684608">
              <a:off x="8118998" y="836460"/>
              <a:ext cx="79776" cy="140232"/>
            </a:xfrm>
            <a:custGeom>
              <a:avLst/>
              <a:gdLst/>
              <a:ahLst/>
              <a:cxnLst/>
              <a:rect l="l" t="t" r="r" b="b"/>
              <a:pathLst>
                <a:path w="991" h="1742" extrusionOk="0">
                  <a:moveTo>
                    <a:pt x="527" y="1652"/>
                  </a:moveTo>
                  <a:cubicBezTo>
                    <a:pt x="991" y="1572"/>
                    <a:pt x="928" y="742"/>
                    <a:pt x="785" y="1"/>
                  </a:cubicBezTo>
                  <a:cubicBezTo>
                    <a:pt x="544" y="54"/>
                    <a:pt x="312" y="135"/>
                    <a:pt x="98" y="242"/>
                  </a:cubicBezTo>
                  <a:cubicBezTo>
                    <a:pt x="0" y="991"/>
                    <a:pt x="54" y="1741"/>
                    <a:pt x="527" y="1652"/>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endParaRPr/>
            </a:p>
          </p:txBody>
        </p:sp>
        <p:sp>
          <p:nvSpPr>
            <p:cNvPr id="3407" name="Google Shape;3407;p36"/>
            <p:cNvSpPr/>
            <p:nvPr/>
          </p:nvSpPr>
          <p:spPr>
            <a:xfrm rot="3684608">
              <a:off x="7966279" y="906896"/>
              <a:ext cx="326994" cy="389462"/>
            </a:xfrm>
            <a:custGeom>
              <a:avLst/>
              <a:gdLst/>
              <a:ahLst/>
              <a:cxnLst/>
              <a:rect l="l" t="t" r="r" b="b"/>
              <a:pathLst>
                <a:path w="4062" h="4838" extrusionOk="0">
                  <a:moveTo>
                    <a:pt x="4061" y="2562"/>
                  </a:moveTo>
                  <a:cubicBezTo>
                    <a:pt x="4035" y="2258"/>
                    <a:pt x="3954" y="1964"/>
                    <a:pt x="3820" y="1687"/>
                  </a:cubicBezTo>
                  <a:cubicBezTo>
                    <a:pt x="3214" y="1419"/>
                    <a:pt x="2267" y="1286"/>
                    <a:pt x="1857" y="1330"/>
                  </a:cubicBezTo>
                  <a:lnTo>
                    <a:pt x="1830" y="1330"/>
                  </a:lnTo>
                  <a:cubicBezTo>
                    <a:pt x="1616" y="964"/>
                    <a:pt x="1393" y="607"/>
                    <a:pt x="1161" y="268"/>
                  </a:cubicBezTo>
                  <a:lnTo>
                    <a:pt x="1188" y="268"/>
                  </a:lnTo>
                  <a:cubicBezTo>
                    <a:pt x="1687" y="661"/>
                    <a:pt x="3124" y="1705"/>
                    <a:pt x="3553" y="1232"/>
                  </a:cubicBezTo>
                  <a:cubicBezTo>
                    <a:pt x="3214" y="768"/>
                    <a:pt x="2749" y="420"/>
                    <a:pt x="2214" y="215"/>
                  </a:cubicBezTo>
                  <a:cubicBezTo>
                    <a:pt x="1750" y="125"/>
                    <a:pt x="1286" y="90"/>
                    <a:pt x="1063" y="125"/>
                  </a:cubicBezTo>
                  <a:cubicBezTo>
                    <a:pt x="1027" y="81"/>
                    <a:pt x="1000" y="45"/>
                    <a:pt x="973" y="0"/>
                  </a:cubicBezTo>
                  <a:lnTo>
                    <a:pt x="857" y="0"/>
                  </a:lnTo>
                  <a:cubicBezTo>
                    <a:pt x="902" y="54"/>
                    <a:pt x="947" y="116"/>
                    <a:pt x="982" y="170"/>
                  </a:cubicBezTo>
                  <a:cubicBezTo>
                    <a:pt x="973" y="179"/>
                    <a:pt x="964" y="188"/>
                    <a:pt x="964" y="206"/>
                  </a:cubicBezTo>
                  <a:lnTo>
                    <a:pt x="964" y="295"/>
                  </a:lnTo>
                  <a:cubicBezTo>
                    <a:pt x="581" y="946"/>
                    <a:pt x="1" y="2981"/>
                    <a:pt x="786" y="2928"/>
                  </a:cubicBezTo>
                  <a:cubicBezTo>
                    <a:pt x="1518" y="2892"/>
                    <a:pt x="1196" y="893"/>
                    <a:pt x="1089" y="313"/>
                  </a:cubicBezTo>
                  <a:cubicBezTo>
                    <a:pt x="1330" y="661"/>
                    <a:pt x="1553" y="1018"/>
                    <a:pt x="1759" y="1375"/>
                  </a:cubicBezTo>
                  <a:lnTo>
                    <a:pt x="1759" y="1446"/>
                  </a:lnTo>
                  <a:cubicBezTo>
                    <a:pt x="1375" y="2008"/>
                    <a:pt x="723" y="4195"/>
                    <a:pt x="1536" y="4150"/>
                  </a:cubicBezTo>
                  <a:cubicBezTo>
                    <a:pt x="2250" y="4106"/>
                    <a:pt x="1964" y="2214"/>
                    <a:pt x="1848" y="1580"/>
                  </a:cubicBezTo>
                  <a:lnTo>
                    <a:pt x="1848" y="1544"/>
                  </a:lnTo>
                  <a:cubicBezTo>
                    <a:pt x="1955" y="1741"/>
                    <a:pt x="2107" y="2026"/>
                    <a:pt x="2250" y="2303"/>
                  </a:cubicBezTo>
                  <a:cubicBezTo>
                    <a:pt x="2223" y="2990"/>
                    <a:pt x="2624" y="4838"/>
                    <a:pt x="3214" y="4766"/>
                  </a:cubicBezTo>
                  <a:cubicBezTo>
                    <a:pt x="3330" y="4659"/>
                    <a:pt x="3428" y="4543"/>
                    <a:pt x="3526" y="4427"/>
                  </a:cubicBezTo>
                  <a:cubicBezTo>
                    <a:pt x="3597" y="3695"/>
                    <a:pt x="2267" y="2151"/>
                    <a:pt x="2267" y="2151"/>
                  </a:cubicBezTo>
                  <a:lnTo>
                    <a:pt x="2267" y="2151"/>
                  </a:lnTo>
                  <a:cubicBezTo>
                    <a:pt x="2160" y="1919"/>
                    <a:pt x="2035" y="1687"/>
                    <a:pt x="1910" y="1455"/>
                  </a:cubicBezTo>
                  <a:cubicBezTo>
                    <a:pt x="2303" y="1776"/>
                    <a:pt x="3472" y="2633"/>
                    <a:pt x="4061" y="2562"/>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endParaRPr/>
            </a:p>
          </p:txBody>
        </p:sp>
        <p:sp>
          <p:nvSpPr>
            <p:cNvPr id="3408" name="Google Shape;3408;p36"/>
            <p:cNvSpPr/>
            <p:nvPr/>
          </p:nvSpPr>
          <p:spPr>
            <a:xfrm rot="3684608">
              <a:off x="8147470" y="829580"/>
              <a:ext cx="34535" cy="22379"/>
            </a:xfrm>
            <a:custGeom>
              <a:avLst/>
              <a:gdLst/>
              <a:ahLst/>
              <a:cxnLst/>
              <a:rect l="l" t="t" r="r" b="b"/>
              <a:pathLst>
                <a:path w="429" h="278" extrusionOk="0">
                  <a:moveTo>
                    <a:pt x="179" y="250"/>
                  </a:moveTo>
                  <a:cubicBezTo>
                    <a:pt x="295" y="215"/>
                    <a:pt x="393" y="116"/>
                    <a:pt x="429" y="0"/>
                  </a:cubicBezTo>
                  <a:cubicBezTo>
                    <a:pt x="277" y="72"/>
                    <a:pt x="134" y="161"/>
                    <a:pt x="0" y="259"/>
                  </a:cubicBezTo>
                  <a:cubicBezTo>
                    <a:pt x="63" y="277"/>
                    <a:pt x="116" y="268"/>
                    <a:pt x="179" y="25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endParaRPr/>
            </a:p>
          </p:txBody>
        </p:sp>
        <p:sp>
          <p:nvSpPr>
            <p:cNvPr id="3409" name="Google Shape;3409;p36"/>
            <p:cNvSpPr/>
            <p:nvPr/>
          </p:nvSpPr>
          <p:spPr>
            <a:xfrm rot="3684608">
              <a:off x="8035564" y="1092891"/>
              <a:ext cx="106341" cy="213568"/>
            </a:xfrm>
            <a:custGeom>
              <a:avLst/>
              <a:gdLst/>
              <a:ahLst/>
              <a:cxnLst/>
              <a:rect l="l" t="t" r="r" b="b"/>
              <a:pathLst>
                <a:path w="1321" h="2653" extrusionOk="0">
                  <a:moveTo>
                    <a:pt x="1259" y="1911"/>
                  </a:moveTo>
                  <a:cubicBezTo>
                    <a:pt x="1294" y="2027"/>
                    <a:pt x="1321" y="2152"/>
                    <a:pt x="1321" y="2277"/>
                  </a:cubicBezTo>
                  <a:cubicBezTo>
                    <a:pt x="1321" y="2152"/>
                    <a:pt x="1303" y="2027"/>
                    <a:pt x="1259" y="1911"/>
                  </a:cubicBezTo>
                  <a:close/>
                  <a:moveTo>
                    <a:pt x="47" y="1"/>
                  </a:moveTo>
                  <a:cubicBezTo>
                    <a:pt x="36" y="1"/>
                    <a:pt x="23" y="8"/>
                    <a:pt x="18" y="19"/>
                  </a:cubicBezTo>
                  <a:cubicBezTo>
                    <a:pt x="0" y="153"/>
                    <a:pt x="0" y="287"/>
                    <a:pt x="9" y="421"/>
                  </a:cubicBezTo>
                  <a:cubicBezTo>
                    <a:pt x="18" y="546"/>
                    <a:pt x="36" y="680"/>
                    <a:pt x="54" y="805"/>
                  </a:cubicBezTo>
                  <a:cubicBezTo>
                    <a:pt x="98" y="1064"/>
                    <a:pt x="161" y="1322"/>
                    <a:pt x="232" y="1572"/>
                  </a:cubicBezTo>
                  <a:cubicBezTo>
                    <a:pt x="304" y="1822"/>
                    <a:pt x="411" y="2063"/>
                    <a:pt x="536" y="2286"/>
                  </a:cubicBezTo>
                  <a:cubicBezTo>
                    <a:pt x="598" y="2402"/>
                    <a:pt x="687" y="2500"/>
                    <a:pt x="785" y="2581"/>
                  </a:cubicBezTo>
                  <a:cubicBezTo>
                    <a:pt x="839" y="2625"/>
                    <a:pt x="902" y="2643"/>
                    <a:pt x="973" y="2652"/>
                  </a:cubicBezTo>
                  <a:cubicBezTo>
                    <a:pt x="1035" y="2643"/>
                    <a:pt x="1097" y="2626"/>
                    <a:pt x="1150" y="2591"/>
                  </a:cubicBezTo>
                  <a:lnTo>
                    <a:pt x="1150" y="2591"/>
                  </a:lnTo>
                  <a:cubicBezTo>
                    <a:pt x="1097" y="2626"/>
                    <a:pt x="1035" y="2643"/>
                    <a:pt x="973" y="2643"/>
                  </a:cubicBezTo>
                  <a:cubicBezTo>
                    <a:pt x="902" y="2634"/>
                    <a:pt x="839" y="2617"/>
                    <a:pt x="794" y="2581"/>
                  </a:cubicBezTo>
                  <a:cubicBezTo>
                    <a:pt x="687" y="2500"/>
                    <a:pt x="607" y="2393"/>
                    <a:pt x="545" y="2286"/>
                  </a:cubicBezTo>
                  <a:cubicBezTo>
                    <a:pt x="420" y="2054"/>
                    <a:pt x="321" y="1813"/>
                    <a:pt x="259" y="1563"/>
                  </a:cubicBezTo>
                  <a:cubicBezTo>
                    <a:pt x="188" y="1305"/>
                    <a:pt x="134" y="1055"/>
                    <a:pt x="98" y="796"/>
                  </a:cubicBezTo>
                  <a:cubicBezTo>
                    <a:pt x="80" y="671"/>
                    <a:pt x="63" y="537"/>
                    <a:pt x="63" y="412"/>
                  </a:cubicBezTo>
                  <a:cubicBezTo>
                    <a:pt x="48" y="307"/>
                    <a:pt x="51" y="196"/>
                    <a:pt x="64" y="89"/>
                  </a:cubicBezTo>
                  <a:lnTo>
                    <a:pt x="64" y="89"/>
                  </a:lnTo>
                  <a:cubicBezTo>
                    <a:pt x="212" y="264"/>
                    <a:pt x="359" y="445"/>
                    <a:pt x="491" y="626"/>
                  </a:cubicBezTo>
                  <a:cubicBezTo>
                    <a:pt x="643" y="823"/>
                    <a:pt x="785" y="1028"/>
                    <a:pt x="919" y="1242"/>
                  </a:cubicBezTo>
                  <a:cubicBezTo>
                    <a:pt x="1053" y="1447"/>
                    <a:pt x="1169" y="1670"/>
                    <a:pt x="1259" y="1911"/>
                  </a:cubicBezTo>
                  <a:cubicBezTo>
                    <a:pt x="1178" y="1670"/>
                    <a:pt x="1071" y="1447"/>
                    <a:pt x="937" y="1233"/>
                  </a:cubicBezTo>
                  <a:cubicBezTo>
                    <a:pt x="687" y="796"/>
                    <a:pt x="393" y="394"/>
                    <a:pt x="63" y="10"/>
                  </a:cubicBezTo>
                  <a:cubicBezTo>
                    <a:pt x="59" y="4"/>
                    <a:pt x="53" y="1"/>
                    <a:pt x="47"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endParaRPr/>
            </a:p>
          </p:txBody>
        </p:sp>
        <p:sp>
          <p:nvSpPr>
            <p:cNvPr id="3410" name="Google Shape;3410;p36"/>
            <p:cNvSpPr/>
            <p:nvPr/>
          </p:nvSpPr>
          <p:spPr>
            <a:xfrm rot="3684608">
              <a:off x="8052499" y="969352"/>
              <a:ext cx="71163" cy="224919"/>
            </a:xfrm>
            <a:custGeom>
              <a:avLst/>
              <a:gdLst/>
              <a:ahLst/>
              <a:cxnLst/>
              <a:rect l="l" t="t" r="r" b="b"/>
              <a:pathLst>
                <a:path w="884" h="2794" extrusionOk="0">
                  <a:moveTo>
                    <a:pt x="669" y="0"/>
                  </a:moveTo>
                  <a:cubicBezTo>
                    <a:pt x="663" y="0"/>
                    <a:pt x="656" y="2"/>
                    <a:pt x="652" y="7"/>
                  </a:cubicBezTo>
                  <a:cubicBezTo>
                    <a:pt x="571" y="114"/>
                    <a:pt x="500" y="221"/>
                    <a:pt x="455" y="346"/>
                  </a:cubicBezTo>
                  <a:cubicBezTo>
                    <a:pt x="393" y="462"/>
                    <a:pt x="348" y="578"/>
                    <a:pt x="304" y="703"/>
                  </a:cubicBezTo>
                  <a:cubicBezTo>
                    <a:pt x="214" y="953"/>
                    <a:pt x="143" y="1203"/>
                    <a:pt x="89" y="1453"/>
                  </a:cubicBezTo>
                  <a:cubicBezTo>
                    <a:pt x="36" y="1712"/>
                    <a:pt x="0" y="1970"/>
                    <a:pt x="9" y="2229"/>
                  </a:cubicBezTo>
                  <a:cubicBezTo>
                    <a:pt x="9" y="2363"/>
                    <a:pt x="36" y="2488"/>
                    <a:pt x="89" y="2613"/>
                  </a:cubicBezTo>
                  <a:cubicBezTo>
                    <a:pt x="116" y="2667"/>
                    <a:pt x="161" y="2720"/>
                    <a:pt x="214" y="2756"/>
                  </a:cubicBezTo>
                  <a:cubicBezTo>
                    <a:pt x="258" y="2778"/>
                    <a:pt x="315" y="2794"/>
                    <a:pt x="368" y="2794"/>
                  </a:cubicBezTo>
                  <a:cubicBezTo>
                    <a:pt x="379" y="2794"/>
                    <a:pt x="391" y="2793"/>
                    <a:pt x="402" y="2791"/>
                  </a:cubicBezTo>
                  <a:cubicBezTo>
                    <a:pt x="339" y="2791"/>
                    <a:pt x="277" y="2783"/>
                    <a:pt x="223" y="2747"/>
                  </a:cubicBezTo>
                  <a:cubicBezTo>
                    <a:pt x="161" y="2711"/>
                    <a:pt x="125" y="2667"/>
                    <a:pt x="98" y="2604"/>
                  </a:cubicBezTo>
                  <a:cubicBezTo>
                    <a:pt x="45" y="2488"/>
                    <a:pt x="18" y="2363"/>
                    <a:pt x="18" y="2229"/>
                  </a:cubicBezTo>
                  <a:cubicBezTo>
                    <a:pt x="27" y="1970"/>
                    <a:pt x="54" y="1712"/>
                    <a:pt x="125" y="1462"/>
                  </a:cubicBezTo>
                  <a:cubicBezTo>
                    <a:pt x="179" y="1212"/>
                    <a:pt x="259" y="962"/>
                    <a:pt x="348" y="721"/>
                  </a:cubicBezTo>
                  <a:cubicBezTo>
                    <a:pt x="393" y="596"/>
                    <a:pt x="437" y="471"/>
                    <a:pt x="500" y="364"/>
                  </a:cubicBezTo>
                  <a:cubicBezTo>
                    <a:pt x="538" y="266"/>
                    <a:pt x="595" y="167"/>
                    <a:pt x="655" y="80"/>
                  </a:cubicBezTo>
                  <a:lnTo>
                    <a:pt x="655" y="80"/>
                  </a:lnTo>
                  <a:cubicBezTo>
                    <a:pt x="702" y="304"/>
                    <a:pt x="735" y="534"/>
                    <a:pt x="768" y="757"/>
                  </a:cubicBezTo>
                  <a:cubicBezTo>
                    <a:pt x="803" y="1006"/>
                    <a:pt x="830" y="1247"/>
                    <a:pt x="848" y="1497"/>
                  </a:cubicBezTo>
                  <a:cubicBezTo>
                    <a:pt x="866" y="1747"/>
                    <a:pt x="857" y="1997"/>
                    <a:pt x="821" y="2247"/>
                  </a:cubicBezTo>
                  <a:cubicBezTo>
                    <a:pt x="803" y="2363"/>
                    <a:pt x="759" y="2488"/>
                    <a:pt x="696" y="2595"/>
                  </a:cubicBezTo>
                  <a:cubicBezTo>
                    <a:pt x="634" y="2702"/>
                    <a:pt x="527" y="2783"/>
                    <a:pt x="402" y="2791"/>
                  </a:cubicBezTo>
                  <a:cubicBezTo>
                    <a:pt x="527" y="2783"/>
                    <a:pt x="634" y="2711"/>
                    <a:pt x="705" y="2604"/>
                  </a:cubicBezTo>
                  <a:cubicBezTo>
                    <a:pt x="768" y="2497"/>
                    <a:pt x="803" y="2381"/>
                    <a:pt x="821" y="2256"/>
                  </a:cubicBezTo>
                  <a:cubicBezTo>
                    <a:pt x="866" y="2006"/>
                    <a:pt x="884" y="1756"/>
                    <a:pt x="875" y="1506"/>
                  </a:cubicBezTo>
                  <a:cubicBezTo>
                    <a:pt x="857" y="1006"/>
                    <a:pt x="794" y="516"/>
                    <a:pt x="696" y="25"/>
                  </a:cubicBezTo>
                  <a:cubicBezTo>
                    <a:pt x="696" y="16"/>
                    <a:pt x="687" y="7"/>
                    <a:pt x="687" y="7"/>
                  </a:cubicBezTo>
                  <a:cubicBezTo>
                    <a:pt x="683" y="2"/>
                    <a:pt x="676" y="0"/>
                    <a:pt x="669" y="0"/>
                  </a:cubicBezTo>
                  <a:close/>
                </a:path>
              </a:pathLst>
            </a:custGeom>
            <a:solidFill>
              <a:srgbClr val="CB4732"/>
            </a:solidFill>
            <a:ln>
              <a:noFill/>
            </a:ln>
          </p:spPr>
          <p:txBody>
            <a:bodyPr spcFirstLastPara="1" wrap="square" lIns="91425" tIns="91425" rIns="91425" bIns="91425" anchor="ctr" anchorCtr="0">
              <a:noAutofit/>
            </a:bodyPr>
            <a:lstStyle/>
            <a:p>
              <a:endParaRPr/>
            </a:p>
          </p:txBody>
        </p:sp>
        <p:sp>
          <p:nvSpPr>
            <p:cNvPr id="3411" name="Google Shape;3411;p36"/>
            <p:cNvSpPr/>
            <p:nvPr/>
          </p:nvSpPr>
          <p:spPr>
            <a:xfrm rot="3684608">
              <a:off x="8096475" y="1107492"/>
              <a:ext cx="214937" cy="102155"/>
            </a:xfrm>
            <a:custGeom>
              <a:avLst/>
              <a:gdLst/>
              <a:ahLst/>
              <a:cxnLst/>
              <a:rect l="l" t="t" r="r" b="b"/>
              <a:pathLst>
                <a:path w="2670" h="1269" extrusionOk="0">
                  <a:moveTo>
                    <a:pt x="380" y="1"/>
                  </a:moveTo>
                  <a:cubicBezTo>
                    <a:pt x="253" y="1"/>
                    <a:pt x="126" y="12"/>
                    <a:pt x="1" y="34"/>
                  </a:cubicBezTo>
                  <a:cubicBezTo>
                    <a:pt x="110" y="18"/>
                    <a:pt x="222" y="11"/>
                    <a:pt x="333" y="11"/>
                  </a:cubicBezTo>
                  <a:cubicBezTo>
                    <a:pt x="476" y="11"/>
                    <a:pt x="619" y="23"/>
                    <a:pt x="759" y="43"/>
                  </a:cubicBezTo>
                  <a:cubicBezTo>
                    <a:pt x="1009" y="79"/>
                    <a:pt x="1259" y="132"/>
                    <a:pt x="1500" y="195"/>
                  </a:cubicBezTo>
                  <a:cubicBezTo>
                    <a:pt x="1750" y="257"/>
                    <a:pt x="1982" y="346"/>
                    <a:pt x="2214" y="453"/>
                  </a:cubicBezTo>
                  <a:cubicBezTo>
                    <a:pt x="2321" y="516"/>
                    <a:pt x="2428" y="587"/>
                    <a:pt x="2509" y="677"/>
                  </a:cubicBezTo>
                  <a:cubicBezTo>
                    <a:pt x="2598" y="766"/>
                    <a:pt x="2634" y="891"/>
                    <a:pt x="2589" y="1007"/>
                  </a:cubicBezTo>
                  <a:cubicBezTo>
                    <a:pt x="2544" y="1114"/>
                    <a:pt x="2437" y="1194"/>
                    <a:pt x="2321" y="1212"/>
                  </a:cubicBezTo>
                  <a:cubicBezTo>
                    <a:pt x="2280" y="1218"/>
                    <a:pt x="2238" y="1221"/>
                    <a:pt x="2197" y="1221"/>
                  </a:cubicBezTo>
                  <a:cubicBezTo>
                    <a:pt x="2114" y="1221"/>
                    <a:pt x="2033" y="1209"/>
                    <a:pt x="1955" y="1185"/>
                  </a:cubicBezTo>
                  <a:cubicBezTo>
                    <a:pt x="1714" y="1105"/>
                    <a:pt x="1482" y="1007"/>
                    <a:pt x="1259" y="882"/>
                  </a:cubicBezTo>
                  <a:cubicBezTo>
                    <a:pt x="1036" y="757"/>
                    <a:pt x="822" y="614"/>
                    <a:pt x="617" y="480"/>
                  </a:cubicBezTo>
                  <a:cubicBezTo>
                    <a:pt x="402" y="337"/>
                    <a:pt x="197" y="186"/>
                    <a:pt x="1" y="34"/>
                  </a:cubicBezTo>
                  <a:lnTo>
                    <a:pt x="1" y="34"/>
                  </a:lnTo>
                  <a:cubicBezTo>
                    <a:pt x="385" y="355"/>
                    <a:pt x="804" y="650"/>
                    <a:pt x="1241" y="909"/>
                  </a:cubicBezTo>
                  <a:cubicBezTo>
                    <a:pt x="1464" y="1043"/>
                    <a:pt x="1697" y="1150"/>
                    <a:pt x="1937" y="1221"/>
                  </a:cubicBezTo>
                  <a:cubicBezTo>
                    <a:pt x="2034" y="1256"/>
                    <a:pt x="2137" y="1269"/>
                    <a:pt x="2240" y="1269"/>
                  </a:cubicBezTo>
                  <a:cubicBezTo>
                    <a:pt x="2270" y="1269"/>
                    <a:pt x="2300" y="1268"/>
                    <a:pt x="2330" y="1266"/>
                  </a:cubicBezTo>
                  <a:cubicBezTo>
                    <a:pt x="2464" y="1239"/>
                    <a:pt x="2580" y="1150"/>
                    <a:pt x="2634" y="1025"/>
                  </a:cubicBezTo>
                  <a:cubicBezTo>
                    <a:pt x="2660" y="962"/>
                    <a:pt x="2669" y="891"/>
                    <a:pt x="2651" y="819"/>
                  </a:cubicBezTo>
                  <a:cubicBezTo>
                    <a:pt x="2634" y="757"/>
                    <a:pt x="2598" y="694"/>
                    <a:pt x="2553" y="650"/>
                  </a:cubicBezTo>
                  <a:cubicBezTo>
                    <a:pt x="2455" y="552"/>
                    <a:pt x="2348" y="480"/>
                    <a:pt x="2232" y="427"/>
                  </a:cubicBezTo>
                  <a:cubicBezTo>
                    <a:pt x="2000" y="311"/>
                    <a:pt x="1759" y="221"/>
                    <a:pt x="1509" y="168"/>
                  </a:cubicBezTo>
                  <a:cubicBezTo>
                    <a:pt x="1268" y="105"/>
                    <a:pt x="1018" y="61"/>
                    <a:pt x="759" y="34"/>
                  </a:cubicBezTo>
                  <a:cubicBezTo>
                    <a:pt x="634" y="12"/>
                    <a:pt x="507" y="1"/>
                    <a:pt x="380" y="1"/>
                  </a:cubicBezTo>
                  <a:close/>
                </a:path>
              </a:pathLst>
            </a:custGeom>
            <a:solidFill>
              <a:srgbClr val="CB4732"/>
            </a:solidFill>
            <a:ln>
              <a:noFill/>
            </a:ln>
          </p:spPr>
          <p:txBody>
            <a:bodyPr spcFirstLastPara="1" wrap="square" lIns="91425" tIns="91425" rIns="91425" bIns="91425" anchor="ctr" anchorCtr="0">
              <a:noAutofit/>
            </a:bodyPr>
            <a:lstStyle/>
            <a:p>
              <a:endParaRPr/>
            </a:p>
          </p:txBody>
        </p:sp>
        <p:sp>
          <p:nvSpPr>
            <p:cNvPr id="3412" name="Google Shape;3412;p36"/>
            <p:cNvSpPr/>
            <p:nvPr/>
          </p:nvSpPr>
          <p:spPr>
            <a:xfrm rot="3684608">
              <a:off x="8106521" y="869919"/>
              <a:ext cx="74061" cy="225804"/>
            </a:xfrm>
            <a:custGeom>
              <a:avLst/>
              <a:gdLst/>
              <a:ahLst/>
              <a:cxnLst/>
              <a:rect l="l" t="t" r="r" b="b"/>
              <a:pathLst>
                <a:path w="920" h="2805" extrusionOk="0">
                  <a:moveTo>
                    <a:pt x="697" y="1"/>
                  </a:moveTo>
                  <a:lnTo>
                    <a:pt x="697" y="1"/>
                  </a:lnTo>
                  <a:cubicBezTo>
                    <a:pt x="545" y="206"/>
                    <a:pt x="420" y="438"/>
                    <a:pt x="331" y="679"/>
                  </a:cubicBezTo>
                  <a:cubicBezTo>
                    <a:pt x="242" y="911"/>
                    <a:pt x="170" y="1161"/>
                    <a:pt x="108" y="1411"/>
                  </a:cubicBezTo>
                  <a:cubicBezTo>
                    <a:pt x="45" y="1652"/>
                    <a:pt x="9" y="1911"/>
                    <a:pt x="1" y="2170"/>
                  </a:cubicBezTo>
                  <a:cubicBezTo>
                    <a:pt x="1" y="2295"/>
                    <a:pt x="18" y="2429"/>
                    <a:pt x="63" y="2554"/>
                  </a:cubicBezTo>
                  <a:cubicBezTo>
                    <a:pt x="81" y="2616"/>
                    <a:pt x="125" y="2670"/>
                    <a:pt x="170" y="2723"/>
                  </a:cubicBezTo>
                  <a:cubicBezTo>
                    <a:pt x="224" y="2768"/>
                    <a:pt x="286" y="2795"/>
                    <a:pt x="358" y="2803"/>
                  </a:cubicBezTo>
                  <a:cubicBezTo>
                    <a:pt x="367" y="2804"/>
                    <a:pt x="376" y="2804"/>
                    <a:pt x="385" y="2804"/>
                  </a:cubicBezTo>
                  <a:cubicBezTo>
                    <a:pt x="517" y="2804"/>
                    <a:pt x="639" y="2743"/>
                    <a:pt x="715" y="2643"/>
                  </a:cubicBezTo>
                  <a:cubicBezTo>
                    <a:pt x="786" y="2527"/>
                    <a:pt x="839" y="2411"/>
                    <a:pt x="857" y="2277"/>
                  </a:cubicBezTo>
                  <a:cubicBezTo>
                    <a:pt x="902" y="2027"/>
                    <a:pt x="920" y="1768"/>
                    <a:pt x="902" y="1509"/>
                  </a:cubicBezTo>
                  <a:cubicBezTo>
                    <a:pt x="875" y="1001"/>
                    <a:pt x="804" y="501"/>
                    <a:pt x="697" y="1"/>
                  </a:cubicBezTo>
                  <a:lnTo>
                    <a:pt x="697" y="1"/>
                  </a:lnTo>
                  <a:cubicBezTo>
                    <a:pt x="741" y="251"/>
                    <a:pt x="777" y="501"/>
                    <a:pt x="804" y="760"/>
                  </a:cubicBezTo>
                  <a:cubicBezTo>
                    <a:pt x="839" y="1010"/>
                    <a:pt x="857" y="1259"/>
                    <a:pt x="866" y="1518"/>
                  </a:cubicBezTo>
                  <a:cubicBezTo>
                    <a:pt x="875" y="1768"/>
                    <a:pt x="857" y="2018"/>
                    <a:pt x="813" y="2268"/>
                  </a:cubicBezTo>
                  <a:cubicBezTo>
                    <a:pt x="786" y="2393"/>
                    <a:pt x="741" y="2509"/>
                    <a:pt x="670" y="2607"/>
                  </a:cubicBezTo>
                  <a:cubicBezTo>
                    <a:pt x="604" y="2698"/>
                    <a:pt x="499" y="2751"/>
                    <a:pt x="392" y="2751"/>
                  </a:cubicBezTo>
                  <a:cubicBezTo>
                    <a:pt x="383" y="2751"/>
                    <a:pt x="375" y="2751"/>
                    <a:pt x="366" y="2750"/>
                  </a:cubicBezTo>
                  <a:cubicBezTo>
                    <a:pt x="242" y="2732"/>
                    <a:pt x="143" y="2652"/>
                    <a:pt x="108" y="2536"/>
                  </a:cubicBezTo>
                  <a:cubicBezTo>
                    <a:pt x="72" y="2411"/>
                    <a:pt x="54" y="2286"/>
                    <a:pt x="54" y="2170"/>
                  </a:cubicBezTo>
                  <a:cubicBezTo>
                    <a:pt x="63" y="1911"/>
                    <a:pt x="99" y="1661"/>
                    <a:pt x="152" y="1420"/>
                  </a:cubicBezTo>
                  <a:cubicBezTo>
                    <a:pt x="206" y="1170"/>
                    <a:pt x="277" y="920"/>
                    <a:pt x="366" y="688"/>
                  </a:cubicBezTo>
                  <a:cubicBezTo>
                    <a:pt x="438" y="438"/>
                    <a:pt x="554" y="215"/>
                    <a:pt x="697" y="1"/>
                  </a:cubicBezTo>
                  <a:close/>
                </a:path>
              </a:pathLst>
            </a:custGeom>
            <a:solidFill>
              <a:srgbClr val="CB4732"/>
            </a:solidFill>
            <a:ln>
              <a:noFill/>
            </a:ln>
          </p:spPr>
          <p:txBody>
            <a:bodyPr spcFirstLastPara="1" wrap="square" lIns="91425" tIns="91425" rIns="91425" bIns="91425" anchor="ctr" anchorCtr="0">
              <a:noAutofit/>
            </a:bodyPr>
            <a:lstStyle/>
            <a:p>
              <a:endParaRPr/>
            </a:p>
          </p:txBody>
        </p:sp>
        <p:sp>
          <p:nvSpPr>
            <p:cNvPr id="3413" name="Google Shape;3413;p36"/>
            <p:cNvSpPr/>
            <p:nvPr/>
          </p:nvSpPr>
          <p:spPr>
            <a:xfrm rot="3684608">
              <a:off x="8153631" y="1007691"/>
              <a:ext cx="214856" cy="102075"/>
            </a:xfrm>
            <a:custGeom>
              <a:avLst/>
              <a:gdLst/>
              <a:ahLst/>
              <a:cxnLst/>
              <a:rect l="l" t="t" r="r" b="b"/>
              <a:pathLst>
                <a:path w="2669" h="1268" extrusionOk="0">
                  <a:moveTo>
                    <a:pt x="384" y="1"/>
                  </a:moveTo>
                  <a:cubicBezTo>
                    <a:pt x="257" y="1"/>
                    <a:pt x="129" y="9"/>
                    <a:pt x="0" y="27"/>
                  </a:cubicBezTo>
                  <a:cubicBezTo>
                    <a:pt x="97" y="17"/>
                    <a:pt x="193" y="12"/>
                    <a:pt x="288" y="12"/>
                  </a:cubicBezTo>
                  <a:cubicBezTo>
                    <a:pt x="446" y="12"/>
                    <a:pt x="603" y="26"/>
                    <a:pt x="759" y="54"/>
                  </a:cubicBezTo>
                  <a:cubicBezTo>
                    <a:pt x="1009" y="81"/>
                    <a:pt x="1258" y="134"/>
                    <a:pt x="1508" y="197"/>
                  </a:cubicBezTo>
                  <a:cubicBezTo>
                    <a:pt x="1749" y="259"/>
                    <a:pt x="1990" y="349"/>
                    <a:pt x="2213" y="456"/>
                  </a:cubicBezTo>
                  <a:cubicBezTo>
                    <a:pt x="2329" y="518"/>
                    <a:pt x="2428" y="590"/>
                    <a:pt x="2517" y="679"/>
                  </a:cubicBezTo>
                  <a:cubicBezTo>
                    <a:pt x="2606" y="768"/>
                    <a:pt x="2633" y="893"/>
                    <a:pt x="2588" y="1009"/>
                  </a:cubicBezTo>
                  <a:cubicBezTo>
                    <a:pt x="2544" y="1116"/>
                    <a:pt x="2446" y="1196"/>
                    <a:pt x="2321" y="1214"/>
                  </a:cubicBezTo>
                  <a:cubicBezTo>
                    <a:pt x="2289" y="1219"/>
                    <a:pt x="2258" y="1221"/>
                    <a:pt x="2226" y="1221"/>
                  </a:cubicBezTo>
                  <a:cubicBezTo>
                    <a:pt x="2138" y="1221"/>
                    <a:pt x="2046" y="1205"/>
                    <a:pt x="1955" y="1179"/>
                  </a:cubicBezTo>
                  <a:cubicBezTo>
                    <a:pt x="1714" y="1107"/>
                    <a:pt x="1482" y="1009"/>
                    <a:pt x="1267" y="884"/>
                  </a:cubicBezTo>
                  <a:cubicBezTo>
                    <a:pt x="1044" y="759"/>
                    <a:pt x="830" y="616"/>
                    <a:pt x="616" y="474"/>
                  </a:cubicBezTo>
                  <a:cubicBezTo>
                    <a:pt x="411" y="340"/>
                    <a:pt x="205" y="188"/>
                    <a:pt x="0" y="27"/>
                  </a:cubicBezTo>
                  <a:lnTo>
                    <a:pt x="0" y="27"/>
                  </a:lnTo>
                  <a:cubicBezTo>
                    <a:pt x="393" y="358"/>
                    <a:pt x="803" y="652"/>
                    <a:pt x="1250" y="911"/>
                  </a:cubicBezTo>
                  <a:cubicBezTo>
                    <a:pt x="1464" y="1045"/>
                    <a:pt x="1696" y="1152"/>
                    <a:pt x="1946" y="1223"/>
                  </a:cubicBezTo>
                  <a:cubicBezTo>
                    <a:pt x="2031" y="1254"/>
                    <a:pt x="2121" y="1268"/>
                    <a:pt x="2209" y="1268"/>
                  </a:cubicBezTo>
                  <a:cubicBezTo>
                    <a:pt x="2249" y="1268"/>
                    <a:pt x="2290" y="1265"/>
                    <a:pt x="2329" y="1259"/>
                  </a:cubicBezTo>
                  <a:cubicBezTo>
                    <a:pt x="2472" y="1241"/>
                    <a:pt x="2588" y="1152"/>
                    <a:pt x="2642" y="1027"/>
                  </a:cubicBezTo>
                  <a:cubicBezTo>
                    <a:pt x="2669" y="955"/>
                    <a:pt x="2669" y="884"/>
                    <a:pt x="2651" y="822"/>
                  </a:cubicBezTo>
                  <a:cubicBezTo>
                    <a:pt x="2633" y="759"/>
                    <a:pt x="2597" y="697"/>
                    <a:pt x="2553" y="643"/>
                  </a:cubicBezTo>
                  <a:cubicBezTo>
                    <a:pt x="2463" y="554"/>
                    <a:pt x="2356" y="482"/>
                    <a:pt x="2240" y="420"/>
                  </a:cubicBezTo>
                  <a:cubicBezTo>
                    <a:pt x="2008" y="313"/>
                    <a:pt x="1767" y="224"/>
                    <a:pt x="1517" y="170"/>
                  </a:cubicBezTo>
                  <a:cubicBezTo>
                    <a:pt x="1267" y="108"/>
                    <a:pt x="1018" y="63"/>
                    <a:pt x="768" y="27"/>
                  </a:cubicBezTo>
                  <a:cubicBezTo>
                    <a:pt x="638" y="9"/>
                    <a:pt x="511" y="1"/>
                    <a:pt x="384" y="1"/>
                  </a:cubicBezTo>
                  <a:close/>
                </a:path>
              </a:pathLst>
            </a:custGeom>
            <a:solidFill>
              <a:srgbClr val="CB4732"/>
            </a:solidFill>
            <a:ln>
              <a:noFill/>
            </a:ln>
          </p:spPr>
          <p:txBody>
            <a:bodyPr spcFirstLastPara="1" wrap="square" lIns="91425" tIns="91425" rIns="91425" bIns="91425" anchor="ctr" anchorCtr="0">
              <a:noAutofit/>
            </a:bodyPr>
            <a:lstStyle/>
            <a:p>
              <a:endParaRPr/>
            </a:p>
          </p:txBody>
        </p:sp>
        <p:sp>
          <p:nvSpPr>
            <p:cNvPr id="3414" name="Google Shape;3414;p36"/>
            <p:cNvSpPr/>
            <p:nvPr/>
          </p:nvSpPr>
          <p:spPr>
            <a:xfrm rot="3684608">
              <a:off x="8163987" y="768576"/>
              <a:ext cx="71968" cy="227092"/>
            </a:xfrm>
            <a:custGeom>
              <a:avLst/>
              <a:gdLst/>
              <a:ahLst/>
              <a:cxnLst/>
              <a:rect l="l" t="t" r="r" b="b"/>
              <a:pathLst>
                <a:path w="894" h="2821" extrusionOk="0">
                  <a:moveTo>
                    <a:pt x="456" y="0"/>
                  </a:moveTo>
                  <a:cubicBezTo>
                    <a:pt x="527" y="241"/>
                    <a:pt x="590" y="491"/>
                    <a:pt x="652" y="741"/>
                  </a:cubicBezTo>
                  <a:cubicBezTo>
                    <a:pt x="715" y="982"/>
                    <a:pt x="759" y="1232"/>
                    <a:pt x="795" y="1482"/>
                  </a:cubicBezTo>
                  <a:cubicBezTo>
                    <a:pt x="840" y="1732"/>
                    <a:pt x="849" y="1991"/>
                    <a:pt x="831" y="2240"/>
                  </a:cubicBezTo>
                  <a:cubicBezTo>
                    <a:pt x="822" y="2365"/>
                    <a:pt x="786" y="2481"/>
                    <a:pt x="733" y="2597"/>
                  </a:cubicBezTo>
                  <a:cubicBezTo>
                    <a:pt x="670" y="2705"/>
                    <a:pt x="563" y="2767"/>
                    <a:pt x="438" y="2767"/>
                  </a:cubicBezTo>
                  <a:cubicBezTo>
                    <a:pt x="322" y="2767"/>
                    <a:pt x="206" y="2696"/>
                    <a:pt x="161" y="2580"/>
                  </a:cubicBezTo>
                  <a:cubicBezTo>
                    <a:pt x="108" y="2472"/>
                    <a:pt x="81" y="2348"/>
                    <a:pt x="72" y="2223"/>
                  </a:cubicBezTo>
                  <a:cubicBezTo>
                    <a:pt x="45" y="1973"/>
                    <a:pt x="45" y="1723"/>
                    <a:pt x="81" y="1473"/>
                  </a:cubicBezTo>
                  <a:cubicBezTo>
                    <a:pt x="108" y="1214"/>
                    <a:pt x="153" y="964"/>
                    <a:pt x="206" y="723"/>
                  </a:cubicBezTo>
                  <a:cubicBezTo>
                    <a:pt x="260" y="473"/>
                    <a:pt x="340" y="223"/>
                    <a:pt x="456" y="0"/>
                  </a:cubicBezTo>
                  <a:lnTo>
                    <a:pt x="456" y="0"/>
                  </a:lnTo>
                  <a:cubicBezTo>
                    <a:pt x="331" y="223"/>
                    <a:pt x="242" y="464"/>
                    <a:pt x="179" y="714"/>
                  </a:cubicBezTo>
                  <a:cubicBezTo>
                    <a:pt x="117" y="955"/>
                    <a:pt x="72" y="1214"/>
                    <a:pt x="37" y="1464"/>
                  </a:cubicBezTo>
                  <a:cubicBezTo>
                    <a:pt x="1" y="1714"/>
                    <a:pt x="1" y="1973"/>
                    <a:pt x="19" y="2232"/>
                  </a:cubicBezTo>
                  <a:cubicBezTo>
                    <a:pt x="28" y="2356"/>
                    <a:pt x="63" y="2490"/>
                    <a:pt x="117" y="2606"/>
                  </a:cubicBezTo>
                  <a:cubicBezTo>
                    <a:pt x="144" y="2669"/>
                    <a:pt x="188" y="2722"/>
                    <a:pt x="242" y="2758"/>
                  </a:cubicBezTo>
                  <a:cubicBezTo>
                    <a:pt x="304" y="2803"/>
                    <a:pt x="367" y="2821"/>
                    <a:pt x="438" y="2821"/>
                  </a:cubicBezTo>
                  <a:cubicBezTo>
                    <a:pt x="581" y="2821"/>
                    <a:pt x="706" y="2740"/>
                    <a:pt x="777" y="2615"/>
                  </a:cubicBezTo>
                  <a:cubicBezTo>
                    <a:pt x="831" y="2499"/>
                    <a:pt x="867" y="2374"/>
                    <a:pt x="875" y="2249"/>
                  </a:cubicBezTo>
                  <a:cubicBezTo>
                    <a:pt x="893" y="1991"/>
                    <a:pt x="884" y="1732"/>
                    <a:pt x="840" y="1482"/>
                  </a:cubicBezTo>
                  <a:cubicBezTo>
                    <a:pt x="751" y="973"/>
                    <a:pt x="626" y="482"/>
                    <a:pt x="456" y="0"/>
                  </a:cubicBezTo>
                  <a:close/>
                </a:path>
              </a:pathLst>
            </a:custGeom>
            <a:solidFill>
              <a:srgbClr val="CB4732"/>
            </a:solidFill>
            <a:ln>
              <a:noFill/>
            </a:ln>
          </p:spPr>
          <p:txBody>
            <a:bodyPr spcFirstLastPara="1" wrap="square" lIns="91425" tIns="91425" rIns="91425" bIns="91425" anchor="ctr" anchorCtr="0">
              <a:noAutofit/>
            </a:bodyPr>
            <a:lstStyle/>
            <a:p>
              <a:endParaRPr/>
            </a:p>
          </p:txBody>
        </p:sp>
        <p:sp>
          <p:nvSpPr>
            <p:cNvPr id="3415" name="Google Shape;3415;p36"/>
            <p:cNvSpPr/>
            <p:nvPr/>
          </p:nvSpPr>
          <p:spPr>
            <a:xfrm rot="3684608">
              <a:off x="8210700" y="895199"/>
              <a:ext cx="221377" cy="87021"/>
            </a:xfrm>
            <a:custGeom>
              <a:avLst/>
              <a:gdLst/>
              <a:ahLst/>
              <a:cxnLst/>
              <a:rect l="l" t="t" r="r" b="b"/>
              <a:pathLst>
                <a:path w="2750" h="1081" extrusionOk="0">
                  <a:moveTo>
                    <a:pt x="680" y="1"/>
                  </a:moveTo>
                  <a:cubicBezTo>
                    <a:pt x="449" y="1"/>
                    <a:pt x="225" y="35"/>
                    <a:pt x="0" y="91"/>
                  </a:cubicBezTo>
                  <a:cubicBezTo>
                    <a:pt x="198" y="49"/>
                    <a:pt x="401" y="24"/>
                    <a:pt x="602" y="24"/>
                  </a:cubicBezTo>
                  <a:cubicBezTo>
                    <a:pt x="654" y="24"/>
                    <a:pt x="707" y="25"/>
                    <a:pt x="759" y="29"/>
                  </a:cubicBezTo>
                  <a:cubicBezTo>
                    <a:pt x="1018" y="38"/>
                    <a:pt x="1268" y="56"/>
                    <a:pt x="1518" y="100"/>
                  </a:cubicBezTo>
                  <a:cubicBezTo>
                    <a:pt x="1768" y="127"/>
                    <a:pt x="2017" y="190"/>
                    <a:pt x="2258" y="279"/>
                  </a:cubicBezTo>
                  <a:cubicBezTo>
                    <a:pt x="2374" y="315"/>
                    <a:pt x="2482" y="377"/>
                    <a:pt x="2580" y="457"/>
                  </a:cubicBezTo>
                  <a:cubicBezTo>
                    <a:pt x="2678" y="529"/>
                    <a:pt x="2723" y="654"/>
                    <a:pt x="2687" y="770"/>
                  </a:cubicBezTo>
                  <a:cubicBezTo>
                    <a:pt x="2660" y="886"/>
                    <a:pt x="2571" y="975"/>
                    <a:pt x="2446" y="1011"/>
                  </a:cubicBezTo>
                  <a:cubicBezTo>
                    <a:pt x="2382" y="1026"/>
                    <a:pt x="2315" y="1032"/>
                    <a:pt x="2248" y="1032"/>
                  </a:cubicBezTo>
                  <a:cubicBezTo>
                    <a:pt x="2192" y="1032"/>
                    <a:pt x="2136" y="1028"/>
                    <a:pt x="2080" y="1020"/>
                  </a:cubicBezTo>
                  <a:cubicBezTo>
                    <a:pt x="1830" y="966"/>
                    <a:pt x="1589" y="895"/>
                    <a:pt x="1357" y="797"/>
                  </a:cubicBezTo>
                  <a:cubicBezTo>
                    <a:pt x="1125" y="698"/>
                    <a:pt x="902" y="582"/>
                    <a:pt x="670" y="466"/>
                  </a:cubicBezTo>
                  <a:cubicBezTo>
                    <a:pt x="438" y="350"/>
                    <a:pt x="224" y="225"/>
                    <a:pt x="0" y="91"/>
                  </a:cubicBezTo>
                  <a:lnTo>
                    <a:pt x="0" y="91"/>
                  </a:lnTo>
                  <a:cubicBezTo>
                    <a:pt x="429" y="377"/>
                    <a:pt x="866" y="618"/>
                    <a:pt x="1330" y="832"/>
                  </a:cubicBezTo>
                  <a:cubicBezTo>
                    <a:pt x="1571" y="939"/>
                    <a:pt x="1812" y="1011"/>
                    <a:pt x="2062" y="1064"/>
                  </a:cubicBezTo>
                  <a:cubicBezTo>
                    <a:pt x="2118" y="1076"/>
                    <a:pt x="2173" y="1080"/>
                    <a:pt x="2227" y="1080"/>
                  </a:cubicBezTo>
                  <a:cubicBezTo>
                    <a:pt x="2302" y="1080"/>
                    <a:pt x="2377" y="1071"/>
                    <a:pt x="2455" y="1055"/>
                  </a:cubicBezTo>
                  <a:cubicBezTo>
                    <a:pt x="2589" y="1020"/>
                    <a:pt x="2696" y="913"/>
                    <a:pt x="2731" y="788"/>
                  </a:cubicBezTo>
                  <a:cubicBezTo>
                    <a:pt x="2749" y="716"/>
                    <a:pt x="2749" y="645"/>
                    <a:pt x="2723" y="582"/>
                  </a:cubicBezTo>
                  <a:cubicBezTo>
                    <a:pt x="2696" y="520"/>
                    <a:pt x="2651" y="457"/>
                    <a:pt x="2606" y="422"/>
                  </a:cubicBezTo>
                  <a:cubicBezTo>
                    <a:pt x="2499" y="332"/>
                    <a:pt x="2392" y="270"/>
                    <a:pt x="2267" y="225"/>
                  </a:cubicBezTo>
                  <a:cubicBezTo>
                    <a:pt x="2026" y="145"/>
                    <a:pt x="1776" y="83"/>
                    <a:pt x="1518" y="56"/>
                  </a:cubicBezTo>
                  <a:cubicBezTo>
                    <a:pt x="1268" y="20"/>
                    <a:pt x="1018" y="2"/>
                    <a:pt x="759" y="2"/>
                  </a:cubicBezTo>
                  <a:cubicBezTo>
                    <a:pt x="733" y="1"/>
                    <a:pt x="706" y="1"/>
                    <a:pt x="680" y="1"/>
                  </a:cubicBezTo>
                  <a:close/>
                </a:path>
              </a:pathLst>
            </a:custGeom>
            <a:solidFill>
              <a:srgbClr val="CB4732"/>
            </a:solidFill>
            <a:ln>
              <a:noFill/>
            </a:ln>
          </p:spPr>
          <p:txBody>
            <a:bodyPr spcFirstLastPara="1" wrap="square" lIns="91425" tIns="91425" rIns="91425" bIns="91425" anchor="ctr" anchorCtr="0">
              <a:noAutofit/>
            </a:bodyPr>
            <a:lstStyle/>
            <a:p>
              <a:endParaRPr/>
            </a:p>
          </p:txBody>
        </p:sp>
        <p:sp>
          <p:nvSpPr>
            <p:cNvPr id="3416" name="Google Shape;3416;p36"/>
            <p:cNvSpPr/>
            <p:nvPr/>
          </p:nvSpPr>
          <p:spPr>
            <a:xfrm rot="3684608">
              <a:off x="8207884" y="667006"/>
              <a:ext cx="75510" cy="225885"/>
            </a:xfrm>
            <a:custGeom>
              <a:avLst/>
              <a:gdLst/>
              <a:ahLst/>
              <a:cxnLst/>
              <a:rect l="l" t="t" r="r" b="b"/>
              <a:pathLst>
                <a:path w="938" h="2806" extrusionOk="0">
                  <a:moveTo>
                    <a:pt x="259" y="0"/>
                  </a:moveTo>
                  <a:cubicBezTo>
                    <a:pt x="161" y="233"/>
                    <a:pt x="98" y="482"/>
                    <a:pt x="72" y="732"/>
                  </a:cubicBezTo>
                  <a:cubicBezTo>
                    <a:pt x="36" y="982"/>
                    <a:pt x="9" y="1241"/>
                    <a:pt x="9" y="1500"/>
                  </a:cubicBezTo>
                  <a:cubicBezTo>
                    <a:pt x="0" y="1750"/>
                    <a:pt x="27" y="2009"/>
                    <a:pt x="72" y="2259"/>
                  </a:cubicBezTo>
                  <a:cubicBezTo>
                    <a:pt x="98" y="2383"/>
                    <a:pt x="143" y="2508"/>
                    <a:pt x="214" y="2624"/>
                  </a:cubicBezTo>
                  <a:cubicBezTo>
                    <a:pt x="250" y="2678"/>
                    <a:pt x="295" y="2732"/>
                    <a:pt x="357" y="2767"/>
                  </a:cubicBezTo>
                  <a:cubicBezTo>
                    <a:pt x="409" y="2789"/>
                    <a:pt x="466" y="2805"/>
                    <a:pt x="520" y="2805"/>
                  </a:cubicBezTo>
                  <a:cubicBezTo>
                    <a:pt x="531" y="2805"/>
                    <a:pt x="542" y="2805"/>
                    <a:pt x="553" y="2803"/>
                  </a:cubicBezTo>
                  <a:cubicBezTo>
                    <a:pt x="696" y="2785"/>
                    <a:pt x="812" y="2696"/>
                    <a:pt x="866" y="2562"/>
                  </a:cubicBezTo>
                  <a:cubicBezTo>
                    <a:pt x="910" y="2446"/>
                    <a:pt x="937" y="2312"/>
                    <a:pt x="928" y="2178"/>
                  </a:cubicBezTo>
                  <a:cubicBezTo>
                    <a:pt x="919" y="1928"/>
                    <a:pt x="875" y="1669"/>
                    <a:pt x="803" y="1428"/>
                  </a:cubicBezTo>
                  <a:cubicBezTo>
                    <a:pt x="661" y="938"/>
                    <a:pt x="482" y="456"/>
                    <a:pt x="259" y="0"/>
                  </a:cubicBezTo>
                  <a:lnTo>
                    <a:pt x="259" y="0"/>
                  </a:lnTo>
                  <a:cubicBezTo>
                    <a:pt x="366" y="233"/>
                    <a:pt x="464" y="465"/>
                    <a:pt x="545" y="706"/>
                  </a:cubicBezTo>
                  <a:cubicBezTo>
                    <a:pt x="625" y="947"/>
                    <a:pt x="705" y="1188"/>
                    <a:pt x="768" y="1437"/>
                  </a:cubicBezTo>
                  <a:cubicBezTo>
                    <a:pt x="830" y="1678"/>
                    <a:pt x="875" y="1928"/>
                    <a:pt x="884" y="2178"/>
                  </a:cubicBezTo>
                  <a:cubicBezTo>
                    <a:pt x="884" y="2303"/>
                    <a:pt x="866" y="2428"/>
                    <a:pt x="821" y="2544"/>
                  </a:cubicBezTo>
                  <a:cubicBezTo>
                    <a:pt x="777" y="2651"/>
                    <a:pt x="669" y="2732"/>
                    <a:pt x="553" y="2749"/>
                  </a:cubicBezTo>
                  <a:cubicBezTo>
                    <a:pt x="545" y="2750"/>
                    <a:pt x="536" y="2750"/>
                    <a:pt x="527" y="2750"/>
                  </a:cubicBezTo>
                  <a:cubicBezTo>
                    <a:pt x="412" y="2750"/>
                    <a:pt x="309" y="2697"/>
                    <a:pt x="259" y="2598"/>
                  </a:cubicBezTo>
                  <a:cubicBezTo>
                    <a:pt x="188" y="2491"/>
                    <a:pt x="143" y="2375"/>
                    <a:pt x="125" y="2250"/>
                  </a:cubicBezTo>
                  <a:cubicBezTo>
                    <a:pt x="72" y="2000"/>
                    <a:pt x="45" y="1750"/>
                    <a:pt x="54" y="1500"/>
                  </a:cubicBezTo>
                  <a:cubicBezTo>
                    <a:pt x="45" y="1241"/>
                    <a:pt x="63" y="991"/>
                    <a:pt x="98" y="741"/>
                  </a:cubicBezTo>
                  <a:cubicBezTo>
                    <a:pt x="116" y="482"/>
                    <a:pt x="170" y="233"/>
                    <a:pt x="259" y="0"/>
                  </a:cubicBezTo>
                  <a:close/>
                </a:path>
              </a:pathLst>
            </a:custGeom>
            <a:solidFill>
              <a:srgbClr val="CB4732"/>
            </a:solidFill>
            <a:ln>
              <a:noFill/>
            </a:ln>
          </p:spPr>
          <p:txBody>
            <a:bodyPr spcFirstLastPara="1" wrap="square" lIns="91425" tIns="91425" rIns="91425" bIns="91425" anchor="ctr" anchorCtr="0">
              <a:noAutofit/>
            </a:bodyPr>
            <a:lstStyle/>
            <a:p>
              <a:endParaRPr/>
            </a:p>
          </p:txBody>
        </p:sp>
        <p:sp>
          <p:nvSpPr>
            <p:cNvPr id="3417" name="Google Shape;3417;p36"/>
            <p:cNvSpPr/>
            <p:nvPr/>
          </p:nvSpPr>
          <p:spPr>
            <a:xfrm rot="3684608">
              <a:off x="8258597" y="776898"/>
              <a:ext cx="226368" cy="74705"/>
            </a:xfrm>
            <a:custGeom>
              <a:avLst/>
              <a:gdLst/>
              <a:ahLst/>
              <a:cxnLst/>
              <a:rect l="l" t="t" r="r" b="b"/>
              <a:pathLst>
                <a:path w="2812" h="928" extrusionOk="0">
                  <a:moveTo>
                    <a:pt x="1272" y="1"/>
                  </a:moveTo>
                  <a:cubicBezTo>
                    <a:pt x="1109" y="1"/>
                    <a:pt x="946" y="8"/>
                    <a:pt x="786" y="19"/>
                  </a:cubicBezTo>
                  <a:cubicBezTo>
                    <a:pt x="661" y="37"/>
                    <a:pt x="527" y="46"/>
                    <a:pt x="402" y="73"/>
                  </a:cubicBezTo>
                  <a:cubicBezTo>
                    <a:pt x="268" y="91"/>
                    <a:pt x="143" y="126"/>
                    <a:pt x="18" y="180"/>
                  </a:cubicBezTo>
                  <a:cubicBezTo>
                    <a:pt x="9" y="189"/>
                    <a:pt x="9" y="189"/>
                    <a:pt x="9" y="198"/>
                  </a:cubicBezTo>
                  <a:cubicBezTo>
                    <a:pt x="1" y="207"/>
                    <a:pt x="9" y="225"/>
                    <a:pt x="18" y="233"/>
                  </a:cubicBezTo>
                  <a:cubicBezTo>
                    <a:pt x="465" y="448"/>
                    <a:pt x="929" y="635"/>
                    <a:pt x="1411" y="778"/>
                  </a:cubicBezTo>
                  <a:cubicBezTo>
                    <a:pt x="1652" y="849"/>
                    <a:pt x="1893" y="903"/>
                    <a:pt x="2143" y="921"/>
                  </a:cubicBezTo>
                  <a:cubicBezTo>
                    <a:pt x="2177" y="926"/>
                    <a:pt x="2212" y="928"/>
                    <a:pt x="2247" y="928"/>
                  </a:cubicBezTo>
                  <a:cubicBezTo>
                    <a:pt x="2337" y="928"/>
                    <a:pt x="2427" y="913"/>
                    <a:pt x="2517" y="894"/>
                  </a:cubicBezTo>
                  <a:cubicBezTo>
                    <a:pt x="2642" y="858"/>
                    <a:pt x="2740" y="769"/>
                    <a:pt x="2785" y="653"/>
                  </a:cubicBezTo>
                  <a:lnTo>
                    <a:pt x="2785" y="653"/>
                  </a:lnTo>
                  <a:cubicBezTo>
                    <a:pt x="2740" y="769"/>
                    <a:pt x="2633" y="858"/>
                    <a:pt x="2508" y="885"/>
                  </a:cubicBezTo>
                  <a:cubicBezTo>
                    <a:pt x="2431" y="909"/>
                    <a:pt x="2350" y="921"/>
                    <a:pt x="2267" y="921"/>
                  </a:cubicBezTo>
                  <a:cubicBezTo>
                    <a:pt x="2226" y="921"/>
                    <a:pt x="2184" y="918"/>
                    <a:pt x="2143" y="912"/>
                  </a:cubicBezTo>
                  <a:cubicBezTo>
                    <a:pt x="1893" y="885"/>
                    <a:pt x="1652" y="831"/>
                    <a:pt x="1411" y="751"/>
                  </a:cubicBezTo>
                  <a:cubicBezTo>
                    <a:pt x="1179" y="680"/>
                    <a:pt x="947" y="590"/>
                    <a:pt x="715" y="492"/>
                  </a:cubicBezTo>
                  <a:cubicBezTo>
                    <a:pt x="502" y="402"/>
                    <a:pt x="297" y="313"/>
                    <a:pt x="93" y="209"/>
                  </a:cubicBezTo>
                  <a:lnTo>
                    <a:pt x="93" y="209"/>
                  </a:lnTo>
                  <a:cubicBezTo>
                    <a:pt x="192" y="169"/>
                    <a:pt x="297" y="141"/>
                    <a:pt x="402" y="126"/>
                  </a:cubicBezTo>
                  <a:cubicBezTo>
                    <a:pt x="536" y="100"/>
                    <a:pt x="661" y="82"/>
                    <a:pt x="786" y="73"/>
                  </a:cubicBezTo>
                  <a:cubicBezTo>
                    <a:pt x="1045" y="46"/>
                    <a:pt x="1304" y="37"/>
                    <a:pt x="1562" y="37"/>
                  </a:cubicBezTo>
                  <a:cubicBezTo>
                    <a:pt x="1821" y="37"/>
                    <a:pt x="2080" y="73"/>
                    <a:pt x="2330" y="135"/>
                  </a:cubicBezTo>
                  <a:cubicBezTo>
                    <a:pt x="2455" y="162"/>
                    <a:pt x="2580" y="225"/>
                    <a:pt x="2678" y="305"/>
                  </a:cubicBezTo>
                  <a:cubicBezTo>
                    <a:pt x="2732" y="341"/>
                    <a:pt x="2767" y="394"/>
                    <a:pt x="2794" y="457"/>
                  </a:cubicBezTo>
                  <a:cubicBezTo>
                    <a:pt x="2803" y="519"/>
                    <a:pt x="2803" y="590"/>
                    <a:pt x="2785" y="653"/>
                  </a:cubicBezTo>
                  <a:cubicBezTo>
                    <a:pt x="2803" y="590"/>
                    <a:pt x="2812" y="519"/>
                    <a:pt x="2794" y="448"/>
                  </a:cubicBezTo>
                  <a:cubicBezTo>
                    <a:pt x="2776" y="385"/>
                    <a:pt x="2741" y="332"/>
                    <a:pt x="2687" y="287"/>
                  </a:cubicBezTo>
                  <a:cubicBezTo>
                    <a:pt x="2580" y="207"/>
                    <a:pt x="2464" y="153"/>
                    <a:pt x="2339" y="117"/>
                  </a:cubicBezTo>
                  <a:cubicBezTo>
                    <a:pt x="2089" y="55"/>
                    <a:pt x="1830" y="10"/>
                    <a:pt x="1571" y="10"/>
                  </a:cubicBezTo>
                  <a:cubicBezTo>
                    <a:pt x="1472" y="4"/>
                    <a:pt x="1372" y="1"/>
                    <a:pt x="1272" y="1"/>
                  </a:cubicBezTo>
                  <a:close/>
                </a:path>
              </a:pathLst>
            </a:custGeom>
            <a:solidFill>
              <a:srgbClr val="CB4732"/>
            </a:solidFill>
            <a:ln>
              <a:noFill/>
            </a:ln>
          </p:spPr>
          <p:txBody>
            <a:bodyPr spcFirstLastPara="1" wrap="square" lIns="91425" tIns="91425" rIns="91425" bIns="91425" anchor="ctr" anchorCtr="0">
              <a:noAutofit/>
            </a:bodyPr>
            <a:lstStyle/>
            <a:p>
              <a:endParaRPr/>
            </a:p>
          </p:txBody>
        </p:sp>
        <p:sp>
          <p:nvSpPr>
            <p:cNvPr id="3418" name="Google Shape;3418;p36"/>
            <p:cNvSpPr/>
            <p:nvPr/>
          </p:nvSpPr>
          <p:spPr>
            <a:xfrm rot="3684608">
              <a:off x="8041949" y="685248"/>
              <a:ext cx="394775" cy="474793"/>
            </a:xfrm>
            <a:custGeom>
              <a:avLst/>
              <a:gdLst/>
              <a:ahLst/>
              <a:cxnLst/>
              <a:rect l="l" t="t" r="r" b="b"/>
              <a:pathLst>
                <a:path w="4904" h="5898" extrusionOk="0">
                  <a:moveTo>
                    <a:pt x="69" y="1"/>
                  </a:moveTo>
                  <a:cubicBezTo>
                    <a:pt x="32" y="1"/>
                    <a:pt x="0" y="57"/>
                    <a:pt x="36" y="85"/>
                  </a:cubicBezTo>
                  <a:cubicBezTo>
                    <a:pt x="259" y="255"/>
                    <a:pt x="473" y="442"/>
                    <a:pt x="687" y="629"/>
                  </a:cubicBezTo>
                  <a:cubicBezTo>
                    <a:pt x="669" y="647"/>
                    <a:pt x="669" y="665"/>
                    <a:pt x="669" y="683"/>
                  </a:cubicBezTo>
                  <a:cubicBezTo>
                    <a:pt x="732" y="978"/>
                    <a:pt x="794" y="1272"/>
                    <a:pt x="848" y="1567"/>
                  </a:cubicBezTo>
                  <a:cubicBezTo>
                    <a:pt x="884" y="1808"/>
                    <a:pt x="919" y="2057"/>
                    <a:pt x="937" y="2307"/>
                  </a:cubicBezTo>
                  <a:cubicBezTo>
                    <a:pt x="964" y="2049"/>
                    <a:pt x="964" y="1781"/>
                    <a:pt x="937" y="1522"/>
                  </a:cubicBezTo>
                  <a:cubicBezTo>
                    <a:pt x="893" y="1254"/>
                    <a:pt x="839" y="986"/>
                    <a:pt x="776" y="728"/>
                  </a:cubicBezTo>
                  <a:lnTo>
                    <a:pt x="776" y="728"/>
                  </a:lnTo>
                  <a:cubicBezTo>
                    <a:pt x="1071" y="1004"/>
                    <a:pt x="1348" y="1299"/>
                    <a:pt x="1607" y="1584"/>
                  </a:cubicBezTo>
                  <a:cubicBezTo>
                    <a:pt x="1669" y="1656"/>
                    <a:pt x="1731" y="1736"/>
                    <a:pt x="1803" y="1808"/>
                  </a:cubicBezTo>
                  <a:cubicBezTo>
                    <a:pt x="1803" y="2084"/>
                    <a:pt x="1803" y="2361"/>
                    <a:pt x="1794" y="2647"/>
                  </a:cubicBezTo>
                  <a:cubicBezTo>
                    <a:pt x="1776" y="2896"/>
                    <a:pt x="1794" y="3209"/>
                    <a:pt x="1758" y="3459"/>
                  </a:cubicBezTo>
                  <a:cubicBezTo>
                    <a:pt x="1812" y="3200"/>
                    <a:pt x="1847" y="2941"/>
                    <a:pt x="1865" y="2673"/>
                  </a:cubicBezTo>
                  <a:cubicBezTo>
                    <a:pt x="1874" y="2441"/>
                    <a:pt x="1892" y="2156"/>
                    <a:pt x="1892" y="1924"/>
                  </a:cubicBezTo>
                  <a:cubicBezTo>
                    <a:pt x="2178" y="2254"/>
                    <a:pt x="2445" y="2602"/>
                    <a:pt x="2695" y="2959"/>
                  </a:cubicBezTo>
                  <a:cubicBezTo>
                    <a:pt x="2686" y="2968"/>
                    <a:pt x="2678" y="2986"/>
                    <a:pt x="2678" y="2995"/>
                  </a:cubicBezTo>
                  <a:cubicBezTo>
                    <a:pt x="2669" y="3289"/>
                    <a:pt x="2651" y="3584"/>
                    <a:pt x="2624" y="3878"/>
                  </a:cubicBezTo>
                  <a:cubicBezTo>
                    <a:pt x="2606" y="4137"/>
                    <a:pt x="2570" y="4387"/>
                    <a:pt x="2526" y="4637"/>
                  </a:cubicBezTo>
                  <a:cubicBezTo>
                    <a:pt x="2615" y="4396"/>
                    <a:pt x="2686" y="4155"/>
                    <a:pt x="2722" y="3905"/>
                  </a:cubicBezTo>
                  <a:cubicBezTo>
                    <a:pt x="2749" y="3628"/>
                    <a:pt x="2758" y="3343"/>
                    <a:pt x="2776" y="3066"/>
                  </a:cubicBezTo>
                  <a:cubicBezTo>
                    <a:pt x="3017" y="3423"/>
                    <a:pt x="3249" y="3789"/>
                    <a:pt x="3463" y="4173"/>
                  </a:cubicBezTo>
                  <a:cubicBezTo>
                    <a:pt x="3454" y="4485"/>
                    <a:pt x="3436" y="4806"/>
                    <a:pt x="3409" y="5128"/>
                  </a:cubicBezTo>
                  <a:cubicBezTo>
                    <a:pt x="3383" y="5351"/>
                    <a:pt x="3356" y="5583"/>
                    <a:pt x="3311" y="5806"/>
                  </a:cubicBezTo>
                  <a:cubicBezTo>
                    <a:pt x="3409" y="5538"/>
                    <a:pt x="3472" y="5262"/>
                    <a:pt x="3516" y="4976"/>
                  </a:cubicBezTo>
                  <a:cubicBezTo>
                    <a:pt x="3534" y="4762"/>
                    <a:pt x="3543" y="4548"/>
                    <a:pt x="3552" y="4333"/>
                  </a:cubicBezTo>
                  <a:cubicBezTo>
                    <a:pt x="3831" y="4830"/>
                    <a:pt x="4391" y="5897"/>
                    <a:pt x="4392" y="5897"/>
                  </a:cubicBezTo>
                  <a:cubicBezTo>
                    <a:pt x="4392" y="5897"/>
                    <a:pt x="4392" y="5896"/>
                    <a:pt x="4391" y="5895"/>
                  </a:cubicBezTo>
                  <a:cubicBezTo>
                    <a:pt x="4168" y="5315"/>
                    <a:pt x="3900" y="4762"/>
                    <a:pt x="3606" y="4217"/>
                  </a:cubicBezTo>
                  <a:lnTo>
                    <a:pt x="3606" y="4217"/>
                  </a:lnTo>
                  <a:cubicBezTo>
                    <a:pt x="3847" y="4244"/>
                    <a:pt x="4088" y="4378"/>
                    <a:pt x="4293" y="4485"/>
                  </a:cubicBezTo>
                  <a:cubicBezTo>
                    <a:pt x="4464" y="4567"/>
                    <a:pt x="4867" y="4731"/>
                    <a:pt x="4901" y="4731"/>
                  </a:cubicBezTo>
                  <a:cubicBezTo>
                    <a:pt x="4904" y="4731"/>
                    <a:pt x="4904" y="4729"/>
                    <a:pt x="4900" y="4726"/>
                  </a:cubicBezTo>
                  <a:cubicBezTo>
                    <a:pt x="4721" y="4592"/>
                    <a:pt x="4534" y="4485"/>
                    <a:pt x="4338" y="4396"/>
                  </a:cubicBezTo>
                  <a:cubicBezTo>
                    <a:pt x="4106" y="4271"/>
                    <a:pt x="3820" y="4119"/>
                    <a:pt x="3552" y="4119"/>
                  </a:cubicBezTo>
                  <a:cubicBezTo>
                    <a:pt x="3347" y="3753"/>
                    <a:pt x="3124" y="3396"/>
                    <a:pt x="2883" y="3048"/>
                  </a:cubicBezTo>
                  <a:lnTo>
                    <a:pt x="2883" y="3048"/>
                  </a:lnTo>
                  <a:cubicBezTo>
                    <a:pt x="3106" y="3102"/>
                    <a:pt x="3320" y="3191"/>
                    <a:pt x="3516" y="3307"/>
                  </a:cubicBezTo>
                  <a:cubicBezTo>
                    <a:pt x="3668" y="3395"/>
                    <a:pt x="4064" y="3555"/>
                    <a:pt x="4113" y="3555"/>
                  </a:cubicBezTo>
                  <a:cubicBezTo>
                    <a:pt x="4118" y="3555"/>
                    <a:pt x="4119" y="3553"/>
                    <a:pt x="4114" y="3548"/>
                  </a:cubicBezTo>
                  <a:cubicBezTo>
                    <a:pt x="3936" y="3423"/>
                    <a:pt x="3749" y="3307"/>
                    <a:pt x="3552" y="3218"/>
                  </a:cubicBezTo>
                  <a:cubicBezTo>
                    <a:pt x="3329" y="3102"/>
                    <a:pt x="3070" y="2959"/>
                    <a:pt x="2811" y="2941"/>
                  </a:cubicBezTo>
                  <a:cubicBezTo>
                    <a:pt x="2526" y="2539"/>
                    <a:pt x="2231" y="2165"/>
                    <a:pt x="1919" y="1799"/>
                  </a:cubicBezTo>
                  <a:cubicBezTo>
                    <a:pt x="2160" y="1799"/>
                    <a:pt x="2428" y="1933"/>
                    <a:pt x="2642" y="2031"/>
                  </a:cubicBezTo>
                  <a:cubicBezTo>
                    <a:pt x="2803" y="2103"/>
                    <a:pt x="3211" y="2241"/>
                    <a:pt x="3256" y="2241"/>
                  </a:cubicBezTo>
                  <a:cubicBezTo>
                    <a:pt x="3261" y="2241"/>
                    <a:pt x="3262" y="2239"/>
                    <a:pt x="3258" y="2236"/>
                  </a:cubicBezTo>
                  <a:cubicBezTo>
                    <a:pt x="3070" y="2120"/>
                    <a:pt x="2883" y="2013"/>
                    <a:pt x="2678" y="1933"/>
                  </a:cubicBezTo>
                  <a:cubicBezTo>
                    <a:pt x="2447" y="1834"/>
                    <a:pt x="2172" y="1697"/>
                    <a:pt x="1906" y="1697"/>
                  </a:cubicBezTo>
                  <a:cubicBezTo>
                    <a:pt x="1884" y="1697"/>
                    <a:pt x="1861" y="1698"/>
                    <a:pt x="1839" y="1700"/>
                  </a:cubicBezTo>
                  <a:lnTo>
                    <a:pt x="1740" y="1593"/>
                  </a:lnTo>
                  <a:cubicBezTo>
                    <a:pt x="1473" y="1281"/>
                    <a:pt x="1187" y="978"/>
                    <a:pt x="884" y="683"/>
                  </a:cubicBezTo>
                  <a:cubicBezTo>
                    <a:pt x="1107" y="683"/>
                    <a:pt x="1339" y="710"/>
                    <a:pt x="1553" y="772"/>
                  </a:cubicBezTo>
                  <a:cubicBezTo>
                    <a:pt x="1720" y="810"/>
                    <a:pt x="2105" y="867"/>
                    <a:pt x="2185" y="867"/>
                  </a:cubicBezTo>
                  <a:cubicBezTo>
                    <a:pt x="2199" y="867"/>
                    <a:pt x="2204" y="866"/>
                    <a:pt x="2196" y="862"/>
                  </a:cubicBezTo>
                  <a:cubicBezTo>
                    <a:pt x="1990" y="781"/>
                    <a:pt x="1785" y="719"/>
                    <a:pt x="1571" y="683"/>
                  </a:cubicBezTo>
                  <a:cubicBezTo>
                    <a:pt x="1386" y="642"/>
                    <a:pt x="1175" y="585"/>
                    <a:pt x="969" y="585"/>
                  </a:cubicBezTo>
                  <a:cubicBezTo>
                    <a:pt x="907" y="585"/>
                    <a:pt x="846" y="590"/>
                    <a:pt x="785" y="603"/>
                  </a:cubicBezTo>
                  <a:cubicBezTo>
                    <a:pt x="571" y="389"/>
                    <a:pt x="339" y="192"/>
                    <a:pt x="98" y="14"/>
                  </a:cubicBezTo>
                  <a:cubicBezTo>
                    <a:pt x="89" y="4"/>
                    <a:pt x="79" y="1"/>
                    <a:pt x="69"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419" name="Google Shape;3419;p36"/>
            <p:cNvSpPr/>
            <p:nvPr/>
          </p:nvSpPr>
          <p:spPr>
            <a:xfrm>
              <a:off x="7030019" y="619329"/>
              <a:ext cx="231129" cy="249285"/>
            </a:xfrm>
            <a:custGeom>
              <a:avLst/>
              <a:gdLst/>
              <a:ahLst/>
              <a:cxnLst/>
              <a:rect l="l" t="t" r="r" b="b"/>
              <a:pathLst>
                <a:path w="3348" h="3611" extrusionOk="0">
                  <a:moveTo>
                    <a:pt x="1808" y="1"/>
                  </a:moveTo>
                  <a:cubicBezTo>
                    <a:pt x="1552" y="1"/>
                    <a:pt x="1246" y="107"/>
                    <a:pt x="893" y="416"/>
                  </a:cubicBezTo>
                  <a:cubicBezTo>
                    <a:pt x="28" y="1165"/>
                    <a:pt x="1" y="3611"/>
                    <a:pt x="1" y="3611"/>
                  </a:cubicBezTo>
                  <a:cubicBezTo>
                    <a:pt x="6" y="3611"/>
                    <a:pt x="11" y="3611"/>
                    <a:pt x="17" y="3611"/>
                  </a:cubicBezTo>
                  <a:cubicBezTo>
                    <a:pt x="853" y="3611"/>
                    <a:pt x="2565" y="2918"/>
                    <a:pt x="2955" y="2040"/>
                  </a:cubicBezTo>
                  <a:cubicBezTo>
                    <a:pt x="3348" y="1148"/>
                    <a:pt x="2598" y="380"/>
                    <a:pt x="2598" y="380"/>
                  </a:cubicBezTo>
                  <a:cubicBezTo>
                    <a:pt x="2450" y="226"/>
                    <a:pt x="2182" y="1"/>
                    <a:pt x="1808"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3420" name="Google Shape;3420;p36"/>
            <p:cNvSpPr/>
            <p:nvPr/>
          </p:nvSpPr>
          <p:spPr>
            <a:xfrm>
              <a:off x="7042791" y="602484"/>
              <a:ext cx="213387" cy="246731"/>
            </a:xfrm>
            <a:custGeom>
              <a:avLst/>
              <a:gdLst/>
              <a:ahLst/>
              <a:cxnLst/>
              <a:rect l="l" t="t" r="r" b="b"/>
              <a:pathLst>
                <a:path w="3091" h="3574" extrusionOk="0">
                  <a:moveTo>
                    <a:pt x="1083" y="1222"/>
                  </a:moveTo>
                  <a:cubicBezTo>
                    <a:pt x="1082" y="1222"/>
                    <a:pt x="1082" y="1222"/>
                    <a:pt x="1083" y="1222"/>
                  </a:cubicBezTo>
                  <a:lnTo>
                    <a:pt x="1083" y="1222"/>
                  </a:lnTo>
                  <a:close/>
                  <a:moveTo>
                    <a:pt x="3009" y="1"/>
                  </a:moveTo>
                  <a:cubicBezTo>
                    <a:pt x="3001" y="1"/>
                    <a:pt x="2993" y="3"/>
                    <a:pt x="2984" y="8"/>
                  </a:cubicBezTo>
                  <a:cubicBezTo>
                    <a:pt x="2841" y="106"/>
                    <a:pt x="2716" y="222"/>
                    <a:pt x="2600" y="347"/>
                  </a:cubicBezTo>
                  <a:cubicBezTo>
                    <a:pt x="2449" y="499"/>
                    <a:pt x="2306" y="678"/>
                    <a:pt x="2163" y="847"/>
                  </a:cubicBezTo>
                  <a:cubicBezTo>
                    <a:pt x="2092" y="936"/>
                    <a:pt x="2020" y="1026"/>
                    <a:pt x="1958" y="1124"/>
                  </a:cubicBezTo>
                  <a:lnTo>
                    <a:pt x="1199" y="1204"/>
                  </a:lnTo>
                  <a:lnTo>
                    <a:pt x="1083" y="1222"/>
                  </a:lnTo>
                  <a:lnTo>
                    <a:pt x="1083" y="1222"/>
                  </a:lnTo>
                  <a:cubicBezTo>
                    <a:pt x="1108" y="1222"/>
                    <a:pt x="1631" y="1221"/>
                    <a:pt x="1877" y="1195"/>
                  </a:cubicBezTo>
                  <a:lnTo>
                    <a:pt x="1913" y="1195"/>
                  </a:lnTo>
                  <a:cubicBezTo>
                    <a:pt x="1779" y="1383"/>
                    <a:pt x="1636" y="1570"/>
                    <a:pt x="1494" y="1757"/>
                  </a:cubicBezTo>
                  <a:cubicBezTo>
                    <a:pt x="1387" y="1900"/>
                    <a:pt x="1271" y="2043"/>
                    <a:pt x="1163" y="2186"/>
                  </a:cubicBezTo>
                  <a:lnTo>
                    <a:pt x="574" y="2346"/>
                  </a:lnTo>
                  <a:lnTo>
                    <a:pt x="485" y="2373"/>
                  </a:lnTo>
                  <a:cubicBezTo>
                    <a:pt x="690" y="2346"/>
                    <a:pt x="896" y="2311"/>
                    <a:pt x="1101" y="2257"/>
                  </a:cubicBezTo>
                  <a:lnTo>
                    <a:pt x="1101" y="2257"/>
                  </a:lnTo>
                  <a:cubicBezTo>
                    <a:pt x="842" y="2579"/>
                    <a:pt x="583" y="2891"/>
                    <a:pt x="316" y="3203"/>
                  </a:cubicBezTo>
                  <a:cubicBezTo>
                    <a:pt x="217" y="3319"/>
                    <a:pt x="110" y="3444"/>
                    <a:pt x="3" y="3569"/>
                  </a:cubicBezTo>
                  <a:cubicBezTo>
                    <a:pt x="1" y="3572"/>
                    <a:pt x="0" y="3574"/>
                    <a:pt x="1" y="3574"/>
                  </a:cubicBezTo>
                  <a:cubicBezTo>
                    <a:pt x="15" y="3574"/>
                    <a:pt x="548" y="3032"/>
                    <a:pt x="887" y="2659"/>
                  </a:cubicBezTo>
                  <a:cubicBezTo>
                    <a:pt x="905" y="2775"/>
                    <a:pt x="914" y="2891"/>
                    <a:pt x="931" y="3007"/>
                  </a:cubicBezTo>
                  <a:lnTo>
                    <a:pt x="940" y="3069"/>
                  </a:lnTo>
                  <a:cubicBezTo>
                    <a:pt x="949" y="2918"/>
                    <a:pt x="949" y="2766"/>
                    <a:pt x="940" y="2614"/>
                  </a:cubicBezTo>
                  <a:lnTo>
                    <a:pt x="940" y="2605"/>
                  </a:lnTo>
                  <a:cubicBezTo>
                    <a:pt x="1146" y="2373"/>
                    <a:pt x="1306" y="2177"/>
                    <a:pt x="1494" y="1936"/>
                  </a:cubicBezTo>
                  <a:cubicBezTo>
                    <a:pt x="1574" y="1829"/>
                    <a:pt x="1654" y="1731"/>
                    <a:pt x="1726" y="1624"/>
                  </a:cubicBezTo>
                  <a:lnTo>
                    <a:pt x="1860" y="2382"/>
                  </a:lnTo>
                  <a:lnTo>
                    <a:pt x="1877" y="2498"/>
                  </a:lnTo>
                  <a:cubicBezTo>
                    <a:pt x="1878" y="2499"/>
                    <a:pt x="1878" y="2500"/>
                    <a:pt x="1878" y="2500"/>
                  </a:cubicBezTo>
                  <a:cubicBezTo>
                    <a:pt x="1883" y="2500"/>
                    <a:pt x="1832" y="1919"/>
                    <a:pt x="1788" y="1650"/>
                  </a:cubicBezTo>
                  <a:lnTo>
                    <a:pt x="1770" y="1561"/>
                  </a:lnTo>
                  <a:cubicBezTo>
                    <a:pt x="1886" y="1409"/>
                    <a:pt x="1993" y="1258"/>
                    <a:pt x="2110" y="1106"/>
                  </a:cubicBezTo>
                  <a:cubicBezTo>
                    <a:pt x="2127" y="1079"/>
                    <a:pt x="2154" y="1043"/>
                    <a:pt x="2181" y="1017"/>
                  </a:cubicBezTo>
                  <a:lnTo>
                    <a:pt x="2395" y="1722"/>
                  </a:lnTo>
                  <a:lnTo>
                    <a:pt x="2431" y="1838"/>
                  </a:lnTo>
                  <a:cubicBezTo>
                    <a:pt x="2431" y="1839"/>
                    <a:pt x="2431" y="1839"/>
                    <a:pt x="2431" y="1839"/>
                  </a:cubicBezTo>
                  <a:cubicBezTo>
                    <a:pt x="2433" y="1839"/>
                    <a:pt x="2321" y="1294"/>
                    <a:pt x="2243" y="1043"/>
                  </a:cubicBezTo>
                  <a:cubicBezTo>
                    <a:pt x="2234" y="1017"/>
                    <a:pt x="2226" y="990"/>
                    <a:pt x="2217" y="963"/>
                  </a:cubicBezTo>
                  <a:cubicBezTo>
                    <a:pt x="2342" y="811"/>
                    <a:pt x="2467" y="660"/>
                    <a:pt x="2600" y="517"/>
                  </a:cubicBezTo>
                  <a:cubicBezTo>
                    <a:pt x="2725" y="365"/>
                    <a:pt x="2868" y="231"/>
                    <a:pt x="3029" y="124"/>
                  </a:cubicBezTo>
                  <a:cubicBezTo>
                    <a:pt x="3090" y="86"/>
                    <a:pt x="3059" y="1"/>
                    <a:pt x="3009"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421" name="Google Shape;3421;p36"/>
            <p:cNvSpPr/>
            <p:nvPr/>
          </p:nvSpPr>
          <p:spPr>
            <a:xfrm>
              <a:off x="7041755" y="644941"/>
              <a:ext cx="202756" cy="221878"/>
            </a:xfrm>
            <a:custGeom>
              <a:avLst/>
              <a:gdLst/>
              <a:ahLst/>
              <a:cxnLst/>
              <a:rect l="l" t="t" r="r" b="b"/>
              <a:pathLst>
                <a:path w="2937" h="3214" extrusionOk="0">
                  <a:moveTo>
                    <a:pt x="0" y="2392"/>
                  </a:moveTo>
                  <a:cubicBezTo>
                    <a:pt x="0" y="2669"/>
                    <a:pt x="63" y="2954"/>
                    <a:pt x="179" y="3213"/>
                  </a:cubicBezTo>
                  <a:cubicBezTo>
                    <a:pt x="1071" y="3070"/>
                    <a:pt x="2446" y="2445"/>
                    <a:pt x="2785" y="1669"/>
                  </a:cubicBezTo>
                  <a:cubicBezTo>
                    <a:pt x="2928" y="1330"/>
                    <a:pt x="2937" y="955"/>
                    <a:pt x="2803" y="625"/>
                  </a:cubicBezTo>
                  <a:cubicBezTo>
                    <a:pt x="1500" y="0"/>
                    <a:pt x="0" y="946"/>
                    <a:pt x="0" y="2392"/>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endParaRPr/>
            </a:p>
          </p:txBody>
        </p:sp>
        <p:sp>
          <p:nvSpPr>
            <p:cNvPr id="3422" name="Google Shape;3422;p36"/>
            <p:cNvSpPr/>
            <p:nvPr/>
          </p:nvSpPr>
          <p:spPr>
            <a:xfrm>
              <a:off x="7028224" y="619467"/>
              <a:ext cx="214423" cy="251011"/>
            </a:xfrm>
            <a:custGeom>
              <a:avLst/>
              <a:gdLst/>
              <a:ahLst/>
              <a:cxnLst/>
              <a:rect l="l" t="t" r="r" b="b"/>
              <a:pathLst>
                <a:path w="3106" h="3636" extrusionOk="0">
                  <a:moveTo>
                    <a:pt x="2624" y="378"/>
                  </a:moveTo>
                  <a:cubicBezTo>
                    <a:pt x="2743" y="511"/>
                    <a:pt x="2839" y="654"/>
                    <a:pt x="2919" y="809"/>
                  </a:cubicBezTo>
                  <a:lnTo>
                    <a:pt x="2919" y="809"/>
                  </a:lnTo>
                  <a:cubicBezTo>
                    <a:pt x="2843" y="651"/>
                    <a:pt x="2745" y="506"/>
                    <a:pt x="2624" y="378"/>
                  </a:cubicBezTo>
                  <a:close/>
                  <a:moveTo>
                    <a:pt x="1830" y="0"/>
                  </a:moveTo>
                  <a:cubicBezTo>
                    <a:pt x="1691" y="0"/>
                    <a:pt x="1552" y="30"/>
                    <a:pt x="1428" y="92"/>
                  </a:cubicBezTo>
                  <a:cubicBezTo>
                    <a:pt x="1223" y="182"/>
                    <a:pt x="1026" y="307"/>
                    <a:pt x="866" y="458"/>
                  </a:cubicBezTo>
                  <a:cubicBezTo>
                    <a:pt x="714" y="619"/>
                    <a:pt x="589" y="806"/>
                    <a:pt x="500" y="1012"/>
                  </a:cubicBezTo>
                  <a:cubicBezTo>
                    <a:pt x="321" y="1413"/>
                    <a:pt x="196" y="1851"/>
                    <a:pt x="134" y="2288"/>
                  </a:cubicBezTo>
                  <a:cubicBezTo>
                    <a:pt x="62" y="2725"/>
                    <a:pt x="18" y="3163"/>
                    <a:pt x="0" y="3609"/>
                  </a:cubicBezTo>
                  <a:lnTo>
                    <a:pt x="0" y="3636"/>
                  </a:lnTo>
                  <a:lnTo>
                    <a:pt x="27" y="3636"/>
                  </a:lnTo>
                  <a:cubicBezTo>
                    <a:pt x="250" y="3636"/>
                    <a:pt x="473" y="3600"/>
                    <a:pt x="687" y="3546"/>
                  </a:cubicBezTo>
                  <a:cubicBezTo>
                    <a:pt x="901" y="3493"/>
                    <a:pt x="1107" y="3421"/>
                    <a:pt x="1312" y="3341"/>
                  </a:cubicBezTo>
                  <a:cubicBezTo>
                    <a:pt x="1723" y="3180"/>
                    <a:pt x="2106" y="2957"/>
                    <a:pt x="2454" y="2690"/>
                  </a:cubicBezTo>
                  <a:cubicBezTo>
                    <a:pt x="2624" y="2547"/>
                    <a:pt x="2776" y="2386"/>
                    <a:pt x="2901" y="2208"/>
                  </a:cubicBezTo>
                  <a:cubicBezTo>
                    <a:pt x="3017" y="2020"/>
                    <a:pt x="3088" y="1797"/>
                    <a:pt x="3097" y="1583"/>
                  </a:cubicBezTo>
                  <a:cubicBezTo>
                    <a:pt x="3106" y="1360"/>
                    <a:pt x="3061" y="1137"/>
                    <a:pt x="2981" y="940"/>
                  </a:cubicBezTo>
                  <a:cubicBezTo>
                    <a:pt x="2961" y="895"/>
                    <a:pt x="2941" y="852"/>
                    <a:pt x="2919" y="809"/>
                  </a:cubicBezTo>
                  <a:lnTo>
                    <a:pt x="2919" y="809"/>
                  </a:lnTo>
                  <a:cubicBezTo>
                    <a:pt x="2938" y="849"/>
                    <a:pt x="2956" y="890"/>
                    <a:pt x="2972" y="931"/>
                  </a:cubicBezTo>
                  <a:cubicBezTo>
                    <a:pt x="3061" y="1137"/>
                    <a:pt x="3097" y="1351"/>
                    <a:pt x="3088" y="1574"/>
                  </a:cubicBezTo>
                  <a:cubicBezTo>
                    <a:pt x="3070" y="1788"/>
                    <a:pt x="3008" y="2002"/>
                    <a:pt x="2892" y="2190"/>
                  </a:cubicBezTo>
                  <a:cubicBezTo>
                    <a:pt x="2767" y="2368"/>
                    <a:pt x="2615" y="2529"/>
                    <a:pt x="2445" y="2663"/>
                  </a:cubicBezTo>
                  <a:cubicBezTo>
                    <a:pt x="2097" y="2931"/>
                    <a:pt x="1714" y="3145"/>
                    <a:pt x="1303" y="3296"/>
                  </a:cubicBezTo>
                  <a:cubicBezTo>
                    <a:pt x="1098" y="3377"/>
                    <a:pt x="893" y="3448"/>
                    <a:pt x="678" y="3493"/>
                  </a:cubicBezTo>
                  <a:cubicBezTo>
                    <a:pt x="473" y="3544"/>
                    <a:pt x="268" y="3579"/>
                    <a:pt x="63" y="3582"/>
                  </a:cubicBezTo>
                  <a:lnTo>
                    <a:pt x="63" y="3582"/>
                  </a:lnTo>
                  <a:cubicBezTo>
                    <a:pt x="64" y="3145"/>
                    <a:pt x="108" y="2716"/>
                    <a:pt x="170" y="2288"/>
                  </a:cubicBezTo>
                  <a:cubicBezTo>
                    <a:pt x="232" y="1851"/>
                    <a:pt x="348" y="1422"/>
                    <a:pt x="518" y="1021"/>
                  </a:cubicBezTo>
                  <a:cubicBezTo>
                    <a:pt x="607" y="815"/>
                    <a:pt x="723" y="628"/>
                    <a:pt x="884" y="467"/>
                  </a:cubicBezTo>
                  <a:cubicBezTo>
                    <a:pt x="1035" y="315"/>
                    <a:pt x="1223" y="191"/>
                    <a:pt x="1419" y="101"/>
                  </a:cubicBezTo>
                  <a:cubicBezTo>
                    <a:pt x="1549" y="39"/>
                    <a:pt x="1686" y="9"/>
                    <a:pt x="1826" y="9"/>
                  </a:cubicBezTo>
                  <a:cubicBezTo>
                    <a:pt x="1907" y="9"/>
                    <a:pt x="1989" y="19"/>
                    <a:pt x="2071" y="39"/>
                  </a:cubicBezTo>
                  <a:cubicBezTo>
                    <a:pt x="2276" y="92"/>
                    <a:pt x="2472" y="217"/>
                    <a:pt x="2624" y="378"/>
                  </a:cubicBezTo>
                  <a:cubicBezTo>
                    <a:pt x="2472" y="217"/>
                    <a:pt x="2285" y="92"/>
                    <a:pt x="2071" y="30"/>
                  </a:cubicBezTo>
                  <a:cubicBezTo>
                    <a:pt x="1992" y="10"/>
                    <a:pt x="1911" y="0"/>
                    <a:pt x="183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423" name="Google Shape;3423;p36"/>
            <p:cNvSpPr/>
            <p:nvPr/>
          </p:nvSpPr>
          <p:spPr>
            <a:xfrm>
              <a:off x="7322100" y="540214"/>
              <a:ext cx="298231" cy="209245"/>
            </a:xfrm>
            <a:custGeom>
              <a:avLst/>
              <a:gdLst/>
              <a:ahLst/>
              <a:cxnLst/>
              <a:rect l="l" t="t" r="r" b="b"/>
              <a:pathLst>
                <a:path w="4320" h="3031" extrusionOk="0">
                  <a:moveTo>
                    <a:pt x="2747" y="1"/>
                  </a:moveTo>
                  <a:cubicBezTo>
                    <a:pt x="1585" y="1"/>
                    <a:pt x="0" y="1151"/>
                    <a:pt x="0" y="1151"/>
                  </a:cubicBezTo>
                  <a:cubicBezTo>
                    <a:pt x="462" y="1898"/>
                    <a:pt x="1932" y="3031"/>
                    <a:pt x="2915" y="3031"/>
                  </a:cubicBezTo>
                  <a:cubicBezTo>
                    <a:pt x="2978" y="3031"/>
                    <a:pt x="3039" y="3026"/>
                    <a:pt x="3097" y="3016"/>
                  </a:cubicBezTo>
                  <a:cubicBezTo>
                    <a:pt x="4061" y="2847"/>
                    <a:pt x="4240" y="1669"/>
                    <a:pt x="4240" y="1669"/>
                  </a:cubicBezTo>
                  <a:cubicBezTo>
                    <a:pt x="4293" y="1267"/>
                    <a:pt x="4320" y="428"/>
                    <a:pt x="3169" y="62"/>
                  </a:cubicBezTo>
                  <a:cubicBezTo>
                    <a:pt x="3038" y="20"/>
                    <a:pt x="2896" y="1"/>
                    <a:pt x="274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424" name="Google Shape;3424;p36"/>
            <p:cNvSpPr/>
            <p:nvPr/>
          </p:nvSpPr>
          <p:spPr>
            <a:xfrm>
              <a:off x="7325138" y="566033"/>
              <a:ext cx="264404" cy="193574"/>
            </a:xfrm>
            <a:custGeom>
              <a:avLst/>
              <a:gdLst/>
              <a:ahLst/>
              <a:cxnLst/>
              <a:rect l="l" t="t" r="r" b="b"/>
              <a:pathLst>
                <a:path w="3830" h="2804" extrusionOk="0">
                  <a:moveTo>
                    <a:pt x="1607" y="10"/>
                  </a:moveTo>
                  <a:cubicBezTo>
                    <a:pt x="1465" y="10"/>
                    <a:pt x="1322" y="18"/>
                    <a:pt x="1188" y="54"/>
                  </a:cubicBezTo>
                  <a:cubicBezTo>
                    <a:pt x="840" y="215"/>
                    <a:pt x="510" y="402"/>
                    <a:pt x="197" y="608"/>
                  </a:cubicBezTo>
                  <a:cubicBezTo>
                    <a:pt x="126" y="679"/>
                    <a:pt x="54" y="759"/>
                    <a:pt x="1" y="849"/>
                  </a:cubicBezTo>
                  <a:cubicBezTo>
                    <a:pt x="545" y="1643"/>
                    <a:pt x="2107" y="2803"/>
                    <a:pt x="3044" y="2642"/>
                  </a:cubicBezTo>
                  <a:cubicBezTo>
                    <a:pt x="3205" y="2616"/>
                    <a:pt x="3366" y="2553"/>
                    <a:pt x="3499" y="2464"/>
                  </a:cubicBezTo>
                  <a:cubicBezTo>
                    <a:pt x="3830" y="1214"/>
                    <a:pt x="2893" y="1"/>
                    <a:pt x="1607" y="1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endParaRPr/>
            </a:p>
          </p:txBody>
        </p:sp>
        <p:sp>
          <p:nvSpPr>
            <p:cNvPr id="3425" name="Google Shape;3425;p36"/>
            <p:cNvSpPr/>
            <p:nvPr/>
          </p:nvSpPr>
          <p:spPr>
            <a:xfrm>
              <a:off x="7319615" y="539385"/>
              <a:ext cx="297679" cy="210419"/>
            </a:xfrm>
            <a:custGeom>
              <a:avLst/>
              <a:gdLst/>
              <a:ahLst/>
              <a:cxnLst/>
              <a:rect l="l" t="t" r="r" b="b"/>
              <a:pathLst>
                <a:path w="4312" h="3048" extrusionOk="0">
                  <a:moveTo>
                    <a:pt x="2754" y="1"/>
                  </a:moveTo>
                  <a:cubicBezTo>
                    <a:pt x="2690" y="1"/>
                    <a:pt x="2626" y="4"/>
                    <a:pt x="2562" y="12"/>
                  </a:cubicBezTo>
                  <a:cubicBezTo>
                    <a:pt x="2098" y="83"/>
                    <a:pt x="1652" y="226"/>
                    <a:pt x="1232" y="440"/>
                  </a:cubicBezTo>
                  <a:cubicBezTo>
                    <a:pt x="813" y="637"/>
                    <a:pt x="411" y="869"/>
                    <a:pt x="27" y="1136"/>
                  </a:cubicBezTo>
                  <a:lnTo>
                    <a:pt x="1" y="1154"/>
                  </a:lnTo>
                  <a:lnTo>
                    <a:pt x="18" y="1172"/>
                  </a:lnTo>
                  <a:cubicBezTo>
                    <a:pt x="152" y="1368"/>
                    <a:pt x="295" y="1556"/>
                    <a:pt x="474" y="1716"/>
                  </a:cubicBezTo>
                  <a:cubicBezTo>
                    <a:pt x="634" y="1886"/>
                    <a:pt x="813" y="2038"/>
                    <a:pt x="1000" y="2181"/>
                  </a:cubicBezTo>
                  <a:cubicBezTo>
                    <a:pt x="1366" y="2475"/>
                    <a:pt x="1777" y="2716"/>
                    <a:pt x="2214" y="2895"/>
                  </a:cubicBezTo>
                  <a:cubicBezTo>
                    <a:pt x="2437" y="2984"/>
                    <a:pt x="2669" y="3037"/>
                    <a:pt x="2901" y="3046"/>
                  </a:cubicBezTo>
                  <a:cubicBezTo>
                    <a:pt x="2915" y="3047"/>
                    <a:pt x="2928" y="3047"/>
                    <a:pt x="2942" y="3047"/>
                  </a:cubicBezTo>
                  <a:cubicBezTo>
                    <a:pt x="3168" y="3047"/>
                    <a:pt x="3385" y="2977"/>
                    <a:pt x="3571" y="2859"/>
                  </a:cubicBezTo>
                  <a:cubicBezTo>
                    <a:pt x="3764" y="2727"/>
                    <a:pt x="3923" y="2552"/>
                    <a:pt x="4030" y="2350"/>
                  </a:cubicBezTo>
                  <a:lnTo>
                    <a:pt x="4030" y="2350"/>
                  </a:lnTo>
                  <a:cubicBezTo>
                    <a:pt x="3923" y="2552"/>
                    <a:pt x="3764" y="2727"/>
                    <a:pt x="3571" y="2850"/>
                  </a:cubicBezTo>
                  <a:cubicBezTo>
                    <a:pt x="3378" y="2967"/>
                    <a:pt x="3162" y="3029"/>
                    <a:pt x="2945" y="3029"/>
                  </a:cubicBezTo>
                  <a:cubicBezTo>
                    <a:pt x="2930" y="3029"/>
                    <a:pt x="2916" y="3029"/>
                    <a:pt x="2901" y="3028"/>
                  </a:cubicBezTo>
                  <a:cubicBezTo>
                    <a:pt x="2660" y="3020"/>
                    <a:pt x="2437" y="2966"/>
                    <a:pt x="2223" y="2877"/>
                  </a:cubicBezTo>
                  <a:cubicBezTo>
                    <a:pt x="1786" y="2689"/>
                    <a:pt x="1384" y="2448"/>
                    <a:pt x="1018" y="2154"/>
                  </a:cubicBezTo>
                  <a:cubicBezTo>
                    <a:pt x="839" y="2011"/>
                    <a:pt x="661" y="1850"/>
                    <a:pt x="500" y="1681"/>
                  </a:cubicBezTo>
                  <a:cubicBezTo>
                    <a:pt x="337" y="1526"/>
                    <a:pt x="198" y="1354"/>
                    <a:pt x="76" y="1165"/>
                  </a:cubicBezTo>
                  <a:lnTo>
                    <a:pt x="76" y="1165"/>
                  </a:lnTo>
                  <a:cubicBezTo>
                    <a:pt x="445" y="904"/>
                    <a:pt x="839" y="668"/>
                    <a:pt x="1241" y="467"/>
                  </a:cubicBezTo>
                  <a:cubicBezTo>
                    <a:pt x="1652" y="253"/>
                    <a:pt x="2098" y="110"/>
                    <a:pt x="2562" y="39"/>
                  </a:cubicBezTo>
                  <a:cubicBezTo>
                    <a:pt x="2629" y="31"/>
                    <a:pt x="2696" y="27"/>
                    <a:pt x="2762" y="27"/>
                  </a:cubicBezTo>
                  <a:cubicBezTo>
                    <a:pt x="3157" y="27"/>
                    <a:pt x="3542" y="163"/>
                    <a:pt x="3847" y="422"/>
                  </a:cubicBezTo>
                  <a:cubicBezTo>
                    <a:pt x="4026" y="574"/>
                    <a:pt x="4160" y="770"/>
                    <a:pt x="4231" y="994"/>
                  </a:cubicBezTo>
                  <a:cubicBezTo>
                    <a:pt x="4293" y="1217"/>
                    <a:pt x="4311" y="1449"/>
                    <a:pt x="4276" y="1681"/>
                  </a:cubicBezTo>
                  <a:cubicBezTo>
                    <a:pt x="4311" y="1449"/>
                    <a:pt x="4302" y="1208"/>
                    <a:pt x="4240" y="985"/>
                  </a:cubicBezTo>
                  <a:cubicBezTo>
                    <a:pt x="4168" y="761"/>
                    <a:pt x="4044" y="565"/>
                    <a:pt x="3865" y="413"/>
                  </a:cubicBezTo>
                  <a:cubicBezTo>
                    <a:pt x="3549" y="144"/>
                    <a:pt x="3154" y="1"/>
                    <a:pt x="2754"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426" name="Google Shape;3426;p36"/>
            <p:cNvSpPr/>
            <p:nvPr/>
          </p:nvSpPr>
          <p:spPr>
            <a:xfrm>
              <a:off x="7342465" y="592474"/>
              <a:ext cx="334267" cy="114874"/>
            </a:xfrm>
            <a:custGeom>
              <a:avLst/>
              <a:gdLst/>
              <a:ahLst/>
              <a:cxnLst/>
              <a:rect l="l" t="t" r="r" b="b"/>
              <a:pathLst>
                <a:path w="4842" h="1664" extrusionOk="0">
                  <a:moveTo>
                    <a:pt x="2640" y="0"/>
                  </a:moveTo>
                  <a:cubicBezTo>
                    <a:pt x="2632" y="0"/>
                    <a:pt x="2967" y="516"/>
                    <a:pt x="3141" y="742"/>
                  </a:cubicBezTo>
                  <a:lnTo>
                    <a:pt x="3168" y="769"/>
                  </a:lnTo>
                  <a:cubicBezTo>
                    <a:pt x="2927" y="751"/>
                    <a:pt x="2686" y="742"/>
                    <a:pt x="2454" y="715"/>
                  </a:cubicBezTo>
                  <a:cubicBezTo>
                    <a:pt x="2267" y="698"/>
                    <a:pt x="2079" y="680"/>
                    <a:pt x="1892" y="662"/>
                  </a:cubicBezTo>
                  <a:lnTo>
                    <a:pt x="1401" y="198"/>
                  </a:lnTo>
                  <a:lnTo>
                    <a:pt x="1321" y="117"/>
                  </a:lnTo>
                  <a:lnTo>
                    <a:pt x="1321" y="117"/>
                  </a:lnTo>
                  <a:cubicBezTo>
                    <a:pt x="1463" y="305"/>
                    <a:pt x="1624" y="483"/>
                    <a:pt x="1785" y="644"/>
                  </a:cubicBezTo>
                  <a:cubicBezTo>
                    <a:pt x="1365" y="590"/>
                    <a:pt x="955" y="537"/>
                    <a:pt x="535" y="474"/>
                  </a:cubicBezTo>
                  <a:lnTo>
                    <a:pt x="44" y="394"/>
                  </a:lnTo>
                  <a:cubicBezTo>
                    <a:pt x="43" y="394"/>
                    <a:pt x="41" y="394"/>
                    <a:pt x="40" y="394"/>
                  </a:cubicBezTo>
                  <a:cubicBezTo>
                    <a:pt x="0" y="394"/>
                    <a:pt x="797" y="584"/>
                    <a:pt x="1330" y="689"/>
                  </a:cubicBezTo>
                  <a:lnTo>
                    <a:pt x="1071" y="947"/>
                  </a:lnTo>
                  <a:lnTo>
                    <a:pt x="1026" y="992"/>
                  </a:lnTo>
                  <a:cubicBezTo>
                    <a:pt x="1160" y="912"/>
                    <a:pt x="1285" y="814"/>
                    <a:pt x="1401" y="715"/>
                  </a:cubicBezTo>
                  <a:lnTo>
                    <a:pt x="1410" y="706"/>
                  </a:lnTo>
                  <a:cubicBezTo>
                    <a:pt x="1731" y="760"/>
                    <a:pt x="1981" y="796"/>
                    <a:pt x="2302" y="831"/>
                  </a:cubicBezTo>
                  <a:cubicBezTo>
                    <a:pt x="2436" y="840"/>
                    <a:pt x="2570" y="858"/>
                    <a:pt x="2695" y="867"/>
                  </a:cubicBezTo>
                  <a:lnTo>
                    <a:pt x="2160" y="1447"/>
                  </a:lnTo>
                  <a:lnTo>
                    <a:pt x="2070" y="1537"/>
                  </a:lnTo>
                  <a:cubicBezTo>
                    <a:pt x="2069" y="1538"/>
                    <a:pt x="2069" y="1539"/>
                    <a:pt x="2069" y="1539"/>
                  </a:cubicBezTo>
                  <a:cubicBezTo>
                    <a:pt x="2081" y="1539"/>
                    <a:pt x="2525" y="1144"/>
                    <a:pt x="2713" y="939"/>
                  </a:cubicBezTo>
                  <a:lnTo>
                    <a:pt x="2775" y="867"/>
                  </a:lnTo>
                  <a:cubicBezTo>
                    <a:pt x="2972" y="885"/>
                    <a:pt x="3168" y="894"/>
                    <a:pt x="3356" y="912"/>
                  </a:cubicBezTo>
                  <a:lnTo>
                    <a:pt x="3472" y="930"/>
                  </a:lnTo>
                  <a:lnTo>
                    <a:pt x="3025" y="1563"/>
                  </a:lnTo>
                  <a:lnTo>
                    <a:pt x="2954" y="1661"/>
                  </a:lnTo>
                  <a:cubicBezTo>
                    <a:pt x="2953" y="1663"/>
                    <a:pt x="2953" y="1663"/>
                    <a:pt x="2953" y="1663"/>
                  </a:cubicBezTo>
                  <a:cubicBezTo>
                    <a:pt x="2956" y="1663"/>
                    <a:pt x="3335" y="1225"/>
                    <a:pt x="3498" y="1001"/>
                  </a:cubicBezTo>
                  <a:lnTo>
                    <a:pt x="3543" y="930"/>
                  </a:lnTo>
                  <a:cubicBezTo>
                    <a:pt x="3748" y="956"/>
                    <a:pt x="3945" y="983"/>
                    <a:pt x="4150" y="1028"/>
                  </a:cubicBezTo>
                  <a:cubicBezTo>
                    <a:pt x="4346" y="1055"/>
                    <a:pt x="4543" y="1117"/>
                    <a:pt x="4739" y="1197"/>
                  </a:cubicBezTo>
                  <a:cubicBezTo>
                    <a:pt x="4744" y="1199"/>
                    <a:pt x="4750" y="1200"/>
                    <a:pt x="4755" y="1200"/>
                  </a:cubicBezTo>
                  <a:cubicBezTo>
                    <a:pt x="4809" y="1200"/>
                    <a:pt x="4841" y="1122"/>
                    <a:pt x="4792" y="1081"/>
                  </a:cubicBezTo>
                  <a:cubicBezTo>
                    <a:pt x="4632" y="1010"/>
                    <a:pt x="4462" y="956"/>
                    <a:pt x="4284" y="921"/>
                  </a:cubicBezTo>
                  <a:cubicBezTo>
                    <a:pt x="4061" y="876"/>
                    <a:pt x="3837" y="840"/>
                    <a:pt x="3605" y="814"/>
                  </a:cubicBezTo>
                  <a:cubicBezTo>
                    <a:pt x="3489" y="796"/>
                    <a:pt x="3364" y="787"/>
                    <a:pt x="3248" y="778"/>
                  </a:cubicBezTo>
                  <a:lnTo>
                    <a:pt x="2713" y="100"/>
                  </a:lnTo>
                  <a:lnTo>
                    <a:pt x="2642" y="1"/>
                  </a:lnTo>
                  <a:cubicBezTo>
                    <a:pt x="2641" y="1"/>
                    <a:pt x="2640" y="0"/>
                    <a:pt x="2640"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427" name="Google Shape;3427;p36"/>
            <p:cNvSpPr/>
            <p:nvPr/>
          </p:nvSpPr>
          <p:spPr>
            <a:xfrm>
              <a:off x="7394240" y="630513"/>
              <a:ext cx="350698" cy="334751"/>
            </a:xfrm>
            <a:custGeom>
              <a:avLst/>
              <a:gdLst/>
              <a:ahLst/>
              <a:cxnLst/>
              <a:rect l="l" t="t" r="r" b="b"/>
              <a:pathLst>
                <a:path w="5080" h="4849" extrusionOk="0">
                  <a:moveTo>
                    <a:pt x="4991" y="0"/>
                  </a:moveTo>
                  <a:cubicBezTo>
                    <a:pt x="4985" y="0"/>
                    <a:pt x="4978" y="1"/>
                    <a:pt x="4971" y="4"/>
                  </a:cubicBezTo>
                  <a:cubicBezTo>
                    <a:pt x="4025" y="334"/>
                    <a:pt x="3328" y="1191"/>
                    <a:pt x="2980" y="2119"/>
                  </a:cubicBezTo>
                  <a:cubicBezTo>
                    <a:pt x="2592" y="2011"/>
                    <a:pt x="2194" y="1958"/>
                    <a:pt x="1797" y="1958"/>
                  </a:cubicBezTo>
                  <a:cubicBezTo>
                    <a:pt x="1210" y="1958"/>
                    <a:pt x="625" y="2074"/>
                    <a:pt x="71" y="2297"/>
                  </a:cubicBezTo>
                  <a:cubicBezTo>
                    <a:pt x="0" y="2329"/>
                    <a:pt x="19" y="2429"/>
                    <a:pt x="79" y="2429"/>
                  </a:cubicBezTo>
                  <a:cubicBezTo>
                    <a:pt x="87" y="2429"/>
                    <a:pt x="97" y="2427"/>
                    <a:pt x="107" y="2422"/>
                  </a:cubicBezTo>
                  <a:cubicBezTo>
                    <a:pt x="643" y="2204"/>
                    <a:pt x="1213" y="2092"/>
                    <a:pt x="1785" y="2092"/>
                  </a:cubicBezTo>
                  <a:cubicBezTo>
                    <a:pt x="2147" y="2092"/>
                    <a:pt x="2509" y="2136"/>
                    <a:pt x="2864" y="2226"/>
                  </a:cubicBezTo>
                  <a:cubicBezTo>
                    <a:pt x="2195" y="2592"/>
                    <a:pt x="1624" y="3172"/>
                    <a:pt x="1186" y="3797"/>
                  </a:cubicBezTo>
                  <a:cubicBezTo>
                    <a:pt x="1156" y="3846"/>
                    <a:pt x="1201" y="3891"/>
                    <a:pt x="1247" y="3891"/>
                  </a:cubicBezTo>
                  <a:cubicBezTo>
                    <a:pt x="1268" y="3891"/>
                    <a:pt x="1289" y="3882"/>
                    <a:pt x="1302" y="3859"/>
                  </a:cubicBezTo>
                  <a:cubicBezTo>
                    <a:pt x="1731" y="3226"/>
                    <a:pt x="2302" y="2699"/>
                    <a:pt x="2971" y="2324"/>
                  </a:cubicBezTo>
                  <a:lnTo>
                    <a:pt x="2971" y="2324"/>
                  </a:lnTo>
                  <a:cubicBezTo>
                    <a:pt x="2998" y="3083"/>
                    <a:pt x="2847" y="3842"/>
                    <a:pt x="2534" y="4538"/>
                  </a:cubicBezTo>
                  <a:cubicBezTo>
                    <a:pt x="2510" y="4592"/>
                    <a:pt x="2555" y="4637"/>
                    <a:pt x="2595" y="4637"/>
                  </a:cubicBezTo>
                  <a:cubicBezTo>
                    <a:pt x="2614" y="4637"/>
                    <a:pt x="2632" y="4627"/>
                    <a:pt x="2641" y="4600"/>
                  </a:cubicBezTo>
                  <a:cubicBezTo>
                    <a:pt x="2945" y="3913"/>
                    <a:pt x="3141" y="3119"/>
                    <a:pt x="3096" y="2351"/>
                  </a:cubicBezTo>
                  <a:lnTo>
                    <a:pt x="3096" y="2351"/>
                  </a:lnTo>
                  <a:cubicBezTo>
                    <a:pt x="3775" y="3011"/>
                    <a:pt x="4230" y="3868"/>
                    <a:pt x="4382" y="4796"/>
                  </a:cubicBezTo>
                  <a:cubicBezTo>
                    <a:pt x="4389" y="4833"/>
                    <a:pt x="4413" y="4848"/>
                    <a:pt x="4440" y="4848"/>
                  </a:cubicBezTo>
                  <a:cubicBezTo>
                    <a:pt x="4479" y="4848"/>
                    <a:pt x="4521" y="4814"/>
                    <a:pt x="4515" y="4761"/>
                  </a:cubicBezTo>
                  <a:cubicBezTo>
                    <a:pt x="4346" y="3770"/>
                    <a:pt x="3846" y="2860"/>
                    <a:pt x="3105" y="2173"/>
                  </a:cubicBezTo>
                  <a:cubicBezTo>
                    <a:pt x="3436" y="1280"/>
                    <a:pt x="4105" y="450"/>
                    <a:pt x="5006" y="138"/>
                  </a:cubicBezTo>
                  <a:cubicBezTo>
                    <a:pt x="5079" y="113"/>
                    <a:pt x="5056" y="0"/>
                    <a:pt x="4991"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428" name="Google Shape;3428;p36"/>
            <p:cNvSpPr/>
            <p:nvPr/>
          </p:nvSpPr>
          <p:spPr>
            <a:xfrm>
              <a:off x="7661538" y="925158"/>
              <a:ext cx="106038" cy="104036"/>
            </a:xfrm>
            <a:custGeom>
              <a:avLst/>
              <a:gdLst/>
              <a:ahLst/>
              <a:cxnLst/>
              <a:rect l="l" t="t" r="r" b="b"/>
              <a:pathLst>
                <a:path w="1536" h="1507" extrusionOk="0">
                  <a:moveTo>
                    <a:pt x="715" y="0"/>
                  </a:moveTo>
                  <a:cubicBezTo>
                    <a:pt x="621" y="0"/>
                    <a:pt x="527" y="21"/>
                    <a:pt x="438" y="64"/>
                  </a:cubicBezTo>
                  <a:cubicBezTo>
                    <a:pt x="117" y="225"/>
                    <a:pt x="1" y="653"/>
                    <a:pt x="179" y="1010"/>
                  </a:cubicBezTo>
                  <a:cubicBezTo>
                    <a:pt x="320" y="1292"/>
                    <a:pt x="632" y="1506"/>
                    <a:pt x="920" y="1506"/>
                  </a:cubicBezTo>
                  <a:cubicBezTo>
                    <a:pt x="997" y="1506"/>
                    <a:pt x="1073" y="1491"/>
                    <a:pt x="1143" y="1457"/>
                  </a:cubicBezTo>
                  <a:cubicBezTo>
                    <a:pt x="1465" y="1287"/>
                    <a:pt x="1536" y="769"/>
                    <a:pt x="1357" y="412"/>
                  </a:cubicBezTo>
                  <a:cubicBezTo>
                    <a:pt x="1221" y="152"/>
                    <a:pt x="969" y="0"/>
                    <a:pt x="715"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3429" name="Google Shape;3429;p36"/>
            <p:cNvSpPr/>
            <p:nvPr/>
          </p:nvSpPr>
          <p:spPr>
            <a:xfrm>
              <a:off x="7515532" y="918669"/>
              <a:ext cx="104795" cy="105278"/>
            </a:xfrm>
            <a:custGeom>
              <a:avLst/>
              <a:gdLst/>
              <a:ahLst/>
              <a:cxnLst/>
              <a:rect l="l" t="t" r="r" b="b"/>
              <a:pathLst>
                <a:path w="1518" h="1525" extrusionOk="0">
                  <a:moveTo>
                    <a:pt x="805" y="0"/>
                  </a:moveTo>
                  <a:cubicBezTo>
                    <a:pt x="531" y="0"/>
                    <a:pt x="263" y="183"/>
                    <a:pt x="143" y="471"/>
                  </a:cubicBezTo>
                  <a:cubicBezTo>
                    <a:pt x="1" y="846"/>
                    <a:pt x="117" y="1354"/>
                    <a:pt x="456" y="1488"/>
                  </a:cubicBezTo>
                  <a:cubicBezTo>
                    <a:pt x="514" y="1513"/>
                    <a:pt x="576" y="1524"/>
                    <a:pt x="638" y="1524"/>
                  </a:cubicBezTo>
                  <a:cubicBezTo>
                    <a:pt x="935" y="1524"/>
                    <a:pt x="1250" y="1264"/>
                    <a:pt x="1375" y="962"/>
                  </a:cubicBezTo>
                  <a:cubicBezTo>
                    <a:pt x="1518" y="587"/>
                    <a:pt x="1366" y="176"/>
                    <a:pt x="1027" y="42"/>
                  </a:cubicBezTo>
                  <a:cubicBezTo>
                    <a:pt x="955" y="14"/>
                    <a:pt x="880" y="0"/>
                    <a:pt x="805"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3430" name="Google Shape;3430;p36"/>
            <p:cNvSpPr/>
            <p:nvPr/>
          </p:nvSpPr>
          <p:spPr>
            <a:xfrm>
              <a:off x="7326380" y="746355"/>
              <a:ext cx="111630" cy="91057"/>
            </a:xfrm>
            <a:custGeom>
              <a:avLst/>
              <a:gdLst/>
              <a:ahLst/>
              <a:cxnLst/>
              <a:rect l="l" t="t" r="r" b="b"/>
              <a:pathLst>
                <a:path w="1617" h="1319" extrusionOk="0">
                  <a:moveTo>
                    <a:pt x="876" y="0"/>
                  </a:moveTo>
                  <a:cubicBezTo>
                    <a:pt x="852" y="0"/>
                    <a:pt x="828" y="2"/>
                    <a:pt x="804" y="4"/>
                  </a:cubicBezTo>
                  <a:cubicBezTo>
                    <a:pt x="402" y="39"/>
                    <a:pt x="1" y="370"/>
                    <a:pt x="36" y="736"/>
                  </a:cubicBezTo>
                  <a:cubicBezTo>
                    <a:pt x="62" y="1070"/>
                    <a:pt x="472" y="1319"/>
                    <a:pt x="846" y="1319"/>
                  </a:cubicBezTo>
                  <a:cubicBezTo>
                    <a:pt x="871" y="1319"/>
                    <a:pt x="896" y="1318"/>
                    <a:pt x="920" y="1316"/>
                  </a:cubicBezTo>
                  <a:cubicBezTo>
                    <a:pt x="1322" y="1280"/>
                    <a:pt x="1616" y="959"/>
                    <a:pt x="1589" y="593"/>
                  </a:cubicBezTo>
                  <a:cubicBezTo>
                    <a:pt x="1556" y="257"/>
                    <a:pt x="1246" y="0"/>
                    <a:pt x="876"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3431" name="Google Shape;3431;p36"/>
            <p:cNvSpPr/>
            <p:nvPr/>
          </p:nvSpPr>
          <p:spPr>
            <a:xfrm>
              <a:off x="7414467" y="864614"/>
              <a:ext cx="107280" cy="101205"/>
            </a:xfrm>
            <a:custGeom>
              <a:avLst/>
              <a:gdLst/>
              <a:ahLst/>
              <a:cxnLst/>
              <a:rect l="l" t="t" r="r" b="b"/>
              <a:pathLst>
                <a:path w="1554" h="1466" extrusionOk="0">
                  <a:moveTo>
                    <a:pt x="843" y="1"/>
                  </a:moveTo>
                  <a:cubicBezTo>
                    <a:pt x="625" y="1"/>
                    <a:pt x="404" y="107"/>
                    <a:pt x="260" y="308"/>
                  </a:cubicBezTo>
                  <a:cubicBezTo>
                    <a:pt x="19" y="629"/>
                    <a:pt x="1" y="1156"/>
                    <a:pt x="287" y="1370"/>
                  </a:cubicBezTo>
                  <a:cubicBezTo>
                    <a:pt x="377" y="1436"/>
                    <a:pt x="487" y="1465"/>
                    <a:pt x="603" y="1465"/>
                  </a:cubicBezTo>
                  <a:cubicBezTo>
                    <a:pt x="863" y="1465"/>
                    <a:pt x="1152" y="1316"/>
                    <a:pt x="1313" y="1093"/>
                  </a:cubicBezTo>
                  <a:cubicBezTo>
                    <a:pt x="1554" y="772"/>
                    <a:pt x="1509" y="334"/>
                    <a:pt x="1215" y="120"/>
                  </a:cubicBezTo>
                  <a:cubicBezTo>
                    <a:pt x="1104" y="40"/>
                    <a:pt x="974" y="1"/>
                    <a:pt x="843"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3432" name="Google Shape;3432;p36"/>
            <p:cNvSpPr/>
            <p:nvPr/>
          </p:nvSpPr>
          <p:spPr>
            <a:xfrm>
              <a:off x="7432347" y="885946"/>
              <a:ext cx="40731" cy="43975"/>
            </a:xfrm>
            <a:custGeom>
              <a:avLst/>
              <a:gdLst/>
              <a:ahLst/>
              <a:cxnLst/>
              <a:rect l="l" t="t" r="r" b="b"/>
              <a:pathLst>
                <a:path w="590" h="637" extrusionOk="0">
                  <a:moveTo>
                    <a:pt x="350" y="1"/>
                  </a:moveTo>
                  <a:cubicBezTo>
                    <a:pt x="333" y="1"/>
                    <a:pt x="318" y="3"/>
                    <a:pt x="304" y="8"/>
                  </a:cubicBezTo>
                  <a:lnTo>
                    <a:pt x="242" y="8"/>
                  </a:lnTo>
                  <a:cubicBezTo>
                    <a:pt x="233" y="17"/>
                    <a:pt x="215" y="17"/>
                    <a:pt x="206" y="25"/>
                  </a:cubicBezTo>
                  <a:cubicBezTo>
                    <a:pt x="188" y="34"/>
                    <a:pt x="179" y="34"/>
                    <a:pt x="161" y="43"/>
                  </a:cubicBezTo>
                  <a:cubicBezTo>
                    <a:pt x="153" y="52"/>
                    <a:pt x="126" y="70"/>
                    <a:pt x="108" y="88"/>
                  </a:cubicBezTo>
                  <a:lnTo>
                    <a:pt x="108" y="97"/>
                  </a:lnTo>
                  <a:cubicBezTo>
                    <a:pt x="90" y="115"/>
                    <a:pt x="72" y="133"/>
                    <a:pt x="63" y="150"/>
                  </a:cubicBezTo>
                  <a:cubicBezTo>
                    <a:pt x="54" y="150"/>
                    <a:pt x="54" y="159"/>
                    <a:pt x="54" y="159"/>
                  </a:cubicBezTo>
                  <a:cubicBezTo>
                    <a:pt x="36" y="186"/>
                    <a:pt x="28" y="213"/>
                    <a:pt x="19" y="240"/>
                  </a:cubicBezTo>
                  <a:cubicBezTo>
                    <a:pt x="10" y="266"/>
                    <a:pt x="1" y="302"/>
                    <a:pt x="1" y="329"/>
                  </a:cubicBezTo>
                  <a:cubicBezTo>
                    <a:pt x="1" y="365"/>
                    <a:pt x="1" y="400"/>
                    <a:pt x="10" y="436"/>
                  </a:cubicBezTo>
                  <a:lnTo>
                    <a:pt x="10" y="445"/>
                  </a:lnTo>
                  <a:lnTo>
                    <a:pt x="36" y="507"/>
                  </a:lnTo>
                  <a:lnTo>
                    <a:pt x="36" y="516"/>
                  </a:lnTo>
                  <a:lnTo>
                    <a:pt x="72" y="561"/>
                  </a:lnTo>
                  <a:lnTo>
                    <a:pt x="117" y="597"/>
                  </a:lnTo>
                  <a:cubicBezTo>
                    <a:pt x="144" y="615"/>
                    <a:pt x="161" y="623"/>
                    <a:pt x="188" y="623"/>
                  </a:cubicBezTo>
                  <a:cubicBezTo>
                    <a:pt x="206" y="632"/>
                    <a:pt x="226" y="637"/>
                    <a:pt x="247" y="637"/>
                  </a:cubicBezTo>
                  <a:cubicBezTo>
                    <a:pt x="269" y="637"/>
                    <a:pt x="291" y="632"/>
                    <a:pt x="313" y="623"/>
                  </a:cubicBezTo>
                  <a:cubicBezTo>
                    <a:pt x="322" y="623"/>
                    <a:pt x="340" y="615"/>
                    <a:pt x="349" y="615"/>
                  </a:cubicBezTo>
                  <a:cubicBezTo>
                    <a:pt x="367" y="606"/>
                    <a:pt x="376" y="606"/>
                    <a:pt x="385" y="597"/>
                  </a:cubicBezTo>
                  <a:lnTo>
                    <a:pt x="411" y="579"/>
                  </a:lnTo>
                  <a:cubicBezTo>
                    <a:pt x="420" y="579"/>
                    <a:pt x="420" y="570"/>
                    <a:pt x="429" y="570"/>
                  </a:cubicBezTo>
                  <a:lnTo>
                    <a:pt x="456" y="552"/>
                  </a:lnTo>
                  <a:lnTo>
                    <a:pt x="483" y="525"/>
                  </a:lnTo>
                  <a:lnTo>
                    <a:pt x="501" y="507"/>
                  </a:lnTo>
                  <a:cubicBezTo>
                    <a:pt x="536" y="472"/>
                    <a:pt x="572" y="418"/>
                    <a:pt x="581" y="365"/>
                  </a:cubicBezTo>
                  <a:cubicBezTo>
                    <a:pt x="581" y="347"/>
                    <a:pt x="590" y="311"/>
                    <a:pt x="590" y="293"/>
                  </a:cubicBezTo>
                  <a:cubicBezTo>
                    <a:pt x="590" y="266"/>
                    <a:pt x="590" y="249"/>
                    <a:pt x="581" y="222"/>
                  </a:cubicBezTo>
                  <a:cubicBezTo>
                    <a:pt x="581" y="195"/>
                    <a:pt x="572" y="177"/>
                    <a:pt x="563" y="150"/>
                  </a:cubicBezTo>
                  <a:cubicBezTo>
                    <a:pt x="554" y="142"/>
                    <a:pt x="554" y="133"/>
                    <a:pt x="545" y="124"/>
                  </a:cubicBezTo>
                  <a:cubicBezTo>
                    <a:pt x="527" y="79"/>
                    <a:pt x="492" y="52"/>
                    <a:pt x="456" y="34"/>
                  </a:cubicBezTo>
                  <a:cubicBezTo>
                    <a:pt x="447" y="34"/>
                    <a:pt x="411" y="17"/>
                    <a:pt x="402" y="8"/>
                  </a:cubicBezTo>
                  <a:cubicBezTo>
                    <a:pt x="385" y="3"/>
                    <a:pt x="367" y="1"/>
                    <a:pt x="350"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3433" name="Google Shape;3433;p36"/>
            <p:cNvSpPr/>
            <p:nvPr/>
          </p:nvSpPr>
          <p:spPr>
            <a:xfrm>
              <a:off x="7351025" y="760162"/>
              <a:ext cx="48739" cy="43768"/>
            </a:xfrm>
            <a:custGeom>
              <a:avLst/>
              <a:gdLst/>
              <a:ahLst/>
              <a:cxnLst/>
              <a:rect l="l" t="t" r="r" b="b"/>
              <a:pathLst>
                <a:path w="706" h="634" extrusionOk="0">
                  <a:moveTo>
                    <a:pt x="384" y="0"/>
                  </a:moveTo>
                  <a:lnTo>
                    <a:pt x="304" y="9"/>
                  </a:lnTo>
                  <a:lnTo>
                    <a:pt x="295" y="9"/>
                  </a:lnTo>
                  <a:lnTo>
                    <a:pt x="251" y="36"/>
                  </a:lnTo>
                  <a:cubicBezTo>
                    <a:pt x="224" y="36"/>
                    <a:pt x="206" y="54"/>
                    <a:pt x="188" y="62"/>
                  </a:cubicBezTo>
                  <a:cubicBezTo>
                    <a:pt x="179" y="62"/>
                    <a:pt x="170" y="71"/>
                    <a:pt x="170" y="80"/>
                  </a:cubicBezTo>
                  <a:cubicBezTo>
                    <a:pt x="117" y="107"/>
                    <a:pt x="72" y="152"/>
                    <a:pt x="45" y="196"/>
                  </a:cubicBezTo>
                  <a:cubicBezTo>
                    <a:pt x="19" y="241"/>
                    <a:pt x="1" y="295"/>
                    <a:pt x="1" y="348"/>
                  </a:cubicBezTo>
                  <a:cubicBezTo>
                    <a:pt x="1" y="384"/>
                    <a:pt x="10" y="419"/>
                    <a:pt x="27" y="455"/>
                  </a:cubicBezTo>
                  <a:cubicBezTo>
                    <a:pt x="36" y="491"/>
                    <a:pt x="63" y="527"/>
                    <a:pt x="90" y="553"/>
                  </a:cubicBezTo>
                  <a:cubicBezTo>
                    <a:pt x="126" y="589"/>
                    <a:pt x="170" y="616"/>
                    <a:pt x="215" y="625"/>
                  </a:cubicBezTo>
                  <a:cubicBezTo>
                    <a:pt x="242" y="634"/>
                    <a:pt x="277" y="634"/>
                    <a:pt x="313" y="634"/>
                  </a:cubicBezTo>
                  <a:lnTo>
                    <a:pt x="331" y="634"/>
                  </a:lnTo>
                  <a:cubicBezTo>
                    <a:pt x="358" y="634"/>
                    <a:pt x="393" y="634"/>
                    <a:pt x="420" y="625"/>
                  </a:cubicBezTo>
                  <a:lnTo>
                    <a:pt x="465" y="625"/>
                  </a:lnTo>
                  <a:lnTo>
                    <a:pt x="527" y="598"/>
                  </a:lnTo>
                  <a:cubicBezTo>
                    <a:pt x="536" y="589"/>
                    <a:pt x="545" y="589"/>
                    <a:pt x="554" y="580"/>
                  </a:cubicBezTo>
                  <a:lnTo>
                    <a:pt x="572" y="580"/>
                  </a:lnTo>
                  <a:cubicBezTo>
                    <a:pt x="608" y="553"/>
                    <a:pt x="643" y="527"/>
                    <a:pt x="670" y="482"/>
                  </a:cubicBezTo>
                  <a:cubicBezTo>
                    <a:pt x="670" y="482"/>
                    <a:pt x="670" y="473"/>
                    <a:pt x="670" y="473"/>
                  </a:cubicBezTo>
                  <a:lnTo>
                    <a:pt x="670" y="464"/>
                  </a:lnTo>
                  <a:cubicBezTo>
                    <a:pt x="679" y="446"/>
                    <a:pt x="688" y="419"/>
                    <a:pt x="697" y="402"/>
                  </a:cubicBezTo>
                  <a:cubicBezTo>
                    <a:pt x="697" y="393"/>
                    <a:pt x="697" y="393"/>
                    <a:pt x="697" y="393"/>
                  </a:cubicBezTo>
                  <a:cubicBezTo>
                    <a:pt x="697" y="384"/>
                    <a:pt x="706" y="330"/>
                    <a:pt x="706" y="321"/>
                  </a:cubicBezTo>
                  <a:cubicBezTo>
                    <a:pt x="706" y="303"/>
                    <a:pt x="697" y="250"/>
                    <a:pt x="697" y="241"/>
                  </a:cubicBezTo>
                  <a:lnTo>
                    <a:pt x="706" y="205"/>
                  </a:lnTo>
                  <a:cubicBezTo>
                    <a:pt x="706" y="205"/>
                    <a:pt x="679" y="143"/>
                    <a:pt x="679" y="143"/>
                  </a:cubicBezTo>
                  <a:cubicBezTo>
                    <a:pt x="679" y="143"/>
                    <a:pt x="634" y="89"/>
                    <a:pt x="634" y="80"/>
                  </a:cubicBezTo>
                  <a:cubicBezTo>
                    <a:pt x="625" y="80"/>
                    <a:pt x="581" y="45"/>
                    <a:pt x="572" y="36"/>
                  </a:cubicBezTo>
                  <a:lnTo>
                    <a:pt x="500" y="9"/>
                  </a:lnTo>
                  <a:lnTo>
                    <a:pt x="492" y="9"/>
                  </a:lnTo>
                  <a:cubicBezTo>
                    <a:pt x="465" y="9"/>
                    <a:pt x="438" y="0"/>
                    <a:pt x="411"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3434" name="Google Shape;3434;p36"/>
            <p:cNvSpPr/>
            <p:nvPr/>
          </p:nvSpPr>
          <p:spPr>
            <a:xfrm>
              <a:off x="7538935" y="938966"/>
              <a:ext cx="43216" cy="50672"/>
            </a:xfrm>
            <a:custGeom>
              <a:avLst/>
              <a:gdLst/>
              <a:ahLst/>
              <a:cxnLst/>
              <a:rect l="l" t="t" r="r" b="b"/>
              <a:pathLst>
                <a:path w="626" h="734" extrusionOk="0">
                  <a:moveTo>
                    <a:pt x="309" y="0"/>
                  </a:moveTo>
                  <a:cubicBezTo>
                    <a:pt x="289" y="0"/>
                    <a:pt x="269" y="3"/>
                    <a:pt x="251" y="7"/>
                  </a:cubicBezTo>
                  <a:cubicBezTo>
                    <a:pt x="206" y="25"/>
                    <a:pt x="161" y="43"/>
                    <a:pt x="126" y="79"/>
                  </a:cubicBezTo>
                  <a:lnTo>
                    <a:pt x="126" y="88"/>
                  </a:lnTo>
                  <a:cubicBezTo>
                    <a:pt x="108" y="114"/>
                    <a:pt x="90" y="132"/>
                    <a:pt x="72" y="150"/>
                  </a:cubicBezTo>
                  <a:cubicBezTo>
                    <a:pt x="63" y="159"/>
                    <a:pt x="63" y="168"/>
                    <a:pt x="63" y="177"/>
                  </a:cubicBezTo>
                  <a:cubicBezTo>
                    <a:pt x="54" y="186"/>
                    <a:pt x="45" y="204"/>
                    <a:pt x="45" y="221"/>
                  </a:cubicBezTo>
                  <a:cubicBezTo>
                    <a:pt x="28" y="239"/>
                    <a:pt x="19" y="266"/>
                    <a:pt x="10" y="293"/>
                  </a:cubicBezTo>
                  <a:cubicBezTo>
                    <a:pt x="10" y="302"/>
                    <a:pt x="10" y="311"/>
                    <a:pt x="10" y="320"/>
                  </a:cubicBezTo>
                  <a:cubicBezTo>
                    <a:pt x="1" y="346"/>
                    <a:pt x="1" y="382"/>
                    <a:pt x="1" y="409"/>
                  </a:cubicBezTo>
                  <a:cubicBezTo>
                    <a:pt x="1" y="445"/>
                    <a:pt x="1" y="489"/>
                    <a:pt x="10" y="525"/>
                  </a:cubicBezTo>
                  <a:cubicBezTo>
                    <a:pt x="19" y="569"/>
                    <a:pt x="45" y="614"/>
                    <a:pt x="81" y="650"/>
                  </a:cubicBezTo>
                  <a:cubicBezTo>
                    <a:pt x="108" y="677"/>
                    <a:pt x="144" y="694"/>
                    <a:pt x="179" y="712"/>
                  </a:cubicBezTo>
                  <a:cubicBezTo>
                    <a:pt x="199" y="725"/>
                    <a:pt x="228" y="734"/>
                    <a:pt x="256" y="734"/>
                  </a:cubicBezTo>
                  <a:cubicBezTo>
                    <a:pt x="267" y="734"/>
                    <a:pt x="277" y="733"/>
                    <a:pt x="286" y="730"/>
                  </a:cubicBezTo>
                  <a:cubicBezTo>
                    <a:pt x="340" y="730"/>
                    <a:pt x="385" y="721"/>
                    <a:pt x="429" y="694"/>
                  </a:cubicBezTo>
                  <a:cubicBezTo>
                    <a:pt x="492" y="659"/>
                    <a:pt x="536" y="614"/>
                    <a:pt x="572" y="561"/>
                  </a:cubicBezTo>
                  <a:lnTo>
                    <a:pt x="581" y="534"/>
                  </a:lnTo>
                  <a:cubicBezTo>
                    <a:pt x="590" y="516"/>
                    <a:pt x="608" y="489"/>
                    <a:pt x="617" y="462"/>
                  </a:cubicBezTo>
                  <a:lnTo>
                    <a:pt x="617" y="445"/>
                  </a:lnTo>
                  <a:cubicBezTo>
                    <a:pt x="626" y="418"/>
                    <a:pt x="626" y="382"/>
                    <a:pt x="626" y="355"/>
                  </a:cubicBezTo>
                  <a:cubicBezTo>
                    <a:pt x="626" y="346"/>
                    <a:pt x="626" y="337"/>
                    <a:pt x="626" y="328"/>
                  </a:cubicBezTo>
                  <a:lnTo>
                    <a:pt x="617" y="248"/>
                  </a:lnTo>
                  <a:cubicBezTo>
                    <a:pt x="617" y="239"/>
                    <a:pt x="608" y="221"/>
                    <a:pt x="608" y="212"/>
                  </a:cubicBezTo>
                  <a:cubicBezTo>
                    <a:pt x="599" y="195"/>
                    <a:pt x="590" y="168"/>
                    <a:pt x="572" y="141"/>
                  </a:cubicBezTo>
                  <a:cubicBezTo>
                    <a:pt x="545" y="105"/>
                    <a:pt x="510" y="70"/>
                    <a:pt x="474" y="43"/>
                  </a:cubicBezTo>
                  <a:cubicBezTo>
                    <a:pt x="438" y="25"/>
                    <a:pt x="402" y="7"/>
                    <a:pt x="367" y="7"/>
                  </a:cubicBezTo>
                  <a:cubicBezTo>
                    <a:pt x="349" y="3"/>
                    <a:pt x="329" y="0"/>
                    <a:pt x="309"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3435" name="Google Shape;3435;p36"/>
            <p:cNvSpPr/>
            <p:nvPr/>
          </p:nvSpPr>
          <p:spPr>
            <a:xfrm>
              <a:off x="7707791" y="949528"/>
              <a:ext cx="40731" cy="45908"/>
            </a:xfrm>
            <a:custGeom>
              <a:avLst/>
              <a:gdLst/>
              <a:ahLst/>
              <a:cxnLst/>
              <a:rect l="l" t="t" r="r" b="b"/>
              <a:pathLst>
                <a:path w="590" h="665" extrusionOk="0">
                  <a:moveTo>
                    <a:pt x="286" y="0"/>
                  </a:moveTo>
                  <a:cubicBezTo>
                    <a:pt x="265" y="0"/>
                    <a:pt x="244" y="4"/>
                    <a:pt x="223" y="15"/>
                  </a:cubicBezTo>
                  <a:lnTo>
                    <a:pt x="152" y="42"/>
                  </a:lnTo>
                  <a:lnTo>
                    <a:pt x="98" y="77"/>
                  </a:lnTo>
                  <a:cubicBezTo>
                    <a:pt x="81" y="104"/>
                    <a:pt x="63" y="122"/>
                    <a:pt x="54" y="149"/>
                  </a:cubicBezTo>
                  <a:lnTo>
                    <a:pt x="45" y="167"/>
                  </a:lnTo>
                  <a:cubicBezTo>
                    <a:pt x="18" y="211"/>
                    <a:pt x="0" y="265"/>
                    <a:pt x="0" y="309"/>
                  </a:cubicBezTo>
                  <a:lnTo>
                    <a:pt x="0" y="318"/>
                  </a:lnTo>
                  <a:cubicBezTo>
                    <a:pt x="0" y="354"/>
                    <a:pt x="9" y="381"/>
                    <a:pt x="9" y="408"/>
                  </a:cubicBezTo>
                  <a:cubicBezTo>
                    <a:pt x="9" y="416"/>
                    <a:pt x="9" y="416"/>
                    <a:pt x="9" y="425"/>
                  </a:cubicBezTo>
                  <a:lnTo>
                    <a:pt x="9" y="434"/>
                  </a:lnTo>
                  <a:lnTo>
                    <a:pt x="45" y="515"/>
                  </a:lnTo>
                  <a:cubicBezTo>
                    <a:pt x="45" y="515"/>
                    <a:pt x="54" y="524"/>
                    <a:pt x="54" y="532"/>
                  </a:cubicBezTo>
                  <a:lnTo>
                    <a:pt x="98" y="586"/>
                  </a:lnTo>
                  <a:lnTo>
                    <a:pt x="152" y="631"/>
                  </a:lnTo>
                  <a:lnTo>
                    <a:pt x="223" y="657"/>
                  </a:lnTo>
                  <a:cubicBezTo>
                    <a:pt x="241" y="662"/>
                    <a:pt x="259" y="664"/>
                    <a:pt x="277" y="664"/>
                  </a:cubicBezTo>
                  <a:cubicBezTo>
                    <a:pt x="295" y="664"/>
                    <a:pt x="313" y="662"/>
                    <a:pt x="330" y="657"/>
                  </a:cubicBezTo>
                  <a:cubicBezTo>
                    <a:pt x="357" y="657"/>
                    <a:pt x="384" y="649"/>
                    <a:pt x="402" y="640"/>
                  </a:cubicBezTo>
                  <a:cubicBezTo>
                    <a:pt x="429" y="631"/>
                    <a:pt x="447" y="622"/>
                    <a:pt x="464" y="604"/>
                  </a:cubicBezTo>
                  <a:cubicBezTo>
                    <a:pt x="482" y="595"/>
                    <a:pt x="500" y="577"/>
                    <a:pt x="518" y="550"/>
                  </a:cubicBezTo>
                  <a:cubicBezTo>
                    <a:pt x="536" y="524"/>
                    <a:pt x="554" y="497"/>
                    <a:pt x="563" y="461"/>
                  </a:cubicBezTo>
                  <a:lnTo>
                    <a:pt x="571" y="443"/>
                  </a:lnTo>
                  <a:cubicBezTo>
                    <a:pt x="589" y="399"/>
                    <a:pt x="589" y="345"/>
                    <a:pt x="580" y="300"/>
                  </a:cubicBezTo>
                  <a:cubicBezTo>
                    <a:pt x="580" y="292"/>
                    <a:pt x="580" y="283"/>
                    <a:pt x="580" y="283"/>
                  </a:cubicBezTo>
                  <a:lnTo>
                    <a:pt x="580" y="256"/>
                  </a:lnTo>
                  <a:cubicBezTo>
                    <a:pt x="580" y="247"/>
                    <a:pt x="571" y="238"/>
                    <a:pt x="571" y="229"/>
                  </a:cubicBezTo>
                  <a:cubicBezTo>
                    <a:pt x="554" y="193"/>
                    <a:pt x="545" y="167"/>
                    <a:pt x="527" y="140"/>
                  </a:cubicBezTo>
                  <a:lnTo>
                    <a:pt x="482" y="86"/>
                  </a:lnTo>
                  <a:cubicBezTo>
                    <a:pt x="464" y="59"/>
                    <a:pt x="429" y="42"/>
                    <a:pt x="402" y="24"/>
                  </a:cubicBezTo>
                  <a:cubicBezTo>
                    <a:pt x="375" y="15"/>
                    <a:pt x="357" y="6"/>
                    <a:pt x="330" y="6"/>
                  </a:cubicBezTo>
                  <a:cubicBezTo>
                    <a:pt x="316" y="2"/>
                    <a:pt x="301" y="0"/>
                    <a:pt x="286"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3436" name="Google Shape;3436;p36"/>
            <p:cNvSpPr/>
            <p:nvPr/>
          </p:nvSpPr>
          <p:spPr>
            <a:xfrm>
              <a:off x="7666509" y="923916"/>
              <a:ext cx="98030" cy="105555"/>
            </a:xfrm>
            <a:custGeom>
              <a:avLst/>
              <a:gdLst/>
              <a:ahLst/>
              <a:cxnLst/>
              <a:rect l="l" t="t" r="r" b="b"/>
              <a:pathLst>
                <a:path w="1420" h="1529" extrusionOk="0">
                  <a:moveTo>
                    <a:pt x="656" y="1"/>
                  </a:moveTo>
                  <a:cubicBezTo>
                    <a:pt x="570" y="1"/>
                    <a:pt x="484" y="19"/>
                    <a:pt x="402" y="56"/>
                  </a:cubicBezTo>
                  <a:cubicBezTo>
                    <a:pt x="223" y="136"/>
                    <a:pt x="90" y="288"/>
                    <a:pt x="45" y="475"/>
                  </a:cubicBezTo>
                  <a:cubicBezTo>
                    <a:pt x="1" y="660"/>
                    <a:pt x="18" y="854"/>
                    <a:pt x="104" y="1022"/>
                  </a:cubicBezTo>
                  <a:lnTo>
                    <a:pt x="104" y="1022"/>
                  </a:lnTo>
                  <a:cubicBezTo>
                    <a:pt x="18" y="854"/>
                    <a:pt x="1" y="660"/>
                    <a:pt x="54" y="484"/>
                  </a:cubicBezTo>
                  <a:cubicBezTo>
                    <a:pt x="132" y="205"/>
                    <a:pt x="379" y="30"/>
                    <a:pt x="641" y="30"/>
                  </a:cubicBezTo>
                  <a:cubicBezTo>
                    <a:pt x="741" y="30"/>
                    <a:pt x="842" y="55"/>
                    <a:pt x="937" y="109"/>
                  </a:cubicBezTo>
                  <a:cubicBezTo>
                    <a:pt x="1098" y="198"/>
                    <a:pt x="1223" y="341"/>
                    <a:pt x="1285" y="511"/>
                  </a:cubicBezTo>
                  <a:cubicBezTo>
                    <a:pt x="1357" y="680"/>
                    <a:pt x="1375" y="868"/>
                    <a:pt x="1339" y="1046"/>
                  </a:cubicBezTo>
                  <a:cubicBezTo>
                    <a:pt x="1312" y="1234"/>
                    <a:pt x="1196" y="1394"/>
                    <a:pt x="1027" y="1475"/>
                  </a:cubicBezTo>
                  <a:cubicBezTo>
                    <a:pt x="957" y="1499"/>
                    <a:pt x="885" y="1511"/>
                    <a:pt x="814" y="1511"/>
                  </a:cubicBezTo>
                  <a:cubicBezTo>
                    <a:pt x="702" y="1511"/>
                    <a:pt x="593" y="1481"/>
                    <a:pt x="500" y="1421"/>
                  </a:cubicBezTo>
                  <a:cubicBezTo>
                    <a:pt x="333" y="1333"/>
                    <a:pt x="200" y="1192"/>
                    <a:pt x="111" y="1034"/>
                  </a:cubicBezTo>
                  <a:lnTo>
                    <a:pt x="111" y="1034"/>
                  </a:lnTo>
                  <a:cubicBezTo>
                    <a:pt x="200" y="1192"/>
                    <a:pt x="332" y="1333"/>
                    <a:pt x="491" y="1421"/>
                  </a:cubicBezTo>
                  <a:cubicBezTo>
                    <a:pt x="598" y="1493"/>
                    <a:pt x="725" y="1528"/>
                    <a:pt x="851" y="1528"/>
                  </a:cubicBezTo>
                  <a:cubicBezTo>
                    <a:pt x="914" y="1528"/>
                    <a:pt x="976" y="1519"/>
                    <a:pt x="1036" y="1501"/>
                  </a:cubicBezTo>
                  <a:cubicBezTo>
                    <a:pt x="1214" y="1412"/>
                    <a:pt x="1348" y="1252"/>
                    <a:pt x="1384" y="1055"/>
                  </a:cubicBezTo>
                  <a:cubicBezTo>
                    <a:pt x="1419" y="868"/>
                    <a:pt x="1402" y="671"/>
                    <a:pt x="1339" y="493"/>
                  </a:cubicBezTo>
                  <a:cubicBezTo>
                    <a:pt x="1268" y="306"/>
                    <a:pt x="1125" y="163"/>
                    <a:pt x="955" y="73"/>
                  </a:cubicBezTo>
                  <a:cubicBezTo>
                    <a:pt x="859" y="25"/>
                    <a:pt x="758" y="1"/>
                    <a:pt x="656" y="1"/>
                  </a:cubicBezTo>
                  <a:close/>
                </a:path>
              </a:pathLst>
            </a:custGeom>
            <a:solidFill>
              <a:srgbClr val="6B0909"/>
            </a:solidFill>
            <a:ln>
              <a:noFill/>
            </a:ln>
          </p:spPr>
          <p:txBody>
            <a:bodyPr spcFirstLastPara="1" wrap="square" lIns="91425" tIns="91425" rIns="91425" bIns="91425" anchor="ctr" anchorCtr="0">
              <a:noAutofit/>
            </a:bodyPr>
            <a:lstStyle/>
            <a:p>
              <a:endParaRPr/>
            </a:p>
          </p:txBody>
        </p:sp>
        <p:sp>
          <p:nvSpPr>
            <p:cNvPr id="3437" name="Google Shape;3437;p36"/>
            <p:cNvSpPr/>
            <p:nvPr/>
          </p:nvSpPr>
          <p:spPr>
            <a:xfrm>
              <a:off x="7519882" y="917979"/>
              <a:ext cx="97408" cy="106797"/>
            </a:xfrm>
            <a:custGeom>
              <a:avLst/>
              <a:gdLst/>
              <a:ahLst/>
              <a:cxnLst/>
              <a:rect l="l" t="t" r="r" b="b"/>
              <a:pathLst>
                <a:path w="1411" h="1547" extrusionOk="0">
                  <a:moveTo>
                    <a:pt x="740" y="1"/>
                  </a:moveTo>
                  <a:cubicBezTo>
                    <a:pt x="642" y="1"/>
                    <a:pt x="545" y="23"/>
                    <a:pt x="455" y="70"/>
                  </a:cubicBezTo>
                  <a:cubicBezTo>
                    <a:pt x="286" y="159"/>
                    <a:pt x="152" y="302"/>
                    <a:pt x="80" y="481"/>
                  </a:cubicBezTo>
                  <a:cubicBezTo>
                    <a:pt x="152" y="311"/>
                    <a:pt x="286" y="168"/>
                    <a:pt x="455" y="88"/>
                  </a:cubicBezTo>
                  <a:cubicBezTo>
                    <a:pt x="544" y="44"/>
                    <a:pt x="637" y="23"/>
                    <a:pt x="728" y="23"/>
                  </a:cubicBezTo>
                  <a:cubicBezTo>
                    <a:pt x="1001" y="23"/>
                    <a:pt x="1254" y="210"/>
                    <a:pt x="1321" y="499"/>
                  </a:cubicBezTo>
                  <a:cubicBezTo>
                    <a:pt x="1357" y="677"/>
                    <a:pt x="1339" y="865"/>
                    <a:pt x="1250" y="1034"/>
                  </a:cubicBezTo>
                  <a:cubicBezTo>
                    <a:pt x="1169" y="1195"/>
                    <a:pt x="1044" y="1329"/>
                    <a:pt x="884" y="1427"/>
                  </a:cubicBezTo>
                  <a:cubicBezTo>
                    <a:pt x="786" y="1487"/>
                    <a:pt x="677" y="1517"/>
                    <a:pt x="567" y="1517"/>
                  </a:cubicBezTo>
                  <a:cubicBezTo>
                    <a:pt x="497" y="1517"/>
                    <a:pt x="427" y="1505"/>
                    <a:pt x="357" y="1480"/>
                  </a:cubicBezTo>
                  <a:cubicBezTo>
                    <a:pt x="196" y="1382"/>
                    <a:pt x="80" y="1222"/>
                    <a:pt x="45" y="1043"/>
                  </a:cubicBezTo>
                  <a:cubicBezTo>
                    <a:pt x="1" y="858"/>
                    <a:pt x="18" y="663"/>
                    <a:pt x="78" y="486"/>
                  </a:cubicBezTo>
                  <a:lnTo>
                    <a:pt x="78" y="486"/>
                  </a:lnTo>
                  <a:cubicBezTo>
                    <a:pt x="18" y="663"/>
                    <a:pt x="1" y="858"/>
                    <a:pt x="36" y="1034"/>
                  </a:cubicBezTo>
                  <a:cubicBezTo>
                    <a:pt x="63" y="1230"/>
                    <a:pt x="179" y="1400"/>
                    <a:pt x="348" y="1489"/>
                  </a:cubicBezTo>
                  <a:cubicBezTo>
                    <a:pt x="425" y="1528"/>
                    <a:pt x="508" y="1546"/>
                    <a:pt x="590" y="1546"/>
                  </a:cubicBezTo>
                  <a:cubicBezTo>
                    <a:pt x="698" y="1546"/>
                    <a:pt x="805" y="1514"/>
                    <a:pt x="902" y="1454"/>
                  </a:cubicBezTo>
                  <a:cubicBezTo>
                    <a:pt x="1071" y="1364"/>
                    <a:pt x="1214" y="1222"/>
                    <a:pt x="1303" y="1052"/>
                  </a:cubicBezTo>
                  <a:cubicBezTo>
                    <a:pt x="1384" y="873"/>
                    <a:pt x="1410" y="677"/>
                    <a:pt x="1357" y="481"/>
                  </a:cubicBezTo>
                  <a:cubicBezTo>
                    <a:pt x="1312" y="293"/>
                    <a:pt x="1178" y="142"/>
                    <a:pt x="1000" y="52"/>
                  </a:cubicBezTo>
                  <a:cubicBezTo>
                    <a:pt x="915" y="19"/>
                    <a:pt x="827" y="1"/>
                    <a:pt x="740" y="1"/>
                  </a:cubicBezTo>
                  <a:close/>
                </a:path>
              </a:pathLst>
            </a:custGeom>
            <a:solidFill>
              <a:srgbClr val="6B0909"/>
            </a:solidFill>
            <a:ln>
              <a:noFill/>
            </a:ln>
          </p:spPr>
          <p:txBody>
            <a:bodyPr spcFirstLastPara="1" wrap="square" lIns="91425" tIns="91425" rIns="91425" bIns="91425" anchor="ctr" anchorCtr="0">
              <a:noAutofit/>
            </a:bodyPr>
            <a:lstStyle/>
            <a:p>
              <a:endParaRPr/>
            </a:p>
          </p:txBody>
        </p:sp>
        <p:sp>
          <p:nvSpPr>
            <p:cNvPr id="3438" name="Google Shape;3438;p36"/>
            <p:cNvSpPr/>
            <p:nvPr/>
          </p:nvSpPr>
          <p:spPr>
            <a:xfrm>
              <a:off x="7326380" y="744422"/>
              <a:ext cx="111630" cy="93059"/>
            </a:xfrm>
            <a:custGeom>
              <a:avLst/>
              <a:gdLst/>
              <a:ahLst/>
              <a:cxnLst/>
              <a:rect l="l" t="t" r="r" b="b"/>
              <a:pathLst>
                <a:path w="1617" h="1348" extrusionOk="0">
                  <a:moveTo>
                    <a:pt x="870" y="0"/>
                  </a:moveTo>
                  <a:cubicBezTo>
                    <a:pt x="822" y="0"/>
                    <a:pt x="773" y="5"/>
                    <a:pt x="724" y="14"/>
                  </a:cubicBezTo>
                  <a:cubicBezTo>
                    <a:pt x="536" y="50"/>
                    <a:pt x="358" y="148"/>
                    <a:pt x="224" y="282"/>
                  </a:cubicBezTo>
                  <a:cubicBezTo>
                    <a:pt x="72" y="407"/>
                    <a:pt x="1" y="603"/>
                    <a:pt x="27" y="799"/>
                  </a:cubicBezTo>
                  <a:cubicBezTo>
                    <a:pt x="72" y="987"/>
                    <a:pt x="206" y="1138"/>
                    <a:pt x="376" y="1228"/>
                  </a:cubicBezTo>
                  <a:cubicBezTo>
                    <a:pt x="520" y="1304"/>
                    <a:pt x="678" y="1348"/>
                    <a:pt x="838" y="1348"/>
                  </a:cubicBezTo>
                  <a:cubicBezTo>
                    <a:pt x="865" y="1348"/>
                    <a:pt x="893" y="1346"/>
                    <a:pt x="920" y="1344"/>
                  </a:cubicBezTo>
                  <a:lnTo>
                    <a:pt x="920" y="1344"/>
                  </a:lnTo>
                  <a:cubicBezTo>
                    <a:pt x="904" y="1344"/>
                    <a:pt x="889" y="1345"/>
                    <a:pt x="873" y="1345"/>
                  </a:cubicBezTo>
                  <a:cubicBezTo>
                    <a:pt x="701" y="1345"/>
                    <a:pt x="532" y="1300"/>
                    <a:pt x="384" y="1219"/>
                  </a:cubicBezTo>
                  <a:cubicBezTo>
                    <a:pt x="215" y="1129"/>
                    <a:pt x="99" y="978"/>
                    <a:pt x="54" y="799"/>
                  </a:cubicBezTo>
                  <a:cubicBezTo>
                    <a:pt x="36" y="612"/>
                    <a:pt x="108" y="433"/>
                    <a:pt x="251" y="308"/>
                  </a:cubicBezTo>
                  <a:cubicBezTo>
                    <a:pt x="384" y="183"/>
                    <a:pt x="554" y="103"/>
                    <a:pt x="733" y="67"/>
                  </a:cubicBezTo>
                  <a:cubicBezTo>
                    <a:pt x="783" y="57"/>
                    <a:pt x="833" y="52"/>
                    <a:pt x="884" y="52"/>
                  </a:cubicBezTo>
                  <a:cubicBezTo>
                    <a:pt x="1014" y="52"/>
                    <a:pt x="1143" y="86"/>
                    <a:pt x="1259" y="157"/>
                  </a:cubicBezTo>
                  <a:cubicBezTo>
                    <a:pt x="1420" y="246"/>
                    <a:pt x="1536" y="407"/>
                    <a:pt x="1571" y="585"/>
                  </a:cubicBezTo>
                  <a:cubicBezTo>
                    <a:pt x="1598" y="772"/>
                    <a:pt x="1545" y="960"/>
                    <a:pt x="1411" y="1103"/>
                  </a:cubicBezTo>
                  <a:cubicBezTo>
                    <a:pt x="1286" y="1237"/>
                    <a:pt x="1107" y="1326"/>
                    <a:pt x="920" y="1344"/>
                  </a:cubicBezTo>
                  <a:cubicBezTo>
                    <a:pt x="1107" y="1326"/>
                    <a:pt x="1286" y="1245"/>
                    <a:pt x="1420" y="1103"/>
                  </a:cubicBezTo>
                  <a:cubicBezTo>
                    <a:pt x="1554" y="969"/>
                    <a:pt x="1616" y="772"/>
                    <a:pt x="1589" y="585"/>
                  </a:cubicBezTo>
                  <a:cubicBezTo>
                    <a:pt x="1563" y="389"/>
                    <a:pt x="1447" y="219"/>
                    <a:pt x="1286" y="121"/>
                  </a:cubicBezTo>
                  <a:cubicBezTo>
                    <a:pt x="1159" y="41"/>
                    <a:pt x="1016" y="0"/>
                    <a:pt x="870" y="0"/>
                  </a:cubicBezTo>
                  <a:close/>
                </a:path>
              </a:pathLst>
            </a:custGeom>
            <a:solidFill>
              <a:srgbClr val="6B0909"/>
            </a:solidFill>
            <a:ln>
              <a:noFill/>
            </a:ln>
          </p:spPr>
          <p:txBody>
            <a:bodyPr spcFirstLastPara="1" wrap="square" lIns="91425" tIns="91425" rIns="91425" bIns="91425" anchor="ctr" anchorCtr="0">
              <a:noAutofit/>
            </a:bodyPr>
            <a:lstStyle/>
            <a:p>
              <a:endParaRPr/>
            </a:p>
          </p:txBody>
        </p:sp>
        <p:sp>
          <p:nvSpPr>
            <p:cNvPr id="3439" name="Google Shape;3439;p36"/>
            <p:cNvSpPr/>
            <p:nvPr/>
          </p:nvSpPr>
          <p:spPr>
            <a:xfrm>
              <a:off x="7417574" y="863371"/>
              <a:ext cx="99272" cy="103345"/>
            </a:xfrm>
            <a:custGeom>
              <a:avLst/>
              <a:gdLst/>
              <a:ahLst/>
              <a:cxnLst/>
              <a:rect l="l" t="t" r="r" b="b"/>
              <a:pathLst>
                <a:path w="1438" h="1497" extrusionOk="0">
                  <a:moveTo>
                    <a:pt x="781" y="0"/>
                  </a:moveTo>
                  <a:cubicBezTo>
                    <a:pt x="717" y="0"/>
                    <a:pt x="652" y="10"/>
                    <a:pt x="590" y="31"/>
                  </a:cubicBezTo>
                  <a:cubicBezTo>
                    <a:pt x="402" y="94"/>
                    <a:pt x="250" y="219"/>
                    <a:pt x="143" y="379"/>
                  </a:cubicBezTo>
                  <a:cubicBezTo>
                    <a:pt x="45" y="549"/>
                    <a:pt x="1" y="736"/>
                    <a:pt x="10" y="933"/>
                  </a:cubicBezTo>
                  <a:cubicBezTo>
                    <a:pt x="10" y="1129"/>
                    <a:pt x="108" y="1316"/>
                    <a:pt x="268" y="1423"/>
                  </a:cubicBezTo>
                  <a:cubicBezTo>
                    <a:pt x="365" y="1472"/>
                    <a:pt x="466" y="1496"/>
                    <a:pt x="567" y="1496"/>
                  </a:cubicBezTo>
                  <a:cubicBezTo>
                    <a:pt x="653" y="1496"/>
                    <a:pt x="739" y="1478"/>
                    <a:pt x="822" y="1441"/>
                  </a:cubicBezTo>
                  <a:cubicBezTo>
                    <a:pt x="1000" y="1379"/>
                    <a:pt x="1161" y="1263"/>
                    <a:pt x="1268" y="1111"/>
                  </a:cubicBezTo>
                  <a:lnTo>
                    <a:pt x="1268" y="1111"/>
                  </a:lnTo>
                  <a:cubicBezTo>
                    <a:pt x="1152" y="1263"/>
                    <a:pt x="1000" y="1370"/>
                    <a:pt x="822" y="1432"/>
                  </a:cubicBezTo>
                  <a:cubicBezTo>
                    <a:pt x="747" y="1462"/>
                    <a:pt x="670" y="1476"/>
                    <a:pt x="593" y="1476"/>
                  </a:cubicBezTo>
                  <a:cubicBezTo>
                    <a:pt x="485" y="1476"/>
                    <a:pt x="380" y="1449"/>
                    <a:pt x="286" y="1397"/>
                  </a:cubicBezTo>
                  <a:cubicBezTo>
                    <a:pt x="134" y="1290"/>
                    <a:pt x="45" y="1111"/>
                    <a:pt x="54" y="924"/>
                  </a:cubicBezTo>
                  <a:cubicBezTo>
                    <a:pt x="45" y="745"/>
                    <a:pt x="99" y="558"/>
                    <a:pt x="188" y="406"/>
                  </a:cubicBezTo>
                  <a:cubicBezTo>
                    <a:pt x="286" y="245"/>
                    <a:pt x="429" y="129"/>
                    <a:pt x="607" y="67"/>
                  </a:cubicBezTo>
                  <a:cubicBezTo>
                    <a:pt x="670" y="47"/>
                    <a:pt x="735" y="37"/>
                    <a:pt x="802" y="37"/>
                  </a:cubicBezTo>
                  <a:cubicBezTo>
                    <a:pt x="916" y="37"/>
                    <a:pt x="1032" y="67"/>
                    <a:pt x="1134" y="129"/>
                  </a:cubicBezTo>
                  <a:cubicBezTo>
                    <a:pt x="1295" y="228"/>
                    <a:pt x="1393" y="397"/>
                    <a:pt x="1411" y="585"/>
                  </a:cubicBezTo>
                  <a:cubicBezTo>
                    <a:pt x="1438" y="772"/>
                    <a:pt x="1384" y="959"/>
                    <a:pt x="1268" y="1111"/>
                  </a:cubicBezTo>
                  <a:cubicBezTo>
                    <a:pt x="1384" y="959"/>
                    <a:pt x="1438" y="772"/>
                    <a:pt x="1429" y="585"/>
                  </a:cubicBezTo>
                  <a:cubicBezTo>
                    <a:pt x="1411" y="397"/>
                    <a:pt x="1313" y="219"/>
                    <a:pt x="1152" y="112"/>
                  </a:cubicBezTo>
                  <a:cubicBezTo>
                    <a:pt x="1039" y="40"/>
                    <a:pt x="910" y="0"/>
                    <a:pt x="781" y="0"/>
                  </a:cubicBezTo>
                  <a:close/>
                </a:path>
              </a:pathLst>
            </a:custGeom>
            <a:solidFill>
              <a:srgbClr val="6B0909"/>
            </a:solidFill>
            <a:ln>
              <a:noFill/>
            </a:ln>
          </p:spPr>
          <p:txBody>
            <a:bodyPr spcFirstLastPara="1" wrap="square" lIns="91425" tIns="91425" rIns="91425" bIns="91425" anchor="ctr" anchorCtr="0">
              <a:noAutofit/>
            </a:bodyPr>
            <a:lstStyle/>
            <a:p>
              <a:endParaRPr/>
            </a:p>
          </p:txBody>
        </p:sp>
        <p:sp>
          <p:nvSpPr>
            <p:cNvPr id="3440" name="Google Shape;3440;p36"/>
            <p:cNvSpPr/>
            <p:nvPr/>
          </p:nvSpPr>
          <p:spPr>
            <a:xfrm>
              <a:off x="7726844" y="1011384"/>
              <a:ext cx="21677" cy="24231"/>
            </a:xfrm>
            <a:custGeom>
              <a:avLst/>
              <a:gdLst/>
              <a:ahLst/>
              <a:cxnLst/>
              <a:rect l="l" t="t" r="r" b="b"/>
              <a:pathLst>
                <a:path w="314" h="351" extrusionOk="0">
                  <a:moveTo>
                    <a:pt x="149" y="0"/>
                  </a:moveTo>
                  <a:cubicBezTo>
                    <a:pt x="141" y="0"/>
                    <a:pt x="134" y="1"/>
                    <a:pt x="126" y="2"/>
                  </a:cubicBezTo>
                  <a:lnTo>
                    <a:pt x="99" y="2"/>
                  </a:lnTo>
                  <a:cubicBezTo>
                    <a:pt x="81" y="2"/>
                    <a:pt x="63" y="11"/>
                    <a:pt x="54" y="20"/>
                  </a:cubicBezTo>
                  <a:cubicBezTo>
                    <a:pt x="37" y="29"/>
                    <a:pt x="37" y="38"/>
                    <a:pt x="28" y="47"/>
                  </a:cubicBezTo>
                  <a:cubicBezTo>
                    <a:pt x="19" y="56"/>
                    <a:pt x="10" y="74"/>
                    <a:pt x="1" y="92"/>
                  </a:cubicBezTo>
                  <a:lnTo>
                    <a:pt x="1" y="127"/>
                  </a:lnTo>
                  <a:cubicBezTo>
                    <a:pt x="1" y="145"/>
                    <a:pt x="1" y="163"/>
                    <a:pt x="10" y="181"/>
                  </a:cubicBezTo>
                  <a:cubicBezTo>
                    <a:pt x="10" y="190"/>
                    <a:pt x="19" y="190"/>
                    <a:pt x="19" y="199"/>
                  </a:cubicBezTo>
                  <a:lnTo>
                    <a:pt x="28" y="217"/>
                  </a:lnTo>
                  <a:cubicBezTo>
                    <a:pt x="37" y="226"/>
                    <a:pt x="46" y="243"/>
                    <a:pt x="46" y="252"/>
                  </a:cubicBezTo>
                  <a:cubicBezTo>
                    <a:pt x="54" y="270"/>
                    <a:pt x="54" y="288"/>
                    <a:pt x="72" y="297"/>
                  </a:cubicBezTo>
                  <a:cubicBezTo>
                    <a:pt x="81" y="315"/>
                    <a:pt x="90" y="324"/>
                    <a:pt x="108" y="333"/>
                  </a:cubicBezTo>
                  <a:cubicBezTo>
                    <a:pt x="126" y="342"/>
                    <a:pt x="144" y="350"/>
                    <a:pt x="162" y="350"/>
                  </a:cubicBezTo>
                  <a:lnTo>
                    <a:pt x="215" y="350"/>
                  </a:lnTo>
                  <a:lnTo>
                    <a:pt x="251" y="333"/>
                  </a:lnTo>
                  <a:cubicBezTo>
                    <a:pt x="269" y="324"/>
                    <a:pt x="287" y="306"/>
                    <a:pt x="295" y="288"/>
                  </a:cubicBezTo>
                  <a:lnTo>
                    <a:pt x="313" y="252"/>
                  </a:lnTo>
                  <a:cubicBezTo>
                    <a:pt x="313" y="234"/>
                    <a:pt x="313" y="217"/>
                    <a:pt x="313" y="199"/>
                  </a:cubicBezTo>
                  <a:cubicBezTo>
                    <a:pt x="304" y="163"/>
                    <a:pt x="287" y="136"/>
                    <a:pt x="278" y="110"/>
                  </a:cubicBezTo>
                  <a:cubicBezTo>
                    <a:pt x="278" y="101"/>
                    <a:pt x="269" y="92"/>
                    <a:pt x="260" y="83"/>
                  </a:cubicBezTo>
                  <a:cubicBezTo>
                    <a:pt x="251" y="65"/>
                    <a:pt x="242" y="47"/>
                    <a:pt x="233" y="38"/>
                  </a:cubicBezTo>
                  <a:cubicBezTo>
                    <a:pt x="211" y="16"/>
                    <a:pt x="183" y="0"/>
                    <a:pt x="149"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441" name="Google Shape;3441;p36"/>
            <p:cNvSpPr/>
            <p:nvPr/>
          </p:nvSpPr>
          <p:spPr>
            <a:xfrm>
              <a:off x="7534033" y="1004136"/>
              <a:ext cx="23472" cy="25336"/>
            </a:xfrm>
            <a:custGeom>
              <a:avLst/>
              <a:gdLst/>
              <a:ahLst/>
              <a:cxnLst/>
              <a:rect l="l" t="t" r="r" b="b"/>
              <a:pathLst>
                <a:path w="340" h="367" extrusionOk="0">
                  <a:moveTo>
                    <a:pt x="197" y="0"/>
                  </a:moveTo>
                  <a:cubicBezTo>
                    <a:pt x="179" y="0"/>
                    <a:pt x="161" y="18"/>
                    <a:pt x="143" y="27"/>
                  </a:cubicBezTo>
                  <a:cubicBezTo>
                    <a:pt x="134" y="36"/>
                    <a:pt x="125" y="45"/>
                    <a:pt x="116" y="54"/>
                  </a:cubicBezTo>
                  <a:lnTo>
                    <a:pt x="81" y="81"/>
                  </a:lnTo>
                  <a:lnTo>
                    <a:pt x="63" y="98"/>
                  </a:lnTo>
                  <a:lnTo>
                    <a:pt x="54" y="98"/>
                  </a:lnTo>
                  <a:cubicBezTo>
                    <a:pt x="45" y="98"/>
                    <a:pt x="45" y="107"/>
                    <a:pt x="36" y="116"/>
                  </a:cubicBezTo>
                  <a:cubicBezTo>
                    <a:pt x="36" y="125"/>
                    <a:pt x="27" y="134"/>
                    <a:pt x="27" y="134"/>
                  </a:cubicBezTo>
                  <a:lnTo>
                    <a:pt x="18" y="161"/>
                  </a:lnTo>
                  <a:cubicBezTo>
                    <a:pt x="9" y="161"/>
                    <a:pt x="9" y="170"/>
                    <a:pt x="9" y="179"/>
                  </a:cubicBezTo>
                  <a:cubicBezTo>
                    <a:pt x="0" y="188"/>
                    <a:pt x="0" y="197"/>
                    <a:pt x="0" y="206"/>
                  </a:cubicBezTo>
                  <a:cubicBezTo>
                    <a:pt x="0" y="215"/>
                    <a:pt x="0" y="223"/>
                    <a:pt x="0" y="232"/>
                  </a:cubicBezTo>
                  <a:cubicBezTo>
                    <a:pt x="0" y="259"/>
                    <a:pt x="9" y="286"/>
                    <a:pt x="18" y="304"/>
                  </a:cubicBezTo>
                  <a:cubicBezTo>
                    <a:pt x="36" y="331"/>
                    <a:pt x="63" y="348"/>
                    <a:pt x="99" y="366"/>
                  </a:cubicBezTo>
                  <a:lnTo>
                    <a:pt x="170" y="366"/>
                  </a:lnTo>
                  <a:lnTo>
                    <a:pt x="206" y="348"/>
                  </a:lnTo>
                  <a:lnTo>
                    <a:pt x="232" y="331"/>
                  </a:lnTo>
                  <a:lnTo>
                    <a:pt x="250" y="313"/>
                  </a:lnTo>
                  <a:lnTo>
                    <a:pt x="277" y="286"/>
                  </a:lnTo>
                  <a:lnTo>
                    <a:pt x="277" y="277"/>
                  </a:lnTo>
                  <a:lnTo>
                    <a:pt x="286" y="250"/>
                  </a:lnTo>
                  <a:lnTo>
                    <a:pt x="295" y="215"/>
                  </a:lnTo>
                  <a:lnTo>
                    <a:pt x="322" y="179"/>
                  </a:lnTo>
                  <a:cubicBezTo>
                    <a:pt x="331" y="161"/>
                    <a:pt x="331" y="152"/>
                    <a:pt x="331" y="134"/>
                  </a:cubicBezTo>
                  <a:cubicBezTo>
                    <a:pt x="340" y="116"/>
                    <a:pt x="340" y="98"/>
                    <a:pt x="331" y="90"/>
                  </a:cubicBezTo>
                  <a:lnTo>
                    <a:pt x="331" y="54"/>
                  </a:lnTo>
                  <a:cubicBezTo>
                    <a:pt x="322" y="45"/>
                    <a:pt x="313" y="36"/>
                    <a:pt x="295" y="27"/>
                  </a:cubicBezTo>
                  <a:cubicBezTo>
                    <a:pt x="286" y="18"/>
                    <a:pt x="277" y="9"/>
                    <a:pt x="268" y="9"/>
                  </a:cubicBezTo>
                  <a:cubicBezTo>
                    <a:pt x="259" y="0"/>
                    <a:pt x="241" y="0"/>
                    <a:pt x="224"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442" name="Google Shape;3442;p36"/>
            <p:cNvSpPr/>
            <p:nvPr/>
          </p:nvSpPr>
          <p:spPr>
            <a:xfrm>
              <a:off x="7315335" y="789710"/>
              <a:ext cx="32101" cy="18985"/>
            </a:xfrm>
            <a:custGeom>
              <a:avLst/>
              <a:gdLst/>
              <a:ahLst/>
              <a:cxnLst/>
              <a:rect l="l" t="t" r="r" b="b"/>
              <a:pathLst>
                <a:path w="465" h="275" extrusionOk="0">
                  <a:moveTo>
                    <a:pt x="241" y="0"/>
                  </a:moveTo>
                  <a:cubicBezTo>
                    <a:pt x="205" y="0"/>
                    <a:pt x="179" y="9"/>
                    <a:pt x="152" y="9"/>
                  </a:cubicBezTo>
                  <a:cubicBezTo>
                    <a:pt x="107" y="9"/>
                    <a:pt x="63" y="27"/>
                    <a:pt x="36" y="63"/>
                  </a:cubicBezTo>
                  <a:cubicBezTo>
                    <a:pt x="18" y="72"/>
                    <a:pt x="9" y="99"/>
                    <a:pt x="9" y="116"/>
                  </a:cubicBezTo>
                  <a:cubicBezTo>
                    <a:pt x="0" y="134"/>
                    <a:pt x="0" y="161"/>
                    <a:pt x="9" y="179"/>
                  </a:cubicBezTo>
                  <a:cubicBezTo>
                    <a:pt x="9" y="206"/>
                    <a:pt x="18" y="224"/>
                    <a:pt x="36" y="241"/>
                  </a:cubicBezTo>
                  <a:cubicBezTo>
                    <a:pt x="54" y="250"/>
                    <a:pt x="71" y="259"/>
                    <a:pt x="89" y="268"/>
                  </a:cubicBezTo>
                  <a:cubicBezTo>
                    <a:pt x="108" y="272"/>
                    <a:pt x="125" y="274"/>
                    <a:pt x="141" y="274"/>
                  </a:cubicBezTo>
                  <a:cubicBezTo>
                    <a:pt x="164" y="274"/>
                    <a:pt x="184" y="270"/>
                    <a:pt x="205" y="259"/>
                  </a:cubicBezTo>
                  <a:lnTo>
                    <a:pt x="268" y="241"/>
                  </a:lnTo>
                  <a:cubicBezTo>
                    <a:pt x="304" y="232"/>
                    <a:pt x="339" y="224"/>
                    <a:pt x="375" y="215"/>
                  </a:cubicBezTo>
                  <a:cubicBezTo>
                    <a:pt x="428" y="206"/>
                    <a:pt x="464" y="152"/>
                    <a:pt x="455" y="99"/>
                  </a:cubicBezTo>
                  <a:cubicBezTo>
                    <a:pt x="446" y="81"/>
                    <a:pt x="437" y="54"/>
                    <a:pt x="420" y="45"/>
                  </a:cubicBezTo>
                  <a:lnTo>
                    <a:pt x="411" y="18"/>
                  </a:lnTo>
                  <a:cubicBezTo>
                    <a:pt x="402" y="9"/>
                    <a:pt x="375" y="0"/>
                    <a:pt x="357"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443" name="Google Shape;3443;p36"/>
            <p:cNvSpPr/>
            <p:nvPr/>
          </p:nvSpPr>
          <p:spPr>
            <a:xfrm>
              <a:off x="7421302" y="937447"/>
              <a:ext cx="33344" cy="34103"/>
            </a:xfrm>
            <a:custGeom>
              <a:avLst/>
              <a:gdLst/>
              <a:ahLst/>
              <a:cxnLst/>
              <a:rect l="l" t="t" r="r" b="b"/>
              <a:pathLst>
                <a:path w="483" h="494" extrusionOk="0">
                  <a:moveTo>
                    <a:pt x="367" y="0"/>
                  </a:moveTo>
                  <a:cubicBezTo>
                    <a:pt x="361" y="0"/>
                    <a:pt x="355" y="1"/>
                    <a:pt x="348" y="2"/>
                  </a:cubicBezTo>
                  <a:cubicBezTo>
                    <a:pt x="304" y="2"/>
                    <a:pt x="268" y="11"/>
                    <a:pt x="241" y="38"/>
                  </a:cubicBezTo>
                  <a:lnTo>
                    <a:pt x="45" y="243"/>
                  </a:lnTo>
                  <a:cubicBezTo>
                    <a:pt x="18" y="270"/>
                    <a:pt x="0" y="306"/>
                    <a:pt x="0" y="350"/>
                  </a:cubicBezTo>
                  <a:cubicBezTo>
                    <a:pt x="0" y="431"/>
                    <a:pt x="72" y="493"/>
                    <a:pt x="152" y="493"/>
                  </a:cubicBezTo>
                  <a:cubicBezTo>
                    <a:pt x="188" y="493"/>
                    <a:pt x="223" y="475"/>
                    <a:pt x="250" y="449"/>
                  </a:cubicBezTo>
                  <a:lnTo>
                    <a:pt x="446" y="243"/>
                  </a:lnTo>
                  <a:cubicBezTo>
                    <a:pt x="473" y="217"/>
                    <a:pt x="482" y="181"/>
                    <a:pt x="482" y="136"/>
                  </a:cubicBezTo>
                  <a:cubicBezTo>
                    <a:pt x="482" y="101"/>
                    <a:pt x="473" y="65"/>
                    <a:pt x="446" y="38"/>
                  </a:cubicBezTo>
                  <a:cubicBezTo>
                    <a:pt x="424" y="16"/>
                    <a:pt x="396" y="0"/>
                    <a:pt x="367" y="0"/>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grpSp>
        <p:nvGrpSpPr>
          <p:cNvPr id="3444" name="Google Shape;3444;p36"/>
          <p:cNvGrpSpPr/>
          <p:nvPr/>
        </p:nvGrpSpPr>
        <p:grpSpPr>
          <a:xfrm>
            <a:off x="-240704" y="4366872"/>
            <a:ext cx="2591448" cy="2326493"/>
            <a:chOff x="480616" y="2989870"/>
            <a:chExt cx="1943586" cy="1744870"/>
          </a:xfrm>
        </p:grpSpPr>
        <p:sp>
          <p:nvSpPr>
            <p:cNvPr id="3445" name="Google Shape;3445;p36"/>
            <p:cNvSpPr/>
            <p:nvPr/>
          </p:nvSpPr>
          <p:spPr>
            <a:xfrm rot="-7457137">
              <a:off x="1347094" y="4041956"/>
              <a:ext cx="544927" cy="589688"/>
            </a:xfrm>
            <a:custGeom>
              <a:avLst/>
              <a:gdLst/>
              <a:ahLst/>
              <a:cxnLst/>
              <a:rect l="l" t="t" r="r" b="b"/>
              <a:pathLst>
                <a:path w="6087" h="6587" extrusionOk="0">
                  <a:moveTo>
                    <a:pt x="3972" y="0"/>
                  </a:moveTo>
                  <a:cubicBezTo>
                    <a:pt x="3972" y="0"/>
                    <a:pt x="3749" y="537"/>
                    <a:pt x="3402" y="537"/>
                  </a:cubicBezTo>
                  <a:cubicBezTo>
                    <a:pt x="3304" y="537"/>
                    <a:pt x="3195" y="494"/>
                    <a:pt x="3079" y="384"/>
                  </a:cubicBezTo>
                  <a:lnTo>
                    <a:pt x="3079" y="384"/>
                  </a:lnTo>
                  <a:cubicBezTo>
                    <a:pt x="3079" y="384"/>
                    <a:pt x="3177" y="1009"/>
                    <a:pt x="2820" y="1294"/>
                  </a:cubicBezTo>
                  <a:cubicBezTo>
                    <a:pt x="2764" y="1339"/>
                    <a:pt x="2701" y="1359"/>
                    <a:pt x="2635" y="1359"/>
                  </a:cubicBezTo>
                  <a:cubicBezTo>
                    <a:pt x="2280" y="1359"/>
                    <a:pt x="1823" y="806"/>
                    <a:pt x="1740" y="679"/>
                  </a:cubicBezTo>
                  <a:cubicBezTo>
                    <a:pt x="1740" y="679"/>
                    <a:pt x="1456" y="1447"/>
                    <a:pt x="334" y="1447"/>
                  </a:cubicBezTo>
                  <a:cubicBezTo>
                    <a:pt x="315" y="1447"/>
                    <a:pt x="296" y="1447"/>
                    <a:pt x="277" y="1446"/>
                  </a:cubicBezTo>
                  <a:lnTo>
                    <a:pt x="277" y="1446"/>
                  </a:lnTo>
                  <a:cubicBezTo>
                    <a:pt x="277" y="1446"/>
                    <a:pt x="1205" y="1901"/>
                    <a:pt x="741" y="2642"/>
                  </a:cubicBezTo>
                  <a:cubicBezTo>
                    <a:pt x="741" y="2642"/>
                    <a:pt x="904" y="2589"/>
                    <a:pt x="1103" y="2589"/>
                  </a:cubicBezTo>
                  <a:cubicBezTo>
                    <a:pt x="1303" y="2589"/>
                    <a:pt x="1540" y="2642"/>
                    <a:pt x="1687" y="2856"/>
                  </a:cubicBezTo>
                  <a:cubicBezTo>
                    <a:pt x="1939" y="3216"/>
                    <a:pt x="1556" y="3595"/>
                    <a:pt x="846" y="3595"/>
                  </a:cubicBezTo>
                  <a:cubicBezTo>
                    <a:pt x="727" y="3595"/>
                    <a:pt x="599" y="3584"/>
                    <a:pt x="464" y="3561"/>
                  </a:cubicBezTo>
                  <a:lnTo>
                    <a:pt x="464" y="3561"/>
                  </a:lnTo>
                  <a:cubicBezTo>
                    <a:pt x="464" y="3561"/>
                    <a:pt x="973" y="4507"/>
                    <a:pt x="0" y="5025"/>
                  </a:cubicBezTo>
                  <a:cubicBezTo>
                    <a:pt x="0" y="5025"/>
                    <a:pt x="265" y="4906"/>
                    <a:pt x="588" y="4906"/>
                  </a:cubicBezTo>
                  <a:cubicBezTo>
                    <a:pt x="920" y="4906"/>
                    <a:pt x="1313" y="5032"/>
                    <a:pt x="1544" y="5543"/>
                  </a:cubicBezTo>
                  <a:cubicBezTo>
                    <a:pt x="1544" y="5543"/>
                    <a:pt x="2035" y="4503"/>
                    <a:pt x="2550" y="4503"/>
                  </a:cubicBezTo>
                  <a:cubicBezTo>
                    <a:pt x="2569" y="4503"/>
                    <a:pt x="2588" y="4505"/>
                    <a:pt x="2606" y="4507"/>
                  </a:cubicBezTo>
                  <a:cubicBezTo>
                    <a:pt x="3142" y="4588"/>
                    <a:pt x="2481" y="5659"/>
                    <a:pt x="2481" y="5659"/>
                  </a:cubicBezTo>
                  <a:cubicBezTo>
                    <a:pt x="2481" y="5659"/>
                    <a:pt x="2496" y="5657"/>
                    <a:pt x="2522" y="5657"/>
                  </a:cubicBezTo>
                  <a:cubicBezTo>
                    <a:pt x="2684" y="5657"/>
                    <a:pt x="3280" y="5717"/>
                    <a:pt x="3365" y="6587"/>
                  </a:cubicBezTo>
                  <a:cubicBezTo>
                    <a:pt x="3365" y="6587"/>
                    <a:pt x="3935" y="5578"/>
                    <a:pt x="4675" y="5578"/>
                  </a:cubicBezTo>
                  <a:cubicBezTo>
                    <a:pt x="4682" y="5578"/>
                    <a:pt x="4688" y="5578"/>
                    <a:pt x="4695" y="5578"/>
                  </a:cubicBezTo>
                  <a:cubicBezTo>
                    <a:pt x="4695" y="5578"/>
                    <a:pt x="4338" y="4677"/>
                    <a:pt x="4579" y="4409"/>
                  </a:cubicBezTo>
                  <a:cubicBezTo>
                    <a:pt x="4648" y="4332"/>
                    <a:pt x="4757" y="4305"/>
                    <a:pt x="4877" y="4305"/>
                  </a:cubicBezTo>
                  <a:cubicBezTo>
                    <a:pt x="5172" y="4305"/>
                    <a:pt x="5534" y="4472"/>
                    <a:pt x="5534" y="4472"/>
                  </a:cubicBezTo>
                  <a:cubicBezTo>
                    <a:pt x="5534" y="4472"/>
                    <a:pt x="5498" y="3829"/>
                    <a:pt x="6087" y="3802"/>
                  </a:cubicBezTo>
                  <a:cubicBezTo>
                    <a:pt x="6087" y="3802"/>
                    <a:pt x="5418" y="3053"/>
                    <a:pt x="5882" y="2660"/>
                  </a:cubicBezTo>
                  <a:lnTo>
                    <a:pt x="5882" y="2660"/>
                  </a:lnTo>
                  <a:cubicBezTo>
                    <a:pt x="5882" y="2660"/>
                    <a:pt x="5637" y="2722"/>
                    <a:pt x="5309" y="2722"/>
                  </a:cubicBezTo>
                  <a:cubicBezTo>
                    <a:pt x="5013" y="2722"/>
                    <a:pt x="4650" y="2672"/>
                    <a:pt x="4338" y="2481"/>
                  </a:cubicBezTo>
                  <a:cubicBezTo>
                    <a:pt x="4338" y="2481"/>
                    <a:pt x="4213" y="1518"/>
                    <a:pt x="4748" y="857"/>
                  </a:cubicBezTo>
                  <a:cubicBezTo>
                    <a:pt x="4748" y="857"/>
                    <a:pt x="3990" y="750"/>
                    <a:pt x="3972"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3446" name="Google Shape;3446;p36"/>
            <p:cNvSpPr/>
            <p:nvPr/>
          </p:nvSpPr>
          <p:spPr>
            <a:xfrm rot="-7457137">
              <a:off x="1515785" y="4224577"/>
              <a:ext cx="323626" cy="413149"/>
            </a:xfrm>
            <a:custGeom>
              <a:avLst/>
              <a:gdLst/>
              <a:ahLst/>
              <a:cxnLst/>
              <a:rect l="l" t="t" r="r" b="b"/>
              <a:pathLst>
                <a:path w="3615" h="4615" extrusionOk="0">
                  <a:moveTo>
                    <a:pt x="1589" y="0"/>
                  </a:moveTo>
                  <a:cubicBezTo>
                    <a:pt x="1401" y="233"/>
                    <a:pt x="1009" y="536"/>
                    <a:pt x="277" y="518"/>
                  </a:cubicBezTo>
                  <a:cubicBezTo>
                    <a:pt x="277" y="518"/>
                    <a:pt x="1196" y="973"/>
                    <a:pt x="732" y="1705"/>
                  </a:cubicBezTo>
                  <a:cubicBezTo>
                    <a:pt x="732" y="1705"/>
                    <a:pt x="1392" y="1500"/>
                    <a:pt x="1687" y="1928"/>
                  </a:cubicBezTo>
                  <a:cubicBezTo>
                    <a:pt x="1981" y="2348"/>
                    <a:pt x="1410" y="2794"/>
                    <a:pt x="455" y="2633"/>
                  </a:cubicBezTo>
                  <a:cubicBezTo>
                    <a:pt x="455" y="2633"/>
                    <a:pt x="973" y="3579"/>
                    <a:pt x="0" y="4097"/>
                  </a:cubicBezTo>
                  <a:cubicBezTo>
                    <a:pt x="0" y="4097"/>
                    <a:pt x="1080" y="3606"/>
                    <a:pt x="1535" y="4615"/>
                  </a:cubicBezTo>
                  <a:cubicBezTo>
                    <a:pt x="1535" y="4615"/>
                    <a:pt x="2071" y="3499"/>
                    <a:pt x="2606" y="3579"/>
                  </a:cubicBezTo>
                  <a:cubicBezTo>
                    <a:pt x="2687" y="3579"/>
                    <a:pt x="2749" y="3633"/>
                    <a:pt x="2785" y="3704"/>
                  </a:cubicBezTo>
                  <a:cubicBezTo>
                    <a:pt x="3615" y="2357"/>
                    <a:pt x="3044" y="598"/>
                    <a:pt x="1589"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endParaRPr/>
            </a:p>
          </p:txBody>
        </p:sp>
        <p:sp>
          <p:nvSpPr>
            <p:cNvPr id="3447" name="Google Shape;3447;p36"/>
            <p:cNvSpPr/>
            <p:nvPr/>
          </p:nvSpPr>
          <p:spPr>
            <a:xfrm rot="-7457137">
              <a:off x="1341597" y="4036680"/>
              <a:ext cx="549761" cy="602490"/>
            </a:xfrm>
            <a:custGeom>
              <a:avLst/>
              <a:gdLst/>
              <a:ahLst/>
              <a:cxnLst/>
              <a:rect l="l" t="t" r="r" b="b"/>
              <a:pathLst>
                <a:path w="6141" h="6730" extrusionOk="0">
                  <a:moveTo>
                    <a:pt x="1551" y="2823"/>
                  </a:moveTo>
                  <a:cubicBezTo>
                    <a:pt x="1581" y="2844"/>
                    <a:pt x="1609" y="2867"/>
                    <a:pt x="1634" y="2893"/>
                  </a:cubicBezTo>
                  <a:lnTo>
                    <a:pt x="1634" y="2893"/>
                  </a:lnTo>
                  <a:cubicBezTo>
                    <a:pt x="1609" y="2867"/>
                    <a:pt x="1581" y="2843"/>
                    <a:pt x="1551" y="2823"/>
                  </a:cubicBezTo>
                  <a:close/>
                  <a:moveTo>
                    <a:pt x="599" y="5016"/>
                  </a:moveTo>
                  <a:cubicBezTo>
                    <a:pt x="551" y="5016"/>
                    <a:pt x="503" y="5019"/>
                    <a:pt x="455" y="5025"/>
                  </a:cubicBezTo>
                  <a:cubicBezTo>
                    <a:pt x="359" y="5036"/>
                    <a:pt x="266" y="5055"/>
                    <a:pt x="175" y="5083"/>
                  </a:cubicBezTo>
                  <a:lnTo>
                    <a:pt x="175" y="5083"/>
                  </a:lnTo>
                  <a:cubicBezTo>
                    <a:pt x="264" y="5058"/>
                    <a:pt x="355" y="5039"/>
                    <a:pt x="446" y="5034"/>
                  </a:cubicBezTo>
                  <a:cubicBezTo>
                    <a:pt x="497" y="5028"/>
                    <a:pt x="548" y="5025"/>
                    <a:pt x="598" y="5025"/>
                  </a:cubicBezTo>
                  <a:cubicBezTo>
                    <a:pt x="699" y="5025"/>
                    <a:pt x="801" y="5037"/>
                    <a:pt x="902" y="5061"/>
                  </a:cubicBezTo>
                  <a:cubicBezTo>
                    <a:pt x="804" y="5030"/>
                    <a:pt x="702" y="5016"/>
                    <a:pt x="599" y="5016"/>
                  </a:cubicBezTo>
                  <a:close/>
                  <a:moveTo>
                    <a:pt x="1634" y="2893"/>
                  </a:moveTo>
                  <a:lnTo>
                    <a:pt x="1634" y="2893"/>
                  </a:lnTo>
                  <a:cubicBezTo>
                    <a:pt x="1661" y="2919"/>
                    <a:pt x="1684" y="2949"/>
                    <a:pt x="1705" y="2981"/>
                  </a:cubicBezTo>
                  <a:cubicBezTo>
                    <a:pt x="1776" y="3070"/>
                    <a:pt x="1794" y="3195"/>
                    <a:pt x="1750" y="3302"/>
                  </a:cubicBezTo>
                  <a:cubicBezTo>
                    <a:pt x="1696" y="3410"/>
                    <a:pt x="1616" y="3490"/>
                    <a:pt x="1517" y="3543"/>
                  </a:cubicBezTo>
                  <a:cubicBezTo>
                    <a:pt x="1410" y="3597"/>
                    <a:pt x="1303" y="3633"/>
                    <a:pt x="1187" y="3651"/>
                  </a:cubicBezTo>
                  <a:cubicBezTo>
                    <a:pt x="1071" y="3673"/>
                    <a:pt x="955" y="3684"/>
                    <a:pt x="839" y="3684"/>
                  </a:cubicBezTo>
                  <a:cubicBezTo>
                    <a:pt x="723" y="3684"/>
                    <a:pt x="607" y="3673"/>
                    <a:pt x="491" y="3651"/>
                  </a:cubicBezTo>
                  <a:lnTo>
                    <a:pt x="464" y="3651"/>
                  </a:lnTo>
                  <a:lnTo>
                    <a:pt x="473" y="3677"/>
                  </a:lnTo>
                  <a:cubicBezTo>
                    <a:pt x="474" y="3679"/>
                    <a:pt x="475" y="3681"/>
                    <a:pt x="476" y="3683"/>
                  </a:cubicBezTo>
                  <a:lnTo>
                    <a:pt x="476" y="3683"/>
                  </a:lnTo>
                  <a:lnTo>
                    <a:pt x="464" y="3695"/>
                  </a:lnTo>
                  <a:cubicBezTo>
                    <a:pt x="471" y="3696"/>
                    <a:pt x="477" y="3698"/>
                    <a:pt x="484" y="3699"/>
                  </a:cubicBezTo>
                  <a:lnTo>
                    <a:pt x="484" y="3699"/>
                  </a:lnTo>
                  <a:cubicBezTo>
                    <a:pt x="541" y="3818"/>
                    <a:pt x="581" y="3953"/>
                    <a:pt x="598" y="4079"/>
                  </a:cubicBezTo>
                  <a:cubicBezTo>
                    <a:pt x="616" y="4222"/>
                    <a:pt x="607" y="4365"/>
                    <a:pt x="571" y="4507"/>
                  </a:cubicBezTo>
                  <a:cubicBezTo>
                    <a:pt x="527" y="4641"/>
                    <a:pt x="455" y="4766"/>
                    <a:pt x="357" y="4873"/>
                  </a:cubicBezTo>
                  <a:cubicBezTo>
                    <a:pt x="313" y="4927"/>
                    <a:pt x="259" y="4971"/>
                    <a:pt x="197" y="5016"/>
                  </a:cubicBezTo>
                  <a:cubicBezTo>
                    <a:pt x="143" y="5052"/>
                    <a:pt x="81" y="5087"/>
                    <a:pt x="18" y="5123"/>
                  </a:cubicBezTo>
                  <a:lnTo>
                    <a:pt x="18" y="5134"/>
                  </a:lnTo>
                  <a:lnTo>
                    <a:pt x="18" y="5134"/>
                  </a:lnTo>
                  <a:cubicBezTo>
                    <a:pt x="12" y="5137"/>
                    <a:pt x="6" y="5139"/>
                    <a:pt x="0" y="5141"/>
                  </a:cubicBezTo>
                  <a:lnTo>
                    <a:pt x="9" y="5150"/>
                  </a:lnTo>
                  <a:cubicBezTo>
                    <a:pt x="23" y="5142"/>
                    <a:pt x="37" y="5135"/>
                    <a:pt x="50" y="5127"/>
                  </a:cubicBezTo>
                  <a:lnTo>
                    <a:pt x="50" y="5127"/>
                  </a:lnTo>
                  <a:cubicBezTo>
                    <a:pt x="92" y="5110"/>
                    <a:pt x="133" y="5096"/>
                    <a:pt x="175" y="5083"/>
                  </a:cubicBezTo>
                  <a:lnTo>
                    <a:pt x="175" y="5083"/>
                  </a:lnTo>
                  <a:cubicBezTo>
                    <a:pt x="141" y="5092"/>
                    <a:pt x="108" y="5103"/>
                    <a:pt x="75" y="5114"/>
                  </a:cubicBezTo>
                  <a:lnTo>
                    <a:pt x="75" y="5114"/>
                  </a:lnTo>
                  <a:cubicBezTo>
                    <a:pt x="115" y="5093"/>
                    <a:pt x="153" y="5072"/>
                    <a:pt x="188" y="5043"/>
                  </a:cubicBezTo>
                  <a:cubicBezTo>
                    <a:pt x="250" y="4998"/>
                    <a:pt x="304" y="4954"/>
                    <a:pt x="357" y="4900"/>
                  </a:cubicBezTo>
                  <a:cubicBezTo>
                    <a:pt x="455" y="4793"/>
                    <a:pt x="527" y="4668"/>
                    <a:pt x="571" y="4525"/>
                  </a:cubicBezTo>
                  <a:cubicBezTo>
                    <a:pt x="616" y="4382"/>
                    <a:pt x="625" y="4240"/>
                    <a:pt x="607" y="4097"/>
                  </a:cubicBezTo>
                  <a:cubicBezTo>
                    <a:pt x="582" y="3962"/>
                    <a:pt x="549" y="3828"/>
                    <a:pt x="493" y="3700"/>
                  </a:cubicBezTo>
                  <a:lnTo>
                    <a:pt x="493" y="3700"/>
                  </a:lnTo>
                  <a:cubicBezTo>
                    <a:pt x="611" y="3722"/>
                    <a:pt x="732" y="3733"/>
                    <a:pt x="852" y="3733"/>
                  </a:cubicBezTo>
                  <a:cubicBezTo>
                    <a:pt x="959" y="3733"/>
                    <a:pt x="1065" y="3724"/>
                    <a:pt x="1169" y="3704"/>
                  </a:cubicBezTo>
                  <a:cubicBezTo>
                    <a:pt x="1285" y="3686"/>
                    <a:pt x="1401" y="3651"/>
                    <a:pt x="1509" y="3588"/>
                  </a:cubicBezTo>
                  <a:cubicBezTo>
                    <a:pt x="1616" y="3543"/>
                    <a:pt x="1705" y="3454"/>
                    <a:pt x="1758" y="3338"/>
                  </a:cubicBezTo>
                  <a:cubicBezTo>
                    <a:pt x="1803" y="3222"/>
                    <a:pt x="1785" y="3088"/>
                    <a:pt x="1714" y="2990"/>
                  </a:cubicBezTo>
                  <a:cubicBezTo>
                    <a:pt x="1692" y="2955"/>
                    <a:pt x="1665" y="2923"/>
                    <a:pt x="1634" y="2893"/>
                  </a:cubicBezTo>
                  <a:close/>
                  <a:moveTo>
                    <a:pt x="902" y="5061"/>
                  </a:moveTo>
                  <a:cubicBezTo>
                    <a:pt x="937" y="5079"/>
                    <a:pt x="973" y="5087"/>
                    <a:pt x="1018" y="5105"/>
                  </a:cubicBezTo>
                  <a:lnTo>
                    <a:pt x="1116" y="5150"/>
                  </a:lnTo>
                  <a:cubicBezTo>
                    <a:pt x="1178" y="5195"/>
                    <a:pt x="1241" y="5239"/>
                    <a:pt x="1294" y="5293"/>
                  </a:cubicBezTo>
                  <a:cubicBezTo>
                    <a:pt x="1348" y="5346"/>
                    <a:pt x="1401" y="5400"/>
                    <a:pt x="1446" y="5462"/>
                  </a:cubicBezTo>
                  <a:cubicBezTo>
                    <a:pt x="1491" y="5516"/>
                    <a:pt x="1517" y="5587"/>
                    <a:pt x="1562" y="5650"/>
                  </a:cubicBezTo>
                  <a:cubicBezTo>
                    <a:pt x="1500" y="5507"/>
                    <a:pt x="1410" y="5382"/>
                    <a:pt x="1294" y="5275"/>
                  </a:cubicBezTo>
                  <a:cubicBezTo>
                    <a:pt x="1241" y="5221"/>
                    <a:pt x="1187" y="5177"/>
                    <a:pt x="1116" y="5141"/>
                  </a:cubicBezTo>
                  <a:lnTo>
                    <a:pt x="1018" y="5096"/>
                  </a:lnTo>
                  <a:cubicBezTo>
                    <a:pt x="982" y="5079"/>
                    <a:pt x="946" y="5070"/>
                    <a:pt x="902" y="5061"/>
                  </a:cubicBezTo>
                  <a:close/>
                  <a:moveTo>
                    <a:pt x="4008" y="0"/>
                  </a:moveTo>
                  <a:lnTo>
                    <a:pt x="3963" y="98"/>
                  </a:lnTo>
                  <a:cubicBezTo>
                    <a:pt x="3927" y="179"/>
                    <a:pt x="3883" y="268"/>
                    <a:pt x="3820" y="348"/>
                  </a:cubicBezTo>
                  <a:cubicBezTo>
                    <a:pt x="3767" y="429"/>
                    <a:pt x="3695" y="491"/>
                    <a:pt x="3624" y="554"/>
                  </a:cubicBezTo>
                  <a:cubicBezTo>
                    <a:pt x="3564" y="594"/>
                    <a:pt x="3493" y="614"/>
                    <a:pt x="3424" y="614"/>
                  </a:cubicBezTo>
                  <a:cubicBezTo>
                    <a:pt x="3401" y="614"/>
                    <a:pt x="3378" y="612"/>
                    <a:pt x="3356" y="607"/>
                  </a:cubicBezTo>
                  <a:cubicBezTo>
                    <a:pt x="3267" y="580"/>
                    <a:pt x="3178" y="536"/>
                    <a:pt x="3115" y="473"/>
                  </a:cubicBezTo>
                  <a:lnTo>
                    <a:pt x="3062" y="429"/>
                  </a:lnTo>
                  <a:lnTo>
                    <a:pt x="3070" y="491"/>
                  </a:lnTo>
                  <a:cubicBezTo>
                    <a:pt x="3072" y="500"/>
                    <a:pt x="3073" y="508"/>
                    <a:pt x="3074" y="516"/>
                  </a:cubicBezTo>
                  <a:lnTo>
                    <a:pt x="3074" y="516"/>
                  </a:lnTo>
                  <a:lnTo>
                    <a:pt x="3070" y="518"/>
                  </a:lnTo>
                  <a:cubicBezTo>
                    <a:pt x="3072" y="519"/>
                    <a:pt x="3073" y="520"/>
                    <a:pt x="3074" y="521"/>
                  </a:cubicBezTo>
                  <a:lnTo>
                    <a:pt x="3074" y="521"/>
                  </a:lnTo>
                  <a:cubicBezTo>
                    <a:pt x="3095" y="700"/>
                    <a:pt x="3077" y="885"/>
                    <a:pt x="3035" y="1062"/>
                  </a:cubicBezTo>
                  <a:cubicBezTo>
                    <a:pt x="2999" y="1152"/>
                    <a:pt x="2954" y="1232"/>
                    <a:pt x="2901" y="1303"/>
                  </a:cubicBezTo>
                  <a:cubicBezTo>
                    <a:pt x="2838" y="1384"/>
                    <a:pt x="2758" y="1428"/>
                    <a:pt x="2669" y="1437"/>
                  </a:cubicBezTo>
                  <a:cubicBezTo>
                    <a:pt x="2571" y="1437"/>
                    <a:pt x="2481" y="1419"/>
                    <a:pt x="2401" y="1366"/>
                  </a:cubicBezTo>
                  <a:cubicBezTo>
                    <a:pt x="2321" y="1321"/>
                    <a:pt x="2240" y="1268"/>
                    <a:pt x="2169" y="1196"/>
                  </a:cubicBezTo>
                  <a:cubicBezTo>
                    <a:pt x="2017" y="1071"/>
                    <a:pt x="1892" y="928"/>
                    <a:pt x="1776" y="777"/>
                  </a:cubicBezTo>
                  <a:lnTo>
                    <a:pt x="1758" y="741"/>
                  </a:lnTo>
                  <a:lnTo>
                    <a:pt x="1741" y="777"/>
                  </a:lnTo>
                  <a:cubicBezTo>
                    <a:pt x="1678" y="911"/>
                    <a:pt x="1598" y="1027"/>
                    <a:pt x="1500" y="1125"/>
                  </a:cubicBezTo>
                  <a:cubicBezTo>
                    <a:pt x="1393" y="1223"/>
                    <a:pt x="1277" y="1303"/>
                    <a:pt x="1143" y="1375"/>
                  </a:cubicBezTo>
                  <a:cubicBezTo>
                    <a:pt x="1009" y="1428"/>
                    <a:pt x="875" y="1473"/>
                    <a:pt x="732" y="1500"/>
                  </a:cubicBezTo>
                  <a:cubicBezTo>
                    <a:pt x="661" y="1517"/>
                    <a:pt x="589" y="1526"/>
                    <a:pt x="518" y="1526"/>
                  </a:cubicBezTo>
                  <a:lnTo>
                    <a:pt x="232" y="1526"/>
                  </a:lnTo>
                  <a:lnTo>
                    <a:pt x="293" y="1561"/>
                  </a:lnTo>
                  <a:lnTo>
                    <a:pt x="293" y="1561"/>
                  </a:lnTo>
                  <a:lnTo>
                    <a:pt x="286" y="1589"/>
                  </a:lnTo>
                  <a:cubicBezTo>
                    <a:pt x="306" y="1589"/>
                    <a:pt x="325" y="1589"/>
                    <a:pt x="344" y="1590"/>
                  </a:cubicBezTo>
                  <a:lnTo>
                    <a:pt x="344" y="1590"/>
                  </a:lnTo>
                  <a:cubicBezTo>
                    <a:pt x="425" y="1640"/>
                    <a:pt x="506" y="1700"/>
                    <a:pt x="580" y="1767"/>
                  </a:cubicBezTo>
                  <a:cubicBezTo>
                    <a:pt x="679" y="1848"/>
                    <a:pt x="750" y="1946"/>
                    <a:pt x="803" y="2053"/>
                  </a:cubicBezTo>
                  <a:cubicBezTo>
                    <a:pt x="857" y="2160"/>
                    <a:pt x="884" y="2276"/>
                    <a:pt x="866" y="2392"/>
                  </a:cubicBezTo>
                  <a:cubicBezTo>
                    <a:pt x="848" y="2517"/>
                    <a:pt x="812" y="2624"/>
                    <a:pt x="750" y="2731"/>
                  </a:cubicBezTo>
                  <a:lnTo>
                    <a:pt x="743" y="2746"/>
                  </a:lnTo>
                  <a:lnTo>
                    <a:pt x="743" y="2746"/>
                  </a:lnTo>
                  <a:cubicBezTo>
                    <a:pt x="739" y="2747"/>
                    <a:pt x="736" y="2748"/>
                    <a:pt x="732" y="2749"/>
                  </a:cubicBezTo>
                  <a:lnTo>
                    <a:pt x="738" y="2755"/>
                  </a:lnTo>
                  <a:lnTo>
                    <a:pt x="738" y="2755"/>
                  </a:lnTo>
                  <a:lnTo>
                    <a:pt x="732" y="2767"/>
                  </a:lnTo>
                  <a:lnTo>
                    <a:pt x="746" y="2763"/>
                  </a:lnTo>
                  <a:lnTo>
                    <a:pt x="746" y="2763"/>
                  </a:lnTo>
                  <a:lnTo>
                    <a:pt x="759" y="2776"/>
                  </a:lnTo>
                  <a:cubicBezTo>
                    <a:pt x="762" y="2770"/>
                    <a:pt x="766" y="2764"/>
                    <a:pt x="769" y="2758"/>
                  </a:cubicBezTo>
                  <a:lnTo>
                    <a:pt x="769" y="2758"/>
                  </a:lnTo>
                  <a:cubicBezTo>
                    <a:pt x="877" y="2723"/>
                    <a:pt x="987" y="2706"/>
                    <a:pt x="1097" y="2706"/>
                  </a:cubicBezTo>
                  <a:cubicBezTo>
                    <a:pt x="1214" y="2706"/>
                    <a:pt x="1331" y="2726"/>
                    <a:pt x="1446" y="2767"/>
                  </a:cubicBezTo>
                  <a:cubicBezTo>
                    <a:pt x="1483" y="2782"/>
                    <a:pt x="1518" y="2801"/>
                    <a:pt x="1551" y="2823"/>
                  </a:cubicBezTo>
                  <a:lnTo>
                    <a:pt x="1551" y="2823"/>
                  </a:lnTo>
                  <a:cubicBezTo>
                    <a:pt x="1516" y="2798"/>
                    <a:pt x="1477" y="2777"/>
                    <a:pt x="1437" y="2758"/>
                  </a:cubicBezTo>
                  <a:cubicBezTo>
                    <a:pt x="1330" y="2713"/>
                    <a:pt x="1205" y="2696"/>
                    <a:pt x="1089" y="2696"/>
                  </a:cubicBezTo>
                  <a:cubicBezTo>
                    <a:pt x="989" y="2696"/>
                    <a:pt x="883" y="2709"/>
                    <a:pt x="782" y="2735"/>
                  </a:cubicBezTo>
                  <a:lnTo>
                    <a:pt x="782" y="2735"/>
                  </a:lnTo>
                  <a:cubicBezTo>
                    <a:pt x="832" y="2639"/>
                    <a:pt x="868" y="2537"/>
                    <a:pt x="884" y="2428"/>
                  </a:cubicBezTo>
                  <a:cubicBezTo>
                    <a:pt x="893" y="2303"/>
                    <a:pt x="875" y="2178"/>
                    <a:pt x="821" y="2062"/>
                  </a:cubicBezTo>
                  <a:cubicBezTo>
                    <a:pt x="759" y="1955"/>
                    <a:pt x="687" y="1857"/>
                    <a:pt x="598" y="1767"/>
                  </a:cubicBezTo>
                  <a:cubicBezTo>
                    <a:pt x="526" y="1703"/>
                    <a:pt x="443" y="1644"/>
                    <a:pt x="357" y="1591"/>
                  </a:cubicBezTo>
                  <a:lnTo>
                    <a:pt x="357" y="1591"/>
                  </a:lnTo>
                  <a:cubicBezTo>
                    <a:pt x="383" y="1592"/>
                    <a:pt x="408" y="1593"/>
                    <a:pt x="433" y="1593"/>
                  </a:cubicBezTo>
                  <a:cubicBezTo>
                    <a:pt x="457" y="1593"/>
                    <a:pt x="482" y="1592"/>
                    <a:pt x="509" y="1589"/>
                  </a:cubicBezTo>
                  <a:cubicBezTo>
                    <a:pt x="589" y="1580"/>
                    <a:pt x="661" y="1571"/>
                    <a:pt x="732" y="1562"/>
                  </a:cubicBezTo>
                  <a:cubicBezTo>
                    <a:pt x="875" y="1535"/>
                    <a:pt x="1018" y="1491"/>
                    <a:pt x="1152" y="1428"/>
                  </a:cubicBezTo>
                  <a:cubicBezTo>
                    <a:pt x="1418" y="1308"/>
                    <a:pt x="1626" y="1097"/>
                    <a:pt x="1761" y="842"/>
                  </a:cubicBezTo>
                  <a:lnTo>
                    <a:pt x="1761" y="842"/>
                  </a:lnTo>
                  <a:cubicBezTo>
                    <a:pt x="1864" y="991"/>
                    <a:pt x="1991" y="1124"/>
                    <a:pt x="2133" y="1250"/>
                  </a:cubicBezTo>
                  <a:cubicBezTo>
                    <a:pt x="2205" y="1312"/>
                    <a:pt x="2285" y="1375"/>
                    <a:pt x="2374" y="1419"/>
                  </a:cubicBezTo>
                  <a:cubicBezTo>
                    <a:pt x="2464" y="1473"/>
                    <a:pt x="2562" y="1500"/>
                    <a:pt x="2669" y="1500"/>
                  </a:cubicBezTo>
                  <a:cubicBezTo>
                    <a:pt x="2767" y="1491"/>
                    <a:pt x="2865" y="1437"/>
                    <a:pt x="2928" y="1348"/>
                  </a:cubicBezTo>
                  <a:cubicBezTo>
                    <a:pt x="2990" y="1276"/>
                    <a:pt x="3035" y="1187"/>
                    <a:pt x="3070" y="1089"/>
                  </a:cubicBezTo>
                  <a:cubicBezTo>
                    <a:pt x="3119" y="921"/>
                    <a:pt x="3138" y="738"/>
                    <a:pt x="3122" y="560"/>
                  </a:cubicBezTo>
                  <a:lnTo>
                    <a:pt x="3122" y="560"/>
                  </a:lnTo>
                  <a:cubicBezTo>
                    <a:pt x="3188" y="610"/>
                    <a:pt x="3260" y="648"/>
                    <a:pt x="3338" y="670"/>
                  </a:cubicBezTo>
                  <a:cubicBezTo>
                    <a:pt x="3364" y="674"/>
                    <a:pt x="3390" y="676"/>
                    <a:pt x="3416" y="676"/>
                  </a:cubicBezTo>
                  <a:cubicBezTo>
                    <a:pt x="3496" y="676"/>
                    <a:pt x="3574" y="654"/>
                    <a:pt x="3642" y="607"/>
                  </a:cubicBezTo>
                  <a:cubicBezTo>
                    <a:pt x="3722" y="554"/>
                    <a:pt x="3802" y="473"/>
                    <a:pt x="3856" y="393"/>
                  </a:cubicBezTo>
                  <a:cubicBezTo>
                    <a:pt x="3900" y="336"/>
                    <a:pt x="3935" y="276"/>
                    <a:pt x="3967" y="214"/>
                  </a:cubicBezTo>
                  <a:lnTo>
                    <a:pt x="3967" y="214"/>
                  </a:lnTo>
                  <a:cubicBezTo>
                    <a:pt x="3975" y="291"/>
                    <a:pt x="3993" y="366"/>
                    <a:pt x="4025" y="438"/>
                  </a:cubicBezTo>
                  <a:cubicBezTo>
                    <a:pt x="4061" y="545"/>
                    <a:pt x="4115" y="634"/>
                    <a:pt x="4195" y="714"/>
                  </a:cubicBezTo>
                  <a:cubicBezTo>
                    <a:pt x="4266" y="786"/>
                    <a:pt x="4356" y="857"/>
                    <a:pt x="4454" y="902"/>
                  </a:cubicBezTo>
                  <a:cubicBezTo>
                    <a:pt x="4538" y="948"/>
                    <a:pt x="4629" y="981"/>
                    <a:pt x="4721" y="1000"/>
                  </a:cubicBezTo>
                  <a:lnTo>
                    <a:pt x="4721" y="1000"/>
                  </a:lnTo>
                  <a:cubicBezTo>
                    <a:pt x="4644" y="1106"/>
                    <a:pt x="4581" y="1219"/>
                    <a:pt x="4525" y="1339"/>
                  </a:cubicBezTo>
                  <a:cubicBezTo>
                    <a:pt x="4463" y="1464"/>
                    <a:pt x="4418" y="1607"/>
                    <a:pt x="4382" y="1749"/>
                  </a:cubicBezTo>
                  <a:cubicBezTo>
                    <a:pt x="4356" y="1883"/>
                    <a:pt x="4338" y="2026"/>
                    <a:pt x="4329" y="2178"/>
                  </a:cubicBezTo>
                  <a:cubicBezTo>
                    <a:pt x="4320" y="2321"/>
                    <a:pt x="4320" y="2463"/>
                    <a:pt x="4338" y="2606"/>
                  </a:cubicBezTo>
                  <a:lnTo>
                    <a:pt x="4338" y="2624"/>
                  </a:lnTo>
                  <a:lnTo>
                    <a:pt x="4347" y="2624"/>
                  </a:lnTo>
                  <a:cubicBezTo>
                    <a:pt x="4463" y="2687"/>
                    <a:pt x="4588" y="2740"/>
                    <a:pt x="4713" y="2785"/>
                  </a:cubicBezTo>
                  <a:cubicBezTo>
                    <a:pt x="4846" y="2820"/>
                    <a:pt x="4971" y="2838"/>
                    <a:pt x="5105" y="2856"/>
                  </a:cubicBezTo>
                  <a:cubicBezTo>
                    <a:pt x="5170" y="2861"/>
                    <a:pt x="5235" y="2863"/>
                    <a:pt x="5300" y="2863"/>
                  </a:cubicBezTo>
                  <a:cubicBezTo>
                    <a:pt x="5478" y="2863"/>
                    <a:pt x="5655" y="2846"/>
                    <a:pt x="5832" y="2810"/>
                  </a:cubicBezTo>
                  <a:lnTo>
                    <a:pt x="5832" y="2810"/>
                  </a:lnTo>
                  <a:cubicBezTo>
                    <a:pt x="5779" y="2877"/>
                    <a:pt x="5742" y="2960"/>
                    <a:pt x="5721" y="3044"/>
                  </a:cubicBezTo>
                  <a:cubicBezTo>
                    <a:pt x="5712" y="3160"/>
                    <a:pt x="5721" y="3267"/>
                    <a:pt x="5757" y="3374"/>
                  </a:cubicBezTo>
                  <a:cubicBezTo>
                    <a:pt x="5832" y="3565"/>
                    <a:pt x="5930" y="3742"/>
                    <a:pt x="6059" y="3902"/>
                  </a:cubicBezTo>
                  <a:lnTo>
                    <a:pt x="6059" y="3902"/>
                  </a:lnTo>
                  <a:cubicBezTo>
                    <a:pt x="5988" y="3907"/>
                    <a:pt x="5921" y="3924"/>
                    <a:pt x="5855" y="3954"/>
                  </a:cubicBezTo>
                  <a:cubicBezTo>
                    <a:pt x="5784" y="3990"/>
                    <a:pt x="5712" y="4043"/>
                    <a:pt x="5668" y="4115"/>
                  </a:cubicBezTo>
                  <a:cubicBezTo>
                    <a:pt x="5623" y="4177"/>
                    <a:pt x="5587" y="4257"/>
                    <a:pt x="5560" y="4338"/>
                  </a:cubicBezTo>
                  <a:cubicBezTo>
                    <a:pt x="5545" y="4408"/>
                    <a:pt x="5536" y="4479"/>
                    <a:pt x="5534" y="4550"/>
                  </a:cubicBezTo>
                  <a:lnTo>
                    <a:pt x="5534" y="4550"/>
                  </a:lnTo>
                  <a:cubicBezTo>
                    <a:pt x="5372" y="4484"/>
                    <a:pt x="5203" y="4435"/>
                    <a:pt x="5025" y="4409"/>
                  </a:cubicBezTo>
                  <a:cubicBezTo>
                    <a:pt x="4987" y="4402"/>
                    <a:pt x="4950" y="4399"/>
                    <a:pt x="4913" y="4399"/>
                  </a:cubicBezTo>
                  <a:cubicBezTo>
                    <a:pt x="4853" y="4399"/>
                    <a:pt x="4795" y="4407"/>
                    <a:pt x="4739" y="4418"/>
                  </a:cubicBezTo>
                  <a:cubicBezTo>
                    <a:pt x="4641" y="4445"/>
                    <a:pt x="4570" y="4516"/>
                    <a:pt x="4534" y="4605"/>
                  </a:cubicBezTo>
                  <a:cubicBezTo>
                    <a:pt x="4498" y="4695"/>
                    <a:pt x="4489" y="4793"/>
                    <a:pt x="4498" y="4891"/>
                  </a:cubicBezTo>
                  <a:cubicBezTo>
                    <a:pt x="4507" y="4980"/>
                    <a:pt x="4516" y="5070"/>
                    <a:pt x="4534" y="5168"/>
                  </a:cubicBezTo>
                  <a:cubicBezTo>
                    <a:pt x="4568" y="5337"/>
                    <a:pt x="4618" y="5507"/>
                    <a:pt x="4684" y="5677"/>
                  </a:cubicBezTo>
                  <a:lnTo>
                    <a:pt x="4684" y="5677"/>
                  </a:lnTo>
                  <a:cubicBezTo>
                    <a:pt x="4548" y="5680"/>
                    <a:pt x="4412" y="5715"/>
                    <a:pt x="4284" y="5775"/>
                  </a:cubicBezTo>
                  <a:cubicBezTo>
                    <a:pt x="4150" y="5837"/>
                    <a:pt x="4025" y="5917"/>
                    <a:pt x="3918" y="6016"/>
                  </a:cubicBezTo>
                  <a:cubicBezTo>
                    <a:pt x="3811" y="6114"/>
                    <a:pt x="3713" y="6221"/>
                    <a:pt x="3624" y="6337"/>
                  </a:cubicBezTo>
                  <a:cubicBezTo>
                    <a:pt x="3532" y="6437"/>
                    <a:pt x="3456" y="6553"/>
                    <a:pt x="3388" y="6669"/>
                  </a:cubicBezTo>
                  <a:lnTo>
                    <a:pt x="3388" y="6669"/>
                  </a:lnTo>
                  <a:lnTo>
                    <a:pt x="3365" y="6515"/>
                  </a:lnTo>
                  <a:cubicBezTo>
                    <a:pt x="3356" y="6453"/>
                    <a:pt x="3338" y="6399"/>
                    <a:pt x="3320" y="6337"/>
                  </a:cubicBezTo>
                  <a:cubicBezTo>
                    <a:pt x="3285" y="6221"/>
                    <a:pt x="3222" y="6114"/>
                    <a:pt x="3142" y="6025"/>
                  </a:cubicBezTo>
                  <a:cubicBezTo>
                    <a:pt x="2994" y="5852"/>
                    <a:pt x="2785" y="5755"/>
                    <a:pt x="2557" y="5755"/>
                  </a:cubicBezTo>
                  <a:cubicBezTo>
                    <a:pt x="2543" y="5755"/>
                    <a:pt x="2529" y="5755"/>
                    <a:pt x="2515" y="5756"/>
                  </a:cubicBezTo>
                  <a:lnTo>
                    <a:pt x="2515" y="5756"/>
                  </a:lnTo>
                  <a:cubicBezTo>
                    <a:pt x="2645" y="5553"/>
                    <a:pt x="2741" y="5334"/>
                    <a:pt x="2812" y="5105"/>
                  </a:cubicBezTo>
                  <a:cubicBezTo>
                    <a:pt x="2847" y="4989"/>
                    <a:pt x="2856" y="4864"/>
                    <a:pt x="2821" y="4748"/>
                  </a:cubicBezTo>
                  <a:cubicBezTo>
                    <a:pt x="2794" y="4686"/>
                    <a:pt x="2749" y="4641"/>
                    <a:pt x="2687" y="4623"/>
                  </a:cubicBezTo>
                  <a:cubicBezTo>
                    <a:pt x="2647" y="4610"/>
                    <a:pt x="2603" y="4602"/>
                    <a:pt x="2558" y="4602"/>
                  </a:cubicBezTo>
                  <a:cubicBezTo>
                    <a:pt x="2542" y="4602"/>
                    <a:pt x="2525" y="4603"/>
                    <a:pt x="2508" y="4605"/>
                  </a:cubicBezTo>
                  <a:cubicBezTo>
                    <a:pt x="2392" y="4632"/>
                    <a:pt x="2276" y="4686"/>
                    <a:pt x="2187" y="4775"/>
                  </a:cubicBezTo>
                  <a:cubicBezTo>
                    <a:pt x="2098" y="4846"/>
                    <a:pt x="2008" y="4936"/>
                    <a:pt x="1937" y="5034"/>
                  </a:cubicBezTo>
                  <a:cubicBezTo>
                    <a:pt x="1794" y="5221"/>
                    <a:pt x="1660" y="5436"/>
                    <a:pt x="1562" y="5650"/>
                  </a:cubicBezTo>
                  <a:cubicBezTo>
                    <a:pt x="1669" y="5436"/>
                    <a:pt x="1794" y="5221"/>
                    <a:pt x="1946" y="5034"/>
                  </a:cubicBezTo>
                  <a:cubicBezTo>
                    <a:pt x="2017" y="4936"/>
                    <a:pt x="2098" y="4855"/>
                    <a:pt x="2196" y="4775"/>
                  </a:cubicBezTo>
                  <a:cubicBezTo>
                    <a:pt x="2285" y="4695"/>
                    <a:pt x="2392" y="4641"/>
                    <a:pt x="2508" y="4614"/>
                  </a:cubicBezTo>
                  <a:cubicBezTo>
                    <a:pt x="2525" y="4612"/>
                    <a:pt x="2542" y="4611"/>
                    <a:pt x="2558" y="4611"/>
                  </a:cubicBezTo>
                  <a:cubicBezTo>
                    <a:pt x="2603" y="4611"/>
                    <a:pt x="2647" y="4619"/>
                    <a:pt x="2687" y="4632"/>
                  </a:cubicBezTo>
                  <a:cubicBezTo>
                    <a:pt x="2740" y="4650"/>
                    <a:pt x="2785" y="4695"/>
                    <a:pt x="2812" y="4748"/>
                  </a:cubicBezTo>
                  <a:cubicBezTo>
                    <a:pt x="2838" y="4864"/>
                    <a:pt x="2838" y="4989"/>
                    <a:pt x="2794" y="5105"/>
                  </a:cubicBezTo>
                  <a:cubicBezTo>
                    <a:pt x="2722" y="5328"/>
                    <a:pt x="2624" y="5552"/>
                    <a:pt x="2499" y="5757"/>
                  </a:cubicBezTo>
                  <a:lnTo>
                    <a:pt x="2490" y="5775"/>
                  </a:lnTo>
                  <a:lnTo>
                    <a:pt x="2508" y="5775"/>
                  </a:lnTo>
                  <a:cubicBezTo>
                    <a:pt x="2518" y="5774"/>
                    <a:pt x="2528" y="5774"/>
                    <a:pt x="2537" y="5774"/>
                  </a:cubicBezTo>
                  <a:cubicBezTo>
                    <a:pt x="2760" y="5774"/>
                    <a:pt x="2979" y="5871"/>
                    <a:pt x="3133" y="6042"/>
                  </a:cubicBezTo>
                  <a:cubicBezTo>
                    <a:pt x="3204" y="6132"/>
                    <a:pt x="3258" y="6239"/>
                    <a:pt x="3294" y="6346"/>
                  </a:cubicBezTo>
                  <a:cubicBezTo>
                    <a:pt x="3320" y="6408"/>
                    <a:pt x="3329" y="6462"/>
                    <a:pt x="3347" y="6515"/>
                  </a:cubicBezTo>
                  <a:lnTo>
                    <a:pt x="3374" y="6694"/>
                  </a:lnTo>
                  <a:lnTo>
                    <a:pt x="3374" y="6730"/>
                  </a:lnTo>
                  <a:lnTo>
                    <a:pt x="3401" y="6694"/>
                  </a:lnTo>
                  <a:cubicBezTo>
                    <a:pt x="3472" y="6578"/>
                    <a:pt x="3552" y="6453"/>
                    <a:pt x="3642" y="6346"/>
                  </a:cubicBezTo>
                  <a:cubicBezTo>
                    <a:pt x="3731" y="6230"/>
                    <a:pt x="3838" y="6132"/>
                    <a:pt x="3945" y="6033"/>
                  </a:cubicBezTo>
                  <a:cubicBezTo>
                    <a:pt x="4052" y="5935"/>
                    <a:pt x="4168" y="5855"/>
                    <a:pt x="4302" y="5793"/>
                  </a:cubicBezTo>
                  <a:cubicBezTo>
                    <a:pt x="4427" y="5730"/>
                    <a:pt x="4570" y="5703"/>
                    <a:pt x="4713" y="5703"/>
                  </a:cubicBezTo>
                  <a:lnTo>
                    <a:pt x="4730" y="5703"/>
                  </a:lnTo>
                  <a:lnTo>
                    <a:pt x="4722" y="5676"/>
                  </a:lnTo>
                  <a:cubicBezTo>
                    <a:pt x="4659" y="5507"/>
                    <a:pt x="4606" y="5328"/>
                    <a:pt x="4570" y="5150"/>
                  </a:cubicBezTo>
                  <a:cubicBezTo>
                    <a:pt x="4552" y="5061"/>
                    <a:pt x="4543" y="4971"/>
                    <a:pt x="4534" y="4882"/>
                  </a:cubicBezTo>
                  <a:cubicBezTo>
                    <a:pt x="4525" y="4793"/>
                    <a:pt x="4534" y="4695"/>
                    <a:pt x="4570" y="4614"/>
                  </a:cubicBezTo>
                  <a:cubicBezTo>
                    <a:pt x="4597" y="4525"/>
                    <a:pt x="4668" y="4472"/>
                    <a:pt x="4757" y="4445"/>
                  </a:cubicBezTo>
                  <a:cubicBezTo>
                    <a:pt x="4807" y="4434"/>
                    <a:pt x="4863" y="4426"/>
                    <a:pt x="4920" y="4426"/>
                  </a:cubicBezTo>
                  <a:cubicBezTo>
                    <a:pt x="4956" y="4426"/>
                    <a:pt x="4991" y="4429"/>
                    <a:pt x="5025" y="4436"/>
                  </a:cubicBezTo>
                  <a:cubicBezTo>
                    <a:pt x="5203" y="4463"/>
                    <a:pt x="5382" y="4516"/>
                    <a:pt x="5552" y="4588"/>
                  </a:cubicBezTo>
                  <a:lnTo>
                    <a:pt x="5578" y="4605"/>
                  </a:lnTo>
                  <a:lnTo>
                    <a:pt x="5578" y="4570"/>
                  </a:lnTo>
                  <a:cubicBezTo>
                    <a:pt x="5569" y="4409"/>
                    <a:pt x="5614" y="4257"/>
                    <a:pt x="5703" y="4124"/>
                  </a:cubicBezTo>
                  <a:cubicBezTo>
                    <a:pt x="5748" y="4061"/>
                    <a:pt x="5810" y="4008"/>
                    <a:pt x="5882" y="3981"/>
                  </a:cubicBezTo>
                  <a:cubicBezTo>
                    <a:pt x="5946" y="3949"/>
                    <a:pt x="6010" y="3931"/>
                    <a:pt x="6080" y="3928"/>
                  </a:cubicBezTo>
                  <a:lnTo>
                    <a:pt x="6080" y="3928"/>
                  </a:lnTo>
                  <a:cubicBezTo>
                    <a:pt x="6082" y="3931"/>
                    <a:pt x="6085" y="3933"/>
                    <a:pt x="6087" y="3936"/>
                  </a:cubicBezTo>
                  <a:lnTo>
                    <a:pt x="6091" y="3927"/>
                  </a:lnTo>
                  <a:lnTo>
                    <a:pt x="6091" y="3927"/>
                  </a:lnTo>
                  <a:cubicBezTo>
                    <a:pt x="6096" y="3927"/>
                    <a:pt x="6100" y="3927"/>
                    <a:pt x="6105" y="3927"/>
                  </a:cubicBezTo>
                  <a:lnTo>
                    <a:pt x="6141" y="3927"/>
                  </a:lnTo>
                  <a:lnTo>
                    <a:pt x="6114" y="3900"/>
                  </a:lnTo>
                  <a:cubicBezTo>
                    <a:pt x="5980" y="3740"/>
                    <a:pt x="5864" y="3552"/>
                    <a:pt x="5801" y="3347"/>
                  </a:cubicBezTo>
                  <a:cubicBezTo>
                    <a:pt x="5766" y="3249"/>
                    <a:pt x="5748" y="3142"/>
                    <a:pt x="5766" y="3044"/>
                  </a:cubicBezTo>
                  <a:cubicBezTo>
                    <a:pt x="5782" y="2948"/>
                    <a:pt x="5826" y="2866"/>
                    <a:pt x="5887" y="2799"/>
                  </a:cubicBezTo>
                  <a:lnTo>
                    <a:pt x="5887" y="2799"/>
                  </a:lnTo>
                  <a:cubicBezTo>
                    <a:pt x="5894" y="2797"/>
                    <a:pt x="5901" y="2795"/>
                    <a:pt x="5909" y="2794"/>
                  </a:cubicBezTo>
                  <a:lnTo>
                    <a:pt x="5901" y="2784"/>
                  </a:lnTo>
                  <a:lnTo>
                    <a:pt x="5901" y="2784"/>
                  </a:lnTo>
                  <a:cubicBezTo>
                    <a:pt x="5903" y="2781"/>
                    <a:pt x="5906" y="2778"/>
                    <a:pt x="5909" y="2776"/>
                  </a:cubicBezTo>
                  <a:lnTo>
                    <a:pt x="5971" y="2722"/>
                  </a:lnTo>
                  <a:lnTo>
                    <a:pt x="5891" y="2740"/>
                  </a:lnTo>
                  <a:cubicBezTo>
                    <a:pt x="5708" y="2779"/>
                    <a:pt x="5515" y="2804"/>
                    <a:pt x="5324" y="2804"/>
                  </a:cubicBezTo>
                  <a:cubicBezTo>
                    <a:pt x="5254" y="2804"/>
                    <a:pt x="5184" y="2801"/>
                    <a:pt x="5114" y="2794"/>
                  </a:cubicBezTo>
                  <a:cubicBezTo>
                    <a:pt x="4980" y="2785"/>
                    <a:pt x="4855" y="2758"/>
                    <a:pt x="4730" y="2722"/>
                  </a:cubicBezTo>
                  <a:cubicBezTo>
                    <a:pt x="4609" y="2687"/>
                    <a:pt x="4487" y="2636"/>
                    <a:pt x="4381" y="2575"/>
                  </a:cubicBezTo>
                  <a:lnTo>
                    <a:pt x="4381" y="2575"/>
                  </a:lnTo>
                  <a:cubicBezTo>
                    <a:pt x="4356" y="2294"/>
                    <a:pt x="4374" y="2013"/>
                    <a:pt x="4436" y="1741"/>
                  </a:cubicBezTo>
                  <a:cubicBezTo>
                    <a:pt x="4463" y="1607"/>
                    <a:pt x="4507" y="1464"/>
                    <a:pt x="4570" y="1339"/>
                  </a:cubicBezTo>
                  <a:cubicBezTo>
                    <a:pt x="4632" y="1214"/>
                    <a:pt x="4704" y="1089"/>
                    <a:pt x="4793" y="982"/>
                  </a:cubicBezTo>
                  <a:lnTo>
                    <a:pt x="4820" y="946"/>
                  </a:lnTo>
                  <a:lnTo>
                    <a:pt x="4775" y="937"/>
                  </a:lnTo>
                  <a:cubicBezTo>
                    <a:pt x="4677" y="919"/>
                    <a:pt x="4579" y="884"/>
                    <a:pt x="4489" y="839"/>
                  </a:cubicBezTo>
                  <a:cubicBezTo>
                    <a:pt x="4391" y="795"/>
                    <a:pt x="4311" y="732"/>
                    <a:pt x="4240" y="661"/>
                  </a:cubicBezTo>
                  <a:cubicBezTo>
                    <a:pt x="4168" y="589"/>
                    <a:pt x="4106" y="500"/>
                    <a:pt x="4070" y="402"/>
                  </a:cubicBezTo>
                  <a:cubicBezTo>
                    <a:pt x="4034" y="304"/>
                    <a:pt x="4016" y="205"/>
                    <a:pt x="4016" y="98"/>
                  </a:cubicBezTo>
                  <a:lnTo>
                    <a:pt x="4008" y="0"/>
                  </a:ln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3448" name="Google Shape;3448;p36"/>
            <p:cNvSpPr/>
            <p:nvPr/>
          </p:nvSpPr>
          <p:spPr>
            <a:xfrm rot="-7457137">
              <a:off x="1385077" y="4120487"/>
              <a:ext cx="401242" cy="405450"/>
            </a:xfrm>
            <a:custGeom>
              <a:avLst/>
              <a:gdLst/>
              <a:ahLst/>
              <a:cxnLst/>
              <a:rect l="l" t="t" r="r" b="b"/>
              <a:pathLst>
                <a:path w="4482" h="4529" extrusionOk="0">
                  <a:moveTo>
                    <a:pt x="2804" y="1"/>
                  </a:moveTo>
                  <a:cubicBezTo>
                    <a:pt x="2804" y="1"/>
                    <a:pt x="2804" y="1"/>
                    <a:pt x="2804" y="2"/>
                  </a:cubicBezTo>
                  <a:cubicBezTo>
                    <a:pt x="2805" y="7"/>
                    <a:pt x="2807" y="12"/>
                    <a:pt x="2808" y="17"/>
                  </a:cubicBezTo>
                  <a:lnTo>
                    <a:pt x="2808" y="17"/>
                  </a:lnTo>
                  <a:cubicBezTo>
                    <a:pt x="2806" y="7"/>
                    <a:pt x="2804" y="1"/>
                    <a:pt x="2804" y="1"/>
                  </a:cubicBezTo>
                  <a:close/>
                  <a:moveTo>
                    <a:pt x="26" y="3498"/>
                  </a:moveTo>
                  <a:cubicBezTo>
                    <a:pt x="15" y="3504"/>
                    <a:pt x="7" y="3508"/>
                    <a:pt x="3" y="3509"/>
                  </a:cubicBezTo>
                  <a:lnTo>
                    <a:pt x="10" y="3509"/>
                  </a:lnTo>
                  <a:cubicBezTo>
                    <a:pt x="16" y="3506"/>
                    <a:pt x="21" y="3502"/>
                    <a:pt x="26" y="3498"/>
                  </a:cubicBezTo>
                  <a:close/>
                  <a:moveTo>
                    <a:pt x="1" y="3509"/>
                  </a:moveTo>
                  <a:cubicBezTo>
                    <a:pt x="1" y="3510"/>
                    <a:pt x="1" y="3510"/>
                    <a:pt x="1" y="3510"/>
                  </a:cubicBezTo>
                  <a:cubicBezTo>
                    <a:pt x="1" y="3510"/>
                    <a:pt x="2" y="3510"/>
                    <a:pt x="3" y="3509"/>
                  </a:cubicBezTo>
                  <a:close/>
                  <a:moveTo>
                    <a:pt x="2808" y="17"/>
                  </a:moveTo>
                  <a:cubicBezTo>
                    <a:pt x="2833" y="141"/>
                    <a:pt x="2973" y="939"/>
                    <a:pt x="3054" y="1376"/>
                  </a:cubicBezTo>
                  <a:cubicBezTo>
                    <a:pt x="3072" y="1456"/>
                    <a:pt x="3081" y="1554"/>
                    <a:pt x="3098" y="1626"/>
                  </a:cubicBezTo>
                  <a:lnTo>
                    <a:pt x="2117" y="1403"/>
                  </a:lnTo>
                  <a:cubicBezTo>
                    <a:pt x="1582" y="1280"/>
                    <a:pt x="151" y="1037"/>
                    <a:pt x="135" y="1037"/>
                  </a:cubicBezTo>
                  <a:cubicBezTo>
                    <a:pt x="135" y="1037"/>
                    <a:pt x="135" y="1037"/>
                    <a:pt x="135" y="1037"/>
                  </a:cubicBezTo>
                  <a:lnTo>
                    <a:pt x="1171" y="1269"/>
                  </a:lnTo>
                  <a:lnTo>
                    <a:pt x="2804" y="1644"/>
                  </a:lnTo>
                  <a:lnTo>
                    <a:pt x="3027" y="1697"/>
                  </a:lnTo>
                  <a:lnTo>
                    <a:pt x="2697" y="1903"/>
                  </a:lnTo>
                  <a:lnTo>
                    <a:pt x="1983" y="2331"/>
                  </a:lnTo>
                  <a:lnTo>
                    <a:pt x="680" y="3107"/>
                  </a:lnTo>
                  <a:cubicBezTo>
                    <a:pt x="528" y="3197"/>
                    <a:pt x="376" y="3286"/>
                    <a:pt x="234" y="3375"/>
                  </a:cubicBezTo>
                  <a:lnTo>
                    <a:pt x="82" y="3464"/>
                  </a:lnTo>
                  <a:cubicBezTo>
                    <a:pt x="68" y="3472"/>
                    <a:pt x="47" y="3484"/>
                    <a:pt x="26" y="3498"/>
                  </a:cubicBezTo>
                  <a:lnTo>
                    <a:pt x="26" y="3498"/>
                  </a:lnTo>
                  <a:cubicBezTo>
                    <a:pt x="225" y="3404"/>
                    <a:pt x="1529" y="2737"/>
                    <a:pt x="1911" y="2509"/>
                  </a:cubicBezTo>
                  <a:cubicBezTo>
                    <a:pt x="2295" y="2277"/>
                    <a:pt x="2697" y="2036"/>
                    <a:pt x="3081" y="1795"/>
                  </a:cubicBezTo>
                  <a:lnTo>
                    <a:pt x="3081" y="1795"/>
                  </a:lnTo>
                  <a:cubicBezTo>
                    <a:pt x="3000" y="2072"/>
                    <a:pt x="2911" y="2358"/>
                    <a:pt x="2831" y="2625"/>
                  </a:cubicBezTo>
                  <a:cubicBezTo>
                    <a:pt x="2679" y="3143"/>
                    <a:pt x="2536" y="3652"/>
                    <a:pt x="2384" y="4170"/>
                  </a:cubicBezTo>
                  <a:lnTo>
                    <a:pt x="2286" y="4527"/>
                  </a:lnTo>
                  <a:cubicBezTo>
                    <a:pt x="2286" y="4528"/>
                    <a:pt x="2285" y="4529"/>
                    <a:pt x="2285" y="4529"/>
                  </a:cubicBezTo>
                  <a:cubicBezTo>
                    <a:pt x="2285" y="4529"/>
                    <a:pt x="2514" y="3960"/>
                    <a:pt x="2643" y="3598"/>
                  </a:cubicBezTo>
                  <a:cubicBezTo>
                    <a:pt x="2813" y="3107"/>
                    <a:pt x="2956" y="2590"/>
                    <a:pt x="3107" y="2072"/>
                  </a:cubicBezTo>
                  <a:cubicBezTo>
                    <a:pt x="3134" y="1974"/>
                    <a:pt x="3170" y="1867"/>
                    <a:pt x="3197" y="1760"/>
                  </a:cubicBezTo>
                  <a:lnTo>
                    <a:pt x="3786" y="2286"/>
                  </a:lnTo>
                  <a:cubicBezTo>
                    <a:pt x="3955" y="2447"/>
                    <a:pt x="4384" y="2777"/>
                    <a:pt x="4384" y="2777"/>
                  </a:cubicBezTo>
                  <a:cubicBezTo>
                    <a:pt x="4384" y="2777"/>
                    <a:pt x="3679" y="2090"/>
                    <a:pt x="3330" y="1787"/>
                  </a:cubicBezTo>
                  <a:lnTo>
                    <a:pt x="3241" y="1706"/>
                  </a:lnTo>
                  <a:lnTo>
                    <a:pt x="3313" y="1662"/>
                  </a:lnTo>
                  <a:cubicBezTo>
                    <a:pt x="3705" y="1421"/>
                    <a:pt x="4116" y="1126"/>
                    <a:pt x="4348" y="716"/>
                  </a:cubicBezTo>
                  <a:cubicBezTo>
                    <a:pt x="4437" y="591"/>
                    <a:pt x="4482" y="430"/>
                    <a:pt x="4473" y="269"/>
                  </a:cubicBezTo>
                  <a:lnTo>
                    <a:pt x="4473" y="260"/>
                  </a:lnTo>
                  <a:cubicBezTo>
                    <a:pt x="4473" y="234"/>
                    <a:pt x="4455" y="207"/>
                    <a:pt x="4419" y="198"/>
                  </a:cubicBezTo>
                  <a:cubicBezTo>
                    <a:pt x="4415" y="193"/>
                    <a:pt x="4404" y="189"/>
                    <a:pt x="4394" y="189"/>
                  </a:cubicBezTo>
                  <a:cubicBezTo>
                    <a:pt x="4384" y="189"/>
                    <a:pt x="4375" y="193"/>
                    <a:pt x="4375" y="207"/>
                  </a:cubicBezTo>
                  <a:cubicBezTo>
                    <a:pt x="4384" y="332"/>
                    <a:pt x="4357" y="457"/>
                    <a:pt x="4294" y="564"/>
                  </a:cubicBezTo>
                  <a:cubicBezTo>
                    <a:pt x="4107" y="948"/>
                    <a:pt x="3741" y="1233"/>
                    <a:pt x="3393" y="1465"/>
                  </a:cubicBezTo>
                  <a:cubicBezTo>
                    <a:pt x="3322" y="1510"/>
                    <a:pt x="3259" y="1554"/>
                    <a:pt x="3188" y="1599"/>
                  </a:cubicBezTo>
                  <a:cubicBezTo>
                    <a:pt x="3072" y="1135"/>
                    <a:pt x="2965" y="671"/>
                    <a:pt x="2857" y="216"/>
                  </a:cubicBezTo>
                  <a:cubicBezTo>
                    <a:pt x="2841" y="150"/>
                    <a:pt x="2824" y="83"/>
                    <a:pt x="2808" y="17"/>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3449" name="Google Shape;3449;p36"/>
            <p:cNvSpPr/>
            <p:nvPr/>
          </p:nvSpPr>
          <p:spPr>
            <a:xfrm rot="-7850510">
              <a:off x="1072354" y="4052527"/>
              <a:ext cx="354060" cy="258450"/>
            </a:xfrm>
            <a:custGeom>
              <a:avLst/>
              <a:gdLst/>
              <a:ahLst/>
              <a:cxnLst/>
              <a:rect l="l" t="t" r="r" b="b"/>
              <a:pathLst>
                <a:path w="3955" h="2887" extrusionOk="0">
                  <a:moveTo>
                    <a:pt x="2568" y="0"/>
                  </a:moveTo>
                  <a:cubicBezTo>
                    <a:pt x="1801" y="0"/>
                    <a:pt x="993" y="157"/>
                    <a:pt x="626" y="545"/>
                  </a:cubicBezTo>
                  <a:cubicBezTo>
                    <a:pt x="1" y="1206"/>
                    <a:pt x="527" y="2179"/>
                    <a:pt x="527" y="2179"/>
                  </a:cubicBezTo>
                  <a:cubicBezTo>
                    <a:pt x="668" y="2439"/>
                    <a:pt x="969" y="2887"/>
                    <a:pt x="1609" y="2887"/>
                  </a:cubicBezTo>
                  <a:cubicBezTo>
                    <a:pt x="1782" y="2887"/>
                    <a:pt x="1980" y="2854"/>
                    <a:pt x="2205" y="2777"/>
                  </a:cubicBezTo>
                  <a:cubicBezTo>
                    <a:pt x="3267" y="2411"/>
                    <a:pt x="3955" y="206"/>
                    <a:pt x="3955" y="206"/>
                  </a:cubicBezTo>
                  <a:cubicBezTo>
                    <a:pt x="3623" y="77"/>
                    <a:pt x="3106" y="0"/>
                    <a:pt x="256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450" name="Google Shape;3450;p36"/>
            <p:cNvSpPr/>
            <p:nvPr/>
          </p:nvSpPr>
          <p:spPr>
            <a:xfrm rot="-7850510">
              <a:off x="1088657" y="4103883"/>
              <a:ext cx="356119" cy="190503"/>
            </a:xfrm>
            <a:custGeom>
              <a:avLst/>
              <a:gdLst/>
              <a:ahLst/>
              <a:cxnLst/>
              <a:rect l="l" t="t" r="r" b="b"/>
              <a:pathLst>
                <a:path w="3978" h="2128" extrusionOk="0">
                  <a:moveTo>
                    <a:pt x="3977" y="1"/>
                  </a:moveTo>
                  <a:cubicBezTo>
                    <a:pt x="3967" y="1"/>
                    <a:pt x="3296" y="292"/>
                    <a:pt x="2856" y="503"/>
                  </a:cubicBezTo>
                  <a:lnTo>
                    <a:pt x="2910" y="164"/>
                  </a:lnTo>
                  <a:lnTo>
                    <a:pt x="2928" y="111"/>
                  </a:lnTo>
                  <a:lnTo>
                    <a:pt x="2928" y="111"/>
                  </a:lnTo>
                  <a:cubicBezTo>
                    <a:pt x="2865" y="236"/>
                    <a:pt x="2829" y="378"/>
                    <a:pt x="2794" y="521"/>
                  </a:cubicBezTo>
                  <a:lnTo>
                    <a:pt x="2794" y="530"/>
                  </a:lnTo>
                  <a:cubicBezTo>
                    <a:pt x="2526" y="664"/>
                    <a:pt x="2321" y="780"/>
                    <a:pt x="2062" y="932"/>
                  </a:cubicBezTo>
                  <a:cubicBezTo>
                    <a:pt x="1955" y="994"/>
                    <a:pt x="1857" y="1066"/>
                    <a:pt x="1750" y="1128"/>
                  </a:cubicBezTo>
                  <a:lnTo>
                    <a:pt x="1830" y="396"/>
                  </a:lnTo>
                  <a:lnTo>
                    <a:pt x="1839" y="280"/>
                  </a:lnTo>
                  <a:cubicBezTo>
                    <a:pt x="1839" y="279"/>
                    <a:pt x="1839" y="279"/>
                    <a:pt x="1839" y="279"/>
                  </a:cubicBezTo>
                  <a:cubicBezTo>
                    <a:pt x="1832" y="279"/>
                    <a:pt x="1731" y="824"/>
                    <a:pt x="1696" y="1083"/>
                  </a:cubicBezTo>
                  <a:cubicBezTo>
                    <a:pt x="1696" y="1119"/>
                    <a:pt x="1696" y="1146"/>
                    <a:pt x="1687" y="1173"/>
                  </a:cubicBezTo>
                  <a:cubicBezTo>
                    <a:pt x="1535" y="1271"/>
                    <a:pt x="1384" y="1369"/>
                    <a:pt x="1232" y="1467"/>
                  </a:cubicBezTo>
                  <a:lnTo>
                    <a:pt x="1143" y="1521"/>
                  </a:lnTo>
                  <a:lnTo>
                    <a:pt x="1125" y="798"/>
                  </a:lnTo>
                  <a:lnTo>
                    <a:pt x="1125" y="682"/>
                  </a:lnTo>
                  <a:cubicBezTo>
                    <a:pt x="1125" y="681"/>
                    <a:pt x="1125" y="680"/>
                    <a:pt x="1125" y="680"/>
                  </a:cubicBezTo>
                  <a:cubicBezTo>
                    <a:pt x="1122" y="680"/>
                    <a:pt x="1080" y="1216"/>
                    <a:pt x="1089" y="1467"/>
                  </a:cubicBezTo>
                  <a:lnTo>
                    <a:pt x="1089" y="1548"/>
                  </a:lnTo>
                  <a:cubicBezTo>
                    <a:pt x="928" y="1646"/>
                    <a:pt x="759" y="1735"/>
                    <a:pt x="589" y="1815"/>
                  </a:cubicBezTo>
                  <a:cubicBezTo>
                    <a:pt x="420" y="1905"/>
                    <a:pt x="241" y="1967"/>
                    <a:pt x="54" y="2012"/>
                  </a:cubicBezTo>
                  <a:cubicBezTo>
                    <a:pt x="0" y="2038"/>
                    <a:pt x="18" y="2128"/>
                    <a:pt x="81" y="2128"/>
                  </a:cubicBezTo>
                  <a:cubicBezTo>
                    <a:pt x="241" y="2092"/>
                    <a:pt x="393" y="2038"/>
                    <a:pt x="545" y="1967"/>
                  </a:cubicBezTo>
                  <a:cubicBezTo>
                    <a:pt x="741" y="1878"/>
                    <a:pt x="928" y="1780"/>
                    <a:pt x="1107" y="1673"/>
                  </a:cubicBezTo>
                  <a:cubicBezTo>
                    <a:pt x="1205" y="1610"/>
                    <a:pt x="1294" y="1557"/>
                    <a:pt x="1393" y="1494"/>
                  </a:cubicBezTo>
                  <a:lnTo>
                    <a:pt x="2160" y="1699"/>
                  </a:lnTo>
                  <a:lnTo>
                    <a:pt x="2276" y="1735"/>
                  </a:lnTo>
                  <a:cubicBezTo>
                    <a:pt x="2277" y="1735"/>
                    <a:pt x="2277" y="1735"/>
                    <a:pt x="2278" y="1735"/>
                  </a:cubicBezTo>
                  <a:cubicBezTo>
                    <a:pt x="2288" y="1735"/>
                    <a:pt x="1753" y="1537"/>
                    <a:pt x="1491" y="1467"/>
                  </a:cubicBezTo>
                  <a:lnTo>
                    <a:pt x="1455" y="1458"/>
                  </a:lnTo>
                  <a:cubicBezTo>
                    <a:pt x="1642" y="1333"/>
                    <a:pt x="1830" y="1208"/>
                    <a:pt x="2017" y="1092"/>
                  </a:cubicBezTo>
                  <a:cubicBezTo>
                    <a:pt x="2160" y="1003"/>
                    <a:pt x="2312" y="914"/>
                    <a:pt x="2464" y="834"/>
                  </a:cubicBezTo>
                  <a:lnTo>
                    <a:pt x="3079" y="905"/>
                  </a:lnTo>
                  <a:lnTo>
                    <a:pt x="3186" y="914"/>
                  </a:lnTo>
                  <a:cubicBezTo>
                    <a:pt x="2972" y="860"/>
                    <a:pt x="2758" y="816"/>
                    <a:pt x="2544" y="780"/>
                  </a:cubicBezTo>
                  <a:cubicBezTo>
                    <a:pt x="2883" y="593"/>
                    <a:pt x="3222" y="405"/>
                    <a:pt x="3570" y="227"/>
                  </a:cubicBezTo>
                  <a:lnTo>
                    <a:pt x="3972" y="4"/>
                  </a:lnTo>
                  <a:cubicBezTo>
                    <a:pt x="3976" y="2"/>
                    <a:pt x="3977" y="1"/>
                    <a:pt x="3977"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451" name="Google Shape;3451;p36"/>
            <p:cNvSpPr/>
            <p:nvPr/>
          </p:nvSpPr>
          <p:spPr>
            <a:xfrm rot="-7850510">
              <a:off x="1076248" y="4018952"/>
              <a:ext cx="268477" cy="286112"/>
            </a:xfrm>
            <a:custGeom>
              <a:avLst/>
              <a:gdLst/>
              <a:ahLst/>
              <a:cxnLst/>
              <a:rect l="l" t="t" r="r" b="b"/>
              <a:pathLst>
                <a:path w="2999" h="3196" extrusionOk="0">
                  <a:moveTo>
                    <a:pt x="964" y="3196"/>
                  </a:moveTo>
                  <a:cubicBezTo>
                    <a:pt x="1071" y="3178"/>
                    <a:pt x="1178" y="3151"/>
                    <a:pt x="1276" y="3116"/>
                  </a:cubicBezTo>
                  <a:cubicBezTo>
                    <a:pt x="2222" y="2794"/>
                    <a:pt x="2874" y="1018"/>
                    <a:pt x="2999" y="626"/>
                  </a:cubicBezTo>
                  <a:cubicBezTo>
                    <a:pt x="1428" y="1"/>
                    <a:pt x="0" y="1804"/>
                    <a:pt x="964" y="3196"/>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endParaRPr/>
            </a:p>
          </p:txBody>
        </p:sp>
        <p:sp>
          <p:nvSpPr>
            <p:cNvPr id="3452" name="Google Shape;3452;p36"/>
            <p:cNvSpPr/>
            <p:nvPr/>
          </p:nvSpPr>
          <p:spPr>
            <a:xfrm rot="-7850510">
              <a:off x="1073920" y="4040357"/>
              <a:ext cx="330873" cy="260957"/>
            </a:xfrm>
            <a:custGeom>
              <a:avLst/>
              <a:gdLst/>
              <a:ahLst/>
              <a:cxnLst/>
              <a:rect l="l" t="t" r="r" b="b"/>
              <a:pathLst>
                <a:path w="3696" h="2915" extrusionOk="0">
                  <a:moveTo>
                    <a:pt x="233" y="2198"/>
                  </a:moveTo>
                  <a:cubicBezTo>
                    <a:pt x="331" y="2385"/>
                    <a:pt x="465" y="2555"/>
                    <a:pt x="643" y="2689"/>
                  </a:cubicBezTo>
                  <a:cubicBezTo>
                    <a:pt x="474" y="2555"/>
                    <a:pt x="331" y="2385"/>
                    <a:pt x="233" y="2198"/>
                  </a:cubicBezTo>
                  <a:close/>
                  <a:moveTo>
                    <a:pt x="2275" y="1"/>
                  </a:moveTo>
                  <a:cubicBezTo>
                    <a:pt x="1874" y="1"/>
                    <a:pt x="1473" y="47"/>
                    <a:pt x="1080" y="154"/>
                  </a:cubicBezTo>
                  <a:cubicBezTo>
                    <a:pt x="875" y="207"/>
                    <a:pt x="670" y="297"/>
                    <a:pt x="491" y="422"/>
                  </a:cubicBezTo>
                  <a:cubicBezTo>
                    <a:pt x="304" y="547"/>
                    <a:pt x="170" y="725"/>
                    <a:pt x="90" y="930"/>
                  </a:cubicBezTo>
                  <a:cubicBezTo>
                    <a:pt x="18" y="1136"/>
                    <a:pt x="0" y="1359"/>
                    <a:pt x="36" y="1573"/>
                  </a:cubicBezTo>
                  <a:cubicBezTo>
                    <a:pt x="63" y="1796"/>
                    <a:pt x="134" y="2001"/>
                    <a:pt x="232" y="2198"/>
                  </a:cubicBezTo>
                  <a:cubicBezTo>
                    <a:pt x="134" y="2001"/>
                    <a:pt x="72" y="1787"/>
                    <a:pt x="45" y="1573"/>
                  </a:cubicBezTo>
                  <a:cubicBezTo>
                    <a:pt x="9" y="1359"/>
                    <a:pt x="27" y="1144"/>
                    <a:pt x="107" y="939"/>
                  </a:cubicBezTo>
                  <a:cubicBezTo>
                    <a:pt x="188" y="734"/>
                    <a:pt x="322" y="555"/>
                    <a:pt x="500" y="430"/>
                  </a:cubicBezTo>
                  <a:cubicBezTo>
                    <a:pt x="679" y="314"/>
                    <a:pt x="884" y="225"/>
                    <a:pt x="1089" y="181"/>
                  </a:cubicBezTo>
                  <a:cubicBezTo>
                    <a:pt x="1474" y="82"/>
                    <a:pt x="1874" y="37"/>
                    <a:pt x="2275" y="37"/>
                  </a:cubicBezTo>
                  <a:cubicBezTo>
                    <a:pt x="2311" y="37"/>
                    <a:pt x="2347" y="37"/>
                    <a:pt x="2383" y="38"/>
                  </a:cubicBezTo>
                  <a:cubicBezTo>
                    <a:pt x="2598" y="47"/>
                    <a:pt x="2812" y="65"/>
                    <a:pt x="3026" y="100"/>
                  </a:cubicBezTo>
                  <a:cubicBezTo>
                    <a:pt x="3231" y="126"/>
                    <a:pt x="3428" y="176"/>
                    <a:pt x="3624" y="251"/>
                  </a:cubicBezTo>
                  <a:lnTo>
                    <a:pt x="3624" y="251"/>
                  </a:lnTo>
                  <a:cubicBezTo>
                    <a:pt x="3492" y="652"/>
                    <a:pt x="3334" y="1036"/>
                    <a:pt x="3142" y="1412"/>
                  </a:cubicBezTo>
                  <a:cubicBezTo>
                    <a:pt x="2955" y="1796"/>
                    <a:pt x="2714" y="2153"/>
                    <a:pt x="2410" y="2465"/>
                  </a:cubicBezTo>
                  <a:cubicBezTo>
                    <a:pt x="2120" y="2739"/>
                    <a:pt x="1731" y="2897"/>
                    <a:pt x="1334" y="2897"/>
                  </a:cubicBezTo>
                  <a:cubicBezTo>
                    <a:pt x="1303" y="2897"/>
                    <a:pt x="1272" y="2896"/>
                    <a:pt x="1241" y="2894"/>
                  </a:cubicBezTo>
                  <a:cubicBezTo>
                    <a:pt x="1027" y="2885"/>
                    <a:pt x="821" y="2813"/>
                    <a:pt x="643" y="2689"/>
                  </a:cubicBezTo>
                  <a:lnTo>
                    <a:pt x="643" y="2689"/>
                  </a:lnTo>
                  <a:cubicBezTo>
                    <a:pt x="813" y="2822"/>
                    <a:pt x="1027" y="2894"/>
                    <a:pt x="1241" y="2912"/>
                  </a:cubicBezTo>
                  <a:cubicBezTo>
                    <a:pt x="1273" y="2914"/>
                    <a:pt x="1304" y="2915"/>
                    <a:pt x="1335" y="2915"/>
                  </a:cubicBezTo>
                  <a:cubicBezTo>
                    <a:pt x="1740" y="2915"/>
                    <a:pt x="2130" y="2757"/>
                    <a:pt x="2428" y="2483"/>
                  </a:cubicBezTo>
                  <a:cubicBezTo>
                    <a:pt x="2731" y="2171"/>
                    <a:pt x="2990" y="1823"/>
                    <a:pt x="3178" y="1430"/>
                  </a:cubicBezTo>
                  <a:cubicBezTo>
                    <a:pt x="3374" y="1046"/>
                    <a:pt x="3544" y="654"/>
                    <a:pt x="3686" y="243"/>
                  </a:cubicBezTo>
                  <a:lnTo>
                    <a:pt x="3695" y="216"/>
                  </a:lnTo>
                  <a:lnTo>
                    <a:pt x="3669" y="207"/>
                  </a:lnTo>
                  <a:cubicBezTo>
                    <a:pt x="3463" y="136"/>
                    <a:pt x="3249" y="82"/>
                    <a:pt x="3035" y="56"/>
                  </a:cubicBezTo>
                  <a:cubicBezTo>
                    <a:pt x="2812" y="20"/>
                    <a:pt x="2598" y="11"/>
                    <a:pt x="2383" y="2"/>
                  </a:cubicBezTo>
                  <a:cubicBezTo>
                    <a:pt x="2347" y="1"/>
                    <a:pt x="2311" y="1"/>
                    <a:pt x="2275"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453" name="Google Shape;3453;p36"/>
            <p:cNvSpPr/>
            <p:nvPr/>
          </p:nvSpPr>
          <p:spPr>
            <a:xfrm rot="-7457137">
              <a:off x="617358" y="3887134"/>
              <a:ext cx="555759" cy="562205"/>
            </a:xfrm>
            <a:custGeom>
              <a:avLst/>
              <a:gdLst/>
              <a:ahLst/>
              <a:cxnLst/>
              <a:rect l="l" t="t" r="r" b="b"/>
              <a:pathLst>
                <a:path w="6208" h="6280" extrusionOk="0">
                  <a:moveTo>
                    <a:pt x="1551" y="0"/>
                  </a:moveTo>
                  <a:cubicBezTo>
                    <a:pt x="1515" y="18"/>
                    <a:pt x="1480" y="45"/>
                    <a:pt x="1462" y="81"/>
                  </a:cubicBezTo>
                  <a:lnTo>
                    <a:pt x="1533" y="170"/>
                  </a:lnTo>
                  <a:cubicBezTo>
                    <a:pt x="1016" y="750"/>
                    <a:pt x="632" y="1419"/>
                    <a:pt x="391" y="2151"/>
                  </a:cubicBezTo>
                  <a:cubicBezTo>
                    <a:pt x="311" y="2365"/>
                    <a:pt x="257" y="2589"/>
                    <a:pt x="212" y="2812"/>
                  </a:cubicBezTo>
                  <a:cubicBezTo>
                    <a:pt x="202" y="2849"/>
                    <a:pt x="236" y="2874"/>
                    <a:pt x="267" y="2874"/>
                  </a:cubicBezTo>
                  <a:cubicBezTo>
                    <a:pt x="288" y="2874"/>
                    <a:pt x="307" y="2863"/>
                    <a:pt x="311" y="2838"/>
                  </a:cubicBezTo>
                  <a:cubicBezTo>
                    <a:pt x="462" y="2080"/>
                    <a:pt x="775" y="1357"/>
                    <a:pt x="1221" y="723"/>
                  </a:cubicBezTo>
                  <a:cubicBezTo>
                    <a:pt x="1328" y="580"/>
                    <a:pt x="1435" y="438"/>
                    <a:pt x="1551" y="295"/>
                  </a:cubicBezTo>
                  <a:cubicBezTo>
                    <a:pt x="1587" y="795"/>
                    <a:pt x="1649" y="1294"/>
                    <a:pt x="1756" y="1785"/>
                  </a:cubicBezTo>
                  <a:cubicBezTo>
                    <a:pt x="1640" y="2196"/>
                    <a:pt x="1551" y="2615"/>
                    <a:pt x="1471" y="3035"/>
                  </a:cubicBezTo>
                  <a:cubicBezTo>
                    <a:pt x="909" y="3222"/>
                    <a:pt x="400" y="3579"/>
                    <a:pt x="34" y="4052"/>
                  </a:cubicBezTo>
                  <a:cubicBezTo>
                    <a:pt x="0" y="4092"/>
                    <a:pt x="32" y="4143"/>
                    <a:pt x="69" y="4143"/>
                  </a:cubicBezTo>
                  <a:cubicBezTo>
                    <a:pt x="81" y="4143"/>
                    <a:pt x="94" y="4137"/>
                    <a:pt x="105" y="4124"/>
                  </a:cubicBezTo>
                  <a:cubicBezTo>
                    <a:pt x="453" y="3677"/>
                    <a:pt x="926" y="3338"/>
                    <a:pt x="1462" y="3151"/>
                  </a:cubicBezTo>
                  <a:lnTo>
                    <a:pt x="1462" y="3151"/>
                  </a:lnTo>
                  <a:cubicBezTo>
                    <a:pt x="1399" y="3526"/>
                    <a:pt x="1355" y="3892"/>
                    <a:pt x="1346" y="4266"/>
                  </a:cubicBezTo>
                  <a:cubicBezTo>
                    <a:pt x="1346" y="4309"/>
                    <a:pt x="1378" y="4331"/>
                    <a:pt x="1409" y="4331"/>
                  </a:cubicBezTo>
                  <a:cubicBezTo>
                    <a:pt x="1436" y="4331"/>
                    <a:pt x="1462" y="4313"/>
                    <a:pt x="1462" y="4275"/>
                  </a:cubicBezTo>
                  <a:cubicBezTo>
                    <a:pt x="1498" y="3517"/>
                    <a:pt x="1614" y="2758"/>
                    <a:pt x="1810" y="2017"/>
                  </a:cubicBezTo>
                  <a:cubicBezTo>
                    <a:pt x="1971" y="2713"/>
                    <a:pt x="2176" y="3401"/>
                    <a:pt x="2435" y="4079"/>
                  </a:cubicBezTo>
                  <a:cubicBezTo>
                    <a:pt x="2444" y="4100"/>
                    <a:pt x="2461" y="4109"/>
                    <a:pt x="2478" y="4109"/>
                  </a:cubicBezTo>
                  <a:cubicBezTo>
                    <a:pt x="2513" y="4109"/>
                    <a:pt x="2551" y="4073"/>
                    <a:pt x="2533" y="4025"/>
                  </a:cubicBezTo>
                  <a:cubicBezTo>
                    <a:pt x="2113" y="2838"/>
                    <a:pt x="1828" y="1607"/>
                    <a:pt x="1676" y="357"/>
                  </a:cubicBezTo>
                  <a:lnTo>
                    <a:pt x="1676" y="357"/>
                  </a:lnTo>
                  <a:lnTo>
                    <a:pt x="2069" y="884"/>
                  </a:lnTo>
                  <a:lnTo>
                    <a:pt x="3773" y="3133"/>
                  </a:lnTo>
                  <a:cubicBezTo>
                    <a:pt x="3773" y="3142"/>
                    <a:pt x="3765" y="3142"/>
                    <a:pt x="3765" y="3151"/>
                  </a:cubicBezTo>
                  <a:cubicBezTo>
                    <a:pt x="3657" y="3704"/>
                    <a:pt x="3657" y="4266"/>
                    <a:pt x="3765" y="4820"/>
                  </a:cubicBezTo>
                  <a:cubicBezTo>
                    <a:pt x="3772" y="4854"/>
                    <a:pt x="3795" y="4869"/>
                    <a:pt x="3820" y="4869"/>
                  </a:cubicBezTo>
                  <a:cubicBezTo>
                    <a:pt x="3859" y="4869"/>
                    <a:pt x="3904" y="4833"/>
                    <a:pt x="3898" y="4784"/>
                  </a:cubicBezTo>
                  <a:cubicBezTo>
                    <a:pt x="3800" y="4284"/>
                    <a:pt x="3791" y="3776"/>
                    <a:pt x="3881" y="3276"/>
                  </a:cubicBezTo>
                  <a:lnTo>
                    <a:pt x="3881" y="3276"/>
                  </a:lnTo>
                  <a:lnTo>
                    <a:pt x="4345" y="3883"/>
                  </a:lnTo>
                  <a:cubicBezTo>
                    <a:pt x="4604" y="4641"/>
                    <a:pt x="4648" y="5445"/>
                    <a:pt x="4470" y="6221"/>
                  </a:cubicBezTo>
                  <a:cubicBezTo>
                    <a:pt x="4460" y="6259"/>
                    <a:pt x="4486" y="6279"/>
                    <a:pt x="4515" y="6279"/>
                  </a:cubicBezTo>
                  <a:cubicBezTo>
                    <a:pt x="4540" y="6279"/>
                    <a:pt x="4568" y="6263"/>
                    <a:pt x="4577" y="6230"/>
                  </a:cubicBezTo>
                  <a:cubicBezTo>
                    <a:pt x="4737" y="5543"/>
                    <a:pt x="4728" y="4829"/>
                    <a:pt x="4541" y="4141"/>
                  </a:cubicBezTo>
                  <a:lnTo>
                    <a:pt x="4541" y="4141"/>
                  </a:lnTo>
                  <a:lnTo>
                    <a:pt x="5799" y="5819"/>
                  </a:lnTo>
                  <a:cubicBezTo>
                    <a:pt x="5810" y="5833"/>
                    <a:pt x="5824" y="5838"/>
                    <a:pt x="5838" y="5838"/>
                  </a:cubicBezTo>
                  <a:cubicBezTo>
                    <a:pt x="5880" y="5838"/>
                    <a:pt x="5922" y="5786"/>
                    <a:pt x="5889" y="5739"/>
                  </a:cubicBezTo>
                  <a:cubicBezTo>
                    <a:pt x="5532" y="5266"/>
                    <a:pt x="5166" y="4784"/>
                    <a:pt x="4809" y="4311"/>
                  </a:cubicBezTo>
                  <a:lnTo>
                    <a:pt x="4809" y="4311"/>
                  </a:lnTo>
                  <a:cubicBezTo>
                    <a:pt x="5118" y="4515"/>
                    <a:pt x="5478" y="4619"/>
                    <a:pt x="5843" y="4619"/>
                  </a:cubicBezTo>
                  <a:cubicBezTo>
                    <a:pt x="5942" y="4619"/>
                    <a:pt x="6040" y="4612"/>
                    <a:pt x="6139" y="4597"/>
                  </a:cubicBezTo>
                  <a:cubicBezTo>
                    <a:pt x="6207" y="4588"/>
                    <a:pt x="6193" y="4489"/>
                    <a:pt x="6129" y="4489"/>
                  </a:cubicBezTo>
                  <a:cubicBezTo>
                    <a:pt x="6126" y="4489"/>
                    <a:pt x="6124" y="4489"/>
                    <a:pt x="6121" y="4490"/>
                  </a:cubicBezTo>
                  <a:cubicBezTo>
                    <a:pt x="6036" y="4501"/>
                    <a:pt x="5951" y="4507"/>
                    <a:pt x="5866" y="4507"/>
                  </a:cubicBezTo>
                  <a:cubicBezTo>
                    <a:pt x="5319" y="4507"/>
                    <a:pt x="4791" y="4262"/>
                    <a:pt x="4443" y="3829"/>
                  </a:cubicBezTo>
                  <a:lnTo>
                    <a:pt x="2595" y="1393"/>
                  </a:lnTo>
                  <a:lnTo>
                    <a:pt x="2595" y="1393"/>
                  </a:lnTo>
                  <a:cubicBezTo>
                    <a:pt x="3042" y="1785"/>
                    <a:pt x="3524" y="2115"/>
                    <a:pt x="4050" y="2401"/>
                  </a:cubicBezTo>
                  <a:cubicBezTo>
                    <a:pt x="4318" y="2535"/>
                    <a:pt x="4595" y="2660"/>
                    <a:pt x="4871" y="2758"/>
                  </a:cubicBezTo>
                  <a:cubicBezTo>
                    <a:pt x="4987" y="2803"/>
                    <a:pt x="5157" y="2821"/>
                    <a:pt x="5255" y="2901"/>
                  </a:cubicBezTo>
                  <a:cubicBezTo>
                    <a:pt x="5263" y="2909"/>
                    <a:pt x="5272" y="2912"/>
                    <a:pt x="5281" y="2912"/>
                  </a:cubicBezTo>
                  <a:cubicBezTo>
                    <a:pt x="5321" y="2912"/>
                    <a:pt x="5362" y="2839"/>
                    <a:pt x="5318" y="2803"/>
                  </a:cubicBezTo>
                  <a:cubicBezTo>
                    <a:pt x="5103" y="2624"/>
                    <a:pt x="4684" y="2571"/>
                    <a:pt x="4425" y="2455"/>
                  </a:cubicBezTo>
                  <a:cubicBezTo>
                    <a:pt x="3622" y="2080"/>
                    <a:pt x="2899" y="1571"/>
                    <a:pt x="2283" y="937"/>
                  </a:cubicBezTo>
                  <a:lnTo>
                    <a:pt x="2283" y="937"/>
                  </a:lnTo>
                  <a:cubicBezTo>
                    <a:pt x="2754" y="1242"/>
                    <a:pt x="3317" y="1443"/>
                    <a:pt x="3889" y="1443"/>
                  </a:cubicBezTo>
                  <a:cubicBezTo>
                    <a:pt x="4207" y="1443"/>
                    <a:pt x="4527" y="1381"/>
                    <a:pt x="4836" y="1241"/>
                  </a:cubicBezTo>
                  <a:cubicBezTo>
                    <a:pt x="4891" y="1209"/>
                    <a:pt x="4869" y="1129"/>
                    <a:pt x="4815" y="1129"/>
                  </a:cubicBezTo>
                  <a:cubicBezTo>
                    <a:pt x="4807" y="1129"/>
                    <a:pt x="4799" y="1131"/>
                    <a:pt x="4791" y="1134"/>
                  </a:cubicBezTo>
                  <a:cubicBezTo>
                    <a:pt x="4495" y="1266"/>
                    <a:pt x="4188" y="1325"/>
                    <a:pt x="3885" y="1325"/>
                  </a:cubicBezTo>
                  <a:cubicBezTo>
                    <a:pt x="3165" y="1325"/>
                    <a:pt x="2462" y="994"/>
                    <a:pt x="1953" y="536"/>
                  </a:cubicBezTo>
                  <a:lnTo>
                    <a:pt x="1658" y="152"/>
                  </a:lnTo>
                  <a:cubicBezTo>
                    <a:pt x="1658" y="143"/>
                    <a:pt x="1649" y="134"/>
                    <a:pt x="1649" y="134"/>
                  </a:cubicBezTo>
                  <a:lnTo>
                    <a:pt x="1551" y="0"/>
                  </a:ln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3454" name="Google Shape;3454;p36"/>
            <p:cNvSpPr/>
            <p:nvPr/>
          </p:nvSpPr>
          <p:spPr>
            <a:xfrm rot="-7457137">
              <a:off x="1085801" y="4318892"/>
              <a:ext cx="69022" cy="54788"/>
            </a:xfrm>
            <a:custGeom>
              <a:avLst/>
              <a:gdLst/>
              <a:ahLst/>
              <a:cxnLst/>
              <a:rect l="l" t="t" r="r" b="b"/>
              <a:pathLst>
                <a:path w="771" h="612" extrusionOk="0">
                  <a:moveTo>
                    <a:pt x="387" y="0"/>
                  </a:moveTo>
                  <a:cubicBezTo>
                    <a:pt x="360" y="0"/>
                    <a:pt x="332" y="4"/>
                    <a:pt x="304" y="11"/>
                  </a:cubicBezTo>
                  <a:cubicBezTo>
                    <a:pt x="36" y="83"/>
                    <a:pt x="0" y="449"/>
                    <a:pt x="250" y="574"/>
                  </a:cubicBezTo>
                  <a:cubicBezTo>
                    <a:pt x="295" y="599"/>
                    <a:pt x="343" y="611"/>
                    <a:pt x="390" y="611"/>
                  </a:cubicBezTo>
                  <a:cubicBezTo>
                    <a:pt x="491" y="611"/>
                    <a:pt x="588" y="555"/>
                    <a:pt x="643" y="458"/>
                  </a:cubicBezTo>
                  <a:cubicBezTo>
                    <a:pt x="770" y="250"/>
                    <a:pt x="613" y="0"/>
                    <a:pt x="387"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3455" name="Google Shape;3455;p36"/>
            <p:cNvSpPr/>
            <p:nvPr/>
          </p:nvSpPr>
          <p:spPr>
            <a:xfrm rot="-7457137">
              <a:off x="966704" y="4360994"/>
              <a:ext cx="89434" cy="71171"/>
            </a:xfrm>
            <a:custGeom>
              <a:avLst/>
              <a:gdLst/>
              <a:ahLst/>
              <a:cxnLst/>
              <a:rect l="l" t="t" r="r" b="b"/>
              <a:pathLst>
                <a:path w="999" h="795" extrusionOk="0">
                  <a:moveTo>
                    <a:pt x="497" y="1"/>
                  </a:moveTo>
                  <a:cubicBezTo>
                    <a:pt x="463" y="1"/>
                    <a:pt x="428" y="5"/>
                    <a:pt x="393" y="14"/>
                  </a:cubicBezTo>
                  <a:cubicBezTo>
                    <a:pt x="45" y="112"/>
                    <a:pt x="0" y="576"/>
                    <a:pt x="313" y="746"/>
                  </a:cubicBezTo>
                  <a:cubicBezTo>
                    <a:pt x="371" y="778"/>
                    <a:pt x="436" y="794"/>
                    <a:pt x="500" y="794"/>
                  </a:cubicBezTo>
                  <a:cubicBezTo>
                    <a:pt x="631" y="794"/>
                    <a:pt x="758" y="729"/>
                    <a:pt x="830" y="603"/>
                  </a:cubicBezTo>
                  <a:cubicBezTo>
                    <a:pt x="998" y="331"/>
                    <a:pt x="793" y="1"/>
                    <a:pt x="497"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3456" name="Google Shape;3456;p36"/>
            <p:cNvSpPr/>
            <p:nvPr/>
          </p:nvSpPr>
          <p:spPr>
            <a:xfrm rot="-7457137">
              <a:off x="628278" y="4099179"/>
              <a:ext cx="128824" cy="99997"/>
            </a:xfrm>
            <a:custGeom>
              <a:avLst/>
              <a:gdLst/>
              <a:ahLst/>
              <a:cxnLst/>
              <a:rect l="l" t="t" r="r" b="b"/>
              <a:pathLst>
                <a:path w="1439" h="1117" extrusionOk="0">
                  <a:moveTo>
                    <a:pt x="726" y="0"/>
                  </a:moveTo>
                  <a:cubicBezTo>
                    <a:pt x="682" y="0"/>
                    <a:pt x="636" y="5"/>
                    <a:pt x="590" y="16"/>
                  </a:cubicBezTo>
                  <a:cubicBezTo>
                    <a:pt x="108" y="132"/>
                    <a:pt x="1" y="784"/>
                    <a:pt x="438" y="1034"/>
                  </a:cubicBezTo>
                  <a:cubicBezTo>
                    <a:pt x="529" y="1090"/>
                    <a:pt x="628" y="1116"/>
                    <a:pt x="725" y="1116"/>
                  </a:cubicBezTo>
                  <a:cubicBezTo>
                    <a:pt x="907" y="1116"/>
                    <a:pt x="1083" y="1024"/>
                    <a:pt x="1188" y="855"/>
                  </a:cubicBezTo>
                  <a:cubicBezTo>
                    <a:pt x="1439" y="475"/>
                    <a:pt x="1147" y="0"/>
                    <a:pt x="726"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3457" name="Google Shape;3457;p36"/>
            <p:cNvSpPr/>
            <p:nvPr/>
          </p:nvSpPr>
          <p:spPr>
            <a:xfrm rot="-7457137">
              <a:off x="700173" y="3965562"/>
              <a:ext cx="108950" cy="86211"/>
            </a:xfrm>
            <a:custGeom>
              <a:avLst/>
              <a:gdLst/>
              <a:ahLst/>
              <a:cxnLst/>
              <a:rect l="l" t="t" r="r" b="b"/>
              <a:pathLst>
                <a:path w="1217" h="963" extrusionOk="0">
                  <a:moveTo>
                    <a:pt x="613" y="0"/>
                  </a:moveTo>
                  <a:cubicBezTo>
                    <a:pt x="571" y="0"/>
                    <a:pt x="527" y="6"/>
                    <a:pt x="482" y="18"/>
                  </a:cubicBezTo>
                  <a:cubicBezTo>
                    <a:pt x="63" y="134"/>
                    <a:pt x="0" y="705"/>
                    <a:pt x="384" y="902"/>
                  </a:cubicBezTo>
                  <a:cubicBezTo>
                    <a:pt x="458" y="943"/>
                    <a:pt x="538" y="963"/>
                    <a:pt x="616" y="963"/>
                  </a:cubicBezTo>
                  <a:cubicBezTo>
                    <a:pt x="774" y="963"/>
                    <a:pt x="925" y="882"/>
                    <a:pt x="1009" y="732"/>
                  </a:cubicBezTo>
                  <a:cubicBezTo>
                    <a:pt x="1216" y="405"/>
                    <a:pt x="968" y="0"/>
                    <a:pt x="613"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3458" name="Google Shape;3458;p36"/>
            <p:cNvSpPr/>
            <p:nvPr/>
          </p:nvSpPr>
          <p:spPr>
            <a:xfrm rot="-7457137">
              <a:off x="918083" y="4146453"/>
              <a:ext cx="119871" cy="95073"/>
            </a:xfrm>
            <a:custGeom>
              <a:avLst/>
              <a:gdLst/>
              <a:ahLst/>
              <a:cxnLst/>
              <a:rect l="l" t="t" r="r" b="b"/>
              <a:pathLst>
                <a:path w="1339" h="1062" extrusionOk="0">
                  <a:moveTo>
                    <a:pt x="669" y="1"/>
                  </a:moveTo>
                  <a:cubicBezTo>
                    <a:pt x="623" y="1"/>
                    <a:pt x="575" y="7"/>
                    <a:pt x="527" y="20"/>
                  </a:cubicBezTo>
                  <a:cubicBezTo>
                    <a:pt x="63" y="145"/>
                    <a:pt x="0" y="779"/>
                    <a:pt x="420" y="993"/>
                  </a:cubicBezTo>
                  <a:cubicBezTo>
                    <a:pt x="499" y="1040"/>
                    <a:pt x="586" y="1062"/>
                    <a:pt x="671" y="1062"/>
                  </a:cubicBezTo>
                  <a:cubicBezTo>
                    <a:pt x="847" y="1062"/>
                    <a:pt x="1017" y="970"/>
                    <a:pt x="1107" y="814"/>
                  </a:cubicBezTo>
                  <a:cubicBezTo>
                    <a:pt x="1338" y="447"/>
                    <a:pt x="1062" y="1"/>
                    <a:pt x="669"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3459" name="Google Shape;3459;p36"/>
            <p:cNvSpPr/>
            <p:nvPr/>
          </p:nvSpPr>
          <p:spPr>
            <a:xfrm rot="-7457137">
              <a:off x="947053" y="3989968"/>
              <a:ext cx="97133" cy="76990"/>
            </a:xfrm>
            <a:custGeom>
              <a:avLst/>
              <a:gdLst/>
              <a:ahLst/>
              <a:cxnLst/>
              <a:rect l="l" t="t" r="r" b="b"/>
              <a:pathLst>
                <a:path w="1085" h="860" extrusionOk="0">
                  <a:moveTo>
                    <a:pt x="550" y="1"/>
                  </a:moveTo>
                  <a:cubicBezTo>
                    <a:pt x="511" y="1"/>
                    <a:pt x="470" y="6"/>
                    <a:pt x="429" y="18"/>
                  </a:cubicBezTo>
                  <a:cubicBezTo>
                    <a:pt x="54" y="116"/>
                    <a:pt x="0" y="625"/>
                    <a:pt x="348" y="804"/>
                  </a:cubicBezTo>
                  <a:cubicBezTo>
                    <a:pt x="410" y="842"/>
                    <a:pt x="478" y="859"/>
                    <a:pt x="545" y="859"/>
                  </a:cubicBezTo>
                  <a:cubicBezTo>
                    <a:pt x="685" y="859"/>
                    <a:pt x="824" y="784"/>
                    <a:pt x="902" y="652"/>
                  </a:cubicBezTo>
                  <a:cubicBezTo>
                    <a:pt x="1084" y="358"/>
                    <a:pt x="864" y="1"/>
                    <a:pt x="550"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3460" name="Google Shape;3460;p36"/>
            <p:cNvSpPr/>
            <p:nvPr/>
          </p:nvSpPr>
          <p:spPr>
            <a:xfrm rot="-7457137">
              <a:off x="1032797" y="4207296"/>
              <a:ext cx="76811" cy="60965"/>
            </a:xfrm>
            <a:custGeom>
              <a:avLst/>
              <a:gdLst/>
              <a:ahLst/>
              <a:cxnLst/>
              <a:rect l="l" t="t" r="r" b="b"/>
              <a:pathLst>
                <a:path w="858" h="681" extrusionOk="0">
                  <a:moveTo>
                    <a:pt x="431" y="0"/>
                  </a:moveTo>
                  <a:cubicBezTo>
                    <a:pt x="402" y="0"/>
                    <a:pt x="371" y="4"/>
                    <a:pt x="340" y="13"/>
                  </a:cubicBezTo>
                  <a:cubicBezTo>
                    <a:pt x="45" y="93"/>
                    <a:pt x="0" y="495"/>
                    <a:pt x="277" y="637"/>
                  </a:cubicBezTo>
                  <a:cubicBezTo>
                    <a:pt x="327" y="666"/>
                    <a:pt x="381" y="680"/>
                    <a:pt x="434" y="680"/>
                  </a:cubicBezTo>
                  <a:cubicBezTo>
                    <a:pt x="545" y="680"/>
                    <a:pt x="654" y="621"/>
                    <a:pt x="714" y="512"/>
                  </a:cubicBezTo>
                  <a:cubicBezTo>
                    <a:pt x="858" y="281"/>
                    <a:pt x="681" y="0"/>
                    <a:pt x="431"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3461" name="Google Shape;3461;p36"/>
            <p:cNvSpPr/>
            <p:nvPr/>
          </p:nvSpPr>
          <p:spPr>
            <a:xfrm rot="-7457137">
              <a:off x="787878" y="3833791"/>
              <a:ext cx="85405" cy="67769"/>
            </a:xfrm>
            <a:custGeom>
              <a:avLst/>
              <a:gdLst/>
              <a:ahLst/>
              <a:cxnLst/>
              <a:rect l="l" t="t" r="r" b="b"/>
              <a:pathLst>
                <a:path w="954" h="757" extrusionOk="0">
                  <a:moveTo>
                    <a:pt x="476" y="0"/>
                  </a:moveTo>
                  <a:cubicBezTo>
                    <a:pt x="444" y="0"/>
                    <a:pt x="410" y="5"/>
                    <a:pt x="375" y="14"/>
                  </a:cubicBezTo>
                  <a:cubicBezTo>
                    <a:pt x="45" y="103"/>
                    <a:pt x="0" y="550"/>
                    <a:pt x="304" y="710"/>
                  </a:cubicBezTo>
                  <a:cubicBezTo>
                    <a:pt x="359" y="742"/>
                    <a:pt x="418" y="757"/>
                    <a:pt x="477" y="757"/>
                  </a:cubicBezTo>
                  <a:cubicBezTo>
                    <a:pt x="600" y="757"/>
                    <a:pt x="719" y="691"/>
                    <a:pt x="786" y="576"/>
                  </a:cubicBezTo>
                  <a:cubicBezTo>
                    <a:pt x="954" y="321"/>
                    <a:pt x="756" y="0"/>
                    <a:pt x="476"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3462" name="Google Shape;3462;p36"/>
            <p:cNvSpPr/>
            <p:nvPr/>
          </p:nvSpPr>
          <p:spPr>
            <a:xfrm rot="-7457137">
              <a:off x="898856" y="3769445"/>
              <a:ext cx="118349" cy="93104"/>
            </a:xfrm>
            <a:custGeom>
              <a:avLst/>
              <a:gdLst/>
              <a:ahLst/>
              <a:cxnLst/>
              <a:rect l="l" t="t" r="r" b="b"/>
              <a:pathLst>
                <a:path w="1322" h="1040" extrusionOk="0">
                  <a:moveTo>
                    <a:pt x="669" y="0"/>
                  </a:moveTo>
                  <a:cubicBezTo>
                    <a:pt x="623" y="0"/>
                    <a:pt x="576" y="6"/>
                    <a:pt x="527" y="20"/>
                  </a:cubicBezTo>
                  <a:cubicBezTo>
                    <a:pt x="72" y="136"/>
                    <a:pt x="1" y="760"/>
                    <a:pt x="429" y="975"/>
                  </a:cubicBezTo>
                  <a:cubicBezTo>
                    <a:pt x="505" y="1019"/>
                    <a:pt x="588" y="1039"/>
                    <a:pt x="670" y="1039"/>
                  </a:cubicBezTo>
                  <a:cubicBezTo>
                    <a:pt x="838" y="1039"/>
                    <a:pt x="1003" y="952"/>
                    <a:pt x="1098" y="796"/>
                  </a:cubicBezTo>
                  <a:cubicBezTo>
                    <a:pt x="1322" y="437"/>
                    <a:pt x="1053" y="0"/>
                    <a:pt x="669"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3463" name="Google Shape;3463;p36"/>
            <p:cNvSpPr/>
            <p:nvPr/>
          </p:nvSpPr>
          <p:spPr>
            <a:xfrm rot="-7457137">
              <a:off x="1005946" y="3868250"/>
              <a:ext cx="98923" cy="78333"/>
            </a:xfrm>
            <a:custGeom>
              <a:avLst/>
              <a:gdLst/>
              <a:ahLst/>
              <a:cxnLst/>
              <a:rect l="l" t="t" r="r" b="b"/>
              <a:pathLst>
                <a:path w="1105" h="875" extrusionOk="0">
                  <a:moveTo>
                    <a:pt x="551" y="1"/>
                  </a:moveTo>
                  <a:cubicBezTo>
                    <a:pt x="515" y="1"/>
                    <a:pt x="477" y="5"/>
                    <a:pt x="438" y="15"/>
                  </a:cubicBezTo>
                  <a:cubicBezTo>
                    <a:pt x="55" y="122"/>
                    <a:pt x="1" y="640"/>
                    <a:pt x="349" y="818"/>
                  </a:cubicBezTo>
                  <a:cubicBezTo>
                    <a:pt x="413" y="856"/>
                    <a:pt x="484" y="874"/>
                    <a:pt x="555" y="874"/>
                  </a:cubicBezTo>
                  <a:cubicBezTo>
                    <a:pt x="700" y="874"/>
                    <a:pt x="842" y="799"/>
                    <a:pt x="920" y="667"/>
                  </a:cubicBezTo>
                  <a:cubicBezTo>
                    <a:pt x="1105" y="370"/>
                    <a:pt x="878" y="1"/>
                    <a:pt x="551"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3464" name="Google Shape;3464;p36"/>
            <p:cNvSpPr/>
            <p:nvPr/>
          </p:nvSpPr>
          <p:spPr>
            <a:xfrm rot="-7457137">
              <a:off x="1035403" y="3874039"/>
              <a:ext cx="40017" cy="41181"/>
            </a:xfrm>
            <a:custGeom>
              <a:avLst/>
              <a:gdLst/>
              <a:ahLst/>
              <a:cxnLst/>
              <a:rect l="l" t="t" r="r" b="b"/>
              <a:pathLst>
                <a:path w="447" h="460" extrusionOk="0">
                  <a:moveTo>
                    <a:pt x="234" y="0"/>
                  </a:moveTo>
                  <a:cubicBezTo>
                    <a:pt x="195" y="0"/>
                    <a:pt x="155" y="9"/>
                    <a:pt x="116" y="22"/>
                  </a:cubicBezTo>
                  <a:cubicBezTo>
                    <a:pt x="89" y="40"/>
                    <a:pt x="72" y="57"/>
                    <a:pt x="54" y="75"/>
                  </a:cubicBezTo>
                  <a:cubicBezTo>
                    <a:pt x="36" y="102"/>
                    <a:pt x="27" y="120"/>
                    <a:pt x="18" y="147"/>
                  </a:cubicBezTo>
                  <a:lnTo>
                    <a:pt x="9" y="173"/>
                  </a:lnTo>
                  <a:lnTo>
                    <a:pt x="9" y="182"/>
                  </a:lnTo>
                  <a:cubicBezTo>
                    <a:pt x="9" y="200"/>
                    <a:pt x="9" y="218"/>
                    <a:pt x="0" y="245"/>
                  </a:cubicBezTo>
                  <a:cubicBezTo>
                    <a:pt x="0" y="263"/>
                    <a:pt x="9" y="281"/>
                    <a:pt x="9" y="307"/>
                  </a:cubicBezTo>
                  <a:cubicBezTo>
                    <a:pt x="27" y="370"/>
                    <a:pt x="89" y="432"/>
                    <a:pt x="161" y="450"/>
                  </a:cubicBezTo>
                  <a:cubicBezTo>
                    <a:pt x="179" y="450"/>
                    <a:pt x="197" y="459"/>
                    <a:pt x="214" y="459"/>
                  </a:cubicBezTo>
                  <a:cubicBezTo>
                    <a:pt x="232" y="459"/>
                    <a:pt x="259" y="450"/>
                    <a:pt x="277" y="450"/>
                  </a:cubicBezTo>
                  <a:cubicBezTo>
                    <a:pt x="295" y="441"/>
                    <a:pt x="313" y="432"/>
                    <a:pt x="330" y="423"/>
                  </a:cubicBezTo>
                  <a:cubicBezTo>
                    <a:pt x="366" y="406"/>
                    <a:pt x="393" y="379"/>
                    <a:pt x="411" y="343"/>
                  </a:cubicBezTo>
                  <a:cubicBezTo>
                    <a:pt x="420" y="325"/>
                    <a:pt x="429" y="307"/>
                    <a:pt x="438" y="289"/>
                  </a:cubicBezTo>
                  <a:cubicBezTo>
                    <a:pt x="446" y="254"/>
                    <a:pt x="446" y="209"/>
                    <a:pt x="438" y="173"/>
                  </a:cubicBezTo>
                  <a:lnTo>
                    <a:pt x="438" y="165"/>
                  </a:lnTo>
                  <a:cubicBezTo>
                    <a:pt x="429" y="147"/>
                    <a:pt x="429" y="129"/>
                    <a:pt x="411" y="111"/>
                  </a:cubicBezTo>
                  <a:lnTo>
                    <a:pt x="384" y="66"/>
                  </a:lnTo>
                  <a:cubicBezTo>
                    <a:pt x="366" y="49"/>
                    <a:pt x="357" y="40"/>
                    <a:pt x="339" y="31"/>
                  </a:cubicBezTo>
                  <a:cubicBezTo>
                    <a:pt x="322" y="22"/>
                    <a:pt x="304" y="13"/>
                    <a:pt x="277" y="4"/>
                  </a:cubicBezTo>
                  <a:cubicBezTo>
                    <a:pt x="263" y="1"/>
                    <a:pt x="248" y="0"/>
                    <a:pt x="234"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endParaRPr/>
            </a:p>
          </p:txBody>
        </p:sp>
        <p:sp>
          <p:nvSpPr>
            <p:cNvPr id="3465" name="Google Shape;3465;p36"/>
            <p:cNvSpPr/>
            <p:nvPr/>
          </p:nvSpPr>
          <p:spPr>
            <a:xfrm rot="-7457137">
              <a:off x="947640" y="3781573"/>
              <a:ext cx="33661" cy="36883"/>
            </a:xfrm>
            <a:custGeom>
              <a:avLst/>
              <a:gdLst/>
              <a:ahLst/>
              <a:cxnLst/>
              <a:rect l="l" t="t" r="r" b="b"/>
              <a:pathLst>
                <a:path w="376" h="412" extrusionOk="0">
                  <a:moveTo>
                    <a:pt x="135" y="1"/>
                  </a:moveTo>
                  <a:lnTo>
                    <a:pt x="108" y="10"/>
                  </a:lnTo>
                  <a:lnTo>
                    <a:pt x="90" y="19"/>
                  </a:lnTo>
                  <a:cubicBezTo>
                    <a:pt x="72" y="28"/>
                    <a:pt x="63" y="36"/>
                    <a:pt x="54" y="54"/>
                  </a:cubicBezTo>
                  <a:cubicBezTo>
                    <a:pt x="45" y="54"/>
                    <a:pt x="45" y="63"/>
                    <a:pt x="36" y="72"/>
                  </a:cubicBezTo>
                  <a:lnTo>
                    <a:pt x="28" y="81"/>
                  </a:lnTo>
                  <a:cubicBezTo>
                    <a:pt x="19" y="99"/>
                    <a:pt x="10" y="117"/>
                    <a:pt x="1" y="135"/>
                  </a:cubicBezTo>
                  <a:lnTo>
                    <a:pt x="1" y="144"/>
                  </a:lnTo>
                  <a:cubicBezTo>
                    <a:pt x="1" y="152"/>
                    <a:pt x="1" y="152"/>
                    <a:pt x="1" y="152"/>
                  </a:cubicBezTo>
                  <a:lnTo>
                    <a:pt x="1" y="161"/>
                  </a:lnTo>
                  <a:lnTo>
                    <a:pt x="1" y="215"/>
                  </a:lnTo>
                  <a:cubicBezTo>
                    <a:pt x="1" y="215"/>
                    <a:pt x="1" y="224"/>
                    <a:pt x="1" y="224"/>
                  </a:cubicBezTo>
                  <a:cubicBezTo>
                    <a:pt x="1" y="224"/>
                    <a:pt x="1" y="233"/>
                    <a:pt x="1" y="233"/>
                  </a:cubicBezTo>
                  <a:lnTo>
                    <a:pt x="1" y="277"/>
                  </a:lnTo>
                  <a:lnTo>
                    <a:pt x="1" y="286"/>
                  </a:lnTo>
                  <a:lnTo>
                    <a:pt x="19" y="322"/>
                  </a:lnTo>
                  <a:lnTo>
                    <a:pt x="45" y="358"/>
                  </a:lnTo>
                  <a:cubicBezTo>
                    <a:pt x="54" y="367"/>
                    <a:pt x="63" y="376"/>
                    <a:pt x="81" y="385"/>
                  </a:cubicBezTo>
                  <a:cubicBezTo>
                    <a:pt x="108" y="402"/>
                    <a:pt x="135" y="411"/>
                    <a:pt x="170" y="411"/>
                  </a:cubicBezTo>
                  <a:lnTo>
                    <a:pt x="242" y="411"/>
                  </a:lnTo>
                  <a:cubicBezTo>
                    <a:pt x="260" y="402"/>
                    <a:pt x="277" y="393"/>
                    <a:pt x="295" y="385"/>
                  </a:cubicBezTo>
                  <a:cubicBezTo>
                    <a:pt x="304" y="376"/>
                    <a:pt x="313" y="376"/>
                    <a:pt x="322" y="367"/>
                  </a:cubicBezTo>
                  <a:cubicBezTo>
                    <a:pt x="331" y="349"/>
                    <a:pt x="349" y="340"/>
                    <a:pt x="349" y="331"/>
                  </a:cubicBezTo>
                  <a:cubicBezTo>
                    <a:pt x="349" y="331"/>
                    <a:pt x="349" y="322"/>
                    <a:pt x="349" y="322"/>
                  </a:cubicBezTo>
                  <a:cubicBezTo>
                    <a:pt x="358" y="304"/>
                    <a:pt x="367" y="286"/>
                    <a:pt x="376" y="269"/>
                  </a:cubicBezTo>
                  <a:cubicBezTo>
                    <a:pt x="376" y="251"/>
                    <a:pt x="376" y="233"/>
                    <a:pt x="376" y="215"/>
                  </a:cubicBezTo>
                  <a:lnTo>
                    <a:pt x="376" y="197"/>
                  </a:lnTo>
                  <a:cubicBezTo>
                    <a:pt x="376" y="161"/>
                    <a:pt x="367" y="126"/>
                    <a:pt x="349" y="99"/>
                  </a:cubicBezTo>
                  <a:cubicBezTo>
                    <a:pt x="349" y="81"/>
                    <a:pt x="349" y="72"/>
                    <a:pt x="340" y="54"/>
                  </a:cubicBezTo>
                  <a:lnTo>
                    <a:pt x="322" y="45"/>
                  </a:lnTo>
                  <a:cubicBezTo>
                    <a:pt x="322" y="36"/>
                    <a:pt x="313" y="28"/>
                    <a:pt x="304" y="28"/>
                  </a:cubicBezTo>
                  <a:cubicBezTo>
                    <a:pt x="304" y="28"/>
                    <a:pt x="295" y="19"/>
                    <a:pt x="295" y="19"/>
                  </a:cubicBezTo>
                  <a:cubicBezTo>
                    <a:pt x="277" y="19"/>
                    <a:pt x="260" y="10"/>
                    <a:pt x="251"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endParaRPr/>
            </a:p>
          </p:txBody>
        </p:sp>
        <p:sp>
          <p:nvSpPr>
            <p:cNvPr id="3466" name="Google Shape;3466;p36"/>
            <p:cNvSpPr/>
            <p:nvPr/>
          </p:nvSpPr>
          <p:spPr>
            <a:xfrm rot="-7457137">
              <a:off x="814686" y="3843332"/>
              <a:ext cx="28916" cy="30169"/>
            </a:xfrm>
            <a:custGeom>
              <a:avLst/>
              <a:gdLst/>
              <a:ahLst/>
              <a:cxnLst/>
              <a:rect l="l" t="t" r="r" b="b"/>
              <a:pathLst>
                <a:path w="323" h="337" extrusionOk="0">
                  <a:moveTo>
                    <a:pt x="153" y="0"/>
                  </a:moveTo>
                  <a:cubicBezTo>
                    <a:pt x="135" y="0"/>
                    <a:pt x="126" y="9"/>
                    <a:pt x="108" y="18"/>
                  </a:cubicBezTo>
                  <a:cubicBezTo>
                    <a:pt x="90" y="18"/>
                    <a:pt x="72" y="27"/>
                    <a:pt x="63" y="45"/>
                  </a:cubicBezTo>
                  <a:lnTo>
                    <a:pt x="54" y="54"/>
                  </a:lnTo>
                  <a:lnTo>
                    <a:pt x="28" y="89"/>
                  </a:lnTo>
                  <a:lnTo>
                    <a:pt x="28" y="98"/>
                  </a:lnTo>
                  <a:lnTo>
                    <a:pt x="10" y="134"/>
                  </a:lnTo>
                  <a:cubicBezTo>
                    <a:pt x="1" y="170"/>
                    <a:pt x="1" y="196"/>
                    <a:pt x="10" y="223"/>
                  </a:cubicBezTo>
                  <a:cubicBezTo>
                    <a:pt x="19" y="250"/>
                    <a:pt x="28" y="268"/>
                    <a:pt x="54" y="286"/>
                  </a:cubicBezTo>
                  <a:cubicBezTo>
                    <a:pt x="72" y="312"/>
                    <a:pt x="90" y="321"/>
                    <a:pt x="117" y="330"/>
                  </a:cubicBezTo>
                  <a:cubicBezTo>
                    <a:pt x="130" y="335"/>
                    <a:pt x="146" y="337"/>
                    <a:pt x="162" y="337"/>
                  </a:cubicBezTo>
                  <a:cubicBezTo>
                    <a:pt x="177" y="337"/>
                    <a:pt x="193" y="335"/>
                    <a:pt x="206" y="330"/>
                  </a:cubicBezTo>
                  <a:lnTo>
                    <a:pt x="242" y="312"/>
                  </a:lnTo>
                  <a:lnTo>
                    <a:pt x="278" y="286"/>
                  </a:lnTo>
                  <a:lnTo>
                    <a:pt x="304" y="259"/>
                  </a:lnTo>
                  <a:cubicBezTo>
                    <a:pt x="304" y="241"/>
                    <a:pt x="313" y="232"/>
                    <a:pt x="313" y="214"/>
                  </a:cubicBezTo>
                  <a:cubicBezTo>
                    <a:pt x="322" y="205"/>
                    <a:pt x="322" y="187"/>
                    <a:pt x="322" y="170"/>
                  </a:cubicBezTo>
                  <a:lnTo>
                    <a:pt x="322" y="161"/>
                  </a:lnTo>
                  <a:lnTo>
                    <a:pt x="322" y="116"/>
                  </a:lnTo>
                  <a:lnTo>
                    <a:pt x="304" y="80"/>
                  </a:lnTo>
                  <a:lnTo>
                    <a:pt x="278" y="45"/>
                  </a:lnTo>
                  <a:cubicBezTo>
                    <a:pt x="269" y="27"/>
                    <a:pt x="251" y="18"/>
                    <a:pt x="233" y="18"/>
                  </a:cubicBezTo>
                  <a:cubicBezTo>
                    <a:pt x="224" y="9"/>
                    <a:pt x="206" y="0"/>
                    <a:pt x="188"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endParaRPr/>
            </a:p>
          </p:txBody>
        </p:sp>
        <p:sp>
          <p:nvSpPr>
            <p:cNvPr id="3467" name="Google Shape;3467;p36"/>
            <p:cNvSpPr/>
            <p:nvPr/>
          </p:nvSpPr>
          <p:spPr>
            <a:xfrm rot="-7457137">
              <a:off x="742445" y="3980046"/>
              <a:ext cx="32049" cy="32855"/>
            </a:xfrm>
            <a:custGeom>
              <a:avLst/>
              <a:gdLst/>
              <a:ahLst/>
              <a:cxnLst/>
              <a:rect l="l" t="t" r="r" b="b"/>
              <a:pathLst>
                <a:path w="358" h="367" extrusionOk="0">
                  <a:moveTo>
                    <a:pt x="152" y="1"/>
                  </a:moveTo>
                  <a:lnTo>
                    <a:pt x="125" y="10"/>
                  </a:lnTo>
                  <a:lnTo>
                    <a:pt x="107" y="19"/>
                  </a:lnTo>
                  <a:lnTo>
                    <a:pt x="98" y="28"/>
                  </a:lnTo>
                  <a:lnTo>
                    <a:pt x="89" y="28"/>
                  </a:lnTo>
                  <a:cubicBezTo>
                    <a:pt x="71" y="37"/>
                    <a:pt x="63" y="46"/>
                    <a:pt x="54" y="54"/>
                  </a:cubicBezTo>
                  <a:lnTo>
                    <a:pt x="45" y="63"/>
                  </a:lnTo>
                  <a:cubicBezTo>
                    <a:pt x="36" y="72"/>
                    <a:pt x="27" y="81"/>
                    <a:pt x="18" y="99"/>
                  </a:cubicBezTo>
                  <a:lnTo>
                    <a:pt x="9" y="117"/>
                  </a:lnTo>
                  <a:lnTo>
                    <a:pt x="0" y="135"/>
                  </a:lnTo>
                  <a:lnTo>
                    <a:pt x="0" y="144"/>
                  </a:lnTo>
                  <a:lnTo>
                    <a:pt x="0" y="171"/>
                  </a:lnTo>
                  <a:lnTo>
                    <a:pt x="0" y="188"/>
                  </a:lnTo>
                  <a:lnTo>
                    <a:pt x="0" y="197"/>
                  </a:lnTo>
                  <a:lnTo>
                    <a:pt x="0" y="215"/>
                  </a:lnTo>
                  <a:cubicBezTo>
                    <a:pt x="0" y="215"/>
                    <a:pt x="0" y="224"/>
                    <a:pt x="0" y="224"/>
                  </a:cubicBezTo>
                  <a:cubicBezTo>
                    <a:pt x="0" y="224"/>
                    <a:pt x="0" y="233"/>
                    <a:pt x="0" y="242"/>
                  </a:cubicBezTo>
                  <a:cubicBezTo>
                    <a:pt x="0" y="260"/>
                    <a:pt x="9" y="269"/>
                    <a:pt x="9" y="278"/>
                  </a:cubicBezTo>
                  <a:lnTo>
                    <a:pt x="9" y="287"/>
                  </a:lnTo>
                  <a:cubicBezTo>
                    <a:pt x="18" y="304"/>
                    <a:pt x="27" y="313"/>
                    <a:pt x="45" y="322"/>
                  </a:cubicBezTo>
                  <a:lnTo>
                    <a:pt x="71" y="349"/>
                  </a:lnTo>
                  <a:cubicBezTo>
                    <a:pt x="89" y="358"/>
                    <a:pt x="98" y="358"/>
                    <a:pt x="116" y="367"/>
                  </a:cubicBezTo>
                  <a:lnTo>
                    <a:pt x="214" y="367"/>
                  </a:lnTo>
                  <a:lnTo>
                    <a:pt x="232" y="358"/>
                  </a:lnTo>
                  <a:lnTo>
                    <a:pt x="250" y="349"/>
                  </a:lnTo>
                  <a:cubicBezTo>
                    <a:pt x="259" y="349"/>
                    <a:pt x="268" y="340"/>
                    <a:pt x="277" y="331"/>
                  </a:cubicBezTo>
                  <a:cubicBezTo>
                    <a:pt x="286" y="331"/>
                    <a:pt x="295" y="322"/>
                    <a:pt x="295" y="313"/>
                  </a:cubicBezTo>
                  <a:lnTo>
                    <a:pt x="295" y="304"/>
                  </a:lnTo>
                  <a:lnTo>
                    <a:pt x="330" y="269"/>
                  </a:lnTo>
                  <a:lnTo>
                    <a:pt x="339" y="251"/>
                  </a:lnTo>
                  <a:cubicBezTo>
                    <a:pt x="348" y="233"/>
                    <a:pt x="357" y="224"/>
                    <a:pt x="357" y="206"/>
                  </a:cubicBezTo>
                  <a:lnTo>
                    <a:pt x="357" y="179"/>
                  </a:lnTo>
                  <a:lnTo>
                    <a:pt x="357" y="171"/>
                  </a:lnTo>
                  <a:lnTo>
                    <a:pt x="357" y="126"/>
                  </a:lnTo>
                  <a:cubicBezTo>
                    <a:pt x="357" y="108"/>
                    <a:pt x="348" y="99"/>
                    <a:pt x="339" y="81"/>
                  </a:cubicBezTo>
                  <a:lnTo>
                    <a:pt x="339" y="72"/>
                  </a:lnTo>
                  <a:cubicBezTo>
                    <a:pt x="339" y="72"/>
                    <a:pt x="330" y="63"/>
                    <a:pt x="321" y="63"/>
                  </a:cubicBezTo>
                  <a:cubicBezTo>
                    <a:pt x="321" y="54"/>
                    <a:pt x="312" y="46"/>
                    <a:pt x="304" y="37"/>
                  </a:cubicBezTo>
                  <a:cubicBezTo>
                    <a:pt x="304" y="37"/>
                    <a:pt x="304" y="37"/>
                    <a:pt x="295" y="28"/>
                  </a:cubicBezTo>
                  <a:cubicBezTo>
                    <a:pt x="286" y="19"/>
                    <a:pt x="268" y="10"/>
                    <a:pt x="241"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endParaRPr/>
            </a:p>
          </p:txBody>
        </p:sp>
        <p:sp>
          <p:nvSpPr>
            <p:cNvPr id="3468" name="Google Shape;3468;p36"/>
            <p:cNvSpPr/>
            <p:nvPr/>
          </p:nvSpPr>
          <p:spPr>
            <a:xfrm rot="-7457137">
              <a:off x="681283" y="4112373"/>
              <a:ext cx="42434" cy="42792"/>
            </a:xfrm>
            <a:custGeom>
              <a:avLst/>
              <a:gdLst/>
              <a:ahLst/>
              <a:cxnLst/>
              <a:rect l="l" t="t" r="r" b="b"/>
              <a:pathLst>
                <a:path w="474" h="478" extrusionOk="0">
                  <a:moveTo>
                    <a:pt x="250" y="0"/>
                  </a:moveTo>
                  <a:cubicBezTo>
                    <a:pt x="232" y="0"/>
                    <a:pt x="206" y="9"/>
                    <a:pt x="188" y="9"/>
                  </a:cubicBezTo>
                  <a:cubicBezTo>
                    <a:pt x="116" y="27"/>
                    <a:pt x="63" y="80"/>
                    <a:pt x="18" y="134"/>
                  </a:cubicBezTo>
                  <a:cubicBezTo>
                    <a:pt x="9" y="152"/>
                    <a:pt x="0" y="170"/>
                    <a:pt x="0" y="196"/>
                  </a:cubicBezTo>
                  <a:cubicBezTo>
                    <a:pt x="0" y="205"/>
                    <a:pt x="0" y="214"/>
                    <a:pt x="0" y="223"/>
                  </a:cubicBezTo>
                  <a:cubicBezTo>
                    <a:pt x="0" y="232"/>
                    <a:pt x="0" y="241"/>
                    <a:pt x="0" y="250"/>
                  </a:cubicBezTo>
                  <a:lnTo>
                    <a:pt x="0" y="286"/>
                  </a:lnTo>
                  <a:cubicBezTo>
                    <a:pt x="0" y="295"/>
                    <a:pt x="0" y="303"/>
                    <a:pt x="9" y="312"/>
                  </a:cubicBezTo>
                  <a:lnTo>
                    <a:pt x="9" y="330"/>
                  </a:lnTo>
                  <a:lnTo>
                    <a:pt x="9" y="339"/>
                  </a:lnTo>
                  <a:cubicBezTo>
                    <a:pt x="18" y="348"/>
                    <a:pt x="18" y="348"/>
                    <a:pt x="27" y="357"/>
                  </a:cubicBezTo>
                  <a:cubicBezTo>
                    <a:pt x="27" y="366"/>
                    <a:pt x="27" y="375"/>
                    <a:pt x="36" y="384"/>
                  </a:cubicBezTo>
                  <a:cubicBezTo>
                    <a:pt x="73" y="443"/>
                    <a:pt x="141" y="478"/>
                    <a:pt x="213" y="478"/>
                  </a:cubicBezTo>
                  <a:cubicBezTo>
                    <a:pt x="228" y="478"/>
                    <a:pt x="244" y="476"/>
                    <a:pt x="259" y="473"/>
                  </a:cubicBezTo>
                  <a:cubicBezTo>
                    <a:pt x="295" y="455"/>
                    <a:pt x="339" y="437"/>
                    <a:pt x="366" y="402"/>
                  </a:cubicBezTo>
                  <a:cubicBezTo>
                    <a:pt x="384" y="393"/>
                    <a:pt x="393" y="384"/>
                    <a:pt x="411" y="366"/>
                  </a:cubicBezTo>
                  <a:cubicBezTo>
                    <a:pt x="438" y="330"/>
                    <a:pt x="455" y="295"/>
                    <a:pt x="464" y="259"/>
                  </a:cubicBezTo>
                  <a:cubicBezTo>
                    <a:pt x="473" y="241"/>
                    <a:pt x="473" y="223"/>
                    <a:pt x="473" y="205"/>
                  </a:cubicBezTo>
                  <a:cubicBezTo>
                    <a:pt x="473" y="196"/>
                    <a:pt x="473" y="179"/>
                    <a:pt x="473" y="170"/>
                  </a:cubicBezTo>
                  <a:cubicBezTo>
                    <a:pt x="473" y="161"/>
                    <a:pt x="464" y="161"/>
                    <a:pt x="464" y="152"/>
                  </a:cubicBezTo>
                  <a:cubicBezTo>
                    <a:pt x="455" y="107"/>
                    <a:pt x="429" y="71"/>
                    <a:pt x="393" y="45"/>
                  </a:cubicBezTo>
                  <a:cubicBezTo>
                    <a:pt x="375" y="27"/>
                    <a:pt x="348" y="9"/>
                    <a:pt x="322" y="9"/>
                  </a:cubicBezTo>
                  <a:cubicBezTo>
                    <a:pt x="304" y="0"/>
                    <a:pt x="286" y="0"/>
                    <a:pt x="268"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endParaRPr/>
            </a:p>
          </p:txBody>
        </p:sp>
        <p:sp>
          <p:nvSpPr>
            <p:cNvPr id="3469" name="Google Shape;3469;p36"/>
            <p:cNvSpPr/>
            <p:nvPr/>
          </p:nvSpPr>
          <p:spPr>
            <a:xfrm rot="-7457137">
              <a:off x="982512" y="4003431"/>
              <a:ext cx="29632" cy="34735"/>
            </a:xfrm>
            <a:custGeom>
              <a:avLst/>
              <a:gdLst/>
              <a:ahLst/>
              <a:cxnLst/>
              <a:rect l="l" t="t" r="r" b="b"/>
              <a:pathLst>
                <a:path w="331" h="388" extrusionOk="0">
                  <a:moveTo>
                    <a:pt x="180" y="1"/>
                  </a:moveTo>
                  <a:cubicBezTo>
                    <a:pt x="168" y="1"/>
                    <a:pt x="155" y="2"/>
                    <a:pt x="143" y="4"/>
                  </a:cubicBezTo>
                  <a:cubicBezTo>
                    <a:pt x="116" y="13"/>
                    <a:pt x="99" y="31"/>
                    <a:pt x="81" y="48"/>
                  </a:cubicBezTo>
                  <a:lnTo>
                    <a:pt x="54" y="75"/>
                  </a:lnTo>
                  <a:lnTo>
                    <a:pt x="45" y="84"/>
                  </a:lnTo>
                  <a:cubicBezTo>
                    <a:pt x="27" y="93"/>
                    <a:pt x="18" y="111"/>
                    <a:pt x="9" y="138"/>
                  </a:cubicBezTo>
                  <a:cubicBezTo>
                    <a:pt x="9" y="147"/>
                    <a:pt x="0" y="155"/>
                    <a:pt x="0" y="164"/>
                  </a:cubicBezTo>
                  <a:lnTo>
                    <a:pt x="0" y="209"/>
                  </a:lnTo>
                  <a:cubicBezTo>
                    <a:pt x="0" y="209"/>
                    <a:pt x="0" y="209"/>
                    <a:pt x="0" y="218"/>
                  </a:cubicBezTo>
                  <a:lnTo>
                    <a:pt x="0" y="263"/>
                  </a:lnTo>
                  <a:lnTo>
                    <a:pt x="0" y="272"/>
                  </a:lnTo>
                  <a:cubicBezTo>
                    <a:pt x="9" y="298"/>
                    <a:pt x="18" y="316"/>
                    <a:pt x="45" y="334"/>
                  </a:cubicBezTo>
                  <a:cubicBezTo>
                    <a:pt x="54" y="352"/>
                    <a:pt x="72" y="361"/>
                    <a:pt x="90" y="370"/>
                  </a:cubicBezTo>
                  <a:cubicBezTo>
                    <a:pt x="108" y="379"/>
                    <a:pt x="134" y="388"/>
                    <a:pt x="152" y="388"/>
                  </a:cubicBezTo>
                  <a:cubicBezTo>
                    <a:pt x="179" y="388"/>
                    <a:pt x="206" y="379"/>
                    <a:pt x="233" y="361"/>
                  </a:cubicBezTo>
                  <a:lnTo>
                    <a:pt x="241" y="352"/>
                  </a:lnTo>
                  <a:lnTo>
                    <a:pt x="250" y="352"/>
                  </a:lnTo>
                  <a:lnTo>
                    <a:pt x="268" y="343"/>
                  </a:lnTo>
                  <a:lnTo>
                    <a:pt x="286" y="334"/>
                  </a:lnTo>
                  <a:cubicBezTo>
                    <a:pt x="295" y="316"/>
                    <a:pt x="304" y="307"/>
                    <a:pt x="313" y="298"/>
                  </a:cubicBezTo>
                  <a:cubicBezTo>
                    <a:pt x="313" y="280"/>
                    <a:pt x="322" y="272"/>
                    <a:pt x="331" y="254"/>
                  </a:cubicBezTo>
                  <a:lnTo>
                    <a:pt x="331" y="245"/>
                  </a:lnTo>
                  <a:cubicBezTo>
                    <a:pt x="331" y="236"/>
                    <a:pt x="331" y="218"/>
                    <a:pt x="331" y="200"/>
                  </a:cubicBezTo>
                  <a:cubicBezTo>
                    <a:pt x="331" y="200"/>
                    <a:pt x="331" y="191"/>
                    <a:pt x="331" y="191"/>
                  </a:cubicBezTo>
                  <a:cubicBezTo>
                    <a:pt x="331" y="182"/>
                    <a:pt x="331" y="182"/>
                    <a:pt x="331" y="173"/>
                  </a:cubicBezTo>
                  <a:cubicBezTo>
                    <a:pt x="331" y="155"/>
                    <a:pt x="331" y="138"/>
                    <a:pt x="331" y="120"/>
                  </a:cubicBezTo>
                  <a:cubicBezTo>
                    <a:pt x="322" y="93"/>
                    <a:pt x="313" y="66"/>
                    <a:pt x="304" y="48"/>
                  </a:cubicBezTo>
                  <a:cubicBezTo>
                    <a:pt x="269" y="14"/>
                    <a:pt x="224" y="1"/>
                    <a:pt x="180"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endParaRPr/>
            </a:p>
          </p:txBody>
        </p:sp>
        <p:sp>
          <p:nvSpPr>
            <p:cNvPr id="3470" name="Google Shape;3470;p36"/>
            <p:cNvSpPr/>
            <p:nvPr/>
          </p:nvSpPr>
          <p:spPr>
            <a:xfrm rot="-7457137">
              <a:off x="963590" y="4163635"/>
              <a:ext cx="40106" cy="41449"/>
            </a:xfrm>
            <a:custGeom>
              <a:avLst/>
              <a:gdLst/>
              <a:ahLst/>
              <a:cxnLst/>
              <a:rect l="l" t="t" r="r" b="b"/>
              <a:pathLst>
                <a:path w="448" h="463" extrusionOk="0">
                  <a:moveTo>
                    <a:pt x="233" y="1"/>
                  </a:moveTo>
                  <a:cubicBezTo>
                    <a:pt x="215" y="1"/>
                    <a:pt x="197" y="1"/>
                    <a:pt x="179" y="10"/>
                  </a:cubicBezTo>
                  <a:cubicBezTo>
                    <a:pt x="170" y="10"/>
                    <a:pt x="162" y="10"/>
                    <a:pt x="153" y="19"/>
                  </a:cubicBezTo>
                  <a:cubicBezTo>
                    <a:pt x="144" y="19"/>
                    <a:pt x="135" y="28"/>
                    <a:pt x="126" y="28"/>
                  </a:cubicBezTo>
                  <a:cubicBezTo>
                    <a:pt x="108" y="37"/>
                    <a:pt x="99" y="54"/>
                    <a:pt x="90" y="63"/>
                  </a:cubicBezTo>
                  <a:cubicBezTo>
                    <a:pt x="72" y="72"/>
                    <a:pt x="54" y="90"/>
                    <a:pt x="46" y="108"/>
                  </a:cubicBezTo>
                  <a:lnTo>
                    <a:pt x="37" y="126"/>
                  </a:lnTo>
                  <a:cubicBezTo>
                    <a:pt x="28" y="144"/>
                    <a:pt x="19" y="161"/>
                    <a:pt x="19" y="188"/>
                  </a:cubicBezTo>
                  <a:cubicBezTo>
                    <a:pt x="1" y="242"/>
                    <a:pt x="10" y="295"/>
                    <a:pt x="37" y="349"/>
                  </a:cubicBezTo>
                  <a:cubicBezTo>
                    <a:pt x="37" y="349"/>
                    <a:pt x="37" y="349"/>
                    <a:pt x="37" y="358"/>
                  </a:cubicBezTo>
                  <a:lnTo>
                    <a:pt x="63" y="385"/>
                  </a:lnTo>
                  <a:cubicBezTo>
                    <a:pt x="63" y="394"/>
                    <a:pt x="72" y="402"/>
                    <a:pt x="81" y="402"/>
                  </a:cubicBezTo>
                  <a:lnTo>
                    <a:pt x="99" y="420"/>
                  </a:lnTo>
                  <a:lnTo>
                    <a:pt x="126" y="429"/>
                  </a:lnTo>
                  <a:cubicBezTo>
                    <a:pt x="144" y="438"/>
                    <a:pt x="162" y="447"/>
                    <a:pt x="179" y="456"/>
                  </a:cubicBezTo>
                  <a:cubicBezTo>
                    <a:pt x="197" y="460"/>
                    <a:pt x="215" y="463"/>
                    <a:pt x="232" y="463"/>
                  </a:cubicBezTo>
                  <a:cubicBezTo>
                    <a:pt x="249" y="463"/>
                    <a:pt x="264" y="460"/>
                    <a:pt x="278" y="456"/>
                  </a:cubicBezTo>
                  <a:cubicBezTo>
                    <a:pt x="313" y="447"/>
                    <a:pt x="340" y="429"/>
                    <a:pt x="367" y="402"/>
                  </a:cubicBezTo>
                  <a:cubicBezTo>
                    <a:pt x="394" y="376"/>
                    <a:pt x="420" y="331"/>
                    <a:pt x="429" y="295"/>
                  </a:cubicBezTo>
                  <a:cubicBezTo>
                    <a:pt x="429" y="286"/>
                    <a:pt x="438" y="277"/>
                    <a:pt x="438" y="269"/>
                  </a:cubicBezTo>
                  <a:cubicBezTo>
                    <a:pt x="438" y="251"/>
                    <a:pt x="447" y="233"/>
                    <a:pt x="447" y="215"/>
                  </a:cubicBezTo>
                  <a:cubicBezTo>
                    <a:pt x="447" y="215"/>
                    <a:pt x="447" y="206"/>
                    <a:pt x="447" y="206"/>
                  </a:cubicBezTo>
                  <a:cubicBezTo>
                    <a:pt x="447" y="188"/>
                    <a:pt x="447" y="179"/>
                    <a:pt x="447" y="161"/>
                  </a:cubicBezTo>
                  <a:cubicBezTo>
                    <a:pt x="438" y="144"/>
                    <a:pt x="438" y="126"/>
                    <a:pt x="429" y="108"/>
                  </a:cubicBezTo>
                  <a:cubicBezTo>
                    <a:pt x="420" y="90"/>
                    <a:pt x="411" y="72"/>
                    <a:pt x="394" y="63"/>
                  </a:cubicBezTo>
                  <a:cubicBezTo>
                    <a:pt x="385" y="45"/>
                    <a:pt x="367" y="37"/>
                    <a:pt x="349" y="28"/>
                  </a:cubicBezTo>
                  <a:cubicBezTo>
                    <a:pt x="331" y="19"/>
                    <a:pt x="322" y="10"/>
                    <a:pt x="304" y="10"/>
                  </a:cubicBezTo>
                  <a:lnTo>
                    <a:pt x="295" y="10"/>
                  </a:lnTo>
                  <a:cubicBezTo>
                    <a:pt x="278" y="1"/>
                    <a:pt x="251" y="1"/>
                    <a:pt x="233"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endParaRPr/>
            </a:p>
          </p:txBody>
        </p:sp>
        <p:sp>
          <p:nvSpPr>
            <p:cNvPr id="3471" name="Google Shape;3471;p36"/>
            <p:cNvSpPr/>
            <p:nvPr/>
          </p:nvSpPr>
          <p:spPr>
            <a:xfrm rot="-7457137">
              <a:off x="1058624" y="4217509"/>
              <a:ext cx="32049" cy="29990"/>
            </a:xfrm>
            <a:custGeom>
              <a:avLst/>
              <a:gdLst/>
              <a:ahLst/>
              <a:cxnLst/>
              <a:rect l="l" t="t" r="r" b="b"/>
              <a:pathLst>
                <a:path w="358" h="335" extrusionOk="0">
                  <a:moveTo>
                    <a:pt x="177" y="0"/>
                  </a:moveTo>
                  <a:cubicBezTo>
                    <a:pt x="167" y="0"/>
                    <a:pt x="156" y="2"/>
                    <a:pt x="143" y="7"/>
                  </a:cubicBezTo>
                  <a:cubicBezTo>
                    <a:pt x="134" y="7"/>
                    <a:pt x="116" y="16"/>
                    <a:pt x="107" y="25"/>
                  </a:cubicBezTo>
                  <a:lnTo>
                    <a:pt x="89" y="25"/>
                  </a:lnTo>
                  <a:lnTo>
                    <a:pt x="71" y="33"/>
                  </a:lnTo>
                  <a:lnTo>
                    <a:pt x="54" y="51"/>
                  </a:lnTo>
                  <a:cubicBezTo>
                    <a:pt x="45" y="60"/>
                    <a:pt x="36" y="69"/>
                    <a:pt x="27" y="87"/>
                  </a:cubicBezTo>
                  <a:lnTo>
                    <a:pt x="18" y="96"/>
                  </a:lnTo>
                  <a:lnTo>
                    <a:pt x="9" y="141"/>
                  </a:lnTo>
                  <a:cubicBezTo>
                    <a:pt x="0" y="158"/>
                    <a:pt x="0" y="176"/>
                    <a:pt x="9" y="203"/>
                  </a:cubicBezTo>
                  <a:cubicBezTo>
                    <a:pt x="0" y="212"/>
                    <a:pt x="9" y="230"/>
                    <a:pt x="18" y="239"/>
                  </a:cubicBezTo>
                  <a:cubicBezTo>
                    <a:pt x="18" y="257"/>
                    <a:pt x="36" y="274"/>
                    <a:pt x="45" y="292"/>
                  </a:cubicBezTo>
                  <a:lnTo>
                    <a:pt x="80" y="310"/>
                  </a:lnTo>
                  <a:lnTo>
                    <a:pt x="116" y="328"/>
                  </a:lnTo>
                  <a:cubicBezTo>
                    <a:pt x="125" y="332"/>
                    <a:pt x="136" y="335"/>
                    <a:pt x="147" y="335"/>
                  </a:cubicBezTo>
                  <a:cubicBezTo>
                    <a:pt x="159" y="335"/>
                    <a:pt x="170" y="332"/>
                    <a:pt x="179" y="328"/>
                  </a:cubicBezTo>
                  <a:cubicBezTo>
                    <a:pt x="196" y="328"/>
                    <a:pt x="223" y="319"/>
                    <a:pt x="241" y="310"/>
                  </a:cubicBezTo>
                  <a:lnTo>
                    <a:pt x="250" y="310"/>
                  </a:lnTo>
                  <a:lnTo>
                    <a:pt x="259" y="301"/>
                  </a:lnTo>
                  <a:cubicBezTo>
                    <a:pt x="268" y="292"/>
                    <a:pt x="286" y="283"/>
                    <a:pt x="295" y="274"/>
                  </a:cubicBezTo>
                  <a:cubicBezTo>
                    <a:pt x="304" y="266"/>
                    <a:pt x="312" y="248"/>
                    <a:pt x="321" y="239"/>
                  </a:cubicBezTo>
                  <a:lnTo>
                    <a:pt x="330" y="221"/>
                  </a:lnTo>
                  <a:cubicBezTo>
                    <a:pt x="348" y="212"/>
                    <a:pt x="348" y="185"/>
                    <a:pt x="348" y="167"/>
                  </a:cubicBezTo>
                  <a:cubicBezTo>
                    <a:pt x="357" y="150"/>
                    <a:pt x="357" y="141"/>
                    <a:pt x="348" y="123"/>
                  </a:cubicBezTo>
                  <a:cubicBezTo>
                    <a:pt x="348" y="105"/>
                    <a:pt x="348" y="87"/>
                    <a:pt x="330" y="69"/>
                  </a:cubicBezTo>
                  <a:lnTo>
                    <a:pt x="304" y="51"/>
                  </a:lnTo>
                  <a:lnTo>
                    <a:pt x="268" y="25"/>
                  </a:lnTo>
                  <a:cubicBezTo>
                    <a:pt x="250" y="16"/>
                    <a:pt x="232" y="7"/>
                    <a:pt x="205" y="7"/>
                  </a:cubicBezTo>
                  <a:cubicBezTo>
                    <a:pt x="196" y="2"/>
                    <a:pt x="188" y="0"/>
                    <a:pt x="177"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endParaRPr/>
            </a:p>
          </p:txBody>
        </p:sp>
        <p:sp>
          <p:nvSpPr>
            <p:cNvPr id="3472" name="Google Shape;3472;p36"/>
            <p:cNvSpPr/>
            <p:nvPr/>
          </p:nvSpPr>
          <p:spPr>
            <a:xfrm rot="-7457137">
              <a:off x="1106107" y="4325989"/>
              <a:ext cx="31333" cy="30259"/>
            </a:xfrm>
            <a:custGeom>
              <a:avLst/>
              <a:gdLst/>
              <a:ahLst/>
              <a:cxnLst/>
              <a:rect l="l" t="t" r="r" b="b"/>
              <a:pathLst>
                <a:path w="350" h="338" extrusionOk="0">
                  <a:moveTo>
                    <a:pt x="175" y="0"/>
                  </a:moveTo>
                  <a:cubicBezTo>
                    <a:pt x="162" y="0"/>
                    <a:pt x="148" y="2"/>
                    <a:pt x="135" y="7"/>
                  </a:cubicBezTo>
                  <a:lnTo>
                    <a:pt x="126" y="7"/>
                  </a:lnTo>
                  <a:lnTo>
                    <a:pt x="81" y="25"/>
                  </a:lnTo>
                  <a:lnTo>
                    <a:pt x="55" y="51"/>
                  </a:lnTo>
                  <a:cubicBezTo>
                    <a:pt x="37" y="69"/>
                    <a:pt x="28" y="78"/>
                    <a:pt x="19" y="105"/>
                  </a:cubicBezTo>
                  <a:cubicBezTo>
                    <a:pt x="10" y="123"/>
                    <a:pt x="1" y="141"/>
                    <a:pt x="10" y="159"/>
                  </a:cubicBezTo>
                  <a:lnTo>
                    <a:pt x="10" y="176"/>
                  </a:lnTo>
                  <a:cubicBezTo>
                    <a:pt x="10" y="194"/>
                    <a:pt x="10" y="203"/>
                    <a:pt x="10" y="221"/>
                  </a:cubicBezTo>
                  <a:cubicBezTo>
                    <a:pt x="19" y="239"/>
                    <a:pt x="28" y="257"/>
                    <a:pt x="37" y="275"/>
                  </a:cubicBezTo>
                  <a:cubicBezTo>
                    <a:pt x="46" y="283"/>
                    <a:pt x="55" y="292"/>
                    <a:pt x="72" y="301"/>
                  </a:cubicBezTo>
                  <a:cubicBezTo>
                    <a:pt x="81" y="310"/>
                    <a:pt x="90" y="319"/>
                    <a:pt x="99" y="319"/>
                  </a:cubicBezTo>
                  <a:cubicBezTo>
                    <a:pt x="117" y="328"/>
                    <a:pt x="126" y="337"/>
                    <a:pt x="144" y="337"/>
                  </a:cubicBezTo>
                  <a:lnTo>
                    <a:pt x="206" y="337"/>
                  </a:lnTo>
                  <a:cubicBezTo>
                    <a:pt x="215" y="328"/>
                    <a:pt x="233" y="319"/>
                    <a:pt x="242" y="319"/>
                  </a:cubicBezTo>
                  <a:lnTo>
                    <a:pt x="251" y="310"/>
                  </a:lnTo>
                  <a:cubicBezTo>
                    <a:pt x="269" y="301"/>
                    <a:pt x="287" y="292"/>
                    <a:pt x="295" y="283"/>
                  </a:cubicBezTo>
                  <a:cubicBezTo>
                    <a:pt x="313" y="266"/>
                    <a:pt x="322" y="248"/>
                    <a:pt x="331" y="230"/>
                  </a:cubicBezTo>
                  <a:cubicBezTo>
                    <a:pt x="340" y="212"/>
                    <a:pt x="349" y="185"/>
                    <a:pt x="349" y="167"/>
                  </a:cubicBezTo>
                  <a:lnTo>
                    <a:pt x="349" y="123"/>
                  </a:lnTo>
                  <a:cubicBezTo>
                    <a:pt x="340" y="105"/>
                    <a:pt x="322" y="96"/>
                    <a:pt x="313" y="78"/>
                  </a:cubicBezTo>
                  <a:cubicBezTo>
                    <a:pt x="304" y="69"/>
                    <a:pt x="295" y="60"/>
                    <a:pt x="287" y="51"/>
                  </a:cubicBezTo>
                  <a:cubicBezTo>
                    <a:pt x="269" y="25"/>
                    <a:pt x="242" y="16"/>
                    <a:pt x="215" y="7"/>
                  </a:cubicBezTo>
                  <a:cubicBezTo>
                    <a:pt x="202" y="2"/>
                    <a:pt x="188" y="0"/>
                    <a:pt x="175"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endParaRPr/>
            </a:p>
          </p:txBody>
        </p:sp>
        <p:sp>
          <p:nvSpPr>
            <p:cNvPr id="3473" name="Google Shape;3473;p36"/>
            <p:cNvSpPr/>
            <p:nvPr/>
          </p:nvSpPr>
          <p:spPr>
            <a:xfrm rot="-7457137">
              <a:off x="996372" y="4367075"/>
              <a:ext cx="30438" cy="29632"/>
            </a:xfrm>
            <a:custGeom>
              <a:avLst/>
              <a:gdLst/>
              <a:ahLst/>
              <a:cxnLst/>
              <a:rect l="l" t="t" r="r" b="b"/>
              <a:pathLst>
                <a:path w="340" h="331" extrusionOk="0">
                  <a:moveTo>
                    <a:pt x="179" y="1"/>
                  </a:moveTo>
                  <a:cubicBezTo>
                    <a:pt x="134" y="1"/>
                    <a:pt x="98" y="18"/>
                    <a:pt x="72" y="45"/>
                  </a:cubicBezTo>
                  <a:lnTo>
                    <a:pt x="63" y="54"/>
                  </a:lnTo>
                  <a:lnTo>
                    <a:pt x="36" y="90"/>
                  </a:lnTo>
                  <a:lnTo>
                    <a:pt x="27" y="99"/>
                  </a:lnTo>
                  <a:cubicBezTo>
                    <a:pt x="18" y="108"/>
                    <a:pt x="18" y="125"/>
                    <a:pt x="9" y="143"/>
                  </a:cubicBezTo>
                  <a:cubicBezTo>
                    <a:pt x="9" y="152"/>
                    <a:pt x="9" y="170"/>
                    <a:pt x="0" y="179"/>
                  </a:cubicBezTo>
                  <a:cubicBezTo>
                    <a:pt x="0" y="206"/>
                    <a:pt x="9" y="224"/>
                    <a:pt x="18" y="242"/>
                  </a:cubicBezTo>
                  <a:cubicBezTo>
                    <a:pt x="18" y="250"/>
                    <a:pt x="27" y="268"/>
                    <a:pt x="36" y="277"/>
                  </a:cubicBezTo>
                  <a:cubicBezTo>
                    <a:pt x="45" y="295"/>
                    <a:pt x="63" y="304"/>
                    <a:pt x="81" y="313"/>
                  </a:cubicBezTo>
                  <a:lnTo>
                    <a:pt x="116" y="331"/>
                  </a:lnTo>
                  <a:lnTo>
                    <a:pt x="161" y="331"/>
                  </a:lnTo>
                  <a:cubicBezTo>
                    <a:pt x="179" y="331"/>
                    <a:pt x="206" y="331"/>
                    <a:pt x="223" y="322"/>
                  </a:cubicBezTo>
                  <a:cubicBezTo>
                    <a:pt x="241" y="313"/>
                    <a:pt x="259" y="304"/>
                    <a:pt x="268" y="286"/>
                  </a:cubicBezTo>
                  <a:lnTo>
                    <a:pt x="286" y="268"/>
                  </a:lnTo>
                  <a:lnTo>
                    <a:pt x="295" y="268"/>
                  </a:lnTo>
                  <a:cubicBezTo>
                    <a:pt x="304" y="259"/>
                    <a:pt x="313" y="242"/>
                    <a:pt x="322" y="224"/>
                  </a:cubicBezTo>
                  <a:cubicBezTo>
                    <a:pt x="330" y="215"/>
                    <a:pt x="330" y="206"/>
                    <a:pt x="339" y="188"/>
                  </a:cubicBezTo>
                  <a:lnTo>
                    <a:pt x="339" y="179"/>
                  </a:lnTo>
                  <a:lnTo>
                    <a:pt x="339" y="134"/>
                  </a:lnTo>
                  <a:cubicBezTo>
                    <a:pt x="339" y="117"/>
                    <a:pt x="339" y="99"/>
                    <a:pt x="330" y="81"/>
                  </a:cubicBezTo>
                  <a:cubicBezTo>
                    <a:pt x="322" y="72"/>
                    <a:pt x="313" y="63"/>
                    <a:pt x="304" y="54"/>
                  </a:cubicBezTo>
                  <a:cubicBezTo>
                    <a:pt x="295" y="36"/>
                    <a:pt x="277" y="27"/>
                    <a:pt x="259" y="18"/>
                  </a:cubicBezTo>
                  <a:lnTo>
                    <a:pt x="223" y="1"/>
                  </a:ln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endParaRPr/>
            </a:p>
          </p:txBody>
        </p:sp>
        <p:sp>
          <p:nvSpPr>
            <p:cNvPr id="3474" name="Google Shape;3474;p36"/>
            <p:cNvSpPr/>
            <p:nvPr/>
          </p:nvSpPr>
          <p:spPr>
            <a:xfrm rot="-7457137">
              <a:off x="1083665" y="4316610"/>
              <a:ext cx="63114" cy="55325"/>
            </a:xfrm>
            <a:custGeom>
              <a:avLst/>
              <a:gdLst/>
              <a:ahLst/>
              <a:cxnLst/>
              <a:rect l="l" t="t" r="r" b="b"/>
              <a:pathLst>
                <a:path w="705" h="618" extrusionOk="0">
                  <a:moveTo>
                    <a:pt x="131" y="553"/>
                  </a:moveTo>
                  <a:cubicBezTo>
                    <a:pt x="141" y="562"/>
                    <a:pt x="152" y="571"/>
                    <a:pt x="163" y="580"/>
                  </a:cubicBezTo>
                  <a:cubicBezTo>
                    <a:pt x="151" y="571"/>
                    <a:pt x="141" y="562"/>
                    <a:pt x="131" y="553"/>
                  </a:cubicBezTo>
                  <a:close/>
                  <a:moveTo>
                    <a:pt x="163" y="580"/>
                  </a:moveTo>
                  <a:cubicBezTo>
                    <a:pt x="166" y="581"/>
                    <a:pt x="169" y="583"/>
                    <a:pt x="172" y="585"/>
                  </a:cubicBezTo>
                  <a:lnTo>
                    <a:pt x="172" y="585"/>
                  </a:lnTo>
                  <a:cubicBezTo>
                    <a:pt x="169" y="583"/>
                    <a:pt x="166" y="581"/>
                    <a:pt x="163" y="580"/>
                  </a:cubicBezTo>
                  <a:close/>
                  <a:moveTo>
                    <a:pt x="356" y="0"/>
                  </a:moveTo>
                  <a:cubicBezTo>
                    <a:pt x="325" y="0"/>
                    <a:pt x="293" y="6"/>
                    <a:pt x="261" y="17"/>
                  </a:cubicBezTo>
                  <a:cubicBezTo>
                    <a:pt x="181" y="44"/>
                    <a:pt x="118" y="98"/>
                    <a:pt x="74" y="169"/>
                  </a:cubicBezTo>
                  <a:cubicBezTo>
                    <a:pt x="0" y="291"/>
                    <a:pt x="24" y="451"/>
                    <a:pt x="131" y="553"/>
                  </a:cubicBezTo>
                  <a:lnTo>
                    <a:pt x="131" y="553"/>
                  </a:lnTo>
                  <a:cubicBezTo>
                    <a:pt x="86" y="509"/>
                    <a:pt x="56" y="451"/>
                    <a:pt x="56" y="392"/>
                  </a:cubicBezTo>
                  <a:cubicBezTo>
                    <a:pt x="47" y="321"/>
                    <a:pt x="65" y="240"/>
                    <a:pt x="109" y="178"/>
                  </a:cubicBezTo>
                  <a:cubicBezTo>
                    <a:pt x="164" y="81"/>
                    <a:pt x="245" y="41"/>
                    <a:pt x="328" y="41"/>
                  </a:cubicBezTo>
                  <a:cubicBezTo>
                    <a:pt x="516" y="41"/>
                    <a:pt x="705" y="252"/>
                    <a:pt x="556" y="464"/>
                  </a:cubicBezTo>
                  <a:cubicBezTo>
                    <a:pt x="511" y="526"/>
                    <a:pt x="457" y="580"/>
                    <a:pt x="386" y="606"/>
                  </a:cubicBezTo>
                  <a:cubicBezTo>
                    <a:pt x="362" y="612"/>
                    <a:pt x="337" y="615"/>
                    <a:pt x="310" y="615"/>
                  </a:cubicBezTo>
                  <a:cubicBezTo>
                    <a:pt x="262" y="615"/>
                    <a:pt x="213" y="605"/>
                    <a:pt x="172" y="585"/>
                  </a:cubicBezTo>
                  <a:lnTo>
                    <a:pt x="172" y="585"/>
                  </a:lnTo>
                  <a:cubicBezTo>
                    <a:pt x="216" y="607"/>
                    <a:pt x="262" y="617"/>
                    <a:pt x="307" y="617"/>
                  </a:cubicBezTo>
                  <a:cubicBezTo>
                    <a:pt x="410" y="617"/>
                    <a:pt x="510" y="563"/>
                    <a:pt x="565" y="472"/>
                  </a:cubicBezTo>
                  <a:cubicBezTo>
                    <a:pt x="609" y="410"/>
                    <a:pt x="636" y="330"/>
                    <a:pt x="627" y="249"/>
                  </a:cubicBezTo>
                  <a:cubicBezTo>
                    <a:pt x="613" y="104"/>
                    <a:pt x="492" y="0"/>
                    <a:pt x="35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475" name="Google Shape;3475;p36"/>
            <p:cNvSpPr/>
            <p:nvPr/>
          </p:nvSpPr>
          <p:spPr>
            <a:xfrm rot="-7457137">
              <a:off x="969524" y="4356355"/>
              <a:ext cx="78333" cy="71171"/>
            </a:xfrm>
            <a:custGeom>
              <a:avLst/>
              <a:gdLst/>
              <a:ahLst/>
              <a:cxnLst/>
              <a:rect l="l" t="t" r="r" b="b"/>
              <a:pathLst>
                <a:path w="875" h="795" extrusionOk="0">
                  <a:moveTo>
                    <a:pt x="96" y="644"/>
                  </a:moveTo>
                  <a:lnTo>
                    <a:pt x="96" y="644"/>
                  </a:lnTo>
                  <a:cubicBezTo>
                    <a:pt x="120" y="683"/>
                    <a:pt x="152" y="716"/>
                    <a:pt x="191" y="742"/>
                  </a:cubicBezTo>
                  <a:cubicBezTo>
                    <a:pt x="153" y="714"/>
                    <a:pt x="121" y="681"/>
                    <a:pt x="96" y="644"/>
                  </a:cubicBezTo>
                  <a:close/>
                  <a:moveTo>
                    <a:pt x="191" y="742"/>
                  </a:moveTo>
                  <a:lnTo>
                    <a:pt x="191" y="742"/>
                  </a:lnTo>
                  <a:cubicBezTo>
                    <a:pt x="230" y="766"/>
                    <a:pt x="272" y="781"/>
                    <a:pt x="314" y="788"/>
                  </a:cubicBezTo>
                  <a:lnTo>
                    <a:pt x="314" y="788"/>
                  </a:lnTo>
                  <a:cubicBezTo>
                    <a:pt x="272" y="780"/>
                    <a:pt x="230" y="765"/>
                    <a:pt x="191" y="742"/>
                  </a:cubicBezTo>
                  <a:close/>
                  <a:moveTo>
                    <a:pt x="437" y="1"/>
                  </a:moveTo>
                  <a:cubicBezTo>
                    <a:pt x="400" y="1"/>
                    <a:pt x="362" y="6"/>
                    <a:pt x="324" y="19"/>
                  </a:cubicBezTo>
                  <a:cubicBezTo>
                    <a:pt x="226" y="55"/>
                    <a:pt x="137" y="117"/>
                    <a:pt x="83" y="207"/>
                  </a:cubicBezTo>
                  <a:cubicBezTo>
                    <a:pt x="0" y="345"/>
                    <a:pt x="9" y="516"/>
                    <a:pt x="96" y="644"/>
                  </a:cubicBezTo>
                  <a:lnTo>
                    <a:pt x="96" y="644"/>
                  </a:lnTo>
                  <a:cubicBezTo>
                    <a:pt x="69" y="601"/>
                    <a:pt x="52" y="552"/>
                    <a:pt x="48" y="501"/>
                  </a:cubicBezTo>
                  <a:cubicBezTo>
                    <a:pt x="30" y="403"/>
                    <a:pt x="57" y="305"/>
                    <a:pt x="110" y="224"/>
                  </a:cubicBezTo>
                  <a:cubicBezTo>
                    <a:pt x="185" y="107"/>
                    <a:pt x="290" y="58"/>
                    <a:pt x="395" y="58"/>
                  </a:cubicBezTo>
                  <a:cubicBezTo>
                    <a:pt x="638" y="58"/>
                    <a:pt x="874" y="324"/>
                    <a:pt x="699" y="599"/>
                  </a:cubicBezTo>
                  <a:cubicBezTo>
                    <a:pt x="646" y="680"/>
                    <a:pt x="574" y="742"/>
                    <a:pt x="476" y="778"/>
                  </a:cubicBezTo>
                  <a:cubicBezTo>
                    <a:pt x="441" y="787"/>
                    <a:pt x="406" y="792"/>
                    <a:pt x="371" y="792"/>
                  </a:cubicBezTo>
                  <a:cubicBezTo>
                    <a:pt x="352" y="792"/>
                    <a:pt x="333" y="791"/>
                    <a:pt x="314" y="788"/>
                  </a:cubicBezTo>
                  <a:lnTo>
                    <a:pt x="314" y="788"/>
                  </a:lnTo>
                  <a:cubicBezTo>
                    <a:pt x="338" y="792"/>
                    <a:pt x="362" y="795"/>
                    <a:pt x="387" y="795"/>
                  </a:cubicBezTo>
                  <a:cubicBezTo>
                    <a:pt x="519" y="795"/>
                    <a:pt x="646" y="727"/>
                    <a:pt x="717" y="608"/>
                  </a:cubicBezTo>
                  <a:cubicBezTo>
                    <a:pt x="780" y="528"/>
                    <a:pt x="806" y="421"/>
                    <a:pt x="789" y="314"/>
                  </a:cubicBezTo>
                  <a:cubicBezTo>
                    <a:pt x="766" y="130"/>
                    <a:pt x="611" y="1"/>
                    <a:pt x="437" y="1"/>
                  </a:cubicBezTo>
                  <a:close/>
                </a:path>
              </a:pathLst>
            </a:custGeom>
            <a:solidFill>
              <a:srgbClr val="7A170A"/>
            </a:solidFill>
            <a:ln>
              <a:noFill/>
            </a:ln>
          </p:spPr>
          <p:txBody>
            <a:bodyPr spcFirstLastPara="1" wrap="square" lIns="91425" tIns="91425" rIns="91425" bIns="91425" anchor="ctr" anchorCtr="0">
              <a:noAutofit/>
            </a:bodyPr>
            <a:lstStyle/>
            <a:p>
              <a:endParaRPr/>
            </a:p>
          </p:txBody>
        </p:sp>
        <p:sp>
          <p:nvSpPr>
            <p:cNvPr id="3476" name="Google Shape;3476;p36"/>
            <p:cNvSpPr/>
            <p:nvPr/>
          </p:nvSpPr>
          <p:spPr>
            <a:xfrm rot="-7457137">
              <a:off x="631907" y="4094825"/>
              <a:ext cx="116022" cy="100892"/>
            </a:xfrm>
            <a:custGeom>
              <a:avLst/>
              <a:gdLst/>
              <a:ahLst/>
              <a:cxnLst/>
              <a:rect l="l" t="t" r="r" b="b"/>
              <a:pathLst>
                <a:path w="1296" h="1127" extrusionOk="0">
                  <a:moveTo>
                    <a:pt x="631" y="1"/>
                  </a:moveTo>
                  <a:cubicBezTo>
                    <a:pt x="582" y="1"/>
                    <a:pt x="532" y="8"/>
                    <a:pt x="483" y="22"/>
                  </a:cubicBezTo>
                  <a:cubicBezTo>
                    <a:pt x="188" y="94"/>
                    <a:pt x="1" y="397"/>
                    <a:pt x="72" y="700"/>
                  </a:cubicBezTo>
                  <a:cubicBezTo>
                    <a:pt x="99" y="843"/>
                    <a:pt x="188" y="968"/>
                    <a:pt x="313" y="1040"/>
                  </a:cubicBezTo>
                  <a:cubicBezTo>
                    <a:pt x="188" y="959"/>
                    <a:pt x="108" y="834"/>
                    <a:pt x="81" y="700"/>
                  </a:cubicBezTo>
                  <a:cubicBezTo>
                    <a:pt x="54" y="558"/>
                    <a:pt x="90" y="415"/>
                    <a:pt x="170" y="290"/>
                  </a:cubicBezTo>
                  <a:cubicBezTo>
                    <a:pt x="284" y="126"/>
                    <a:pt x="437" y="58"/>
                    <a:pt x="588" y="58"/>
                  </a:cubicBezTo>
                  <a:cubicBezTo>
                    <a:pt x="948" y="58"/>
                    <a:pt x="1296" y="446"/>
                    <a:pt x="1063" y="861"/>
                  </a:cubicBezTo>
                  <a:cubicBezTo>
                    <a:pt x="983" y="977"/>
                    <a:pt x="867" y="1066"/>
                    <a:pt x="724" y="1102"/>
                  </a:cubicBezTo>
                  <a:cubicBezTo>
                    <a:pt x="677" y="1114"/>
                    <a:pt x="631" y="1120"/>
                    <a:pt x="585" y="1120"/>
                  </a:cubicBezTo>
                  <a:cubicBezTo>
                    <a:pt x="490" y="1120"/>
                    <a:pt x="398" y="1094"/>
                    <a:pt x="313" y="1040"/>
                  </a:cubicBezTo>
                  <a:lnTo>
                    <a:pt x="313" y="1040"/>
                  </a:lnTo>
                  <a:cubicBezTo>
                    <a:pt x="402" y="1097"/>
                    <a:pt x="499" y="1127"/>
                    <a:pt x="599" y="1127"/>
                  </a:cubicBezTo>
                  <a:cubicBezTo>
                    <a:pt x="641" y="1127"/>
                    <a:pt x="682" y="1121"/>
                    <a:pt x="724" y="1111"/>
                  </a:cubicBezTo>
                  <a:cubicBezTo>
                    <a:pt x="867" y="1075"/>
                    <a:pt x="992" y="995"/>
                    <a:pt x="1081" y="870"/>
                  </a:cubicBezTo>
                  <a:cubicBezTo>
                    <a:pt x="1161" y="745"/>
                    <a:pt x="1188" y="593"/>
                    <a:pt x="1161" y="451"/>
                  </a:cubicBezTo>
                  <a:cubicBezTo>
                    <a:pt x="1134" y="299"/>
                    <a:pt x="1045" y="165"/>
                    <a:pt x="920" y="85"/>
                  </a:cubicBezTo>
                  <a:cubicBezTo>
                    <a:pt x="830" y="30"/>
                    <a:pt x="732" y="1"/>
                    <a:pt x="631" y="1"/>
                  </a:cubicBezTo>
                  <a:close/>
                </a:path>
              </a:pathLst>
            </a:custGeom>
            <a:solidFill>
              <a:srgbClr val="7A170A"/>
            </a:solidFill>
            <a:ln>
              <a:noFill/>
            </a:ln>
          </p:spPr>
          <p:txBody>
            <a:bodyPr spcFirstLastPara="1" wrap="square" lIns="91425" tIns="91425" rIns="91425" bIns="91425" anchor="ctr" anchorCtr="0">
              <a:noAutofit/>
            </a:bodyPr>
            <a:lstStyle/>
            <a:p>
              <a:endParaRPr/>
            </a:p>
          </p:txBody>
        </p:sp>
        <p:sp>
          <p:nvSpPr>
            <p:cNvPr id="3477" name="Google Shape;3477;p36"/>
            <p:cNvSpPr/>
            <p:nvPr/>
          </p:nvSpPr>
          <p:spPr>
            <a:xfrm rot="-7457137">
              <a:off x="702504" y="3958350"/>
              <a:ext cx="96058" cy="85226"/>
            </a:xfrm>
            <a:custGeom>
              <a:avLst/>
              <a:gdLst/>
              <a:ahLst/>
              <a:cxnLst/>
              <a:rect l="l" t="t" r="r" b="b"/>
              <a:pathLst>
                <a:path w="1073" h="952" extrusionOk="0">
                  <a:moveTo>
                    <a:pt x="28" y="592"/>
                  </a:moveTo>
                  <a:cubicBezTo>
                    <a:pt x="46" y="716"/>
                    <a:pt x="108" y="823"/>
                    <a:pt x="215" y="886"/>
                  </a:cubicBezTo>
                  <a:cubicBezTo>
                    <a:pt x="117" y="823"/>
                    <a:pt x="46" y="716"/>
                    <a:pt x="28" y="592"/>
                  </a:cubicBezTo>
                  <a:close/>
                  <a:moveTo>
                    <a:pt x="503" y="0"/>
                  </a:moveTo>
                  <a:cubicBezTo>
                    <a:pt x="461" y="0"/>
                    <a:pt x="418" y="6"/>
                    <a:pt x="376" y="20"/>
                  </a:cubicBezTo>
                  <a:cubicBezTo>
                    <a:pt x="251" y="56"/>
                    <a:pt x="153" y="136"/>
                    <a:pt x="90" y="243"/>
                  </a:cubicBezTo>
                  <a:cubicBezTo>
                    <a:pt x="28" y="350"/>
                    <a:pt x="1" y="475"/>
                    <a:pt x="28" y="591"/>
                  </a:cubicBezTo>
                  <a:cubicBezTo>
                    <a:pt x="19" y="475"/>
                    <a:pt x="46" y="359"/>
                    <a:pt x="108" y="261"/>
                  </a:cubicBezTo>
                  <a:cubicBezTo>
                    <a:pt x="198" y="97"/>
                    <a:pt x="334" y="30"/>
                    <a:pt x="468" y="30"/>
                  </a:cubicBezTo>
                  <a:cubicBezTo>
                    <a:pt x="773" y="30"/>
                    <a:pt x="1072" y="373"/>
                    <a:pt x="831" y="707"/>
                  </a:cubicBezTo>
                  <a:cubicBezTo>
                    <a:pt x="769" y="814"/>
                    <a:pt x="670" y="895"/>
                    <a:pt x="563" y="930"/>
                  </a:cubicBezTo>
                  <a:cubicBezTo>
                    <a:pt x="523" y="943"/>
                    <a:pt x="483" y="949"/>
                    <a:pt x="442" y="949"/>
                  </a:cubicBezTo>
                  <a:cubicBezTo>
                    <a:pt x="364" y="949"/>
                    <a:pt x="286" y="927"/>
                    <a:pt x="215" y="886"/>
                  </a:cubicBezTo>
                  <a:lnTo>
                    <a:pt x="215" y="886"/>
                  </a:lnTo>
                  <a:cubicBezTo>
                    <a:pt x="284" y="930"/>
                    <a:pt x="366" y="951"/>
                    <a:pt x="448" y="951"/>
                  </a:cubicBezTo>
                  <a:cubicBezTo>
                    <a:pt x="484" y="951"/>
                    <a:pt x="520" y="947"/>
                    <a:pt x="554" y="939"/>
                  </a:cubicBezTo>
                  <a:cubicBezTo>
                    <a:pt x="679" y="904"/>
                    <a:pt x="777" y="832"/>
                    <a:pt x="849" y="725"/>
                  </a:cubicBezTo>
                  <a:cubicBezTo>
                    <a:pt x="920" y="627"/>
                    <a:pt x="947" y="502"/>
                    <a:pt x="929" y="377"/>
                  </a:cubicBezTo>
                  <a:cubicBezTo>
                    <a:pt x="900" y="155"/>
                    <a:pt x="710" y="0"/>
                    <a:pt x="503" y="0"/>
                  </a:cubicBezTo>
                  <a:close/>
                </a:path>
              </a:pathLst>
            </a:custGeom>
            <a:solidFill>
              <a:srgbClr val="7A170A"/>
            </a:solidFill>
            <a:ln>
              <a:noFill/>
            </a:ln>
          </p:spPr>
          <p:txBody>
            <a:bodyPr spcFirstLastPara="1" wrap="square" lIns="91425" tIns="91425" rIns="91425" bIns="91425" anchor="ctr" anchorCtr="0">
              <a:noAutofit/>
            </a:bodyPr>
            <a:lstStyle/>
            <a:p>
              <a:endParaRPr/>
            </a:p>
          </p:txBody>
        </p:sp>
        <p:sp>
          <p:nvSpPr>
            <p:cNvPr id="3478" name="Google Shape;3478;p36"/>
            <p:cNvSpPr/>
            <p:nvPr/>
          </p:nvSpPr>
          <p:spPr>
            <a:xfrm rot="-7457137">
              <a:off x="929095" y="4144008"/>
              <a:ext cx="95969" cy="93552"/>
            </a:xfrm>
            <a:custGeom>
              <a:avLst/>
              <a:gdLst/>
              <a:ahLst/>
              <a:cxnLst/>
              <a:rect l="l" t="t" r="r" b="b"/>
              <a:pathLst>
                <a:path w="1072" h="1045" extrusionOk="0">
                  <a:moveTo>
                    <a:pt x="251" y="973"/>
                  </a:moveTo>
                  <a:lnTo>
                    <a:pt x="251" y="973"/>
                  </a:lnTo>
                  <a:cubicBezTo>
                    <a:pt x="297" y="1002"/>
                    <a:pt x="346" y="1021"/>
                    <a:pt x="397" y="1032"/>
                  </a:cubicBezTo>
                  <a:lnTo>
                    <a:pt x="397" y="1032"/>
                  </a:lnTo>
                  <a:cubicBezTo>
                    <a:pt x="346" y="1021"/>
                    <a:pt x="296" y="1001"/>
                    <a:pt x="251" y="973"/>
                  </a:cubicBezTo>
                  <a:close/>
                  <a:moveTo>
                    <a:pt x="581" y="1"/>
                  </a:moveTo>
                  <a:cubicBezTo>
                    <a:pt x="531" y="1"/>
                    <a:pt x="480" y="9"/>
                    <a:pt x="429" y="27"/>
                  </a:cubicBezTo>
                  <a:cubicBezTo>
                    <a:pt x="161" y="107"/>
                    <a:pt x="1" y="375"/>
                    <a:pt x="45" y="652"/>
                  </a:cubicBezTo>
                  <a:cubicBezTo>
                    <a:pt x="63" y="786"/>
                    <a:pt x="143" y="902"/>
                    <a:pt x="251" y="973"/>
                  </a:cubicBezTo>
                  <a:cubicBezTo>
                    <a:pt x="143" y="902"/>
                    <a:pt x="72" y="786"/>
                    <a:pt x="54" y="661"/>
                  </a:cubicBezTo>
                  <a:cubicBezTo>
                    <a:pt x="36" y="527"/>
                    <a:pt x="63" y="393"/>
                    <a:pt x="135" y="286"/>
                  </a:cubicBezTo>
                  <a:cubicBezTo>
                    <a:pt x="206" y="179"/>
                    <a:pt x="313" y="98"/>
                    <a:pt x="438" y="63"/>
                  </a:cubicBezTo>
                  <a:cubicBezTo>
                    <a:pt x="478" y="51"/>
                    <a:pt x="519" y="46"/>
                    <a:pt x="559" y="46"/>
                  </a:cubicBezTo>
                  <a:cubicBezTo>
                    <a:pt x="768" y="46"/>
                    <a:pt x="963" y="195"/>
                    <a:pt x="1000" y="420"/>
                  </a:cubicBezTo>
                  <a:cubicBezTo>
                    <a:pt x="1036" y="678"/>
                    <a:pt x="884" y="937"/>
                    <a:pt x="634" y="1018"/>
                  </a:cubicBezTo>
                  <a:cubicBezTo>
                    <a:pt x="585" y="1034"/>
                    <a:pt x="536" y="1042"/>
                    <a:pt x="488" y="1042"/>
                  </a:cubicBezTo>
                  <a:cubicBezTo>
                    <a:pt x="457" y="1042"/>
                    <a:pt x="427" y="1039"/>
                    <a:pt x="397" y="1032"/>
                  </a:cubicBezTo>
                  <a:lnTo>
                    <a:pt x="397" y="1032"/>
                  </a:lnTo>
                  <a:cubicBezTo>
                    <a:pt x="433" y="1040"/>
                    <a:pt x="469" y="1044"/>
                    <a:pt x="505" y="1044"/>
                  </a:cubicBezTo>
                  <a:cubicBezTo>
                    <a:pt x="549" y="1044"/>
                    <a:pt x="593" y="1038"/>
                    <a:pt x="634" y="1026"/>
                  </a:cubicBezTo>
                  <a:cubicBezTo>
                    <a:pt x="902" y="946"/>
                    <a:pt x="1072" y="687"/>
                    <a:pt x="1045" y="411"/>
                  </a:cubicBezTo>
                  <a:cubicBezTo>
                    <a:pt x="1008" y="170"/>
                    <a:pt x="805" y="1"/>
                    <a:pt x="581" y="1"/>
                  </a:cubicBezTo>
                  <a:close/>
                </a:path>
              </a:pathLst>
            </a:custGeom>
            <a:solidFill>
              <a:srgbClr val="7A170A"/>
            </a:solidFill>
            <a:ln>
              <a:noFill/>
            </a:ln>
          </p:spPr>
          <p:txBody>
            <a:bodyPr spcFirstLastPara="1" wrap="square" lIns="91425" tIns="91425" rIns="91425" bIns="91425" anchor="ctr" anchorCtr="0">
              <a:noAutofit/>
            </a:bodyPr>
            <a:lstStyle/>
            <a:p>
              <a:endParaRPr/>
            </a:p>
          </p:txBody>
        </p:sp>
        <p:sp>
          <p:nvSpPr>
            <p:cNvPr id="3479" name="Google Shape;3479;p36"/>
            <p:cNvSpPr/>
            <p:nvPr/>
          </p:nvSpPr>
          <p:spPr>
            <a:xfrm rot="-7457137">
              <a:off x="949656" y="3984305"/>
              <a:ext cx="84778" cy="76721"/>
            </a:xfrm>
            <a:custGeom>
              <a:avLst/>
              <a:gdLst/>
              <a:ahLst/>
              <a:cxnLst/>
              <a:rect l="l" t="t" r="r" b="b"/>
              <a:pathLst>
                <a:path w="947" h="857" extrusionOk="0">
                  <a:moveTo>
                    <a:pt x="56" y="623"/>
                  </a:moveTo>
                  <a:cubicBezTo>
                    <a:pt x="83" y="696"/>
                    <a:pt x="131" y="759"/>
                    <a:pt x="203" y="799"/>
                  </a:cubicBezTo>
                  <a:cubicBezTo>
                    <a:pt x="136" y="754"/>
                    <a:pt x="87" y="693"/>
                    <a:pt x="56" y="623"/>
                  </a:cubicBezTo>
                  <a:close/>
                  <a:moveTo>
                    <a:pt x="203" y="799"/>
                  </a:moveTo>
                  <a:lnTo>
                    <a:pt x="203" y="799"/>
                  </a:lnTo>
                  <a:cubicBezTo>
                    <a:pt x="256" y="836"/>
                    <a:pt x="316" y="854"/>
                    <a:pt x="378" y="855"/>
                  </a:cubicBezTo>
                  <a:lnTo>
                    <a:pt x="378" y="855"/>
                  </a:lnTo>
                  <a:cubicBezTo>
                    <a:pt x="318" y="850"/>
                    <a:pt x="258" y="831"/>
                    <a:pt x="203" y="799"/>
                  </a:cubicBezTo>
                  <a:close/>
                  <a:moveTo>
                    <a:pt x="473" y="0"/>
                  </a:moveTo>
                  <a:cubicBezTo>
                    <a:pt x="431" y="0"/>
                    <a:pt x="388" y="7"/>
                    <a:pt x="346" y="22"/>
                  </a:cubicBezTo>
                  <a:cubicBezTo>
                    <a:pt x="239" y="58"/>
                    <a:pt x="141" y="129"/>
                    <a:pt x="87" y="227"/>
                  </a:cubicBezTo>
                  <a:cubicBezTo>
                    <a:pt x="7" y="348"/>
                    <a:pt x="0" y="498"/>
                    <a:pt x="56" y="623"/>
                  </a:cubicBezTo>
                  <a:lnTo>
                    <a:pt x="56" y="623"/>
                  </a:lnTo>
                  <a:cubicBezTo>
                    <a:pt x="46" y="597"/>
                    <a:pt x="38" y="568"/>
                    <a:pt x="34" y="540"/>
                  </a:cubicBezTo>
                  <a:cubicBezTo>
                    <a:pt x="25" y="433"/>
                    <a:pt x="43" y="326"/>
                    <a:pt x="105" y="236"/>
                  </a:cubicBezTo>
                  <a:cubicBezTo>
                    <a:pt x="186" y="104"/>
                    <a:pt x="303" y="49"/>
                    <a:pt x="418" y="49"/>
                  </a:cubicBezTo>
                  <a:cubicBezTo>
                    <a:pt x="685" y="49"/>
                    <a:pt x="947" y="342"/>
                    <a:pt x="748" y="647"/>
                  </a:cubicBezTo>
                  <a:cubicBezTo>
                    <a:pt x="694" y="736"/>
                    <a:pt x="605" y="807"/>
                    <a:pt x="507" y="834"/>
                  </a:cubicBezTo>
                  <a:cubicBezTo>
                    <a:pt x="465" y="848"/>
                    <a:pt x="424" y="855"/>
                    <a:pt x="384" y="855"/>
                  </a:cubicBezTo>
                  <a:cubicBezTo>
                    <a:pt x="382" y="855"/>
                    <a:pt x="380" y="855"/>
                    <a:pt x="378" y="855"/>
                  </a:cubicBezTo>
                  <a:lnTo>
                    <a:pt x="378" y="855"/>
                  </a:lnTo>
                  <a:cubicBezTo>
                    <a:pt x="390" y="856"/>
                    <a:pt x="402" y="857"/>
                    <a:pt x="415" y="857"/>
                  </a:cubicBezTo>
                  <a:cubicBezTo>
                    <a:pt x="555" y="857"/>
                    <a:pt x="692" y="785"/>
                    <a:pt x="774" y="656"/>
                  </a:cubicBezTo>
                  <a:cubicBezTo>
                    <a:pt x="837" y="567"/>
                    <a:pt x="864" y="450"/>
                    <a:pt x="846" y="343"/>
                  </a:cubicBezTo>
                  <a:cubicBezTo>
                    <a:pt x="824" y="139"/>
                    <a:pt x="659" y="0"/>
                    <a:pt x="473" y="0"/>
                  </a:cubicBezTo>
                  <a:close/>
                </a:path>
              </a:pathLst>
            </a:custGeom>
            <a:solidFill>
              <a:srgbClr val="7A170A"/>
            </a:solidFill>
            <a:ln>
              <a:noFill/>
            </a:ln>
          </p:spPr>
          <p:txBody>
            <a:bodyPr spcFirstLastPara="1" wrap="square" lIns="91425" tIns="91425" rIns="91425" bIns="91425" anchor="ctr" anchorCtr="0">
              <a:noAutofit/>
            </a:bodyPr>
            <a:lstStyle/>
            <a:p>
              <a:endParaRPr/>
            </a:p>
          </p:txBody>
        </p:sp>
        <p:sp>
          <p:nvSpPr>
            <p:cNvPr id="3480" name="Google Shape;3480;p36"/>
            <p:cNvSpPr/>
            <p:nvPr/>
          </p:nvSpPr>
          <p:spPr>
            <a:xfrm rot="-7457137">
              <a:off x="1035085" y="4206515"/>
              <a:ext cx="69380" cy="60876"/>
            </a:xfrm>
            <a:custGeom>
              <a:avLst/>
              <a:gdLst/>
              <a:ahLst/>
              <a:cxnLst/>
              <a:rect l="l" t="t" r="r" b="b"/>
              <a:pathLst>
                <a:path w="775" h="680" extrusionOk="0">
                  <a:moveTo>
                    <a:pt x="400" y="0"/>
                  </a:moveTo>
                  <a:cubicBezTo>
                    <a:pt x="365" y="0"/>
                    <a:pt x="330" y="7"/>
                    <a:pt x="295" y="21"/>
                  </a:cubicBezTo>
                  <a:cubicBezTo>
                    <a:pt x="206" y="47"/>
                    <a:pt x="135" y="101"/>
                    <a:pt x="90" y="181"/>
                  </a:cubicBezTo>
                  <a:cubicBezTo>
                    <a:pt x="1" y="333"/>
                    <a:pt x="36" y="529"/>
                    <a:pt x="188" y="636"/>
                  </a:cubicBezTo>
                  <a:cubicBezTo>
                    <a:pt x="117" y="583"/>
                    <a:pt x="72" y="511"/>
                    <a:pt x="54" y="431"/>
                  </a:cubicBezTo>
                  <a:cubicBezTo>
                    <a:pt x="45" y="342"/>
                    <a:pt x="72" y="262"/>
                    <a:pt x="117" y="199"/>
                  </a:cubicBezTo>
                  <a:cubicBezTo>
                    <a:pt x="179" y="90"/>
                    <a:pt x="272" y="45"/>
                    <a:pt x="364" y="45"/>
                  </a:cubicBezTo>
                  <a:cubicBezTo>
                    <a:pt x="572" y="45"/>
                    <a:pt x="775" y="276"/>
                    <a:pt x="608" y="511"/>
                  </a:cubicBezTo>
                  <a:cubicBezTo>
                    <a:pt x="572" y="583"/>
                    <a:pt x="500" y="636"/>
                    <a:pt x="429" y="663"/>
                  </a:cubicBezTo>
                  <a:cubicBezTo>
                    <a:pt x="402" y="672"/>
                    <a:pt x="375" y="676"/>
                    <a:pt x="347" y="676"/>
                  </a:cubicBezTo>
                  <a:cubicBezTo>
                    <a:pt x="291" y="676"/>
                    <a:pt x="236" y="660"/>
                    <a:pt x="188" y="636"/>
                  </a:cubicBezTo>
                  <a:lnTo>
                    <a:pt x="188" y="636"/>
                  </a:lnTo>
                  <a:cubicBezTo>
                    <a:pt x="238" y="666"/>
                    <a:pt x="293" y="680"/>
                    <a:pt x="347" y="680"/>
                  </a:cubicBezTo>
                  <a:cubicBezTo>
                    <a:pt x="459" y="680"/>
                    <a:pt x="569" y="622"/>
                    <a:pt x="634" y="520"/>
                  </a:cubicBezTo>
                  <a:cubicBezTo>
                    <a:pt x="688" y="449"/>
                    <a:pt x="706" y="360"/>
                    <a:pt x="697" y="270"/>
                  </a:cubicBezTo>
                  <a:cubicBezTo>
                    <a:pt x="675" y="112"/>
                    <a:pt x="543" y="0"/>
                    <a:pt x="400" y="0"/>
                  </a:cubicBezTo>
                  <a:close/>
                </a:path>
              </a:pathLst>
            </a:custGeom>
            <a:solidFill>
              <a:srgbClr val="7A170A"/>
            </a:solidFill>
            <a:ln>
              <a:noFill/>
            </a:ln>
          </p:spPr>
          <p:txBody>
            <a:bodyPr spcFirstLastPara="1" wrap="square" lIns="91425" tIns="91425" rIns="91425" bIns="91425" anchor="ctr" anchorCtr="0">
              <a:noAutofit/>
            </a:bodyPr>
            <a:lstStyle/>
            <a:p>
              <a:endParaRPr/>
            </a:p>
          </p:txBody>
        </p:sp>
        <p:sp>
          <p:nvSpPr>
            <p:cNvPr id="3481" name="Google Shape;3481;p36"/>
            <p:cNvSpPr/>
            <p:nvPr/>
          </p:nvSpPr>
          <p:spPr>
            <a:xfrm rot="-7457137">
              <a:off x="789480" y="3829165"/>
              <a:ext cx="76542" cy="67769"/>
            </a:xfrm>
            <a:custGeom>
              <a:avLst/>
              <a:gdLst/>
              <a:ahLst/>
              <a:cxnLst/>
              <a:rect l="l" t="t" r="r" b="b"/>
              <a:pathLst>
                <a:path w="855" h="757" extrusionOk="0">
                  <a:moveTo>
                    <a:pt x="108" y="626"/>
                  </a:moveTo>
                  <a:cubicBezTo>
                    <a:pt x="131" y="658"/>
                    <a:pt x="160" y="685"/>
                    <a:pt x="194" y="707"/>
                  </a:cubicBezTo>
                  <a:cubicBezTo>
                    <a:pt x="160" y="684"/>
                    <a:pt x="131" y="657"/>
                    <a:pt x="108" y="626"/>
                  </a:cubicBezTo>
                  <a:close/>
                  <a:moveTo>
                    <a:pt x="423" y="1"/>
                  </a:moveTo>
                  <a:cubicBezTo>
                    <a:pt x="386" y="1"/>
                    <a:pt x="348" y="7"/>
                    <a:pt x="310" y="20"/>
                  </a:cubicBezTo>
                  <a:cubicBezTo>
                    <a:pt x="221" y="56"/>
                    <a:pt x="140" y="118"/>
                    <a:pt x="87" y="198"/>
                  </a:cubicBezTo>
                  <a:cubicBezTo>
                    <a:pt x="1" y="334"/>
                    <a:pt x="12" y="504"/>
                    <a:pt x="108" y="626"/>
                  </a:cubicBezTo>
                  <a:lnTo>
                    <a:pt x="108" y="626"/>
                  </a:lnTo>
                  <a:cubicBezTo>
                    <a:pt x="75" y="583"/>
                    <a:pt x="52" y="532"/>
                    <a:pt x="42" y="475"/>
                  </a:cubicBezTo>
                  <a:cubicBezTo>
                    <a:pt x="33" y="386"/>
                    <a:pt x="60" y="288"/>
                    <a:pt x="105" y="216"/>
                  </a:cubicBezTo>
                  <a:cubicBezTo>
                    <a:pt x="146" y="119"/>
                    <a:pt x="227" y="79"/>
                    <a:pt x="316" y="79"/>
                  </a:cubicBezTo>
                  <a:cubicBezTo>
                    <a:pt x="553" y="79"/>
                    <a:pt x="855" y="357"/>
                    <a:pt x="667" y="564"/>
                  </a:cubicBezTo>
                  <a:cubicBezTo>
                    <a:pt x="622" y="645"/>
                    <a:pt x="542" y="707"/>
                    <a:pt x="462" y="734"/>
                  </a:cubicBezTo>
                  <a:cubicBezTo>
                    <a:pt x="428" y="744"/>
                    <a:pt x="393" y="749"/>
                    <a:pt x="359" y="749"/>
                  </a:cubicBezTo>
                  <a:cubicBezTo>
                    <a:pt x="301" y="749"/>
                    <a:pt x="244" y="735"/>
                    <a:pt x="194" y="707"/>
                  </a:cubicBezTo>
                  <a:lnTo>
                    <a:pt x="194" y="707"/>
                  </a:lnTo>
                  <a:cubicBezTo>
                    <a:pt x="251" y="740"/>
                    <a:pt x="314" y="756"/>
                    <a:pt x="377" y="756"/>
                  </a:cubicBezTo>
                  <a:cubicBezTo>
                    <a:pt x="501" y="756"/>
                    <a:pt x="623" y="695"/>
                    <a:pt x="694" y="582"/>
                  </a:cubicBezTo>
                  <a:cubicBezTo>
                    <a:pt x="747" y="502"/>
                    <a:pt x="774" y="404"/>
                    <a:pt x="756" y="306"/>
                  </a:cubicBezTo>
                  <a:cubicBezTo>
                    <a:pt x="742" y="123"/>
                    <a:pt x="590" y="1"/>
                    <a:pt x="423" y="1"/>
                  </a:cubicBezTo>
                  <a:close/>
                </a:path>
              </a:pathLst>
            </a:custGeom>
            <a:solidFill>
              <a:srgbClr val="7A170A"/>
            </a:solidFill>
            <a:ln>
              <a:noFill/>
            </a:ln>
          </p:spPr>
          <p:txBody>
            <a:bodyPr spcFirstLastPara="1" wrap="square" lIns="91425" tIns="91425" rIns="91425" bIns="91425" anchor="ctr" anchorCtr="0">
              <a:noAutofit/>
            </a:bodyPr>
            <a:lstStyle/>
            <a:p>
              <a:endParaRPr/>
            </a:p>
          </p:txBody>
        </p:sp>
        <p:sp>
          <p:nvSpPr>
            <p:cNvPr id="3482" name="Google Shape;3482;p36"/>
            <p:cNvSpPr/>
            <p:nvPr/>
          </p:nvSpPr>
          <p:spPr>
            <a:xfrm rot="-7457137">
              <a:off x="908406" y="3765911"/>
              <a:ext cx="95969" cy="92656"/>
            </a:xfrm>
            <a:custGeom>
              <a:avLst/>
              <a:gdLst/>
              <a:ahLst/>
              <a:cxnLst/>
              <a:rect l="l" t="t" r="r" b="b"/>
              <a:pathLst>
                <a:path w="1072" h="1035" extrusionOk="0">
                  <a:moveTo>
                    <a:pt x="579" y="0"/>
                  </a:moveTo>
                  <a:cubicBezTo>
                    <a:pt x="530" y="0"/>
                    <a:pt x="479" y="9"/>
                    <a:pt x="429" y="26"/>
                  </a:cubicBezTo>
                  <a:cubicBezTo>
                    <a:pt x="161" y="107"/>
                    <a:pt x="0" y="375"/>
                    <a:pt x="45" y="651"/>
                  </a:cubicBezTo>
                  <a:cubicBezTo>
                    <a:pt x="72" y="776"/>
                    <a:pt x="143" y="892"/>
                    <a:pt x="259" y="964"/>
                  </a:cubicBezTo>
                  <a:cubicBezTo>
                    <a:pt x="143" y="892"/>
                    <a:pt x="72" y="776"/>
                    <a:pt x="54" y="651"/>
                  </a:cubicBezTo>
                  <a:cubicBezTo>
                    <a:pt x="27" y="383"/>
                    <a:pt x="188" y="142"/>
                    <a:pt x="438" y="71"/>
                  </a:cubicBezTo>
                  <a:cubicBezTo>
                    <a:pt x="480" y="57"/>
                    <a:pt x="523" y="51"/>
                    <a:pt x="565" y="51"/>
                  </a:cubicBezTo>
                  <a:cubicBezTo>
                    <a:pt x="770" y="51"/>
                    <a:pt x="954" y="203"/>
                    <a:pt x="991" y="410"/>
                  </a:cubicBezTo>
                  <a:cubicBezTo>
                    <a:pt x="1027" y="669"/>
                    <a:pt x="875" y="928"/>
                    <a:pt x="625" y="1008"/>
                  </a:cubicBezTo>
                  <a:cubicBezTo>
                    <a:pt x="578" y="1021"/>
                    <a:pt x="531" y="1029"/>
                    <a:pt x="484" y="1029"/>
                  </a:cubicBezTo>
                  <a:cubicBezTo>
                    <a:pt x="404" y="1029"/>
                    <a:pt x="326" y="1008"/>
                    <a:pt x="259" y="964"/>
                  </a:cubicBezTo>
                  <a:lnTo>
                    <a:pt x="259" y="964"/>
                  </a:lnTo>
                  <a:cubicBezTo>
                    <a:pt x="331" y="1011"/>
                    <a:pt x="414" y="1035"/>
                    <a:pt x="498" y="1035"/>
                  </a:cubicBezTo>
                  <a:cubicBezTo>
                    <a:pt x="541" y="1035"/>
                    <a:pt x="583" y="1029"/>
                    <a:pt x="625" y="1017"/>
                  </a:cubicBezTo>
                  <a:cubicBezTo>
                    <a:pt x="893" y="937"/>
                    <a:pt x="1071" y="678"/>
                    <a:pt x="1027" y="410"/>
                  </a:cubicBezTo>
                  <a:cubicBezTo>
                    <a:pt x="997" y="169"/>
                    <a:pt x="801" y="0"/>
                    <a:pt x="579" y="0"/>
                  </a:cubicBezTo>
                  <a:close/>
                </a:path>
              </a:pathLst>
            </a:custGeom>
            <a:solidFill>
              <a:srgbClr val="7A170A"/>
            </a:solidFill>
            <a:ln>
              <a:noFill/>
            </a:ln>
          </p:spPr>
          <p:txBody>
            <a:bodyPr spcFirstLastPara="1" wrap="square" lIns="91425" tIns="91425" rIns="91425" bIns="91425" anchor="ctr" anchorCtr="0">
              <a:noAutofit/>
            </a:bodyPr>
            <a:lstStyle/>
            <a:p>
              <a:endParaRPr/>
            </a:p>
          </p:txBody>
        </p:sp>
        <p:sp>
          <p:nvSpPr>
            <p:cNvPr id="3483" name="Google Shape;3483;p36"/>
            <p:cNvSpPr/>
            <p:nvPr/>
          </p:nvSpPr>
          <p:spPr>
            <a:xfrm rot="-7457137">
              <a:off x="1008379" y="3862260"/>
              <a:ext cx="86748" cy="77527"/>
            </a:xfrm>
            <a:custGeom>
              <a:avLst/>
              <a:gdLst/>
              <a:ahLst/>
              <a:cxnLst/>
              <a:rect l="l" t="t" r="r" b="b"/>
              <a:pathLst>
                <a:path w="969" h="866" extrusionOk="0">
                  <a:moveTo>
                    <a:pt x="64" y="650"/>
                  </a:moveTo>
                  <a:cubicBezTo>
                    <a:pt x="92" y="713"/>
                    <a:pt x="140" y="766"/>
                    <a:pt x="199" y="807"/>
                  </a:cubicBezTo>
                  <a:cubicBezTo>
                    <a:pt x="139" y="765"/>
                    <a:pt x="94" y="711"/>
                    <a:pt x="64" y="650"/>
                  </a:cubicBezTo>
                  <a:close/>
                  <a:moveTo>
                    <a:pt x="199" y="807"/>
                  </a:moveTo>
                  <a:cubicBezTo>
                    <a:pt x="257" y="844"/>
                    <a:pt x="318" y="863"/>
                    <a:pt x="380" y="864"/>
                  </a:cubicBezTo>
                  <a:lnTo>
                    <a:pt x="380" y="864"/>
                  </a:lnTo>
                  <a:cubicBezTo>
                    <a:pt x="318" y="859"/>
                    <a:pt x="257" y="840"/>
                    <a:pt x="199" y="807"/>
                  </a:cubicBezTo>
                  <a:close/>
                  <a:moveTo>
                    <a:pt x="478" y="0"/>
                  </a:moveTo>
                  <a:cubicBezTo>
                    <a:pt x="436" y="0"/>
                    <a:pt x="393" y="7"/>
                    <a:pt x="351" y="22"/>
                  </a:cubicBezTo>
                  <a:cubicBezTo>
                    <a:pt x="235" y="58"/>
                    <a:pt x="146" y="129"/>
                    <a:pt x="92" y="227"/>
                  </a:cubicBezTo>
                  <a:cubicBezTo>
                    <a:pt x="7" y="361"/>
                    <a:pt x="0" y="520"/>
                    <a:pt x="64" y="650"/>
                  </a:cubicBezTo>
                  <a:lnTo>
                    <a:pt x="64" y="650"/>
                  </a:lnTo>
                  <a:cubicBezTo>
                    <a:pt x="50" y="618"/>
                    <a:pt x="41" y="585"/>
                    <a:pt x="38" y="549"/>
                  </a:cubicBezTo>
                  <a:cubicBezTo>
                    <a:pt x="21" y="442"/>
                    <a:pt x="47" y="326"/>
                    <a:pt x="110" y="245"/>
                  </a:cubicBezTo>
                  <a:cubicBezTo>
                    <a:pt x="189" y="100"/>
                    <a:pt x="310" y="41"/>
                    <a:pt x="430" y="41"/>
                  </a:cubicBezTo>
                  <a:cubicBezTo>
                    <a:pt x="701" y="41"/>
                    <a:pt x="969" y="344"/>
                    <a:pt x="752" y="647"/>
                  </a:cubicBezTo>
                  <a:cubicBezTo>
                    <a:pt x="699" y="745"/>
                    <a:pt x="619" y="816"/>
                    <a:pt x="511" y="843"/>
                  </a:cubicBezTo>
                  <a:cubicBezTo>
                    <a:pt x="470" y="857"/>
                    <a:pt x="429" y="864"/>
                    <a:pt x="388" y="864"/>
                  </a:cubicBezTo>
                  <a:cubicBezTo>
                    <a:pt x="385" y="864"/>
                    <a:pt x="383" y="864"/>
                    <a:pt x="380" y="864"/>
                  </a:cubicBezTo>
                  <a:lnTo>
                    <a:pt x="380" y="864"/>
                  </a:lnTo>
                  <a:cubicBezTo>
                    <a:pt x="393" y="865"/>
                    <a:pt x="406" y="866"/>
                    <a:pt x="419" y="866"/>
                  </a:cubicBezTo>
                  <a:cubicBezTo>
                    <a:pt x="564" y="866"/>
                    <a:pt x="703" y="794"/>
                    <a:pt x="779" y="665"/>
                  </a:cubicBezTo>
                  <a:cubicBezTo>
                    <a:pt x="851" y="566"/>
                    <a:pt x="877" y="459"/>
                    <a:pt x="860" y="343"/>
                  </a:cubicBezTo>
                  <a:cubicBezTo>
                    <a:pt x="838" y="139"/>
                    <a:pt x="667" y="0"/>
                    <a:pt x="478" y="0"/>
                  </a:cubicBezTo>
                  <a:close/>
                </a:path>
              </a:pathLst>
            </a:custGeom>
            <a:solidFill>
              <a:srgbClr val="7A170A"/>
            </a:solidFill>
            <a:ln>
              <a:noFill/>
            </a:ln>
          </p:spPr>
          <p:txBody>
            <a:bodyPr spcFirstLastPara="1" wrap="square" lIns="91425" tIns="91425" rIns="91425" bIns="91425" anchor="ctr" anchorCtr="0">
              <a:noAutofit/>
            </a:bodyPr>
            <a:lstStyle/>
            <a:p>
              <a:endParaRPr/>
            </a:p>
          </p:txBody>
        </p:sp>
        <p:grpSp>
          <p:nvGrpSpPr>
            <p:cNvPr id="3484" name="Google Shape;3484;p36"/>
            <p:cNvGrpSpPr/>
            <p:nvPr/>
          </p:nvGrpSpPr>
          <p:grpSpPr>
            <a:xfrm>
              <a:off x="2009002" y="4217073"/>
              <a:ext cx="415200" cy="359002"/>
              <a:chOff x="2009002" y="4217073"/>
              <a:chExt cx="415200" cy="359002"/>
            </a:xfrm>
          </p:grpSpPr>
          <p:sp>
            <p:nvSpPr>
              <p:cNvPr id="3485" name="Google Shape;3485;p36"/>
              <p:cNvSpPr/>
              <p:nvPr/>
            </p:nvSpPr>
            <p:spPr>
              <a:xfrm rot="6683270">
                <a:off x="2100933" y="4244829"/>
                <a:ext cx="266692" cy="303491"/>
              </a:xfrm>
              <a:custGeom>
                <a:avLst/>
                <a:gdLst/>
                <a:ahLst/>
                <a:cxnLst/>
                <a:rect l="l" t="t" r="r" b="b"/>
                <a:pathLst>
                  <a:path w="3312" h="3769" extrusionOk="0">
                    <a:moveTo>
                      <a:pt x="402" y="1"/>
                    </a:moveTo>
                    <a:lnTo>
                      <a:pt x="402" y="1"/>
                    </a:lnTo>
                    <a:cubicBezTo>
                      <a:pt x="54" y="750"/>
                      <a:pt x="1" y="2625"/>
                      <a:pt x="652" y="3339"/>
                    </a:cubicBezTo>
                    <a:cubicBezTo>
                      <a:pt x="968" y="3680"/>
                      <a:pt x="1367" y="3768"/>
                      <a:pt x="1696" y="3768"/>
                    </a:cubicBezTo>
                    <a:cubicBezTo>
                      <a:pt x="2044" y="3768"/>
                      <a:pt x="2312" y="3669"/>
                      <a:pt x="2312" y="3669"/>
                    </a:cubicBezTo>
                    <a:cubicBezTo>
                      <a:pt x="2651" y="3544"/>
                      <a:pt x="3312" y="3205"/>
                      <a:pt x="2964" y="2107"/>
                    </a:cubicBezTo>
                    <a:cubicBezTo>
                      <a:pt x="2625" y="1000"/>
                      <a:pt x="402" y="1"/>
                      <a:pt x="402"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3486" name="Google Shape;3486;p36"/>
              <p:cNvSpPr/>
              <p:nvPr/>
            </p:nvSpPr>
            <p:spPr>
              <a:xfrm rot="6683270">
                <a:off x="2114123" y="4208251"/>
                <a:ext cx="167810" cy="340290"/>
              </a:xfrm>
              <a:custGeom>
                <a:avLst/>
                <a:gdLst/>
                <a:ahLst/>
                <a:cxnLst/>
                <a:rect l="l" t="t" r="r" b="b"/>
                <a:pathLst>
                  <a:path w="2084" h="4226" extrusionOk="0">
                    <a:moveTo>
                      <a:pt x="1727" y="1940"/>
                    </a:moveTo>
                    <a:lnTo>
                      <a:pt x="1727" y="1940"/>
                    </a:lnTo>
                    <a:cubicBezTo>
                      <a:pt x="1727" y="1940"/>
                      <a:pt x="1727" y="1940"/>
                      <a:pt x="1726" y="1941"/>
                    </a:cubicBezTo>
                    <a:lnTo>
                      <a:pt x="1724" y="1950"/>
                    </a:lnTo>
                    <a:lnTo>
                      <a:pt x="1724" y="1950"/>
                    </a:lnTo>
                    <a:cubicBezTo>
                      <a:pt x="1727" y="1943"/>
                      <a:pt x="1728" y="1940"/>
                      <a:pt x="1727" y="1940"/>
                    </a:cubicBezTo>
                    <a:close/>
                    <a:moveTo>
                      <a:pt x="10" y="1"/>
                    </a:moveTo>
                    <a:cubicBezTo>
                      <a:pt x="0" y="1"/>
                      <a:pt x="280" y="711"/>
                      <a:pt x="495" y="1182"/>
                    </a:cubicBezTo>
                    <a:lnTo>
                      <a:pt x="155" y="1084"/>
                    </a:lnTo>
                    <a:lnTo>
                      <a:pt x="93" y="1066"/>
                    </a:lnTo>
                    <a:lnTo>
                      <a:pt x="93" y="1066"/>
                    </a:lnTo>
                    <a:cubicBezTo>
                      <a:pt x="227" y="1138"/>
                      <a:pt x="370" y="1200"/>
                      <a:pt x="512" y="1245"/>
                    </a:cubicBezTo>
                    <a:lnTo>
                      <a:pt x="521" y="1245"/>
                    </a:lnTo>
                    <a:cubicBezTo>
                      <a:pt x="655" y="1530"/>
                      <a:pt x="762" y="1754"/>
                      <a:pt x="914" y="2030"/>
                    </a:cubicBezTo>
                    <a:cubicBezTo>
                      <a:pt x="977" y="2137"/>
                      <a:pt x="1039" y="2253"/>
                      <a:pt x="1110" y="2361"/>
                    </a:cubicBezTo>
                    <a:lnTo>
                      <a:pt x="361" y="2182"/>
                    </a:lnTo>
                    <a:lnTo>
                      <a:pt x="245" y="2146"/>
                    </a:lnTo>
                    <a:cubicBezTo>
                      <a:pt x="244" y="2146"/>
                      <a:pt x="244" y="2146"/>
                      <a:pt x="243" y="2146"/>
                    </a:cubicBezTo>
                    <a:lnTo>
                      <a:pt x="243" y="2146"/>
                    </a:lnTo>
                    <a:cubicBezTo>
                      <a:pt x="233" y="2146"/>
                      <a:pt x="786" y="2344"/>
                      <a:pt x="1057" y="2414"/>
                    </a:cubicBezTo>
                    <a:lnTo>
                      <a:pt x="1146" y="2432"/>
                    </a:lnTo>
                    <a:cubicBezTo>
                      <a:pt x="1244" y="2593"/>
                      <a:pt x="1343" y="2762"/>
                      <a:pt x="1432" y="2923"/>
                    </a:cubicBezTo>
                    <a:lnTo>
                      <a:pt x="1485" y="3021"/>
                    </a:lnTo>
                    <a:lnTo>
                      <a:pt x="745" y="2932"/>
                    </a:lnTo>
                    <a:lnTo>
                      <a:pt x="637" y="2923"/>
                    </a:lnTo>
                    <a:cubicBezTo>
                      <a:pt x="602" y="2923"/>
                      <a:pt x="1164" y="3039"/>
                      <a:pt x="1432" y="3075"/>
                    </a:cubicBezTo>
                    <a:lnTo>
                      <a:pt x="1521" y="3083"/>
                    </a:lnTo>
                    <a:cubicBezTo>
                      <a:pt x="1610" y="3262"/>
                      <a:pt x="1700" y="3432"/>
                      <a:pt x="1780" y="3610"/>
                    </a:cubicBezTo>
                    <a:cubicBezTo>
                      <a:pt x="1860" y="3789"/>
                      <a:pt x="1923" y="3976"/>
                      <a:pt x="1967" y="4172"/>
                    </a:cubicBezTo>
                    <a:cubicBezTo>
                      <a:pt x="1972" y="4208"/>
                      <a:pt x="2003" y="4226"/>
                      <a:pt x="2031" y="4226"/>
                    </a:cubicBezTo>
                    <a:cubicBezTo>
                      <a:pt x="2059" y="4226"/>
                      <a:pt x="2083" y="4208"/>
                      <a:pt x="2074" y="4172"/>
                    </a:cubicBezTo>
                    <a:cubicBezTo>
                      <a:pt x="2039" y="4003"/>
                      <a:pt x="1994" y="3842"/>
                      <a:pt x="1923" y="3681"/>
                    </a:cubicBezTo>
                    <a:cubicBezTo>
                      <a:pt x="1833" y="3485"/>
                      <a:pt x="1735" y="3280"/>
                      <a:pt x="1637" y="3083"/>
                    </a:cubicBezTo>
                    <a:cubicBezTo>
                      <a:pt x="1583" y="2985"/>
                      <a:pt x="1521" y="2887"/>
                      <a:pt x="1467" y="2780"/>
                    </a:cubicBezTo>
                    <a:cubicBezTo>
                      <a:pt x="1548" y="2539"/>
                      <a:pt x="1619" y="2298"/>
                      <a:pt x="1700" y="2057"/>
                    </a:cubicBezTo>
                    <a:lnTo>
                      <a:pt x="1724" y="1950"/>
                    </a:lnTo>
                    <a:lnTo>
                      <a:pt x="1724" y="1950"/>
                    </a:lnTo>
                    <a:cubicBezTo>
                      <a:pt x="1699" y="2019"/>
                      <a:pt x="1513" y="2450"/>
                      <a:pt x="1441" y="2682"/>
                    </a:cubicBezTo>
                    <a:lnTo>
                      <a:pt x="1423" y="2709"/>
                    </a:lnTo>
                    <a:cubicBezTo>
                      <a:pt x="1307" y="2512"/>
                      <a:pt x="1191" y="2307"/>
                      <a:pt x="1075" y="2102"/>
                    </a:cubicBezTo>
                    <a:cubicBezTo>
                      <a:pt x="986" y="1941"/>
                      <a:pt x="905" y="1789"/>
                      <a:pt x="816" y="1629"/>
                    </a:cubicBezTo>
                    <a:cubicBezTo>
                      <a:pt x="852" y="1423"/>
                      <a:pt x="878" y="1227"/>
                      <a:pt x="905" y="1022"/>
                    </a:cubicBezTo>
                    <a:lnTo>
                      <a:pt x="923" y="924"/>
                    </a:lnTo>
                    <a:lnTo>
                      <a:pt x="923" y="924"/>
                    </a:lnTo>
                    <a:cubicBezTo>
                      <a:pt x="861" y="1120"/>
                      <a:pt x="807" y="1325"/>
                      <a:pt x="771" y="1530"/>
                    </a:cubicBezTo>
                    <a:cubicBezTo>
                      <a:pt x="584" y="1173"/>
                      <a:pt x="405" y="808"/>
                      <a:pt x="227" y="442"/>
                    </a:cubicBezTo>
                    <a:cubicBezTo>
                      <a:pt x="155" y="299"/>
                      <a:pt x="84" y="156"/>
                      <a:pt x="13" y="4"/>
                    </a:cubicBezTo>
                    <a:cubicBezTo>
                      <a:pt x="11" y="2"/>
                      <a:pt x="10" y="1"/>
                      <a:pt x="1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487" name="Google Shape;3487;p36"/>
              <p:cNvSpPr/>
              <p:nvPr/>
            </p:nvSpPr>
            <p:spPr>
              <a:xfrm rot="6683270">
                <a:off x="2124201" y="4232080"/>
                <a:ext cx="212741" cy="277482"/>
              </a:xfrm>
              <a:custGeom>
                <a:avLst/>
                <a:gdLst/>
                <a:ahLst/>
                <a:cxnLst/>
                <a:rect l="l" t="t" r="r" b="b"/>
                <a:pathLst>
                  <a:path w="2642" h="3446" extrusionOk="0">
                    <a:moveTo>
                      <a:pt x="1062" y="171"/>
                    </a:moveTo>
                    <a:cubicBezTo>
                      <a:pt x="794" y="54"/>
                      <a:pt x="518" y="1"/>
                      <a:pt x="232" y="10"/>
                    </a:cubicBezTo>
                    <a:cubicBezTo>
                      <a:pt x="0" y="876"/>
                      <a:pt x="27" y="2384"/>
                      <a:pt x="598" y="3009"/>
                    </a:cubicBezTo>
                    <a:cubicBezTo>
                      <a:pt x="848" y="3276"/>
                      <a:pt x="1187" y="3428"/>
                      <a:pt x="1553" y="3446"/>
                    </a:cubicBezTo>
                    <a:cubicBezTo>
                      <a:pt x="2642" y="2500"/>
                      <a:pt x="2383" y="742"/>
                      <a:pt x="1062" y="17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endParaRPr/>
              </a:p>
            </p:txBody>
          </p:sp>
          <p:sp>
            <p:nvSpPr>
              <p:cNvPr id="3488" name="Google Shape;3488;p36"/>
              <p:cNvSpPr/>
              <p:nvPr/>
            </p:nvSpPr>
            <p:spPr>
              <a:xfrm rot="6683270">
                <a:off x="2118985" y="4238884"/>
                <a:ext cx="237220" cy="306389"/>
              </a:xfrm>
              <a:custGeom>
                <a:avLst/>
                <a:gdLst/>
                <a:ahLst/>
                <a:cxnLst/>
                <a:rect l="l" t="t" r="r" b="b"/>
                <a:pathLst>
                  <a:path w="2946" h="3805" extrusionOk="0">
                    <a:moveTo>
                      <a:pt x="268" y="1"/>
                    </a:moveTo>
                    <a:lnTo>
                      <a:pt x="259" y="19"/>
                    </a:lnTo>
                    <a:cubicBezTo>
                      <a:pt x="170" y="224"/>
                      <a:pt x="117" y="438"/>
                      <a:pt x="81" y="661"/>
                    </a:cubicBezTo>
                    <a:cubicBezTo>
                      <a:pt x="45" y="876"/>
                      <a:pt x="27" y="1099"/>
                      <a:pt x="18" y="1313"/>
                    </a:cubicBezTo>
                    <a:cubicBezTo>
                      <a:pt x="1" y="1759"/>
                      <a:pt x="45" y="2196"/>
                      <a:pt x="152" y="2625"/>
                    </a:cubicBezTo>
                    <a:cubicBezTo>
                      <a:pt x="215" y="2839"/>
                      <a:pt x="295" y="3035"/>
                      <a:pt x="420" y="3223"/>
                    </a:cubicBezTo>
                    <a:cubicBezTo>
                      <a:pt x="545" y="3410"/>
                      <a:pt x="715" y="3553"/>
                      <a:pt x="911" y="3660"/>
                    </a:cubicBezTo>
                    <a:cubicBezTo>
                      <a:pt x="1107" y="3758"/>
                      <a:pt x="1330" y="3803"/>
                      <a:pt x="1545" y="3803"/>
                    </a:cubicBezTo>
                    <a:cubicBezTo>
                      <a:pt x="1567" y="3804"/>
                      <a:pt x="1590" y="3804"/>
                      <a:pt x="1612" y="3804"/>
                    </a:cubicBezTo>
                    <a:cubicBezTo>
                      <a:pt x="1813" y="3804"/>
                      <a:pt x="2012" y="3769"/>
                      <a:pt x="2196" y="3705"/>
                    </a:cubicBezTo>
                    <a:lnTo>
                      <a:pt x="2196" y="3705"/>
                    </a:lnTo>
                    <a:cubicBezTo>
                      <a:pt x="2012" y="3761"/>
                      <a:pt x="1813" y="3795"/>
                      <a:pt x="1619" y="3795"/>
                    </a:cubicBezTo>
                    <a:cubicBezTo>
                      <a:pt x="1597" y="3795"/>
                      <a:pt x="1575" y="3795"/>
                      <a:pt x="1554" y="3794"/>
                    </a:cubicBezTo>
                    <a:cubicBezTo>
                      <a:pt x="1330" y="3794"/>
                      <a:pt x="1116" y="3741"/>
                      <a:pt x="920" y="3642"/>
                    </a:cubicBezTo>
                    <a:cubicBezTo>
                      <a:pt x="724" y="3544"/>
                      <a:pt x="554" y="3401"/>
                      <a:pt x="429" y="3214"/>
                    </a:cubicBezTo>
                    <a:cubicBezTo>
                      <a:pt x="322" y="3027"/>
                      <a:pt x="233" y="2830"/>
                      <a:pt x="179" y="2616"/>
                    </a:cubicBezTo>
                    <a:cubicBezTo>
                      <a:pt x="72" y="2188"/>
                      <a:pt x="36" y="1750"/>
                      <a:pt x="54" y="1313"/>
                    </a:cubicBezTo>
                    <a:cubicBezTo>
                      <a:pt x="63" y="1099"/>
                      <a:pt x="90" y="885"/>
                      <a:pt x="126" y="670"/>
                    </a:cubicBezTo>
                    <a:cubicBezTo>
                      <a:pt x="160" y="455"/>
                      <a:pt x="219" y="257"/>
                      <a:pt x="295" y="67"/>
                    </a:cubicBezTo>
                    <a:lnTo>
                      <a:pt x="295" y="67"/>
                    </a:lnTo>
                    <a:cubicBezTo>
                      <a:pt x="688" y="252"/>
                      <a:pt x="1071" y="461"/>
                      <a:pt x="1429" y="688"/>
                    </a:cubicBezTo>
                    <a:cubicBezTo>
                      <a:pt x="1803" y="920"/>
                      <a:pt x="2152" y="1206"/>
                      <a:pt x="2455" y="1518"/>
                    </a:cubicBezTo>
                    <a:cubicBezTo>
                      <a:pt x="2607" y="1679"/>
                      <a:pt x="2732" y="1866"/>
                      <a:pt x="2812" y="2072"/>
                    </a:cubicBezTo>
                    <a:cubicBezTo>
                      <a:pt x="2892" y="2277"/>
                      <a:pt x="2928" y="2500"/>
                      <a:pt x="2937" y="2714"/>
                    </a:cubicBezTo>
                    <a:cubicBezTo>
                      <a:pt x="2937" y="2937"/>
                      <a:pt x="2866" y="3151"/>
                      <a:pt x="2732" y="3330"/>
                    </a:cubicBezTo>
                    <a:cubicBezTo>
                      <a:pt x="2589" y="3500"/>
                      <a:pt x="2401" y="3633"/>
                      <a:pt x="2196" y="3705"/>
                    </a:cubicBezTo>
                    <a:cubicBezTo>
                      <a:pt x="2410" y="3633"/>
                      <a:pt x="2589" y="3508"/>
                      <a:pt x="2741" y="3330"/>
                    </a:cubicBezTo>
                    <a:cubicBezTo>
                      <a:pt x="2874" y="3160"/>
                      <a:pt x="2946" y="2937"/>
                      <a:pt x="2946" y="2714"/>
                    </a:cubicBezTo>
                    <a:cubicBezTo>
                      <a:pt x="2946" y="2491"/>
                      <a:pt x="2910" y="2268"/>
                      <a:pt x="2830" y="2063"/>
                    </a:cubicBezTo>
                    <a:cubicBezTo>
                      <a:pt x="2749" y="1857"/>
                      <a:pt x="2625" y="1670"/>
                      <a:pt x="2482" y="1500"/>
                    </a:cubicBezTo>
                    <a:cubicBezTo>
                      <a:pt x="2169" y="1179"/>
                      <a:pt x="1830" y="893"/>
                      <a:pt x="1455" y="661"/>
                    </a:cubicBezTo>
                    <a:cubicBezTo>
                      <a:pt x="1081" y="411"/>
                      <a:pt x="697" y="197"/>
                      <a:pt x="295" y="10"/>
                    </a:cubicBezTo>
                    <a:lnTo>
                      <a:pt x="268" y="1"/>
                    </a:lnTo>
                    <a:close/>
                  </a:path>
                </a:pathLst>
              </a:custGeom>
              <a:solidFill>
                <a:schemeClr val="accent2"/>
              </a:solidFill>
              <a:ln>
                <a:noFill/>
              </a:ln>
            </p:spPr>
            <p:txBody>
              <a:bodyPr spcFirstLastPara="1" wrap="square" lIns="91425" tIns="91425" rIns="91425" bIns="91425" anchor="ctr" anchorCtr="0">
                <a:noAutofit/>
              </a:bodyPr>
              <a:lstStyle/>
              <a:p>
                <a:endParaRPr/>
              </a:p>
            </p:txBody>
          </p:sp>
        </p:grpSp>
        <p:sp>
          <p:nvSpPr>
            <p:cNvPr id="3489" name="Google Shape;3489;p36"/>
            <p:cNvSpPr/>
            <p:nvPr/>
          </p:nvSpPr>
          <p:spPr>
            <a:xfrm rot="3470581">
              <a:off x="766015" y="3113467"/>
              <a:ext cx="129400" cy="223048"/>
            </a:xfrm>
            <a:custGeom>
              <a:avLst/>
              <a:gdLst/>
              <a:ahLst/>
              <a:cxnLst/>
              <a:rect l="l" t="t" r="r" b="b"/>
              <a:pathLst>
                <a:path w="1607" h="2770" extrusionOk="0">
                  <a:moveTo>
                    <a:pt x="928" y="1"/>
                  </a:moveTo>
                  <a:cubicBezTo>
                    <a:pt x="892" y="1"/>
                    <a:pt x="853" y="7"/>
                    <a:pt x="813" y="21"/>
                  </a:cubicBezTo>
                  <a:cubicBezTo>
                    <a:pt x="1" y="298"/>
                    <a:pt x="1277" y="2770"/>
                    <a:pt x="1277" y="2770"/>
                  </a:cubicBezTo>
                  <a:cubicBezTo>
                    <a:pt x="1514" y="2278"/>
                    <a:pt x="1607" y="1"/>
                    <a:pt x="928"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3490" name="Google Shape;3490;p36"/>
            <p:cNvSpPr/>
            <p:nvPr/>
          </p:nvSpPr>
          <p:spPr>
            <a:xfrm rot="3470581">
              <a:off x="591587" y="3179053"/>
              <a:ext cx="232630" cy="70135"/>
            </a:xfrm>
            <a:custGeom>
              <a:avLst/>
              <a:gdLst/>
              <a:ahLst/>
              <a:cxnLst/>
              <a:rect l="l" t="t" r="r" b="b"/>
              <a:pathLst>
                <a:path w="2889" h="871" extrusionOk="0">
                  <a:moveTo>
                    <a:pt x="699" y="0"/>
                  </a:moveTo>
                  <a:cubicBezTo>
                    <a:pt x="405" y="0"/>
                    <a:pt x="183" y="80"/>
                    <a:pt x="122" y="297"/>
                  </a:cubicBezTo>
                  <a:cubicBezTo>
                    <a:pt x="0" y="727"/>
                    <a:pt x="626" y="870"/>
                    <a:pt x="1321" y="870"/>
                  </a:cubicBezTo>
                  <a:cubicBezTo>
                    <a:pt x="1956" y="870"/>
                    <a:pt x="2650" y="751"/>
                    <a:pt x="2889" y="619"/>
                  </a:cubicBezTo>
                  <a:cubicBezTo>
                    <a:pt x="2889" y="619"/>
                    <a:pt x="1517" y="0"/>
                    <a:pt x="699"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3491" name="Google Shape;3491;p36"/>
            <p:cNvSpPr/>
            <p:nvPr/>
          </p:nvSpPr>
          <p:spPr>
            <a:xfrm rot="3470581">
              <a:off x="707534" y="3025105"/>
              <a:ext cx="185524" cy="185122"/>
            </a:xfrm>
            <a:custGeom>
              <a:avLst/>
              <a:gdLst/>
              <a:ahLst/>
              <a:cxnLst/>
              <a:rect l="l" t="t" r="r" b="b"/>
              <a:pathLst>
                <a:path w="2304" h="2299" extrusionOk="0">
                  <a:moveTo>
                    <a:pt x="813" y="1"/>
                  </a:moveTo>
                  <a:cubicBezTo>
                    <a:pt x="730" y="1"/>
                    <a:pt x="651" y="35"/>
                    <a:pt x="581" y="112"/>
                  </a:cubicBezTo>
                  <a:cubicBezTo>
                    <a:pt x="1" y="737"/>
                    <a:pt x="2303" y="2299"/>
                    <a:pt x="2303" y="2299"/>
                  </a:cubicBezTo>
                  <a:cubicBezTo>
                    <a:pt x="2280" y="1797"/>
                    <a:pt x="1416" y="1"/>
                    <a:pt x="813"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3492" name="Google Shape;3492;p36"/>
            <p:cNvSpPr/>
            <p:nvPr/>
          </p:nvSpPr>
          <p:spPr>
            <a:xfrm rot="3470581">
              <a:off x="743614" y="3226486"/>
              <a:ext cx="130044" cy="222404"/>
            </a:xfrm>
            <a:custGeom>
              <a:avLst/>
              <a:gdLst/>
              <a:ahLst/>
              <a:cxnLst/>
              <a:rect l="l" t="t" r="r" b="b"/>
              <a:pathLst>
                <a:path w="1615" h="2762" extrusionOk="0">
                  <a:moveTo>
                    <a:pt x="933" y="0"/>
                  </a:moveTo>
                  <a:cubicBezTo>
                    <a:pt x="895" y="0"/>
                    <a:pt x="855" y="7"/>
                    <a:pt x="813" y="22"/>
                  </a:cubicBezTo>
                  <a:cubicBezTo>
                    <a:pt x="1" y="289"/>
                    <a:pt x="1286" y="2762"/>
                    <a:pt x="1286" y="2762"/>
                  </a:cubicBezTo>
                  <a:cubicBezTo>
                    <a:pt x="1515" y="2279"/>
                    <a:pt x="1615" y="0"/>
                    <a:pt x="933"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3493" name="Google Shape;3493;p36"/>
            <p:cNvSpPr/>
            <p:nvPr/>
          </p:nvSpPr>
          <p:spPr>
            <a:xfrm rot="3470581">
              <a:off x="569927" y="3291962"/>
              <a:ext cx="232630" cy="70135"/>
            </a:xfrm>
            <a:custGeom>
              <a:avLst/>
              <a:gdLst/>
              <a:ahLst/>
              <a:cxnLst/>
              <a:rect l="l" t="t" r="r" b="b"/>
              <a:pathLst>
                <a:path w="2889" h="871" extrusionOk="0">
                  <a:moveTo>
                    <a:pt x="691" y="1"/>
                  </a:moveTo>
                  <a:cubicBezTo>
                    <a:pt x="400" y="1"/>
                    <a:pt x="181" y="80"/>
                    <a:pt x="122" y="296"/>
                  </a:cubicBezTo>
                  <a:cubicBezTo>
                    <a:pt x="0" y="727"/>
                    <a:pt x="631" y="871"/>
                    <a:pt x="1331" y="871"/>
                  </a:cubicBezTo>
                  <a:cubicBezTo>
                    <a:pt x="1963" y="871"/>
                    <a:pt x="2651" y="753"/>
                    <a:pt x="2889" y="626"/>
                  </a:cubicBezTo>
                  <a:cubicBezTo>
                    <a:pt x="2889" y="626"/>
                    <a:pt x="1507" y="1"/>
                    <a:pt x="691"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3494" name="Google Shape;3494;p36"/>
            <p:cNvSpPr/>
            <p:nvPr/>
          </p:nvSpPr>
          <p:spPr>
            <a:xfrm rot="3470581">
              <a:off x="720556" y="3341253"/>
              <a:ext cx="138499" cy="218458"/>
            </a:xfrm>
            <a:custGeom>
              <a:avLst/>
              <a:gdLst/>
              <a:ahLst/>
              <a:cxnLst/>
              <a:rect l="l" t="t" r="r" b="b"/>
              <a:pathLst>
                <a:path w="1720" h="2713" extrusionOk="0">
                  <a:moveTo>
                    <a:pt x="913" y="1"/>
                  </a:moveTo>
                  <a:cubicBezTo>
                    <a:pt x="867" y="1"/>
                    <a:pt x="819" y="12"/>
                    <a:pt x="768" y="35"/>
                  </a:cubicBezTo>
                  <a:cubicBezTo>
                    <a:pt x="0" y="401"/>
                    <a:pt x="1544" y="2713"/>
                    <a:pt x="1544" y="2713"/>
                  </a:cubicBezTo>
                  <a:cubicBezTo>
                    <a:pt x="1719" y="2213"/>
                    <a:pt x="1560" y="1"/>
                    <a:pt x="913"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3495" name="Google Shape;3495;p36"/>
            <p:cNvSpPr/>
            <p:nvPr/>
          </p:nvSpPr>
          <p:spPr>
            <a:xfrm rot="3470581">
              <a:off x="549455" y="3430585"/>
              <a:ext cx="229329" cy="67317"/>
            </a:xfrm>
            <a:custGeom>
              <a:avLst/>
              <a:gdLst/>
              <a:ahLst/>
              <a:cxnLst/>
              <a:rect l="l" t="t" r="r" b="b"/>
              <a:pathLst>
                <a:path w="2848" h="836" extrusionOk="0">
                  <a:moveTo>
                    <a:pt x="833" y="0"/>
                  </a:moveTo>
                  <a:cubicBezTo>
                    <a:pt x="424" y="0"/>
                    <a:pt x="102" y="93"/>
                    <a:pt x="54" y="371"/>
                  </a:cubicBezTo>
                  <a:cubicBezTo>
                    <a:pt x="0" y="715"/>
                    <a:pt x="372" y="835"/>
                    <a:pt x="864" y="835"/>
                  </a:cubicBezTo>
                  <a:cubicBezTo>
                    <a:pt x="1586" y="835"/>
                    <a:pt x="2567" y="576"/>
                    <a:pt x="2848" y="380"/>
                  </a:cubicBezTo>
                  <a:cubicBezTo>
                    <a:pt x="2848" y="380"/>
                    <a:pt x="1662" y="0"/>
                    <a:pt x="833"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3496" name="Google Shape;3496;p36"/>
            <p:cNvSpPr/>
            <p:nvPr/>
          </p:nvSpPr>
          <p:spPr>
            <a:xfrm rot="3470581">
              <a:off x="705906" y="3459237"/>
              <a:ext cx="153798" cy="211372"/>
            </a:xfrm>
            <a:custGeom>
              <a:avLst/>
              <a:gdLst/>
              <a:ahLst/>
              <a:cxnLst/>
              <a:rect l="l" t="t" r="r" b="b"/>
              <a:pathLst>
                <a:path w="1910" h="2625" extrusionOk="0">
                  <a:moveTo>
                    <a:pt x="905" y="0"/>
                  </a:moveTo>
                  <a:cubicBezTo>
                    <a:pt x="850" y="0"/>
                    <a:pt x="792" y="17"/>
                    <a:pt x="732" y="54"/>
                  </a:cubicBezTo>
                  <a:cubicBezTo>
                    <a:pt x="0" y="500"/>
                    <a:pt x="1794" y="2624"/>
                    <a:pt x="1794" y="2624"/>
                  </a:cubicBezTo>
                  <a:cubicBezTo>
                    <a:pt x="1909" y="2116"/>
                    <a:pt x="1528" y="0"/>
                    <a:pt x="905"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3497" name="Google Shape;3497;p36"/>
            <p:cNvSpPr/>
            <p:nvPr/>
          </p:nvSpPr>
          <p:spPr>
            <a:xfrm rot="3470581">
              <a:off x="541330" y="3563622"/>
              <a:ext cx="224739" cy="69330"/>
            </a:xfrm>
            <a:custGeom>
              <a:avLst/>
              <a:gdLst/>
              <a:ahLst/>
              <a:cxnLst/>
              <a:rect l="l" t="t" r="r" b="b"/>
              <a:pathLst>
                <a:path w="2791" h="861" extrusionOk="0">
                  <a:moveTo>
                    <a:pt x="1142" y="1"/>
                  </a:moveTo>
                  <a:cubicBezTo>
                    <a:pt x="556" y="1"/>
                    <a:pt x="35" y="106"/>
                    <a:pt x="15" y="477"/>
                  </a:cubicBezTo>
                  <a:cubicBezTo>
                    <a:pt x="1" y="757"/>
                    <a:pt x="251" y="860"/>
                    <a:pt x="610" y="860"/>
                  </a:cubicBezTo>
                  <a:cubicBezTo>
                    <a:pt x="1336" y="860"/>
                    <a:pt x="2504" y="433"/>
                    <a:pt x="2791" y="182"/>
                  </a:cubicBezTo>
                  <a:cubicBezTo>
                    <a:pt x="2791" y="182"/>
                    <a:pt x="1911" y="1"/>
                    <a:pt x="1142"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3498" name="Google Shape;3498;p36"/>
            <p:cNvSpPr/>
            <p:nvPr/>
          </p:nvSpPr>
          <p:spPr>
            <a:xfrm rot="3470581">
              <a:off x="733886" y="3041544"/>
              <a:ext cx="152430" cy="187376"/>
            </a:xfrm>
            <a:custGeom>
              <a:avLst/>
              <a:gdLst/>
              <a:ahLst/>
              <a:cxnLst/>
              <a:rect l="l" t="t" r="r" b="b"/>
              <a:pathLst>
                <a:path w="1893" h="2327" extrusionOk="0">
                  <a:moveTo>
                    <a:pt x="358" y="1"/>
                  </a:moveTo>
                  <a:cubicBezTo>
                    <a:pt x="333" y="1"/>
                    <a:pt x="309" y="3"/>
                    <a:pt x="286" y="6"/>
                  </a:cubicBezTo>
                  <a:cubicBezTo>
                    <a:pt x="303" y="4"/>
                    <a:pt x="321" y="3"/>
                    <a:pt x="338" y="3"/>
                  </a:cubicBezTo>
                  <a:cubicBezTo>
                    <a:pt x="387" y="3"/>
                    <a:pt x="437" y="11"/>
                    <a:pt x="483" y="24"/>
                  </a:cubicBezTo>
                  <a:cubicBezTo>
                    <a:pt x="443" y="7"/>
                    <a:pt x="400" y="1"/>
                    <a:pt x="358" y="1"/>
                  </a:cubicBezTo>
                  <a:close/>
                  <a:moveTo>
                    <a:pt x="483" y="24"/>
                  </a:moveTo>
                  <a:lnTo>
                    <a:pt x="483" y="24"/>
                  </a:lnTo>
                  <a:cubicBezTo>
                    <a:pt x="599" y="78"/>
                    <a:pt x="706" y="149"/>
                    <a:pt x="795" y="247"/>
                  </a:cubicBezTo>
                  <a:cubicBezTo>
                    <a:pt x="974" y="435"/>
                    <a:pt x="1125" y="649"/>
                    <a:pt x="1259" y="872"/>
                  </a:cubicBezTo>
                  <a:cubicBezTo>
                    <a:pt x="1393" y="1095"/>
                    <a:pt x="1509" y="1327"/>
                    <a:pt x="1607" y="1568"/>
                  </a:cubicBezTo>
                  <a:cubicBezTo>
                    <a:pt x="1661" y="1684"/>
                    <a:pt x="1714" y="1800"/>
                    <a:pt x="1750" y="1925"/>
                  </a:cubicBezTo>
                  <a:cubicBezTo>
                    <a:pt x="1788" y="2023"/>
                    <a:pt x="1813" y="2127"/>
                    <a:pt x="1830" y="2238"/>
                  </a:cubicBezTo>
                  <a:lnTo>
                    <a:pt x="1830" y="2238"/>
                  </a:lnTo>
                  <a:cubicBezTo>
                    <a:pt x="1643" y="2113"/>
                    <a:pt x="1456" y="1974"/>
                    <a:pt x="1277" y="1836"/>
                  </a:cubicBezTo>
                  <a:cubicBezTo>
                    <a:pt x="1081" y="1684"/>
                    <a:pt x="884" y="1524"/>
                    <a:pt x="706" y="1354"/>
                  </a:cubicBezTo>
                  <a:cubicBezTo>
                    <a:pt x="519" y="1184"/>
                    <a:pt x="349" y="997"/>
                    <a:pt x="206" y="792"/>
                  </a:cubicBezTo>
                  <a:cubicBezTo>
                    <a:pt x="135" y="694"/>
                    <a:pt x="81" y="577"/>
                    <a:pt x="46" y="461"/>
                  </a:cubicBezTo>
                  <a:cubicBezTo>
                    <a:pt x="10" y="337"/>
                    <a:pt x="46" y="203"/>
                    <a:pt x="126" y="113"/>
                  </a:cubicBezTo>
                  <a:lnTo>
                    <a:pt x="126" y="113"/>
                  </a:lnTo>
                  <a:cubicBezTo>
                    <a:pt x="37" y="212"/>
                    <a:pt x="1" y="345"/>
                    <a:pt x="46" y="479"/>
                  </a:cubicBezTo>
                  <a:cubicBezTo>
                    <a:pt x="72" y="595"/>
                    <a:pt x="126" y="711"/>
                    <a:pt x="197" y="810"/>
                  </a:cubicBezTo>
                  <a:cubicBezTo>
                    <a:pt x="340" y="1015"/>
                    <a:pt x="510" y="1202"/>
                    <a:pt x="688" y="1381"/>
                  </a:cubicBezTo>
                  <a:cubicBezTo>
                    <a:pt x="1045" y="1729"/>
                    <a:pt x="1438" y="2041"/>
                    <a:pt x="1857" y="2327"/>
                  </a:cubicBezTo>
                  <a:lnTo>
                    <a:pt x="1866" y="2327"/>
                  </a:lnTo>
                  <a:cubicBezTo>
                    <a:pt x="1884" y="2327"/>
                    <a:pt x="1893" y="2309"/>
                    <a:pt x="1893" y="2300"/>
                  </a:cubicBezTo>
                  <a:cubicBezTo>
                    <a:pt x="1875" y="2166"/>
                    <a:pt x="1848" y="2032"/>
                    <a:pt x="1804" y="1907"/>
                  </a:cubicBezTo>
                  <a:cubicBezTo>
                    <a:pt x="1759" y="1791"/>
                    <a:pt x="1706" y="1666"/>
                    <a:pt x="1652" y="1550"/>
                  </a:cubicBezTo>
                  <a:cubicBezTo>
                    <a:pt x="1545" y="1309"/>
                    <a:pt x="1420" y="1077"/>
                    <a:pt x="1286" y="863"/>
                  </a:cubicBezTo>
                  <a:cubicBezTo>
                    <a:pt x="1143" y="640"/>
                    <a:pt x="983" y="435"/>
                    <a:pt x="804" y="247"/>
                  </a:cubicBezTo>
                  <a:cubicBezTo>
                    <a:pt x="715" y="149"/>
                    <a:pt x="599" y="69"/>
                    <a:pt x="483" y="24"/>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499" name="Google Shape;3499;p36"/>
            <p:cNvSpPr/>
            <p:nvPr/>
          </p:nvSpPr>
          <p:spPr>
            <a:xfrm rot="3470581">
              <a:off x="800697" y="3126633"/>
              <a:ext cx="75530" cy="225303"/>
            </a:xfrm>
            <a:custGeom>
              <a:avLst/>
              <a:gdLst/>
              <a:ahLst/>
              <a:cxnLst/>
              <a:rect l="l" t="t" r="r" b="b"/>
              <a:pathLst>
                <a:path w="938" h="2798" extrusionOk="0">
                  <a:moveTo>
                    <a:pt x="350" y="5"/>
                  </a:moveTo>
                  <a:cubicBezTo>
                    <a:pt x="325" y="8"/>
                    <a:pt x="301" y="13"/>
                    <a:pt x="277" y="22"/>
                  </a:cubicBezTo>
                  <a:cubicBezTo>
                    <a:pt x="299" y="15"/>
                    <a:pt x="324" y="9"/>
                    <a:pt x="350" y="5"/>
                  </a:cubicBezTo>
                  <a:close/>
                  <a:moveTo>
                    <a:pt x="413" y="1"/>
                  </a:moveTo>
                  <a:cubicBezTo>
                    <a:pt x="392" y="1"/>
                    <a:pt x="370" y="2"/>
                    <a:pt x="350" y="5"/>
                  </a:cubicBezTo>
                  <a:lnTo>
                    <a:pt x="350" y="5"/>
                  </a:lnTo>
                  <a:cubicBezTo>
                    <a:pt x="362" y="4"/>
                    <a:pt x="373" y="3"/>
                    <a:pt x="385" y="3"/>
                  </a:cubicBezTo>
                  <a:cubicBezTo>
                    <a:pt x="477" y="3"/>
                    <a:pt x="567" y="43"/>
                    <a:pt x="625" y="120"/>
                  </a:cubicBezTo>
                  <a:cubicBezTo>
                    <a:pt x="656" y="159"/>
                    <a:pt x="685" y="200"/>
                    <a:pt x="711" y="244"/>
                  </a:cubicBezTo>
                  <a:lnTo>
                    <a:pt x="711" y="244"/>
                  </a:lnTo>
                  <a:cubicBezTo>
                    <a:pt x="686" y="196"/>
                    <a:pt x="658" y="151"/>
                    <a:pt x="625" y="111"/>
                  </a:cubicBezTo>
                  <a:cubicBezTo>
                    <a:pt x="580" y="66"/>
                    <a:pt x="527" y="22"/>
                    <a:pt x="464" y="4"/>
                  </a:cubicBezTo>
                  <a:cubicBezTo>
                    <a:pt x="447" y="2"/>
                    <a:pt x="430" y="1"/>
                    <a:pt x="413" y="1"/>
                  </a:cubicBezTo>
                  <a:close/>
                  <a:moveTo>
                    <a:pt x="276" y="22"/>
                  </a:moveTo>
                  <a:cubicBezTo>
                    <a:pt x="152" y="67"/>
                    <a:pt x="63" y="165"/>
                    <a:pt x="36" y="290"/>
                  </a:cubicBezTo>
                  <a:cubicBezTo>
                    <a:pt x="71" y="165"/>
                    <a:pt x="152" y="67"/>
                    <a:pt x="276" y="22"/>
                  </a:cubicBezTo>
                  <a:close/>
                  <a:moveTo>
                    <a:pt x="711" y="244"/>
                  </a:moveTo>
                  <a:cubicBezTo>
                    <a:pt x="746" y="312"/>
                    <a:pt x="773" y="386"/>
                    <a:pt x="794" y="459"/>
                  </a:cubicBezTo>
                  <a:cubicBezTo>
                    <a:pt x="857" y="709"/>
                    <a:pt x="893" y="968"/>
                    <a:pt x="902" y="1227"/>
                  </a:cubicBezTo>
                  <a:cubicBezTo>
                    <a:pt x="902" y="1486"/>
                    <a:pt x="893" y="1744"/>
                    <a:pt x="875" y="2003"/>
                  </a:cubicBezTo>
                  <a:cubicBezTo>
                    <a:pt x="857" y="2128"/>
                    <a:pt x="848" y="2262"/>
                    <a:pt x="821" y="2387"/>
                  </a:cubicBezTo>
                  <a:cubicBezTo>
                    <a:pt x="806" y="2494"/>
                    <a:pt x="777" y="2602"/>
                    <a:pt x="741" y="2703"/>
                  </a:cubicBezTo>
                  <a:lnTo>
                    <a:pt x="741" y="2703"/>
                  </a:lnTo>
                  <a:cubicBezTo>
                    <a:pt x="637" y="2503"/>
                    <a:pt x="546" y="2290"/>
                    <a:pt x="455" y="2084"/>
                  </a:cubicBezTo>
                  <a:cubicBezTo>
                    <a:pt x="348" y="1851"/>
                    <a:pt x="259" y="1619"/>
                    <a:pt x="179" y="1387"/>
                  </a:cubicBezTo>
                  <a:cubicBezTo>
                    <a:pt x="98" y="1155"/>
                    <a:pt x="45" y="905"/>
                    <a:pt x="18" y="664"/>
                  </a:cubicBezTo>
                  <a:cubicBezTo>
                    <a:pt x="0" y="541"/>
                    <a:pt x="9" y="418"/>
                    <a:pt x="35" y="294"/>
                  </a:cubicBezTo>
                  <a:lnTo>
                    <a:pt x="35" y="294"/>
                  </a:lnTo>
                  <a:cubicBezTo>
                    <a:pt x="9" y="418"/>
                    <a:pt x="0" y="541"/>
                    <a:pt x="9" y="664"/>
                  </a:cubicBezTo>
                  <a:cubicBezTo>
                    <a:pt x="36" y="914"/>
                    <a:pt x="89" y="1155"/>
                    <a:pt x="161" y="1396"/>
                  </a:cubicBezTo>
                  <a:cubicBezTo>
                    <a:pt x="312" y="1869"/>
                    <a:pt x="491" y="2333"/>
                    <a:pt x="723" y="2780"/>
                  </a:cubicBezTo>
                  <a:cubicBezTo>
                    <a:pt x="723" y="2789"/>
                    <a:pt x="732" y="2789"/>
                    <a:pt x="732" y="2798"/>
                  </a:cubicBezTo>
                  <a:cubicBezTo>
                    <a:pt x="750" y="2798"/>
                    <a:pt x="759" y="2798"/>
                    <a:pt x="768" y="2780"/>
                  </a:cubicBezTo>
                  <a:cubicBezTo>
                    <a:pt x="812" y="2664"/>
                    <a:pt x="848" y="2530"/>
                    <a:pt x="866" y="2405"/>
                  </a:cubicBezTo>
                  <a:cubicBezTo>
                    <a:pt x="893" y="2271"/>
                    <a:pt x="902" y="2146"/>
                    <a:pt x="919" y="2012"/>
                  </a:cubicBezTo>
                  <a:cubicBezTo>
                    <a:pt x="937" y="1753"/>
                    <a:pt x="937" y="1494"/>
                    <a:pt x="928" y="1236"/>
                  </a:cubicBezTo>
                  <a:cubicBezTo>
                    <a:pt x="910" y="968"/>
                    <a:pt x="875" y="709"/>
                    <a:pt x="803" y="459"/>
                  </a:cubicBezTo>
                  <a:cubicBezTo>
                    <a:pt x="782" y="383"/>
                    <a:pt x="750" y="311"/>
                    <a:pt x="711" y="244"/>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500" name="Google Shape;3500;p36"/>
            <p:cNvSpPr/>
            <p:nvPr/>
          </p:nvSpPr>
          <p:spPr>
            <a:xfrm rot="3470581">
              <a:off x="596609" y="3179735"/>
              <a:ext cx="226430" cy="73678"/>
            </a:xfrm>
            <a:custGeom>
              <a:avLst/>
              <a:gdLst/>
              <a:ahLst/>
              <a:cxnLst/>
              <a:rect l="l" t="t" r="r" b="b"/>
              <a:pathLst>
                <a:path w="2812" h="915" extrusionOk="0">
                  <a:moveTo>
                    <a:pt x="573" y="0"/>
                  </a:moveTo>
                  <a:cubicBezTo>
                    <a:pt x="459" y="0"/>
                    <a:pt x="350" y="26"/>
                    <a:pt x="241" y="64"/>
                  </a:cubicBezTo>
                  <a:cubicBezTo>
                    <a:pt x="116" y="118"/>
                    <a:pt x="27" y="243"/>
                    <a:pt x="9" y="377"/>
                  </a:cubicBezTo>
                  <a:cubicBezTo>
                    <a:pt x="0" y="448"/>
                    <a:pt x="18" y="520"/>
                    <a:pt x="45" y="582"/>
                  </a:cubicBezTo>
                  <a:cubicBezTo>
                    <a:pt x="80" y="636"/>
                    <a:pt x="134" y="680"/>
                    <a:pt x="188" y="716"/>
                  </a:cubicBezTo>
                  <a:cubicBezTo>
                    <a:pt x="304" y="787"/>
                    <a:pt x="429" y="832"/>
                    <a:pt x="553" y="859"/>
                  </a:cubicBezTo>
                  <a:cubicBezTo>
                    <a:pt x="762" y="896"/>
                    <a:pt x="976" y="915"/>
                    <a:pt x="1192" y="915"/>
                  </a:cubicBezTo>
                  <a:cubicBezTo>
                    <a:pt x="1235" y="915"/>
                    <a:pt x="1278" y="914"/>
                    <a:pt x="1321" y="912"/>
                  </a:cubicBezTo>
                  <a:cubicBezTo>
                    <a:pt x="1571" y="903"/>
                    <a:pt x="1830" y="886"/>
                    <a:pt x="2080" y="850"/>
                  </a:cubicBezTo>
                  <a:cubicBezTo>
                    <a:pt x="2330" y="814"/>
                    <a:pt x="2579" y="752"/>
                    <a:pt x="2812" y="645"/>
                  </a:cubicBezTo>
                  <a:lnTo>
                    <a:pt x="2812" y="645"/>
                  </a:lnTo>
                  <a:cubicBezTo>
                    <a:pt x="2579" y="734"/>
                    <a:pt x="2330" y="796"/>
                    <a:pt x="2080" y="814"/>
                  </a:cubicBezTo>
                  <a:cubicBezTo>
                    <a:pt x="1821" y="850"/>
                    <a:pt x="1571" y="868"/>
                    <a:pt x="1321" y="868"/>
                  </a:cubicBezTo>
                  <a:cubicBezTo>
                    <a:pt x="1062" y="868"/>
                    <a:pt x="812" y="850"/>
                    <a:pt x="562" y="805"/>
                  </a:cubicBezTo>
                  <a:cubicBezTo>
                    <a:pt x="437" y="778"/>
                    <a:pt x="321" y="734"/>
                    <a:pt x="214" y="671"/>
                  </a:cubicBezTo>
                  <a:cubicBezTo>
                    <a:pt x="107" y="618"/>
                    <a:pt x="45" y="502"/>
                    <a:pt x="63" y="377"/>
                  </a:cubicBezTo>
                  <a:cubicBezTo>
                    <a:pt x="72" y="261"/>
                    <a:pt x="152" y="154"/>
                    <a:pt x="259" y="109"/>
                  </a:cubicBezTo>
                  <a:cubicBezTo>
                    <a:pt x="356" y="64"/>
                    <a:pt x="460" y="44"/>
                    <a:pt x="564" y="44"/>
                  </a:cubicBezTo>
                  <a:cubicBezTo>
                    <a:pt x="584" y="44"/>
                    <a:pt x="605" y="45"/>
                    <a:pt x="625" y="47"/>
                  </a:cubicBezTo>
                  <a:cubicBezTo>
                    <a:pt x="875" y="47"/>
                    <a:pt x="1125" y="91"/>
                    <a:pt x="1375" y="154"/>
                  </a:cubicBezTo>
                  <a:cubicBezTo>
                    <a:pt x="1616" y="216"/>
                    <a:pt x="1857" y="297"/>
                    <a:pt x="2098" y="377"/>
                  </a:cubicBezTo>
                  <a:cubicBezTo>
                    <a:pt x="2338" y="457"/>
                    <a:pt x="2579" y="546"/>
                    <a:pt x="2812" y="645"/>
                  </a:cubicBezTo>
                  <a:cubicBezTo>
                    <a:pt x="2356" y="430"/>
                    <a:pt x="1874" y="252"/>
                    <a:pt x="1384" y="118"/>
                  </a:cubicBezTo>
                  <a:cubicBezTo>
                    <a:pt x="1134" y="47"/>
                    <a:pt x="884" y="11"/>
                    <a:pt x="625" y="2"/>
                  </a:cubicBezTo>
                  <a:cubicBezTo>
                    <a:pt x="608" y="1"/>
                    <a:pt x="590" y="0"/>
                    <a:pt x="57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501" name="Google Shape;3501;p36"/>
            <p:cNvSpPr/>
            <p:nvPr/>
          </p:nvSpPr>
          <p:spPr>
            <a:xfrm rot="3470581">
              <a:off x="778418" y="3237670"/>
              <a:ext cx="78429" cy="224578"/>
            </a:xfrm>
            <a:custGeom>
              <a:avLst/>
              <a:gdLst/>
              <a:ahLst/>
              <a:cxnLst/>
              <a:rect l="l" t="t" r="r" b="b"/>
              <a:pathLst>
                <a:path w="974" h="2789" extrusionOk="0">
                  <a:moveTo>
                    <a:pt x="411" y="1"/>
                  </a:moveTo>
                  <a:cubicBezTo>
                    <a:pt x="393" y="1"/>
                    <a:pt x="375" y="2"/>
                    <a:pt x="358" y="4"/>
                  </a:cubicBezTo>
                  <a:cubicBezTo>
                    <a:pt x="224" y="31"/>
                    <a:pt x="108" y="120"/>
                    <a:pt x="63" y="254"/>
                  </a:cubicBezTo>
                  <a:cubicBezTo>
                    <a:pt x="18" y="379"/>
                    <a:pt x="1" y="504"/>
                    <a:pt x="18" y="638"/>
                  </a:cubicBezTo>
                  <a:cubicBezTo>
                    <a:pt x="36" y="896"/>
                    <a:pt x="90" y="1146"/>
                    <a:pt x="170" y="1387"/>
                  </a:cubicBezTo>
                  <a:cubicBezTo>
                    <a:pt x="331" y="1869"/>
                    <a:pt x="536" y="2342"/>
                    <a:pt x="777" y="2789"/>
                  </a:cubicBezTo>
                  <a:cubicBezTo>
                    <a:pt x="661" y="2565"/>
                    <a:pt x="563" y="2333"/>
                    <a:pt x="465" y="2101"/>
                  </a:cubicBezTo>
                  <a:cubicBezTo>
                    <a:pt x="375" y="1860"/>
                    <a:pt x="286" y="1628"/>
                    <a:pt x="215" y="1378"/>
                  </a:cubicBezTo>
                  <a:cubicBezTo>
                    <a:pt x="134" y="1137"/>
                    <a:pt x="81" y="896"/>
                    <a:pt x="63" y="638"/>
                  </a:cubicBezTo>
                  <a:cubicBezTo>
                    <a:pt x="54" y="522"/>
                    <a:pt x="72" y="397"/>
                    <a:pt x="108" y="281"/>
                  </a:cubicBezTo>
                  <a:cubicBezTo>
                    <a:pt x="152" y="165"/>
                    <a:pt x="251" y="84"/>
                    <a:pt x="367" y="58"/>
                  </a:cubicBezTo>
                  <a:cubicBezTo>
                    <a:pt x="382" y="55"/>
                    <a:pt x="398" y="54"/>
                    <a:pt x="414" y="54"/>
                  </a:cubicBezTo>
                  <a:cubicBezTo>
                    <a:pt x="520" y="54"/>
                    <a:pt x="615" y="107"/>
                    <a:pt x="670" y="200"/>
                  </a:cubicBezTo>
                  <a:cubicBezTo>
                    <a:pt x="741" y="307"/>
                    <a:pt x="786" y="415"/>
                    <a:pt x="822" y="539"/>
                  </a:cubicBezTo>
                  <a:cubicBezTo>
                    <a:pt x="875" y="780"/>
                    <a:pt x="911" y="1030"/>
                    <a:pt x="920" y="1289"/>
                  </a:cubicBezTo>
                  <a:cubicBezTo>
                    <a:pt x="938" y="1539"/>
                    <a:pt x="929" y="1789"/>
                    <a:pt x="911" y="2048"/>
                  </a:cubicBezTo>
                  <a:cubicBezTo>
                    <a:pt x="902" y="2298"/>
                    <a:pt x="857" y="2548"/>
                    <a:pt x="777" y="2789"/>
                  </a:cubicBezTo>
                  <a:cubicBezTo>
                    <a:pt x="866" y="2557"/>
                    <a:pt x="920" y="2307"/>
                    <a:pt x="938" y="2048"/>
                  </a:cubicBezTo>
                  <a:cubicBezTo>
                    <a:pt x="965" y="1798"/>
                    <a:pt x="973" y="1539"/>
                    <a:pt x="965" y="1280"/>
                  </a:cubicBezTo>
                  <a:cubicBezTo>
                    <a:pt x="956" y="1030"/>
                    <a:pt x="929" y="772"/>
                    <a:pt x="866" y="522"/>
                  </a:cubicBezTo>
                  <a:cubicBezTo>
                    <a:pt x="831" y="397"/>
                    <a:pt x="786" y="281"/>
                    <a:pt x="715" y="165"/>
                  </a:cubicBezTo>
                  <a:cubicBezTo>
                    <a:pt x="670" y="111"/>
                    <a:pt x="625" y="66"/>
                    <a:pt x="563" y="31"/>
                  </a:cubicBezTo>
                  <a:cubicBezTo>
                    <a:pt x="516" y="11"/>
                    <a:pt x="464" y="1"/>
                    <a:pt x="41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502" name="Google Shape;3502;p36"/>
            <p:cNvSpPr/>
            <p:nvPr/>
          </p:nvSpPr>
          <p:spPr>
            <a:xfrm rot="3470581">
              <a:off x="574156" y="3292205"/>
              <a:ext cx="227155" cy="74242"/>
            </a:xfrm>
            <a:custGeom>
              <a:avLst/>
              <a:gdLst/>
              <a:ahLst/>
              <a:cxnLst/>
              <a:rect l="l" t="t" r="r" b="b"/>
              <a:pathLst>
                <a:path w="2821" h="922" extrusionOk="0">
                  <a:moveTo>
                    <a:pt x="625" y="1"/>
                  </a:moveTo>
                  <a:cubicBezTo>
                    <a:pt x="500" y="1"/>
                    <a:pt x="366" y="19"/>
                    <a:pt x="241" y="72"/>
                  </a:cubicBezTo>
                  <a:cubicBezTo>
                    <a:pt x="116" y="126"/>
                    <a:pt x="27" y="242"/>
                    <a:pt x="9" y="385"/>
                  </a:cubicBezTo>
                  <a:cubicBezTo>
                    <a:pt x="0" y="447"/>
                    <a:pt x="18" y="518"/>
                    <a:pt x="54" y="581"/>
                  </a:cubicBezTo>
                  <a:cubicBezTo>
                    <a:pt x="90" y="643"/>
                    <a:pt x="134" y="688"/>
                    <a:pt x="197" y="724"/>
                  </a:cubicBezTo>
                  <a:cubicBezTo>
                    <a:pt x="304" y="786"/>
                    <a:pt x="429" y="831"/>
                    <a:pt x="554" y="858"/>
                  </a:cubicBezTo>
                  <a:cubicBezTo>
                    <a:pt x="779" y="896"/>
                    <a:pt x="998" y="922"/>
                    <a:pt x="1221" y="922"/>
                  </a:cubicBezTo>
                  <a:cubicBezTo>
                    <a:pt x="1255" y="922"/>
                    <a:pt x="1288" y="921"/>
                    <a:pt x="1321" y="920"/>
                  </a:cubicBezTo>
                  <a:cubicBezTo>
                    <a:pt x="1580" y="911"/>
                    <a:pt x="1830" y="893"/>
                    <a:pt x="2080" y="849"/>
                  </a:cubicBezTo>
                  <a:cubicBezTo>
                    <a:pt x="2339" y="822"/>
                    <a:pt x="2580" y="751"/>
                    <a:pt x="2821" y="652"/>
                  </a:cubicBezTo>
                  <a:lnTo>
                    <a:pt x="2821" y="652"/>
                  </a:lnTo>
                  <a:cubicBezTo>
                    <a:pt x="2580" y="742"/>
                    <a:pt x="2330" y="795"/>
                    <a:pt x="2080" y="822"/>
                  </a:cubicBezTo>
                  <a:cubicBezTo>
                    <a:pt x="1830" y="849"/>
                    <a:pt x="1571" y="867"/>
                    <a:pt x="1321" y="867"/>
                  </a:cubicBezTo>
                  <a:cubicBezTo>
                    <a:pt x="1289" y="868"/>
                    <a:pt x="1257" y="868"/>
                    <a:pt x="1224" y="868"/>
                  </a:cubicBezTo>
                  <a:cubicBezTo>
                    <a:pt x="1005" y="868"/>
                    <a:pt x="781" y="843"/>
                    <a:pt x="572" y="804"/>
                  </a:cubicBezTo>
                  <a:cubicBezTo>
                    <a:pt x="447" y="777"/>
                    <a:pt x="331" y="733"/>
                    <a:pt x="224" y="670"/>
                  </a:cubicBezTo>
                  <a:cubicBezTo>
                    <a:pt x="116" y="617"/>
                    <a:pt x="54" y="501"/>
                    <a:pt x="63" y="385"/>
                  </a:cubicBezTo>
                  <a:cubicBezTo>
                    <a:pt x="81" y="260"/>
                    <a:pt x="152" y="153"/>
                    <a:pt x="268" y="108"/>
                  </a:cubicBezTo>
                  <a:cubicBezTo>
                    <a:pt x="369" y="69"/>
                    <a:pt x="470" y="44"/>
                    <a:pt x="577" y="44"/>
                  </a:cubicBezTo>
                  <a:cubicBezTo>
                    <a:pt x="593" y="44"/>
                    <a:pt x="609" y="44"/>
                    <a:pt x="625" y="45"/>
                  </a:cubicBezTo>
                  <a:cubicBezTo>
                    <a:pt x="884" y="54"/>
                    <a:pt x="1134" y="90"/>
                    <a:pt x="1375" y="161"/>
                  </a:cubicBezTo>
                  <a:cubicBezTo>
                    <a:pt x="1625" y="224"/>
                    <a:pt x="1866" y="295"/>
                    <a:pt x="2107" y="385"/>
                  </a:cubicBezTo>
                  <a:cubicBezTo>
                    <a:pt x="2348" y="465"/>
                    <a:pt x="2580" y="554"/>
                    <a:pt x="2821" y="652"/>
                  </a:cubicBezTo>
                  <a:cubicBezTo>
                    <a:pt x="2357" y="438"/>
                    <a:pt x="1875" y="260"/>
                    <a:pt x="1384" y="126"/>
                  </a:cubicBezTo>
                  <a:cubicBezTo>
                    <a:pt x="1143" y="54"/>
                    <a:pt x="884" y="10"/>
                    <a:pt x="62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503" name="Google Shape;3503;p36"/>
            <p:cNvSpPr/>
            <p:nvPr/>
          </p:nvSpPr>
          <p:spPr>
            <a:xfrm rot="3470581">
              <a:off x="754913" y="3354559"/>
              <a:ext cx="89863" cy="220310"/>
            </a:xfrm>
            <a:custGeom>
              <a:avLst/>
              <a:gdLst/>
              <a:ahLst/>
              <a:cxnLst/>
              <a:rect l="l" t="t" r="r" b="b"/>
              <a:pathLst>
                <a:path w="1116" h="2736" extrusionOk="0">
                  <a:moveTo>
                    <a:pt x="402" y="0"/>
                  </a:moveTo>
                  <a:cubicBezTo>
                    <a:pt x="368" y="0"/>
                    <a:pt x="335" y="5"/>
                    <a:pt x="304" y="14"/>
                  </a:cubicBezTo>
                  <a:cubicBezTo>
                    <a:pt x="170" y="58"/>
                    <a:pt x="63" y="165"/>
                    <a:pt x="36" y="299"/>
                  </a:cubicBezTo>
                  <a:cubicBezTo>
                    <a:pt x="0" y="424"/>
                    <a:pt x="0" y="558"/>
                    <a:pt x="36" y="683"/>
                  </a:cubicBezTo>
                  <a:cubicBezTo>
                    <a:pt x="80" y="942"/>
                    <a:pt x="161" y="1183"/>
                    <a:pt x="277" y="1415"/>
                  </a:cubicBezTo>
                  <a:cubicBezTo>
                    <a:pt x="482" y="1879"/>
                    <a:pt x="741" y="2316"/>
                    <a:pt x="1026" y="2736"/>
                  </a:cubicBezTo>
                  <a:cubicBezTo>
                    <a:pt x="893" y="2522"/>
                    <a:pt x="768" y="2299"/>
                    <a:pt x="652" y="2075"/>
                  </a:cubicBezTo>
                  <a:cubicBezTo>
                    <a:pt x="527" y="1852"/>
                    <a:pt x="411" y="1629"/>
                    <a:pt x="312" y="1388"/>
                  </a:cubicBezTo>
                  <a:cubicBezTo>
                    <a:pt x="205" y="1165"/>
                    <a:pt x="134" y="924"/>
                    <a:pt x="80" y="674"/>
                  </a:cubicBezTo>
                  <a:cubicBezTo>
                    <a:pt x="54" y="549"/>
                    <a:pt x="54" y="424"/>
                    <a:pt x="80" y="308"/>
                  </a:cubicBezTo>
                  <a:cubicBezTo>
                    <a:pt x="107" y="183"/>
                    <a:pt x="196" y="94"/>
                    <a:pt x="321" y="58"/>
                  </a:cubicBezTo>
                  <a:cubicBezTo>
                    <a:pt x="344" y="53"/>
                    <a:pt x="366" y="51"/>
                    <a:pt x="389" y="51"/>
                  </a:cubicBezTo>
                  <a:cubicBezTo>
                    <a:pt x="483" y="51"/>
                    <a:pt x="576" y="95"/>
                    <a:pt x="634" y="174"/>
                  </a:cubicBezTo>
                  <a:cubicBezTo>
                    <a:pt x="714" y="273"/>
                    <a:pt x="777" y="380"/>
                    <a:pt x="821" y="496"/>
                  </a:cubicBezTo>
                  <a:cubicBezTo>
                    <a:pt x="901" y="728"/>
                    <a:pt x="973" y="978"/>
                    <a:pt x="1009" y="1228"/>
                  </a:cubicBezTo>
                  <a:cubicBezTo>
                    <a:pt x="1044" y="1477"/>
                    <a:pt x="1071" y="1727"/>
                    <a:pt x="1080" y="1986"/>
                  </a:cubicBezTo>
                  <a:cubicBezTo>
                    <a:pt x="1098" y="2236"/>
                    <a:pt x="1080" y="2486"/>
                    <a:pt x="1026" y="2736"/>
                  </a:cubicBezTo>
                  <a:cubicBezTo>
                    <a:pt x="1089" y="2486"/>
                    <a:pt x="1116" y="2227"/>
                    <a:pt x="1107" y="1968"/>
                  </a:cubicBezTo>
                  <a:cubicBezTo>
                    <a:pt x="1098" y="1718"/>
                    <a:pt x="1080" y="1460"/>
                    <a:pt x="1044" y="1210"/>
                  </a:cubicBezTo>
                  <a:cubicBezTo>
                    <a:pt x="1009" y="951"/>
                    <a:pt x="946" y="701"/>
                    <a:pt x="857" y="460"/>
                  </a:cubicBezTo>
                  <a:cubicBezTo>
                    <a:pt x="812" y="344"/>
                    <a:pt x="750" y="228"/>
                    <a:pt x="669" y="130"/>
                  </a:cubicBezTo>
                  <a:cubicBezTo>
                    <a:pt x="625" y="76"/>
                    <a:pt x="562" y="41"/>
                    <a:pt x="500" y="14"/>
                  </a:cubicBezTo>
                  <a:cubicBezTo>
                    <a:pt x="469" y="5"/>
                    <a:pt x="435" y="0"/>
                    <a:pt x="40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504" name="Google Shape;3504;p36"/>
            <p:cNvSpPr/>
            <p:nvPr/>
          </p:nvSpPr>
          <p:spPr>
            <a:xfrm rot="3470581">
              <a:off x="551291" y="3429828"/>
              <a:ext cx="227155" cy="70457"/>
            </a:xfrm>
            <a:custGeom>
              <a:avLst/>
              <a:gdLst/>
              <a:ahLst/>
              <a:cxnLst/>
              <a:rect l="l" t="t" r="r" b="b"/>
              <a:pathLst>
                <a:path w="2821" h="875" extrusionOk="0">
                  <a:moveTo>
                    <a:pt x="824" y="0"/>
                  </a:moveTo>
                  <a:cubicBezTo>
                    <a:pt x="739" y="0"/>
                    <a:pt x="655" y="3"/>
                    <a:pt x="572" y="9"/>
                  </a:cubicBezTo>
                  <a:cubicBezTo>
                    <a:pt x="438" y="18"/>
                    <a:pt x="313" y="54"/>
                    <a:pt x="197" y="116"/>
                  </a:cubicBezTo>
                  <a:cubicBezTo>
                    <a:pt x="72" y="188"/>
                    <a:pt x="1" y="312"/>
                    <a:pt x="1" y="455"/>
                  </a:cubicBezTo>
                  <a:cubicBezTo>
                    <a:pt x="1" y="527"/>
                    <a:pt x="19" y="589"/>
                    <a:pt x="63" y="652"/>
                  </a:cubicBezTo>
                  <a:cubicBezTo>
                    <a:pt x="99" y="705"/>
                    <a:pt x="152" y="741"/>
                    <a:pt x="215" y="777"/>
                  </a:cubicBezTo>
                  <a:cubicBezTo>
                    <a:pt x="340" y="821"/>
                    <a:pt x="465" y="857"/>
                    <a:pt x="599" y="866"/>
                  </a:cubicBezTo>
                  <a:cubicBezTo>
                    <a:pt x="682" y="872"/>
                    <a:pt x="766" y="875"/>
                    <a:pt x="851" y="875"/>
                  </a:cubicBezTo>
                  <a:cubicBezTo>
                    <a:pt x="1020" y="875"/>
                    <a:pt x="1191" y="863"/>
                    <a:pt x="1357" y="839"/>
                  </a:cubicBezTo>
                  <a:cubicBezTo>
                    <a:pt x="1616" y="803"/>
                    <a:pt x="1866" y="750"/>
                    <a:pt x="2107" y="687"/>
                  </a:cubicBezTo>
                  <a:cubicBezTo>
                    <a:pt x="2357" y="625"/>
                    <a:pt x="2598" y="527"/>
                    <a:pt x="2821" y="402"/>
                  </a:cubicBezTo>
                  <a:lnTo>
                    <a:pt x="2821" y="402"/>
                  </a:lnTo>
                  <a:cubicBezTo>
                    <a:pt x="2589" y="527"/>
                    <a:pt x="2357" y="607"/>
                    <a:pt x="2107" y="661"/>
                  </a:cubicBezTo>
                  <a:cubicBezTo>
                    <a:pt x="1857" y="723"/>
                    <a:pt x="1607" y="768"/>
                    <a:pt x="1357" y="794"/>
                  </a:cubicBezTo>
                  <a:cubicBezTo>
                    <a:pt x="1191" y="818"/>
                    <a:pt x="1020" y="830"/>
                    <a:pt x="851" y="830"/>
                  </a:cubicBezTo>
                  <a:cubicBezTo>
                    <a:pt x="766" y="830"/>
                    <a:pt x="682" y="827"/>
                    <a:pt x="599" y="821"/>
                  </a:cubicBezTo>
                  <a:cubicBezTo>
                    <a:pt x="474" y="812"/>
                    <a:pt x="358" y="777"/>
                    <a:pt x="242" y="732"/>
                  </a:cubicBezTo>
                  <a:cubicBezTo>
                    <a:pt x="126" y="687"/>
                    <a:pt x="54" y="571"/>
                    <a:pt x="54" y="455"/>
                  </a:cubicBezTo>
                  <a:cubicBezTo>
                    <a:pt x="54" y="330"/>
                    <a:pt x="117" y="223"/>
                    <a:pt x="224" y="161"/>
                  </a:cubicBezTo>
                  <a:cubicBezTo>
                    <a:pt x="331" y="98"/>
                    <a:pt x="447" y="63"/>
                    <a:pt x="572" y="54"/>
                  </a:cubicBezTo>
                  <a:cubicBezTo>
                    <a:pt x="655" y="48"/>
                    <a:pt x="739" y="45"/>
                    <a:pt x="824" y="45"/>
                  </a:cubicBezTo>
                  <a:cubicBezTo>
                    <a:pt x="993" y="45"/>
                    <a:pt x="1164" y="57"/>
                    <a:pt x="1331" y="80"/>
                  </a:cubicBezTo>
                  <a:cubicBezTo>
                    <a:pt x="1580" y="116"/>
                    <a:pt x="1830" y="161"/>
                    <a:pt x="2080" y="214"/>
                  </a:cubicBezTo>
                  <a:cubicBezTo>
                    <a:pt x="2330" y="268"/>
                    <a:pt x="2571" y="330"/>
                    <a:pt x="2821" y="402"/>
                  </a:cubicBezTo>
                  <a:cubicBezTo>
                    <a:pt x="2339" y="241"/>
                    <a:pt x="1839" y="116"/>
                    <a:pt x="1339" y="36"/>
                  </a:cubicBezTo>
                  <a:cubicBezTo>
                    <a:pt x="1167" y="12"/>
                    <a:pt x="994" y="0"/>
                    <a:pt x="82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505" name="Google Shape;3505;p36"/>
            <p:cNvSpPr/>
            <p:nvPr/>
          </p:nvSpPr>
          <p:spPr>
            <a:xfrm rot="3470581">
              <a:off x="740822" y="3472842"/>
              <a:ext cx="105002" cy="213546"/>
            </a:xfrm>
            <a:custGeom>
              <a:avLst/>
              <a:gdLst/>
              <a:ahLst/>
              <a:cxnLst/>
              <a:rect l="l" t="t" r="r" b="b"/>
              <a:pathLst>
                <a:path w="1304" h="2652" extrusionOk="0">
                  <a:moveTo>
                    <a:pt x="380" y="0"/>
                  </a:moveTo>
                  <a:cubicBezTo>
                    <a:pt x="334" y="0"/>
                    <a:pt x="290" y="10"/>
                    <a:pt x="250" y="27"/>
                  </a:cubicBezTo>
                  <a:cubicBezTo>
                    <a:pt x="125" y="81"/>
                    <a:pt x="36" y="197"/>
                    <a:pt x="18" y="340"/>
                  </a:cubicBezTo>
                  <a:cubicBezTo>
                    <a:pt x="0" y="465"/>
                    <a:pt x="18" y="599"/>
                    <a:pt x="54" y="723"/>
                  </a:cubicBezTo>
                  <a:cubicBezTo>
                    <a:pt x="134" y="964"/>
                    <a:pt x="241" y="1205"/>
                    <a:pt x="375" y="1420"/>
                  </a:cubicBezTo>
                  <a:cubicBezTo>
                    <a:pt x="634" y="1857"/>
                    <a:pt x="937" y="2267"/>
                    <a:pt x="1267" y="2651"/>
                  </a:cubicBezTo>
                  <a:cubicBezTo>
                    <a:pt x="1107" y="2455"/>
                    <a:pt x="955" y="2250"/>
                    <a:pt x="812" y="2044"/>
                  </a:cubicBezTo>
                  <a:cubicBezTo>
                    <a:pt x="669" y="1830"/>
                    <a:pt x="527" y="1625"/>
                    <a:pt x="402" y="1402"/>
                  </a:cubicBezTo>
                  <a:cubicBezTo>
                    <a:pt x="277" y="1179"/>
                    <a:pt x="170" y="956"/>
                    <a:pt x="98" y="706"/>
                  </a:cubicBezTo>
                  <a:cubicBezTo>
                    <a:pt x="54" y="590"/>
                    <a:pt x="45" y="465"/>
                    <a:pt x="54" y="349"/>
                  </a:cubicBezTo>
                  <a:cubicBezTo>
                    <a:pt x="71" y="224"/>
                    <a:pt x="152" y="125"/>
                    <a:pt x="268" y="72"/>
                  </a:cubicBezTo>
                  <a:cubicBezTo>
                    <a:pt x="299" y="59"/>
                    <a:pt x="333" y="53"/>
                    <a:pt x="366" y="53"/>
                  </a:cubicBezTo>
                  <a:cubicBezTo>
                    <a:pt x="449" y="53"/>
                    <a:pt x="532" y="89"/>
                    <a:pt x="589" y="152"/>
                  </a:cubicBezTo>
                  <a:cubicBezTo>
                    <a:pt x="678" y="233"/>
                    <a:pt x="759" y="331"/>
                    <a:pt x="812" y="447"/>
                  </a:cubicBezTo>
                  <a:cubicBezTo>
                    <a:pt x="928" y="670"/>
                    <a:pt x="1018" y="911"/>
                    <a:pt x="1080" y="1152"/>
                  </a:cubicBezTo>
                  <a:cubicBezTo>
                    <a:pt x="1142" y="1402"/>
                    <a:pt x="1196" y="1643"/>
                    <a:pt x="1232" y="1902"/>
                  </a:cubicBezTo>
                  <a:cubicBezTo>
                    <a:pt x="1285" y="2143"/>
                    <a:pt x="1294" y="2401"/>
                    <a:pt x="1267" y="2651"/>
                  </a:cubicBezTo>
                  <a:cubicBezTo>
                    <a:pt x="1303" y="2401"/>
                    <a:pt x="1303" y="2143"/>
                    <a:pt x="1267" y="1893"/>
                  </a:cubicBezTo>
                  <a:cubicBezTo>
                    <a:pt x="1232" y="1643"/>
                    <a:pt x="1187" y="1393"/>
                    <a:pt x="1125" y="1143"/>
                  </a:cubicBezTo>
                  <a:cubicBezTo>
                    <a:pt x="1062" y="893"/>
                    <a:pt x="973" y="652"/>
                    <a:pt x="857" y="420"/>
                  </a:cubicBezTo>
                  <a:cubicBezTo>
                    <a:pt x="803" y="304"/>
                    <a:pt x="723" y="197"/>
                    <a:pt x="625" y="108"/>
                  </a:cubicBezTo>
                  <a:cubicBezTo>
                    <a:pt x="580" y="63"/>
                    <a:pt x="518" y="27"/>
                    <a:pt x="455" y="9"/>
                  </a:cubicBezTo>
                  <a:cubicBezTo>
                    <a:pt x="430" y="3"/>
                    <a:pt x="405" y="0"/>
                    <a:pt x="38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506" name="Google Shape;3506;p36"/>
            <p:cNvSpPr/>
            <p:nvPr/>
          </p:nvSpPr>
          <p:spPr>
            <a:xfrm rot="3470581">
              <a:off x="541431" y="3563590"/>
              <a:ext cx="226430" cy="71343"/>
            </a:xfrm>
            <a:custGeom>
              <a:avLst/>
              <a:gdLst/>
              <a:ahLst/>
              <a:cxnLst/>
              <a:rect l="l" t="t" r="r" b="b"/>
              <a:pathLst>
                <a:path w="2812" h="886" extrusionOk="0">
                  <a:moveTo>
                    <a:pt x="9" y="493"/>
                  </a:moveTo>
                  <a:cubicBezTo>
                    <a:pt x="0" y="555"/>
                    <a:pt x="18" y="618"/>
                    <a:pt x="54" y="680"/>
                  </a:cubicBezTo>
                  <a:cubicBezTo>
                    <a:pt x="18" y="618"/>
                    <a:pt x="9" y="555"/>
                    <a:pt x="9" y="493"/>
                  </a:cubicBezTo>
                  <a:close/>
                  <a:moveTo>
                    <a:pt x="1202" y="0"/>
                  </a:moveTo>
                  <a:cubicBezTo>
                    <a:pt x="979" y="0"/>
                    <a:pt x="763" y="24"/>
                    <a:pt x="554" y="55"/>
                  </a:cubicBezTo>
                  <a:cubicBezTo>
                    <a:pt x="429" y="82"/>
                    <a:pt x="313" y="127"/>
                    <a:pt x="206" y="189"/>
                  </a:cubicBezTo>
                  <a:lnTo>
                    <a:pt x="206" y="189"/>
                  </a:lnTo>
                  <a:cubicBezTo>
                    <a:pt x="313" y="127"/>
                    <a:pt x="429" y="82"/>
                    <a:pt x="554" y="64"/>
                  </a:cubicBezTo>
                  <a:cubicBezTo>
                    <a:pt x="737" y="38"/>
                    <a:pt x="920" y="22"/>
                    <a:pt x="1099" y="22"/>
                  </a:cubicBezTo>
                  <a:cubicBezTo>
                    <a:pt x="1165" y="22"/>
                    <a:pt x="1230" y="24"/>
                    <a:pt x="1294" y="29"/>
                  </a:cubicBezTo>
                  <a:cubicBezTo>
                    <a:pt x="1544" y="37"/>
                    <a:pt x="1794" y="64"/>
                    <a:pt x="2044" y="100"/>
                  </a:cubicBezTo>
                  <a:cubicBezTo>
                    <a:pt x="2267" y="125"/>
                    <a:pt x="2496" y="165"/>
                    <a:pt x="2720" y="206"/>
                  </a:cubicBezTo>
                  <a:lnTo>
                    <a:pt x="2720" y="206"/>
                  </a:lnTo>
                  <a:cubicBezTo>
                    <a:pt x="2628" y="270"/>
                    <a:pt x="2536" y="322"/>
                    <a:pt x="2437" y="368"/>
                  </a:cubicBezTo>
                  <a:cubicBezTo>
                    <a:pt x="2321" y="430"/>
                    <a:pt x="2205" y="475"/>
                    <a:pt x="2080" y="519"/>
                  </a:cubicBezTo>
                  <a:cubicBezTo>
                    <a:pt x="1839" y="618"/>
                    <a:pt x="1598" y="698"/>
                    <a:pt x="1339" y="760"/>
                  </a:cubicBezTo>
                  <a:cubicBezTo>
                    <a:pt x="1089" y="823"/>
                    <a:pt x="839" y="867"/>
                    <a:pt x="580" y="867"/>
                  </a:cubicBezTo>
                  <a:cubicBezTo>
                    <a:pt x="563" y="869"/>
                    <a:pt x="546" y="869"/>
                    <a:pt x="529" y="869"/>
                  </a:cubicBezTo>
                  <a:cubicBezTo>
                    <a:pt x="414" y="869"/>
                    <a:pt x="306" y="844"/>
                    <a:pt x="197" y="805"/>
                  </a:cubicBezTo>
                  <a:lnTo>
                    <a:pt x="197" y="805"/>
                  </a:lnTo>
                  <a:cubicBezTo>
                    <a:pt x="313" y="859"/>
                    <a:pt x="447" y="885"/>
                    <a:pt x="580" y="885"/>
                  </a:cubicBezTo>
                  <a:cubicBezTo>
                    <a:pt x="839" y="885"/>
                    <a:pt x="1098" y="850"/>
                    <a:pt x="1348" y="787"/>
                  </a:cubicBezTo>
                  <a:cubicBezTo>
                    <a:pt x="1607" y="734"/>
                    <a:pt x="1857" y="662"/>
                    <a:pt x="2098" y="564"/>
                  </a:cubicBezTo>
                  <a:cubicBezTo>
                    <a:pt x="2223" y="519"/>
                    <a:pt x="2348" y="475"/>
                    <a:pt x="2455" y="412"/>
                  </a:cubicBezTo>
                  <a:cubicBezTo>
                    <a:pt x="2580" y="368"/>
                    <a:pt x="2696" y="296"/>
                    <a:pt x="2803" y="216"/>
                  </a:cubicBezTo>
                  <a:cubicBezTo>
                    <a:pt x="2803" y="207"/>
                    <a:pt x="2803" y="207"/>
                    <a:pt x="2812" y="198"/>
                  </a:cubicBezTo>
                  <a:cubicBezTo>
                    <a:pt x="2812" y="189"/>
                    <a:pt x="2803" y="171"/>
                    <a:pt x="2785" y="171"/>
                  </a:cubicBezTo>
                  <a:cubicBezTo>
                    <a:pt x="2294" y="73"/>
                    <a:pt x="1794" y="20"/>
                    <a:pt x="1303" y="2"/>
                  </a:cubicBezTo>
                  <a:cubicBezTo>
                    <a:pt x="1269" y="1"/>
                    <a:pt x="1236" y="0"/>
                    <a:pt x="120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507" name="Google Shape;3507;p36"/>
            <p:cNvSpPr/>
            <p:nvPr/>
          </p:nvSpPr>
          <p:spPr>
            <a:xfrm rot="3470581">
              <a:off x="529843" y="3259215"/>
              <a:ext cx="481043" cy="382080"/>
            </a:xfrm>
            <a:custGeom>
              <a:avLst/>
              <a:gdLst/>
              <a:ahLst/>
              <a:cxnLst/>
              <a:rect l="l" t="t" r="r" b="b"/>
              <a:pathLst>
                <a:path w="5974" h="4745" extrusionOk="0">
                  <a:moveTo>
                    <a:pt x="1250" y="0"/>
                  </a:moveTo>
                  <a:lnTo>
                    <a:pt x="1250" y="0"/>
                  </a:lnTo>
                  <a:cubicBezTo>
                    <a:pt x="1232" y="286"/>
                    <a:pt x="1241" y="572"/>
                    <a:pt x="1277" y="857"/>
                  </a:cubicBezTo>
                  <a:cubicBezTo>
                    <a:pt x="1312" y="1063"/>
                    <a:pt x="1357" y="1277"/>
                    <a:pt x="1402" y="1482"/>
                  </a:cubicBezTo>
                  <a:cubicBezTo>
                    <a:pt x="1011" y="1074"/>
                    <a:pt x="199" y="195"/>
                    <a:pt x="187" y="195"/>
                  </a:cubicBezTo>
                  <a:lnTo>
                    <a:pt x="187" y="195"/>
                  </a:lnTo>
                  <a:cubicBezTo>
                    <a:pt x="187" y="195"/>
                    <a:pt x="187" y="195"/>
                    <a:pt x="188" y="197"/>
                  </a:cubicBezTo>
                  <a:cubicBezTo>
                    <a:pt x="554" y="697"/>
                    <a:pt x="955" y="1170"/>
                    <a:pt x="1393" y="1607"/>
                  </a:cubicBezTo>
                  <a:cubicBezTo>
                    <a:pt x="1339" y="1617"/>
                    <a:pt x="1284" y="1621"/>
                    <a:pt x="1227" y="1621"/>
                  </a:cubicBezTo>
                  <a:cubicBezTo>
                    <a:pt x="1031" y="1621"/>
                    <a:pt x="825" y="1570"/>
                    <a:pt x="652" y="1536"/>
                  </a:cubicBezTo>
                  <a:cubicBezTo>
                    <a:pt x="496" y="1498"/>
                    <a:pt x="116" y="1449"/>
                    <a:pt x="25" y="1449"/>
                  </a:cubicBezTo>
                  <a:cubicBezTo>
                    <a:pt x="7" y="1449"/>
                    <a:pt x="0" y="1451"/>
                    <a:pt x="9" y="1455"/>
                  </a:cubicBezTo>
                  <a:cubicBezTo>
                    <a:pt x="215" y="1536"/>
                    <a:pt x="429" y="1589"/>
                    <a:pt x="643" y="1625"/>
                  </a:cubicBezTo>
                  <a:cubicBezTo>
                    <a:pt x="819" y="1669"/>
                    <a:pt x="1030" y="1717"/>
                    <a:pt x="1230" y="1717"/>
                  </a:cubicBezTo>
                  <a:cubicBezTo>
                    <a:pt x="1314" y="1717"/>
                    <a:pt x="1396" y="1709"/>
                    <a:pt x="1473" y="1687"/>
                  </a:cubicBezTo>
                  <a:cubicBezTo>
                    <a:pt x="1768" y="1991"/>
                    <a:pt x="2080" y="2267"/>
                    <a:pt x="2401" y="2544"/>
                  </a:cubicBezTo>
                  <a:cubicBezTo>
                    <a:pt x="2169" y="2544"/>
                    <a:pt x="1946" y="2517"/>
                    <a:pt x="1723" y="2455"/>
                  </a:cubicBezTo>
                  <a:cubicBezTo>
                    <a:pt x="1560" y="2425"/>
                    <a:pt x="1180" y="2377"/>
                    <a:pt x="1093" y="2377"/>
                  </a:cubicBezTo>
                  <a:cubicBezTo>
                    <a:pt x="1075" y="2377"/>
                    <a:pt x="1070" y="2379"/>
                    <a:pt x="1080" y="2383"/>
                  </a:cubicBezTo>
                  <a:cubicBezTo>
                    <a:pt x="1286" y="2464"/>
                    <a:pt x="1491" y="2517"/>
                    <a:pt x="1705" y="2553"/>
                  </a:cubicBezTo>
                  <a:cubicBezTo>
                    <a:pt x="1886" y="2593"/>
                    <a:pt x="2097" y="2643"/>
                    <a:pt x="2300" y="2643"/>
                  </a:cubicBezTo>
                  <a:cubicBezTo>
                    <a:pt x="2368" y="2643"/>
                    <a:pt x="2435" y="2638"/>
                    <a:pt x="2499" y="2624"/>
                  </a:cubicBezTo>
                  <a:cubicBezTo>
                    <a:pt x="2874" y="2928"/>
                    <a:pt x="3258" y="3222"/>
                    <a:pt x="3660" y="3499"/>
                  </a:cubicBezTo>
                  <a:cubicBezTo>
                    <a:pt x="3586" y="3518"/>
                    <a:pt x="3507" y="3526"/>
                    <a:pt x="3427" y="3526"/>
                  </a:cubicBezTo>
                  <a:cubicBezTo>
                    <a:pt x="3247" y="3526"/>
                    <a:pt x="3059" y="3488"/>
                    <a:pt x="2892" y="3463"/>
                  </a:cubicBezTo>
                  <a:cubicBezTo>
                    <a:pt x="2739" y="3436"/>
                    <a:pt x="2401" y="3413"/>
                    <a:pt x="2285" y="3413"/>
                  </a:cubicBezTo>
                  <a:cubicBezTo>
                    <a:pt x="2253" y="3413"/>
                    <a:pt x="2238" y="3415"/>
                    <a:pt x="2249" y="3419"/>
                  </a:cubicBezTo>
                  <a:cubicBezTo>
                    <a:pt x="2455" y="3490"/>
                    <a:pt x="2669" y="3535"/>
                    <a:pt x="2883" y="3562"/>
                  </a:cubicBezTo>
                  <a:cubicBezTo>
                    <a:pt x="3046" y="3589"/>
                    <a:pt x="3236" y="3623"/>
                    <a:pt x="3420" y="3623"/>
                  </a:cubicBezTo>
                  <a:cubicBezTo>
                    <a:pt x="3538" y="3623"/>
                    <a:pt x="3653" y="3609"/>
                    <a:pt x="3758" y="3570"/>
                  </a:cubicBezTo>
                  <a:lnTo>
                    <a:pt x="3874" y="3651"/>
                  </a:lnTo>
                  <a:cubicBezTo>
                    <a:pt x="4222" y="3874"/>
                    <a:pt x="4579" y="4097"/>
                    <a:pt x="4945" y="4293"/>
                  </a:cubicBezTo>
                  <a:cubicBezTo>
                    <a:pt x="4731" y="4356"/>
                    <a:pt x="4499" y="4383"/>
                    <a:pt x="4275" y="4383"/>
                  </a:cubicBezTo>
                  <a:cubicBezTo>
                    <a:pt x="4079" y="4392"/>
                    <a:pt x="3570" y="4463"/>
                    <a:pt x="3633" y="4472"/>
                  </a:cubicBezTo>
                  <a:cubicBezTo>
                    <a:pt x="3751" y="4487"/>
                    <a:pt x="3871" y="4493"/>
                    <a:pt x="3992" y="4493"/>
                  </a:cubicBezTo>
                  <a:cubicBezTo>
                    <a:pt x="4090" y="4493"/>
                    <a:pt x="4188" y="4489"/>
                    <a:pt x="4284" y="4481"/>
                  </a:cubicBezTo>
                  <a:cubicBezTo>
                    <a:pt x="4525" y="4472"/>
                    <a:pt x="4829" y="4463"/>
                    <a:pt x="5061" y="4356"/>
                  </a:cubicBezTo>
                  <a:cubicBezTo>
                    <a:pt x="5329" y="4499"/>
                    <a:pt x="5605" y="4624"/>
                    <a:pt x="5882" y="4740"/>
                  </a:cubicBezTo>
                  <a:cubicBezTo>
                    <a:pt x="5890" y="4743"/>
                    <a:pt x="5898" y="4745"/>
                    <a:pt x="5905" y="4745"/>
                  </a:cubicBezTo>
                  <a:cubicBezTo>
                    <a:pt x="5952" y="4745"/>
                    <a:pt x="5973" y="4674"/>
                    <a:pt x="5927" y="4650"/>
                  </a:cubicBezTo>
                  <a:cubicBezTo>
                    <a:pt x="5668" y="4543"/>
                    <a:pt x="5409" y="4427"/>
                    <a:pt x="5159" y="4293"/>
                  </a:cubicBezTo>
                  <a:cubicBezTo>
                    <a:pt x="5168" y="4276"/>
                    <a:pt x="5168" y="4258"/>
                    <a:pt x="5159" y="4240"/>
                  </a:cubicBezTo>
                  <a:cubicBezTo>
                    <a:pt x="5016" y="3981"/>
                    <a:pt x="4882" y="3704"/>
                    <a:pt x="4757" y="3437"/>
                  </a:cubicBezTo>
                  <a:cubicBezTo>
                    <a:pt x="4650" y="3213"/>
                    <a:pt x="4561" y="2981"/>
                    <a:pt x="4472" y="2740"/>
                  </a:cubicBezTo>
                  <a:lnTo>
                    <a:pt x="4472" y="2740"/>
                  </a:lnTo>
                  <a:cubicBezTo>
                    <a:pt x="4516" y="2999"/>
                    <a:pt x="4588" y="3258"/>
                    <a:pt x="4686" y="3499"/>
                  </a:cubicBezTo>
                  <a:cubicBezTo>
                    <a:pt x="4793" y="3749"/>
                    <a:pt x="4918" y="3990"/>
                    <a:pt x="5043" y="4231"/>
                  </a:cubicBezTo>
                  <a:cubicBezTo>
                    <a:pt x="4695" y="4035"/>
                    <a:pt x="4347" y="3829"/>
                    <a:pt x="4017" y="3615"/>
                  </a:cubicBezTo>
                  <a:cubicBezTo>
                    <a:pt x="3936" y="3562"/>
                    <a:pt x="3856" y="3508"/>
                    <a:pt x="3776" y="3454"/>
                  </a:cubicBezTo>
                  <a:cubicBezTo>
                    <a:pt x="3704" y="3187"/>
                    <a:pt x="3624" y="2910"/>
                    <a:pt x="3561" y="2642"/>
                  </a:cubicBezTo>
                  <a:cubicBezTo>
                    <a:pt x="3508" y="2392"/>
                    <a:pt x="3419" y="2098"/>
                    <a:pt x="3383" y="1848"/>
                  </a:cubicBezTo>
                  <a:lnTo>
                    <a:pt x="3383" y="1848"/>
                  </a:lnTo>
                  <a:cubicBezTo>
                    <a:pt x="3401" y="2116"/>
                    <a:pt x="3437" y="2383"/>
                    <a:pt x="3481" y="2642"/>
                  </a:cubicBezTo>
                  <a:cubicBezTo>
                    <a:pt x="3535" y="2865"/>
                    <a:pt x="3588" y="3151"/>
                    <a:pt x="3651" y="3374"/>
                  </a:cubicBezTo>
                  <a:cubicBezTo>
                    <a:pt x="3294" y="3124"/>
                    <a:pt x="2946" y="2865"/>
                    <a:pt x="2606" y="2589"/>
                  </a:cubicBezTo>
                  <a:cubicBezTo>
                    <a:pt x="2615" y="2571"/>
                    <a:pt x="2615" y="2553"/>
                    <a:pt x="2606" y="2544"/>
                  </a:cubicBezTo>
                  <a:cubicBezTo>
                    <a:pt x="2544" y="2259"/>
                    <a:pt x="2473" y="1964"/>
                    <a:pt x="2428" y="1678"/>
                  </a:cubicBezTo>
                  <a:cubicBezTo>
                    <a:pt x="2383" y="1428"/>
                    <a:pt x="2339" y="1179"/>
                    <a:pt x="2321" y="920"/>
                  </a:cubicBezTo>
                  <a:cubicBezTo>
                    <a:pt x="2294" y="1179"/>
                    <a:pt x="2294" y="1428"/>
                    <a:pt x="2321" y="1678"/>
                  </a:cubicBezTo>
                  <a:cubicBezTo>
                    <a:pt x="2374" y="1955"/>
                    <a:pt x="2437" y="2232"/>
                    <a:pt x="2490" y="2499"/>
                  </a:cubicBezTo>
                  <a:cubicBezTo>
                    <a:pt x="2160" y="2223"/>
                    <a:pt x="1839" y="1928"/>
                    <a:pt x="1536" y="1616"/>
                  </a:cubicBezTo>
                  <a:cubicBezTo>
                    <a:pt x="1464" y="1312"/>
                    <a:pt x="1393" y="1000"/>
                    <a:pt x="1339" y="679"/>
                  </a:cubicBezTo>
                  <a:cubicBezTo>
                    <a:pt x="1303" y="456"/>
                    <a:pt x="1268" y="224"/>
                    <a:pt x="125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508" name="Google Shape;3508;p36"/>
            <p:cNvSpPr/>
            <p:nvPr/>
          </p:nvSpPr>
          <p:spPr>
            <a:xfrm rot="3470581">
              <a:off x="784825" y="3356815"/>
              <a:ext cx="97835" cy="150255"/>
            </a:xfrm>
            <a:custGeom>
              <a:avLst/>
              <a:gdLst/>
              <a:ahLst/>
              <a:cxnLst/>
              <a:rect l="l" t="t" r="r" b="b"/>
              <a:pathLst>
                <a:path w="1215" h="1866" extrusionOk="0">
                  <a:moveTo>
                    <a:pt x="420" y="205"/>
                  </a:moveTo>
                  <a:cubicBezTo>
                    <a:pt x="0" y="402"/>
                    <a:pt x="277" y="1187"/>
                    <a:pt x="607" y="1865"/>
                  </a:cubicBezTo>
                  <a:cubicBezTo>
                    <a:pt x="822" y="1749"/>
                    <a:pt x="1027" y="1615"/>
                    <a:pt x="1214" y="1455"/>
                  </a:cubicBezTo>
                  <a:cubicBezTo>
                    <a:pt x="1107" y="705"/>
                    <a:pt x="857" y="0"/>
                    <a:pt x="420" y="205"/>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endParaRPr/>
            </a:p>
          </p:txBody>
        </p:sp>
        <p:sp>
          <p:nvSpPr>
            <p:cNvPr id="3509" name="Google Shape;3509;p36"/>
            <p:cNvSpPr/>
            <p:nvPr/>
          </p:nvSpPr>
          <p:spPr>
            <a:xfrm rot="3470581">
              <a:off x="641847" y="3060044"/>
              <a:ext cx="306953" cy="351482"/>
            </a:xfrm>
            <a:custGeom>
              <a:avLst/>
              <a:gdLst/>
              <a:ahLst/>
              <a:cxnLst/>
              <a:rect l="l" t="t" r="r" b="b"/>
              <a:pathLst>
                <a:path w="3812" h="4365" extrusionOk="0">
                  <a:moveTo>
                    <a:pt x="1" y="2579"/>
                  </a:moveTo>
                  <a:cubicBezTo>
                    <a:pt x="108" y="2865"/>
                    <a:pt x="269" y="3124"/>
                    <a:pt x="465" y="3356"/>
                  </a:cubicBezTo>
                  <a:cubicBezTo>
                    <a:pt x="1125" y="3454"/>
                    <a:pt x="2071" y="3338"/>
                    <a:pt x="2455" y="3186"/>
                  </a:cubicBezTo>
                  <a:lnTo>
                    <a:pt x="2482" y="3186"/>
                  </a:lnTo>
                  <a:cubicBezTo>
                    <a:pt x="2777" y="3481"/>
                    <a:pt x="3089" y="3766"/>
                    <a:pt x="3410" y="4034"/>
                  </a:cubicBezTo>
                  <a:lnTo>
                    <a:pt x="3383" y="4034"/>
                  </a:lnTo>
                  <a:cubicBezTo>
                    <a:pt x="2794" y="3793"/>
                    <a:pt x="1134" y="3168"/>
                    <a:pt x="849" y="3731"/>
                  </a:cubicBezTo>
                  <a:cubicBezTo>
                    <a:pt x="1295" y="4088"/>
                    <a:pt x="1839" y="4302"/>
                    <a:pt x="2411" y="4364"/>
                  </a:cubicBezTo>
                  <a:cubicBezTo>
                    <a:pt x="2884" y="4329"/>
                    <a:pt x="3330" y="4239"/>
                    <a:pt x="3544" y="4150"/>
                  </a:cubicBezTo>
                  <a:cubicBezTo>
                    <a:pt x="3580" y="4177"/>
                    <a:pt x="3615" y="4204"/>
                    <a:pt x="3660" y="4239"/>
                  </a:cubicBezTo>
                  <a:lnTo>
                    <a:pt x="3767" y="4204"/>
                  </a:lnTo>
                  <a:cubicBezTo>
                    <a:pt x="3714" y="4159"/>
                    <a:pt x="3660" y="4123"/>
                    <a:pt x="3607" y="4079"/>
                  </a:cubicBezTo>
                  <a:cubicBezTo>
                    <a:pt x="3615" y="4061"/>
                    <a:pt x="3615" y="4052"/>
                    <a:pt x="3607" y="4034"/>
                  </a:cubicBezTo>
                  <a:cubicBezTo>
                    <a:pt x="3598" y="4007"/>
                    <a:pt x="3598" y="3981"/>
                    <a:pt x="3589" y="3954"/>
                  </a:cubicBezTo>
                  <a:cubicBezTo>
                    <a:pt x="3785" y="3222"/>
                    <a:pt x="3812" y="1107"/>
                    <a:pt x="3062" y="1357"/>
                  </a:cubicBezTo>
                  <a:cubicBezTo>
                    <a:pt x="2375" y="1589"/>
                    <a:pt x="3205" y="3436"/>
                    <a:pt x="3464" y="3963"/>
                  </a:cubicBezTo>
                  <a:cubicBezTo>
                    <a:pt x="3142" y="3695"/>
                    <a:pt x="2839" y="3400"/>
                    <a:pt x="2545" y="3115"/>
                  </a:cubicBezTo>
                  <a:lnTo>
                    <a:pt x="2527" y="3052"/>
                  </a:lnTo>
                  <a:cubicBezTo>
                    <a:pt x="2750" y="2401"/>
                    <a:pt x="2803" y="116"/>
                    <a:pt x="2027" y="384"/>
                  </a:cubicBezTo>
                  <a:cubicBezTo>
                    <a:pt x="1357" y="607"/>
                    <a:pt x="2125" y="2356"/>
                    <a:pt x="2402" y="2936"/>
                  </a:cubicBezTo>
                  <a:cubicBezTo>
                    <a:pt x="2402" y="2954"/>
                    <a:pt x="2402" y="2963"/>
                    <a:pt x="2411" y="2981"/>
                  </a:cubicBezTo>
                  <a:cubicBezTo>
                    <a:pt x="2259" y="2820"/>
                    <a:pt x="2036" y="2579"/>
                    <a:pt x="1822" y="2356"/>
                  </a:cubicBezTo>
                  <a:cubicBezTo>
                    <a:pt x="1670" y="1678"/>
                    <a:pt x="795" y="0"/>
                    <a:pt x="242" y="223"/>
                  </a:cubicBezTo>
                  <a:cubicBezTo>
                    <a:pt x="162" y="357"/>
                    <a:pt x="90" y="500"/>
                    <a:pt x="37" y="643"/>
                  </a:cubicBezTo>
                  <a:cubicBezTo>
                    <a:pt x="162" y="1366"/>
                    <a:pt x="1848" y="2499"/>
                    <a:pt x="1848" y="2499"/>
                  </a:cubicBezTo>
                  <a:lnTo>
                    <a:pt x="1848" y="2499"/>
                  </a:lnTo>
                  <a:cubicBezTo>
                    <a:pt x="2018" y="2695"/>
                    <a:pt x="2188" y="2892"/>
                    <a:pt x="2375" y="3079"/>
                  </a:cubicBezTo>
                  <a:cubicBezTo>
                    <a:pt x="1902" y="2874"/>
                    <a:pt x="554" y="2347"/>
                    <a:pt x="1" y="2579"/>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endParaRPr/>
            </a:p>
          </p:txBody>
        </p:sp>
        <p:sp>
          <p:nvSpPr>
            <p:cNvPr id="3510" name="Google Shape;3510;p36"/>
            <p:cNvSpPr/>
            <p:nvPr/>
          </p:nvSpPr>
          <p:spPr>
            <a:xfrm rot="3470581">
              <a:off x="835965" y="3486253"/>
              <a:ext cx="28102" cy="29552"/>
            </a:xfrm>
            <a:custGeom>
              <a:avLst/>
              <a:gdLst/>
              <a:ahLst/>
              <a:cxnLst/>
              <a:rect l="l" t="t" r="r" b="b"/>
              <a:pathLst>
                <a:path w="349" h="367" extrusionOk="0">
                  <a:moveTo>
                    <a:pt x="179" y="54"/>
                  </a:moveTo>
                  <a:cubicBezTo>
                    <a:pt x="72" y="116"/>
                    <a:pt x="1" y="241"/>
                    <a:pt x="1" y="366"/>
                  </a:cubicBezTo>
                  <a:cubicBezTo>
                    <a:pt x="126" y="250"/>
                    <a:pt x="242" y="134"/>
                    <a:pt x="349" y="0"/>
                  </a:cubicBezTo>
                  <a:cubicBezTo>
                    <a:pt x="286" y="0"/>
                    <a:pt x="224" y="18"/>
                    <a:pt x="179" y="54"/>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endParaRPr/>
            </a:p>
          </p:txBody>
        </p:sp>
      </p:grpSp>
      <p:sp>
        <p:nvSpPr>
          <p:cNvPr id="3511" name="Google Shape;3511;p36"/>
          <p:cNvSpPr/>
          <p:nvPr/>
        </p:nvSpPr>
        <p:spPr>
          <a:xfrm rot="5400000">
            <a:off x="11641100" y="5350867"/>
            <a:ext cx="380400" cy="526400"/>
          </a:xfrm>
          <a:prstGeom prst="round2SameRect">
            <a:avLst>
              <a:gd name="adj1" fmla="val 50000"/>
              <a:gd name="adj2" fmla="val 0"/>
            </a:avLst>
          </a:prstGeom>
          <a:solidFill>
            <a:schemeClr val="accent5"/>
          </a:solidFill>
          <a:ln>
            <a:noFill/>
          </a:ln>
          <a:effectLst>
            <a:outerShdw blurRad="14288" dist="38100" dir="4920000" algn="bl" rotWithShape="0">
              <a:srgbClr val="000000">
                <a:alpha val="18000"/>
              </a:srgbClr>
            </a:outerShdw>
          </a:effectLst>
        </p:spPr>
        <p:txBody>
          <a:bodyPr spcFirstLastPara="1" wrap="square" lIns="121897" tIns="121897" rIns="121897" bIns="121897" anchor="ctr" anchorCtr="0">
            <a:noAutofit/>
          </a:bodyPr>
          <a:lstStyle/>
          <a:p>
            <a:endParaRPr/>
          </a:p>
        </p:txBody>
      </p:sp>
      <p:sp>
        <p:nvSpPr>
          <p:cNvPr id="3512" name="Google Shape;3512;p36"/>
          <p:cNvSpPr/>
          <p:nvPr/>
        </p:nvSpPr>
        <p:spPr>
          <a:xfrm rot="5400000">
            <a:off x="11641100" y="955100"/>
            <a:ext cx="380400" cy="526400"/>
          </a:xfrm>
          <a:prstGeom prst="round2SameRect">
            <a:avLst>
              <a:gd name="adj1" fmla="val 50000"/>
              <a:gd name="adj2" fmla="val 0"/>
            </a:avLst>
          </a:prstGeom>
          <a:solidFill>
            <a:schemeClr val="lt2"/>
          </a:solidFill>
          <a:ln>
            <a:noFill/>
          </a:ln>
          <a:effectLst>
            <a:outerShdw blurRad="14288" dist="38100" dir="4920000" algn="bl" rotWithShape="0">
              <a:srgbClr val="000000">
                <a:alpha val="18000"/>
              </a:srgbClr>
            </a:outerShdw>
          </a:effectLst>
        </p:spPr>
        <p:txBody>
          <a:bodyPr spcFirstLastPara="1" wrap="square" lIns="121897" tIns="121897" rIns="121897" bIns="121897" anchor="ctr" anchorCtr="0">
            <a:noAutofit/>
          </a:bodyPr>
          <a:lstStyle/>
          <a:p>
            <a:endParaRPr/>
          </a:p>
        </p:txBody>
      </p:sp>
      <p:sp>
        <p:nvSpPr>
          <p:cNvPr id="3513" name="Google Shape;3513;p36">
            <a:hlinkClick r:id="rId3" action="ppaction://hlinksldjump"/>
          </p:cNvPr>
          <p:cNvSpPr txBox="1"/>
          <p:nvPr/>
        </p:nvSpPr>
        <p:spPr>
          <a:xfrm>
            <a:off x="11594767" y="835567"/>
            <a:ext cx="526400" cy="738800"/>
          </a:xfrm>
          <a:prstGeom prst="rect">
            <a:avLst/>
          </a:prstGeom>
          <a:noFill/>
          <a:ln>
            <a:noFill/>
          </a:ln>
        </p:spPr>
        <p:txBody>
          <a:bodyPr spcFirstLastPara="1" wrap="square" lIns="121897" tIns="121897" rIns="121897" bIns="121897" anchor="t" anchorCtr="0">
            <a:noAutofit/>
          </a:bodyPr>
          <a:lstStyle/>
          <a:p>
            <a:r>
              <a:rPr lang="en" sz="3200">
                <a:solidFill>
                  <a:srgbClr val="FFFFFF"/>
                </a:solidFill>
                <a:uFill>
                  <a:noFill/>
                </a:uFill>
                <a:latin typeface="Grand Hotel"/>
                <a:ea typeface="Grand Hotel"/>
                <a:cs typeface="Grand Hotel"/>
                <a:sym typeface="Grand Hotel"/>
                <a:hlinkClick r:id="rId3" action="ppaction://hlinksldjump">
                  <a:extLst>
                    <a:ext uri="{A12FA001-AC4F-418D-AE19-62706E023703}">
                      <ahyp:hlinkClr xmlns:ahyp="http://schemas.microsoft.com/office/drawing/2018/hyperlinkcolor" xmlns="" val="tx"/>
                    </a:ext>
                  </a:extLst>
                </a:hlinkClick>
              </a:rPr>
              <a:t>1</a:t>
            </a:r>
            <a:endParaRPr sz="3200">
              <a:solidFill>
                <a:srgbClr val="FFFFFF"/>
              </a:solidFill>
              <a:latin typeface="Grand Hotel"/>
              <a:ea typeface="Grand Hotel"/>
              <a:cs typeface="Grand Hotel"/>
              <a:sym typeface="Grand Hotel"/>
            </a:endParaRPr>
          </a:p>
        </p:txBody>
      </p:sp>
      <p:sp>
        <p:nvSpPr>
          <p:cNvPr id="3514" name="Google Shape;3514;p36"/>
          <p:cNvSpPr/>
          <p:nvPr/>
        </p:nvSpPr>
        <p:spPr>
          <a:xfrm rot="5400000">
            <a:off x="11641100" y="1641967"/>
            <a:ext cx="380400" cy="526400"/>
          </a:xfrm>
          <a:prstGeom prst="round2SameRect">
            <a:avLst>
              <a:gd name="adj1" fmla="val 50000"/>
              <a:gd name="adj2" fmla="val 0"/>
            </a:avLst>
          </a:prstGeom>
          <a:solidFill>
            <a:schemeClr val="accent4"/>
          </a:solidFill>
          <a:ln>
            <a:noFill/>
          </a:ln>
          <a:effectLst>
            <a:outerShdw blurRad="14288" dist="38100" dir="4920000" algn="bl" rotWithShape="0">
              <a:srgbClr val="000000">
                <a:alpha val="18000"/>
              </a:srgbClr>
            </a:outerShdw>
          </a:effectLst>
        </p:spPr>
        <p:txBody>
          <a:bodyPr spcFirstLastPara="1" wrap="square" lIns="121897" tIns="121897" rIns="121897" bIns="121897" anchor="ctr" anchorCtr="0">
            <a:noAutofit/>
          </a:bodyPr>
          <a:lstStyle/>
          <a:p>
            <a:endParaRPr/>
          </a:p>
        </p:txBody>
      </p:sp>
      <p:sp>
        <p:nvSpPr>
          <p:cNvPr id="3515" name="Google Shape;3515;p36">
            <a:hlinkClick r:id="" action="ppaction://noaction"/>
          </p:cNvPr>
          <p:cNvSpPr txBox="1"/>
          <p:nvPr/>
        </p:nvSpPr>
        <p:spPr>
          <a:xfrm>
            <a:off x="11594767" y="1520833"/>
            <a:ext cx="526400" cy="738800"/>
          </a:xfrm>
          <a:prstGeom prst="rect">
            <a:avLst/>
          </a:prstGeom>
          <a:noFill/>
          <a:ln>
            <a:noFill/>
          </a:ln>
        </p:spPr>
        <p:txBody>
          <a:bodyPr spcFirstLastPara="1" wrap="square" lIns="121897" tIns="121897" rIns="121897" bIns="121897" anchor="t" anchorCtr="0">
            <a:noAutofit/>
          </a:bodyPr>
          <a:lstStyle/>
          <a:p>
            <a:r>
              <a:rPr lang="en" sz="3200">
                <a:solidFill>
                  <a:srgbClr val="FFFFFF"/>
                </a:solidFill>
                <a:uFill>
                  <a:noFill/>
                </a:uFill>
                <a:latin typeface="Grand Hotel"/>
                <a:ea typeface="Grand Hotel"/>
                <a:cs typeface="Grand Hotel"/>
                <a:sym typeface="Grand Hotel"/>
                <a:hlinkClick r:id="" action="ppaction://noaction">
                  <a:extLst>
                    <a:ext uri="{A12FA001-AC4F-418D-AE19-62706E023703}">
                      <ahyp:hlinkClr xmlns:ahyp="http://schemas.microsoft.com/office/drawing/2018/hyperlinkcolor" xmlns="" val="tx"/>
                    </a:ext>
                  </a:extLst>
                </a:hlinkClick>
              </a:rPr>
              <a:t>2</a:t>
            </a:r>
            <a:endParaRPr sz="3200">
              <a:solidFill>
                <a:srgbClr val="FFFFFF"/>
              </a:solidFill>
              <a:latin typeface="Grand Hotel"/>
              <a:ea typeface="Grand Hotel"/>
              <a:cs typeface="Grand Hotel"/>
              <a:sym typeface="Grand Hotel"/>
            </a:endParaRPr>
          </a:p>
        </p:txBody>
      </p:sp>
      <p:sp>
        <p:nvSpPr>
          <p:cNvPr id="3516" name="Google Shape;3516;p36"/>
          <p:cNvSpPr/>
          <p:nvPr/>
        </p:nvSpPr>
        <p:spPr>
          <a:xfrm rot="5400000">
            <a:off x="11641100" y="2328833"/>
            <a:ext cx="380400" cy="526400"/>
          </a:xfrm>
          <a:prstGeom prst="round2SameRect">
            <a:avLst>
              <a:gd name="adj1" fmla="val 50000"/>
              <a:gd name="adj2" fmla="val 0"/>
            </a:avLst>
          </a:prstGeom>
          <a:solidFill>
            <a:schemeClr val="accent1"/>
          </a:solidFill>
          <a:ln>
            <a:noFill/>
          </a:ln>
          <a:effectLst>
            <a:outerShdw blurRad="14288" dist="38100" dir="4920000" algn="bl" rotWithShape="0">
              <a:srgbClr val="000000">
                <a:alpha val="18000"/>
              </a:srgbClr>
            </a:outerShdw>
          </a:effectLst>
        </p:spPr>
        <p:txBody>
          <a:bodyPr spcFirstLastPara="1" wrap="square" lIns="121897" tIns="121897" rIns="121897" bIns="121897" anchor="ctr" anchorCtr="0">
            <a:noAutofit/>
          </a:bodyPr>
          <a:lstStyle/>
          <a:p>
            <a:endParaRPr/>
          </a:p>
        </p:txBody>
      </p:sp>
      <p:sp>
        <p:nvSpPr>
          <p:cNvPr id="3517" name="Google Shape;3517;p36">
            <a:hlinkClick r:id="" action="ppaction://noaction"/>
          </p:cNvPr>
          <p:cNvSpPr txBox="1"/>
          <p:nvPr/>
        </p:nvSpPr>
        <p:spPr>
          <a:xfrm>
            <a:off x="11594767" y="2222633"/>
            <a:ext cx="526400" cy="738800"/>
          </a:xfrm>
          <a:prstGeom prst="rect">
            <a:avLst/>
          </a:prstGeom>
          <a:noFill/>
          <a:ln>
            <a:noFill/>
          </a:ln>
        </p:spPr>
        <p:txBody>
          <a:bodyPr spcFirstLastPara="1" wrap="square" lIns="121897" tIns="121897" rIns="121897" bIns="121897" anchor="t" anchorCtr="0">
            <a:noAutofit/>
          </a:bodyPr>
          <a:lstStyle/>
          <a:p>
            <a:r>
              <a:rPr lang="en" sz="3200">
                <a:solidFill>
                  <a:srgbClr val="FFFFFF"/>
                </a:solidFill>
                <a:uFill>
                  <a:noFill/>
                </a:uFill>
                <a:latin typeface="Grand Hotel"/>
                <a:ea typeface="Grand Hotel"/>
                <a:cs typeface="Grand Hotel"/>
                <a:sym typeface="Grand Hotel"/>
                <a:hlinkClick r:id="" action="ppaction://noaction">
                  <a:extLst>
                    <a:ext uri="{A12FA001-AC4F-418D-AE19-62706E023703}">
                      <ahyp:hlinkClr xmlns:ahyp="http://schemas.microsoft.com/office/drawing/2018/hyperlinkcolor" xmlns="" val="tx"/>
                    </a:ext>
                  </a:extLst>
                </a:hlinkClick>
              </a:rPr>
              <a:t>3</a:t>
            </a:r>
            <a:endParaRPr sz="3200">
              <a:solidFill>
                <a:srgbClr val="FFFFFF"/>
              </a:solidFill>
              <a:latin typeface="Grand Hotel"/>
              <a:ea typeface="Grand Hotel"/>
              <a:cs typeface="Grand Hotel"/>
              <a:sym typeface="Grand Hotel"/>
            </a:endParaRPr>
          </a:p>
        </p:txBody>
      </p:sp>
      <p:sp>
        <p:nvSpPr>
          <p:cNvPr id="3518" name="Google Shape;3518;p36"/>
          <p:cNvSpPr/>
          <p:nvPr/>
        </p:nvSpPr>
        <p:spPr>
          <a:xfrm rot="5400000">
            <a:off x="11641100" y="3015700"/>
            <a:ext cx="380400" cy="526400"/>
          </a:xfrm>
          <a:prstGeom prst="round2SameRect">
            <a:avLst>
              <a:gd name="adj1" fmla="val 50000"/>
              <a:gd name="adj2" fmla="val 0"/>
            </a:avLst>
          </a:prstGeom>
          <a:solidFill>
            <a:schemeClr val="accent3"/>
          </a:solidFill>
          <a:ln>
            <a:noFill/>
          </a:ln>
          <a:effectLst>
            <a:outerShdw blurRad="14288" dist="38100" dir="4920000" algn="bl" rotWithShape="0">
              <a:srgbClr val="000000">
                <a:alpha val="18000"/>
              </a:srgbClr>
            </a:outerShdw>
          </a:effectLst>
        </p:spPr>
        <p:txBody>
          <a:bodyPr spcFirstLastPara="1" wrap="square" lIns="121897" tIns="121897" rIns="121897" bIns="121897" anchor="ctr" anchorCtr="0">
            <a:noAutofit/>
          </a:bodyPr>
          <a:lstStyle/>
          <a:p>
            <a:endParaRPr/>
          </a:p>
        </p:txBody>
      </p:sp>
      <p:sp>
        <p:nvSpPr>
          <p:cNvPr id="3519" name="Google Shape;3519;p36">
            <a:hlinkClick r:id="" action="ppaction://noaction"/>
          </p:cNvPr>
          <p:cNvSpPr txBox="1"/>
          <p:nvPr/>
        </p:nvSpPr>
        <p:spPr>
          <a:xfrm>
            <a:off x="11594767" y="2898833"/>
            <a:ext cx="526400" cy="738800"/>
          </a:xfrm>
          <a:prstGeom prst="rect">
            <a:avLst/>
          </a:prstGeom>
          <a:noFill/>
          <a:ln>
            <a:noFill/>
          </a:ln>
        </p:spPr>
        <p:txBody>
          <a:bodyPr spcFirstLastPara="1" wrap="square" lIns="121897" tIns="121897" rIns="121897" bIns="121897" anchor="t" anchorCtr="0">
            <a:noAutofit/>
          </a:bodyPr>
          <a:lstStyle/>
          <a:p>
            <a:r>
              <a:rPr lang="en" sz="3200">
                <a:solidFill>
                  <a:srgbClr val="FFFFFF"/>
                </a:solidFill>
                <a:uFill>
                  <a:noFill/>
                </a:uFill>
                <a:latin typeface="Grand Hotel"/>
                <a:ea typeface="Grand Hotel"/>
                <a:cs typeface="Grand Hotel"/>
                <a:sym typeface="Grand Hotel"/>
                <a:hlinkClick r:id="" action="ppaction://noaction">
                  <a:extLst>
                    <a:ext uri="{A12FA001-AC4F-418D-AE19-62706E023703}">
                      <ahyp:hlinkClr xmlns:ahyp="http://schemas.microsoft.com/office/drawing/2018/hyperlinkcolor" xmlns="" val="tx"/>
                    </a:ext>
                  </a:extLst>
                </a:hlinkClick>
              </a:rPr>
              <a:t>4</a:t>
            </a:r>
            <a:endParaRPr sz="3200">
              <a:solidFill>
                <a:srgbClr val="FFFFFF"/>
              </a:solidFill>
              <a:latin typeface="Grand Hotel"/>
              <a:ea typeface="Grand Hotel"/>
              <a:cs typeface="Grand Hotel"/>
              <a:sym typeface="Grand Hotel"/>
            </a:endParaRPr>
          </a:p>
        </p:txBody>
      </p:sp>
      <p:sp>
        <p:nvSpPr>
          <p:cNvPr id="3520" name="Google Shape;3520;p36"/>
          <p:cNvSpPr/>
          <p:nvPr/>
        </p:nvSpPr>
        <p:spPr>
          <a:xfrm rot="5400000">
            <a:off x="11641100" y="3702567"/>
            <a:ext cx="380400" cy="526400"/>
          </a:xfrm>
          <a:prstGeom prst="round2SameRect">
            <a:avLst>
              <a:gd name="adj1" fmla="val 50000"/>
              <a:gd name="adj2" fmla="val 0"/>
            </a:avLst>
          </a:prstGeom>
          <a:solidFill>
            <a:schemeClr val="dk2"/>
          </a:solidFill>
          <a:ln>
            <a:noFill/>
          </a:ln>
          <a:effectLst>
            <a:outerShdw blurRad="14288" dist="38100" dir="4920000" algn="bl" rotWithShape="0">
              <a:srgbClr val="000000">
                <a:alpha val="18000"/>
              </a:srgbClr>
            </a:outerShdw>
          </a:effectLst>
        </p:spPr>
        <p:txBody>
          <a:bodyPr spcFirstLastPara="1" wrap="square" lIns="121897" tIns="121897" rIns="121897" bIns="121897" anchor="ctr" anchorCtr="0">
            <a:noAutofit/>
          </a:bodyPr>
          <a:lstStyle/>
          <a:p>
            <a:endParaRPr/>
          </a:p>
        </p:txBody>
      </p:sp>
      <p:sp>
        <p:nvSpPr>
          <p:cNvPr id="3521" name="Google Shape;3521;p36">
            <a:hlinkClick r:id="" action="ppaction://noaction"/>
          </p:cNvPr>
          <p:cNvSpPr txBox="1"/>
          <p:nvPr/>
        </p:nvSpPr>
        <p:spPr>
          <a:xfrm>
            <a:off x="11594767" y="3621021"/>
            <a:ext cx="526400" cy="738800"/>
          </a:xfrm>
          <a:prstGeom prst="rect">
            <a:avLst/>
          </a:prstGeom>
          <a:noFill/>
          <a:ln>
            <a:noFill/>
          </a:ln>
        </p:spPr>
        <p:txBody>
          <a:bodyPr spcFirstLastPara="1" wrap="square" lIns="121897" tIns="121897" rIns="121897" bIns="121897" anchor="t" anchorCtr="0">
            <a:noAutofit/>
          </a:bodyPr>
          <a:lstStyle/>
          <a:p>
            <a:r>
              <a:rPr lang="en" sz="3200">
                <a:solidFill>
                  <a:srgbClr val="FFFFFF"/>
                </a:solidFill>
                <a:uFill>
                  <a:noFill/>
                </a:uFill>
                <a:latin typeface="Grand Hotel"/>
                <a:ea typeface="Grand Hotel"/>
                <a:cs typeface="Grand Hotel"/>
                <a:sym typeface="Grand Hotel"/>
                <a:hlinkClick r:id="" action="ppaction://noaction">
                  <a:extLst>
                    <a:ext uri="{A12FA001-AC4F-418D-AE19-62706E023703}">
                      <ahyp:hlinkClr xmlns:ahyp="http://schemas.microsoft.com/office/drawing/2018/hyperlinkcolor" xmlns="" val="tx"/>
                    </a:ext>
                  </a:extLst>
                </a:hlinkClick>
              </a:rPr>
              <a:t>5</a:t>
            </a:r>
            <a:endParaRPr sz="3200">
              <a:solidFill>
                <a:srgbClr val="FFFFFF"/>
              </a:solidFill>
              <a:latin typeface="Grand Hotel"/>
              <a:ea typeface="Grand Hotel"/>
              <a:cs typeface="Grand Hotel"/>
              <a:sym typeface="Grand Hotel"/>
            </a:endParaRPr>
          </a:p>
        </p:txBody>
      </p:sp>
      <p:sp>
        <p:nvSpPr>
          <p:cNvPr id="3522" name="Google Shape;3522;p36"/>
          <p:cNvSpPr/>
          <p:nvPr/>
        </p:nvSpPr>
        <p:spPr>
          <a:xfrm rot="5400000">
            <a:off x="11641100" y="4389433"/>
            <a:ext cx="380400" cy="526400"/>
          </a:xfrm>
          <a:prstGeom prst="round2SameRect">
            <a:avLst>
              <a:gd name="adj1" fmla="val 50000"/>
              <a:gd name="adj2" fmla="val 0"/>
            </a:avLst>
          </a:prstGeom>
          <a:solidFill>
            <a:schemeClr val="accent4"/>
          </a:solidFill>
          <a:ln>
            <a:noFill/>
          </a:ln>
          <a:effectLst>
            <a:outerShdw blurRad="14288" dist="38100" dir="4920000" algn="bl" rotWithShape="0">
              <a:srgbClr val="000000">
                <a:alpha val="18000"/>
              </a:srgbClr>
            </a:outerShdw>
          </a:effectLst>
        </p:spPr>
        <p:txBody>
          <a:bodyPr spcFirstLastPara="1" wrap="square" lIns="121897" tIns="121897" rIns="121897" bIns="121897" anchor="ctr" anchorCtr="0">
            <a:noAutofit/>
          </a:bodyPr>
          <a:lstStyle/>
          <a:p>
            <a:endParaRPr/>
          </a:p>
        </p:txBody>
      </p:sp>
      <p:sp>
        <p:nvSpPr>
          <p:cNvPr id="3523" name="Google Shape;3523;p36">
            <a:hlinkClick r:id="" action="ppaction://noaction"/>
          </p:cNvPr>
          <p:cNvSpPr txBox="1"/>
          <p:nvPr/>
        </p:nvSpPr>
        <p:spPr>
          <a:xfrm>
            <a:off x="11594767" y="4276833"/>
            <a:ext cx="526400" cy="738800"/>
          </a:xfrm>
          <a:prstGeom prst="rect">
            <a:avLst/>
          </a:prstGeom>
          <a:noFill/>
          <a:ln>
            <a:noFill/>
          </a:ln>
        </p:spPr>
        <p:txBody>
          <a:bodyPr spcFirstLastPara="1" wrap="square" lIns="121897" tIns="121897" rIns="121897" bIns="121897" anchor="t" anchorCtr="0">
            <a:noAutofit/>
          </a:bodyPr>
          <a:lstStyle/>
          <a:p>
            <a:r>
              <a:rPr lang="en" sz="3200">
                <a:solidFill>
                  <a:srgbClr val="FFFFFF"/>
                </a:solidFill>
                <a:uFill>
                  <a:noFill/>
                </a:uFill>
                <a:latin typeface="Grand Hotel"/>
                <a:ea typeface="Grand Hotel"/>
                <a:cs typeface="Grand Hotel"/>
                <a:sym typeface="Grand Hotel"/>
                <a:hlinkClick r:id="" action="ppaction://noaction">
                  <a:extLst>
                    <a:ext uri="{A12FA001-AC4F-418D-AE19-62706E023703}">
                      <ahyp:hlinkClr xmlns:ahyp="http://schemas.microsoft.com/office/drawing/2018/hyperlinkcolor" xmlns="" val="tx"/>
                    </a:ext>
                  </a:extLst>
                </a:hlinkClick>
              </a:rPr>
              <a:t>6</a:t>
            </a:r>
            <a:endParaRPr sz="3200">
              <a:solidFill>
                <a:srgbClr val="FFFFFF"/>
              </a:solidFill>
              <a:latin typeface="Grand Hotel"/>
              <a:ea typeface="Grand Hotel"/>
              <a:cs typeface="Grand Hotel"/>
              <a:sym typeface="Grand Hotel"/>
            </a:endParaRPr>
          </a:p>
        </p:txBody>
      </p:sp>
      <p:sp>
        <p:nvSpPr>
          <p:cNvPr id="3524" name="Google Shape;3524;p36"/>
          <p:cNvSpPr/>
          <p:nvPr/>
        </p:nvSpPr>
        <p:spPr>
          <a:xfrm>
            <a:off x="11685141" y="5500820"/>
            <a:ext cx="242296" cy="260933"/>
          </a:xfrm>
          <a:custGeom>
            <a:avLst/>
            <a:gdLst/>
            <a:ahLst/>
            <a:cxnLst/>
            <a:rect l="l" t="t" r="r" b="b"/>
            <a:pathLst>
              <a:path w="10820" h="11654" extrusionOk="0">
                <a:moveTo>
                  <a:pt x="5410" y="1"/>
                </a:moveTo>
                <a:cubicBezTo>
                  <a:pt x="5383" y="1"/>
                  <a:pt x="5357" y="9"/>
                  <a:pt x="5336" y="26"/>
                </a:cubicBezTo>
                <a:lnTo>
                  <a:pt x="1" y="4673"/>
                </a:lnTo>
                <a:lnTo>
                  <a:pt x="1" y="11335"/>
                </a:lnTo>
                <a:cubicBezTo>
                  <a:pt x="1" y="11510"/>
                  <a:pt x="145" y="11653"/>
                  <a:pt x="320" y="11653"/>
                </a:cubicBezTo>
                <a:lnTo>
                  <a:pt x="10501" y="11653"/>
                </a:lnTo>
                <a:cubicBezTo>
                  <a:pt x="10675" y="11653"/>
                  <a:pt x="10819" y="11510"/>
                  <a:pt x="10819" y="11335"/>
                </a:cubicBezTo>
                <a:lnTo>
                  <a:pt x="10819" y="4673"/>
                </a:lnTo>
                <a:lnTo>
                  <a:pt x="5484" y="26"/>
                </a:lnTo>
                <a:cubicBezTo>
                  <a:pt x="5463" y="9"/>
                  <a:pt x="5437" y="1"/>
                  <a:pt x="5410" y="1"/>
                </a:cubicBezTo>
                <a:close/>
              </a:path>
            </a:pathLst>
          </a:custGeom>
          <a:solidFill>
            <a:schemeClr val="accent6"/>
          </a:solidFill>
          <a:ln>
            <a:noFill/>
          </a:ln>
        </p:spPr>
        <p:txBody>
          <a:bodyPr spcFirstLastPara="1" wrap="square" lIns="121897" tIns="121897" rIns="121897" bIns="121897" anchor="ctr" anchorCtr="0">
            <a:noAutofit/>
          </a:bodyPr>
          <a:lstStyle/>
          <a:p>
            <a:endParaRPr/>
          </a:p>
        </p:txBody>
      </p:sp>
      <p:sp>
        <p:nvSpPr>
          <p:cNvPr id="3525" name="Google Shape;3525;p36"/>
          <p:cNvSpPr/>
          <p:nvPr/>
        </p:nvSpPr>
        <p:spPr>
          <a:xfrm>
            <a:off x="11795113" y="5500820"/>
            <a:ext cx="132323" cy="260933"/>
          </a:xfrm>
          <a:custGeom>
            <a:avLst/>
            <a:gdLst/>
            <a:ahLst/>
            <a:cxnLst/>
            <a:rect l="l" t="t" r="r" b="b"/>
            <a:pathLst>
              <a:path w="5909" h="11654" extrusionOk="0">
                <a:moveTo>
                  <a:pt x="499" y="1"/>
                </a:moveTo>
                <a:cubicBezTo>
                  <a:pt x="472" y="1"/>
                  <a:pt x="446" y="9"/>
                  <a:pt x="425" y="26"/>
                </a:cubicBezTo>
                <a:lnTo>
                  <a:pt x="0" y="396"/>
                </a:lnTo>
                <a:cubicBezTo>
                  <a:pt x="1916" y="2031"/>
                  <a:pt x="4959" y="4670"/>
                  <a:pt x="4959" y="4670"/>
                </a:cubicBezTo>
                <a:lnTo>
                  <a:pt x="4959" y="11331"/>
                </a:lnTo>
                <a:cubicBezTo>
                  <a:pt x="4959" y="11510"/>
                  <a:pt x="4815" y="11653"/>
                  <a:pt x="4640" y="11653"/>
                </a:cubicBezTo>
                <a:lnTo>
                  <a:pt x="5590" y="11653"/>
                </a:lnTo>
                <a:cubicBezTo>
                  <a:pt x="5764" y="11653"/>
                  <a:pt x="5908" y="11510"/>
                  <a:pt x="5908" y="11331"/>
                </a:cubicBezTo>
                <a:lnTo>
                  <a:pt x="5908" y="4673"/>
                </a:lnTo>
                <a:lnTo>
                  <a:pt x="573" y="26"/>
                </a:lnTo>
                <a:cubicBezTo>
                  <a:pt x="552" y="9"/>
                  <a:pt x="526" y="1"/>
                  <a:pt x="499" y="1"/>
                </a:cubicBezTo>
                <a:close/>
              </a:path>
            </a:pathLst>
          </a:custGeom>
          <a:solidFill>
            <a:schemeClr val="dk2"/>
          </a:solidFill>
          <a:ln>
            <a:noFill/>
          </a:ln>
        </p:spPr>
        <p:txBody>
          <a:bodyPr spcFirstLastPara="1" wrap="square" lIns="121897" tIns="121897" rIns="121897" bIns="121897" anchor="ctr" anchorCtr="0">
            <a:noAutofit/>
          </a:bodyPr>
          <a:lstStyle/>
          <a:p>
            <a:endParaRPr/>
          </a:p>
        </p:txBody>
      </p:sp>
      <p:sp>
        <p:nvSpPr>
          <p:cNvPr id="3526" name="Google Shape;3526;p36"/>
          <p:cNvSpPr/>
          <p:nvPr/>
        </p:nvSpPr>
        <p:spPr>
          <a:xfrm>
            <a:off x="11645350" y="5466381"/>
            <a:ext cx="321860" cy="142155"/>
          </a:xfrm>
          <a:custGeom>
            <a:avLst/>
            <a:gdLst/>
            <a:ahLst/>
            <a:cxnLst/>
            <a:rect l="l" t="t" r="r" b="b"/>
            <a:pathLst>
              <a:path w="14373" h="6349" extrusionOk="0">
                <a:moveTo>
                  <a:pt x="7187" y="0"/>
                </a:moveTo>
                <a:cubicBezTo>
                  <a:pt x="7161" y="0"/>
                  <a:pt x="7135" y="9"/>
                  <a:pt x="7114" y="26"/>
                </a:cubicBezTo>
                <a:lnTo>
                  <a:pt x="83" y="6149"/>
                </a:lnTo>
                <a:cubicBezTo>
                  <a:pt x="0" y="6218"/>
                  <a:pt x="52" y="6348"/>
                  <a:pt x="158" y="6348"/>
                </a:cubicBezTo>
                <a:lnTo>
                  <a:pt x="1779" y="6348"/>
                </a:lnTo>
                <a:lnTo>
                  <a:pt x="7114" y="1705"/>
                </a:lnTo>
                <a:cubicBezTo>
                  <a:pt x="7135" y="1686"/>
                  <a:pt x="7161" y="1677"/>
                  <a:pt x="7187" y="1677"/>
                </a:cubicBezTo>
                <a:cubicBezTo>
                  <a:pt x="7213" y="1677"/>
                  <a:pt x="7239" y="1686"/>
                  <a:pt x="7262" y="1705"/>
                </a:cubicBezTo>
                <a:lnTo>
                  <a:pt x="12597" y="6348"/>
                </a:lnTo>
                <a:lnTo>
                  <a:pt x="14218" y="6348"/>
                </a:lnTo>
                <a:cubicBezTo>
                  <a:pt x="14324" y="6348"/>
                  <a:pt x="14372" y="6218"/>
                  <a:pt x="14293" y="6149"/>
                </a:cubicBezTo>
                <a:lnTo>
                  <a:pt x="7262" y="26"/>
                </a:lnTo>
                <a:cubicBezTo>
                  <a:pt x="7239" y="9"/>
                  <a:pt x="7213" y="0"/>
                  <a:pt x="7187" y="0"/>
                </a:cubicBezTo>
                <a:close/>
              </a:path>
            </a:pathLst>
          </a:custGeom>
          <a:solidFill>
            <a:schemeClr val="accent4"/>
          </a:solidFill>
          <a:ln>
            <a:noFill/>
          </a:ln>
        </p:spPr>
        <p:txBody>
          <a:bodyPr spcFirstLastPara="1" wrap="square" lIns="121897" tIns="121897" rIns="121897" bIns="121897" anchor="ctr" anchorCtr="0">
            <a:noAutofit/>
          </a:bodyPr>
          <a:lstStyle/>
          <a:p>
            <a:endParaRPr/>
          </a:p>
        </p:txBody>
      </p:sp>
      <p:sp>
        <p:nvSpPr>
          <p:cNvPr id="3527" name="Google Shape;3527;p36">
            <a:hlinkClick r:id="rId4" action="ppaction://hlinksldjump"/>
          </p:cNvPr>
          <p:cNvSpPr/>
          <p:nvPr/>
        </p:nvSpPr>
        <p:spPr>
          <a:xfrm>
            <a:off x="11639058" y="5461700"/>
            <a:ext cx="334601" cy="304728"/>
          </a:xfrm>
          <a:custGeom>
            <a:avLst/>
            <a:gdLst/>
            <a:ahLst/>
            <a:cxnLst/>
            <a:rect l="l" t="t" r="r" b="b"/>
            <a:pathLst>
              <a:path w="14942" h="13610" extrusionOk="0">
                <a:moveTo>
                  <a:pt x="4548" y="1571"/>
                </a:moveTo>
                <a:lnTo>
                  <a:pt x="4548" y="2006"/>
                </a:lnTo>
                <a:lnTo>
                  <a:pt x="2272" y="2006"/>
                </a:lnTo>
                <a:lnTo>
                  <a:pt x="2272" y="1571"/>
                </a:lnTo>
                <a:close/>
                <a:moveTo>
                  <a:pt x="4164" y="2424"/>
                </a:moveTo>
                <a:lnTo>
                  <a:pt x="4164" y="2774"/>
                </a:lnTo>
                <a:lnTo>
                  <a:pt x="2728" y="4021"/>
                </a:lnTo>
                <a:lnTo>
                  <a:pt x="2728" y="2424"/>
                </a:lnTo>
                <a:close/>
                <a:moveTo>
                  <a:pt x="8937" y="7822"/>
                </a:moveTo>
                <a:cubicBezTo>
                  <a:pt x="8985" y="7822"/>
                  <a:pt x="9023" y="7859"/>
                  <a:pt x="9023" y="7907"/>
                </a:cubicBezTo>
                <a:lnTo>
                  <a:pt x="9023" y="13191"/>
                </a:lnTo>
                <a:lnTo>
                  <a:pt x="6175" y="13191"/>
                </a:lnTo>
                <a:lnTo>
                  <a:pt x="6175" y="7907"/>
                </a:lnTo>
                <a:cubicBezTo>
                  <a:pt x="6175" y="7859"/>
                  <a:pt x="6213" y="7822"/>
                  <a:pt x="6261" y="7822"/>
                </a:cubicBezTo>
                <a:close/>
                <a:moveTo>
                  <a:pt x="7469" y="1"/>
                </a:moveTo>
                <a:cubicBezTo>
                  <a:pt x="7394" y="1"/>
                  <a:pt x="7318" y="27"/>
                  <a:pt x="7258" y="80"/>
                </a:cubicBezTo>
                <a:lnTo>
                  <a:pt x="4966" y="2075"/>
                </a:lnTo>
                <a:lnTo>
                  <a:pt x="4966" y="1482"/>
                </a:lnTo>
                <a:cubicBezTo>
                  <a:pt x="4962" y="1300"/>
                  <a:pt x="4818" y="1153"/>
                  <a:pt x="4637" y="1153"/>
                </a:cubicBezTo>
                <a:lnTo>
                  <a:pt x="2180" y="1153"/>
                </a:lnTo>
                <a:cubicBezTo>
                  <a:pt x="1998" y="1153"/>
                  <a:pt x="1854" y="1300"/>
                  <a:pt x="1851" y="1482"/>
                </a:cubicBezTo>
                <a:lnTo>
                  <a:pt x="1851" y="2099"/>
                </a:lnTo>
                <a:cubicBezTo>
                  <a:pt x="1854" y="2277"/>
                  <a:pt x="1998" y="2424"/>
                  <a:pt x="2180" y="2424"/>
                </a:cubicBezTo>
                <a:lnTo>
                  <a:pt x="2310" y="2424"/>
                </a:lnTo>
                <a:lnTo>
                  <a:pt x="2310" y="4385"/>
                </a:lnTo>
                <a:lnTo>
                  <a:pt x="226" y="6201"/>
                </a:lnTo>
                <a:cubicBezTo>
                  <a:pt x="0" y="6396"/>
                  <a:pt x="141" y="6766"/>
                  <a:pt x="439" y="6766"/>
                </a:cubicBezTo>
                <a:lnTo>
                  <a:pt x="1851" y="6766"/>
                </a:lnTo>
                <a:lnTo>
                  <a:pt x="1851" y="10484"/>
                </a:lnTo>
                <a:cubicBezTo>
                  <a:pt x="1847" y="10604"/>
                  <a:pt x="1940" y="10704"/>
                  <a:pt x="2060" y="10704"/>
                </a:cubicBezTo>
                <a:cubicBezTo>
                  <a:pt x="2180" y="10704"/>
                  <a:pt x="2276" y="10604"/>
                  <a:pt x="2269" y="10484"/>
                </a:cubicBezTo>
                <a:lnTo>
                  <a:pt x="2269" y="6653"/>
                </a:lnTo>
                <a:lnTo>
                  <a:pt x="7471" y="2126"/>
                </a:lnTo>
                <a:lnTo>
                  <a:pt x="12669" y="6653"/>
                </a:lnTo>
                <a:lnTo>
                  <a:pt x="12669" y="13082"/>
                </a:lnTo>
                <a:cubicBezTo>
                  <a:pt x="12669" y="13140"/>
                  <a:pt x="12618" y="13191"/>
                  <a:pt x="12560" y="13191"/>
                </a:cubicBezTo>
                <a:lnTo>
                  <a:pt x="9441" y="13191"/>
                </a:lnTo>
                <a:lnTo>
                  <a:pt x="9441" y="7907"/>
                </a:lnTo>
                <a:cubicBezTo>
                  <a:pt x="9441" y="7630"/>
                  <a:pt x="9215" y="7404"/>
                  <a:pt x="8937" y="7404"/>
                </a:cubicBezTo>
                <a:lnTo>
                  <a:pt x="6261" y="7404"/>
                </a:lnTo>
                <a:cubicBezTo>
                  <a:pt x="5983" y="7404"/>
                  <a:pt x="5757" y="7630"/>
                  <a:pt x="5757" y="7907"/>
                </a:cubicBezTo>
                <a:lnTo>
                  <a:pt x="5757" y="13191"/>
                </a:lnTo>
                <a:lnTo>
                  <a:pt x="2379" y="13191"/>
                </a:lnTo>
                <a:cubicBezTo>
                  <a:pt x="2320" y="13191"/>
                  <a:pt x="2269" y="13140"/>
                  <a:pt x="2269" y="13082"/>
                </a:cubicBezTo>
                <a:lnTo>
                  <a:pt x="2269" y="11492"/>
                </a:lnTo>
                <a:cubicBezTo>
                  <a:pt x="2264" y="11358"/>
                  <a:pt x="2163" y="11291"/>
                  <a:pt x="2061" y="11291"/>
                </a:cubicBezTo>
                <a:cubicBezTo>
                  <a:pt x="1960" y="11291"/>
                  <a:pt x="1858" y="11358"/>
                  <a:pt x="1851" y="11492"/>
                </a:cubicBezTo>
                <a:lnTo>
                  <a:pt x="1851" y="13082"/>
                </a:lnTo>
                <a:cubicBezTo>
                  <a:pt x="1851" y="13373"/>
                  <a:pt x="2087" y="13609"/>
                  <a:pt x="2379" y="13609"/>
                </a:cubicBezTo>
                <a:lnTo>
                  <a:pt x="12560" y="13609"/>
                </a:lnTo>
                <a:cubicBezTo>
                  <a:pt x="12851" y="13609"/>
                  <a:pt x="13087" y="13373"/>
                  <a:pt x="13087" y="13082"/>
                </a:cubicBezTo>
                <a:lnTo>
                  <a:pt x="13087" y="6766"/>
                </a:lnTo>
                <a:lnTo>
                  <a:pt x="14499" y="6766"/>
                </a:lnTo>
                <a:cubicBezTo>
                  <a:pt x="14801" y="6766"/>
                  <a:pt x="14941" y="6396"/>
                  <a:pt x="14715" y="6201"/>
                </a:cubicBezTo>
                <a:lnTo>
                  <a:pt x="14712" y="6201"/>
                </a:lnTo>
                <a:lnTo>
                  <a:pt x="11675" y="3555"/>
                </a:lnTo>
                <a:cubicBezTo>
                  <a:pt x="11631" y="3517"/>
                  <a:pt x="11583" y="3501"/>
                  <a:pt x="11538" y="3501"/>
                </a:cubicBezTo>
                <a:cubicBezTo>
                  <a:pt x="11369" y="3501"/>
                  <a:pt x="11234" y="3727"/>
                  <a:pt x="11401" y="3871"/>
                </a:cubicBezTo>
                <a:lnTo>
                  <a:pt x="14245" y="6348"/>
                </a:lnTo>
                <a:lnTo>
                  <a:pt x="12954" y="6348"/>
                </a:lnTo>
                <a:lnTo>
                  <a:pt x="7680" y="1756"/>
                </a:lnTo>
                <a:cubicBezTo>
                  <a:pt x="7620" y="1703"/>
                  <a:pt x="7544" y="1677"/>
                  <a:pt x="7469" y="1677"/>
                </a:cubicBezTo>
                <a:cubicBezTo>
                  <a:pt x="7394" y="1677"/>
                  <a:pt x="7318" y="1703"/>
                  <a:pt x="7258" y="1756"/>
                </a:cubicBezTo>
                <a:lnTo>
                  <a:pt x="1981" y="6348"/>
                </a:lnTo>
                <a:lnTo>
                  <a:pt x="693" y="6348"/>
                </a:lnTo>
                <a:lnTo>
                  <a:pt x="2656" y="4638"/>
                </a:lnTo>
                <a:lnTo>
                  <a:pt x="4510" y="3024"/>
                </a:lnTo>
                <a:lnTo>
                  <a:pt x="7467" y="451"/>
                </a:lnTo>
                <a:lnTo>
                  <a:pt x="10644" y="3216"/>
                </a:lnTo>
                <a:cubicBezTo>
                  <a:pt x="10689" y="3254"/>
                  <a:pt x="10736" y="3271"/>
                  <a:pt x="10782" y="3271"/>
                </a:cubicBezTo>
                <a:cubicBezTo>
                  <a:pt x="10951" y="3271"/>
                  <a:pt x="11086" y="3044"/>
                  <a:pt x="10921" y="2901"/>
                </a:cubicBezTo>
                <a:lnTo>
                  <a:pt x="7680" y="80"/>
                </a:lnTo>
                <a:cubicBezTo>
                  <a:pt x="7620" y="27"/>
                  <a:pt x="7544" y="1"/>
                  <a:pt x="7469" y="1"/>
                </a:cubicBezTo>
                <a:close/>
              </a:path>
            </a:pathLst>
          </a:custGeom>
          <a:solidFill>
            <a:schemeClr val="dk1"/>
          </a:solidFill>
          <a:ln>
            <a:noFill/>
          </a:ln>
        </p:spPr>
        <p:txBody>
          <a:bodyPr spcFirstLastPara="1" wrap="square" lIns="121897" tIns="121897" rIns="121897" bIns="121897" anchor="ctr" anchorCtr="0">
            <a:noAutofit/>
          </a:bodyPr>
          <a:lstStyle/>
          <a:p>
            <a:endParaRPr/>
          </a:p>
        </p:txBody>
      </p:sp>
      <p:sp>
        <p:nvSpPr>
          <p:cNvPr id="3" name="TextBox 2"/>
          <p:cNvSpPr txBox="1"/>
          <p:nvPr/>
        </p:nvSpPr>
        <p:spPr>
          <a:xfrm>
            <a:off x="770950" y="738805"/>
            <a:ext cx="10372117" cy="4555089"/>
          </a:xfrm>
          <a:prstGeom prst="rect">
            <a:avLst/>
          </a:prstGeom>
          <a:noFill/>
        </p:spPr>
        <p:txBody>
          <a:bodyPr wrap="square" lIns="121917" tIns="60958" rIns="121917" bIns="60958" rtlCol="0">
            <a:spAutoFit/>
          </a:bodyPr>
          <a:lstStyle/>
          <a:p>
            <a:pPr algn="ctr"/>
            <a:endParaRPr lang="en-US" sz="5400" b="1" dirty="0">
              <a:latin typeface="Times New Roman" pitchFamily="18" charset="0"/>
              <a:cs typeface="Times New Roman" pitchFamily="18" charset="0"/>
            </a:endParaRPr>
          </a:p>
          <a:p>
            <a:pPr algn="ctr"/>
            <a:r>
              <a:rPr lang="en-US" sz="5400" b="1" dirty="0">
                <a:latin typeface="Times New Roman" pitchFamily="18" charset="0"/>
                <a:cs typeface="Times New Roman" pitchFamily="18" charset="0"/>
              </a:rPr>
              <a:t>HÌNH THÀNH KIẾN THỨC</a:t>
            </a:r>
          </a:p>
          <a:p>
            <a:pPr algn="just"/>
            <a:r>
              <a:rPr lang="en-US" sz="4800" dirty="0" err="1">
                <a:latin typeface="Times New Roman" pitchFamily="18" charset="0"/>
                <a:cs typeface="Times New Roman" pitchFamily="18" charset="0"/>
              </a:rPr>
              <a:t>Nhiệm</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vụ</a:t>
            </a:r>
            <a:endParaRPr lang="en-US" sz="4800" dirty="0">
              <a:latin typeface="Times New Roman" pitchFamily="18" charset="0"/>
              <a:cs typeface="Times New Roman" pitchFamily="18" charset="0"/>
            </a:endParaRPr>
          </a:p>
          <a:p>
            <a:pPr algn="just"/>
            <a:r>
              <a:rPr lang="en-US" sz="4400" dirty="0">
                <a:latin typeface="Times New Roman" pitchFamily="18" charset="0"/>
                <a:cs typeface="Times New Roman" pitchFamily="18" charset="0"/>
              </a:rPr>
              <a:t>-HS </a:t>
            </a:r>
            <a:r>
              <a:rPr lang="en-US" sz="4400" dirty="0" err="1">
                <a:latin typeface="Times New Roman" pitchFamily="18" charset="0"/>
                <a:cs typeface="Times New Roman" pitchFamily="18" charset="0"/>
              </a:rPr>
              <a:t>đọc</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thông</a:t>
            </a:r>
            <a:r>
              <a:rPr lang="en-US" sz="4400" dirty="0">
                <a:latin typeface="Times New Roman" pitchFamily="18" charset="0"/>
                <a:cs typeface="Times New Roman" pitchFamily="18" charset="0"/>
              </a:rPr>
              <a:t> tin SGK </a:t>
            </a:r>
            <a:r>
              <a:rPr lang="en-US" sz="4400" dirty="0" err="1">
                <a:latin typeface="Times New Roman" pitchFamily="18" charset="0"/>
                <a:cs typeface="Times New Roman" pitchFamily="18" charset="0"/>
              </a:rPr>
              <a:t>và</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hoàn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thành</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nhanh</a:t>
            </a:r>
            <a:r>
              <a:rPr lang="en-US" sz="4400" dirty="0">
                <a:latin typeface="Times New Roman" pitchFamily="18" charset="0"/>
                <a:cs typeface="Times New Roman" pitchFamily="18" charset="0"/>
              </a:rPr>
              <a:t> PHT</a:t>
            </a:r>
          </a:p>
          <a:p>
            <a:pPr algn="just"/>
            <a:r>
              <a:rPr lang="en-US" sz="4400" dirty="0">
                <a:latin typeface="Times New Roman" pitchFamily="18" charset="0"/>
                <a:cs typeface="Times New Roman" pitchFamily="18" charset="0"/>
              </a:rPr>
              <a:t>-</a:t>
            </a:r>
            <a:r>
              <a:rPr lang="en-US" sz="4400" dirty="0" err="1">
                <a:latin typeface="Times New Roman" pitchFamily="18" charset="0"/>
                <a:cs typeface="Times New Roman" pitchFamily="18" charset="0"/>
              </a:rPr>
              <a:t>Trả</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lời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câu</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hỏi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trong</a:t>
            </a:r>
            <a:r>
              <a:rPr lang="en-US" sz="4400" dirty="0">
                <a:latin typeface="Times New Roman" pitchFamily="18" charset="0"/>
                <a:cs typeface="Times New Roman" pitchFamily="18" charset="0"/>
              </a:rPr>
              <a:t> box </a:t>
            </a:r>
            <a:r>
              <a:rPr lang="en-US" sz="4400" dirty="0" err="1">
                <a:latin typeface="Times New Roman" pitchFamily="18" charset="0"/>
                <a:cs typeface="Times New Roman" pitchFamily="18" charset="0"/>
              </a:rPr>
              <a:t>câu</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hỏi</a:t>
            </a:r>
            <a:r>
              <a:rPr lang="en-US" sz="4400" dirty="0">
                <a:latin typeface="Times New Roman" pitchFamily="18" charset="0"/>
                <a:cs typeface="Times New Roman" pitchFamily="18" charset="0"/>
              </a:rPr>
              <a:t> SGK</a:t>
            </a:r>
          </a:p>
        </p:txBody>
      </p:sp>
    </p:spTree>
    <p:extLst>
      <p:ext uri="{BB962C8B-B14F-4D97-AF65-F5344CB8AC3E}">
        <p14:creationId xmlns:p14="http://schemas.microsoft.com/office/powerpoint/2010/main" val="7611181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barn(inVertical)">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 calcmode="lin" valueType="num">
                                      <p:cBhvr additive="base">
                                        <p:cTn id="18"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 calcmode="lin" valueType="num">
                                      <p:cBhvr additive="base">
                                        <p:cTn id="2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LIDE.ICON" val="#370031;"/>
</p:tagLst>
</file>

<file path=ppt/tags/tag2.xml><?xml version="1.0" encoding="utf-8"?>
<p:tagLst xmlns:a="http://schemas.openxmlformats.org/drawingml/2006/main" xmlns:r="http://schemas.openxmlformats.org/officeDocument/2006/relationships" xmlns:p="http://schemas.openxmlformats.org/presentationml/2006/main">
  <p:tag name="ISLIDE.ICON" val="#370031;"/>
</p:tagLst>
</file>

<file path=ppt/theme/theme1.xml><?xml version="1.0" encoding="utf-8"?>
<a:theme xmlns:a="http://schemas.openxmlformats.org/drawingml/2006/main" name="Gallery">
  <a:themeElements>
    <a:clrScheme name="Gallery">
      <a:dk1>
        <a:sysClr val="windowText" lastClr="1F1F1F"/>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Gallery" id="{BBFCD31E-59A1-489D-B089-A3EAD7CAE12E}" vid="{F5E91637-A7B6-4E27-B710-77DA7014EE1E}"/>
    </a:ext>
  </a:extLst>
</a:theme>
</file>

<file path=ppt/theme/theme10.xml><?xml version="1.0" encoding="utf-8"?>
<a:theme xmlns:a="http://schemas.openxmlformats.org/drawingml/2006/main" name="15_Office Theme">
  <a:themeElements>
    <a:clrScheme name="Office">
      <a:dk1>
        <a:sysClr val="windowText" lastClr="1F1F1F"/>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7_Office Theme">
  <a:themeElements>
    <a:clrScheme name="Office">
      <a:dk1>
        <a:sysClr val="windowText" lastClr="1F1F1F"/>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Office Theme">
  <a:themeElements>
    <a:clrScheme name="Office">
      <a:dk1>
        <a:sysClr val="windowText" lastClr="1F1F1F"/>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1F1F1F"/>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1F1F1F"/>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1F1F1F"/>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1F1F1F"/>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3_Office Theme">
  <a:themeElements>
    <a:clrScheme name="Office">
      <a:dk1>
        <a:sysClr val="windowText" lastClr="1F1F1F"/>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4_Office Theme">
  <a:themeElements>
    <a:clrScheme name="Office">
      <a:dk1>
        <a:sysClr val="windowText" lastClr="1F1F1F"/>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5_Office Theme">
  <a:themeElements>
    <a:clrScheme name="Office">
      <a:dk1>
        <a:sysClr val="windowText" lastClr="1F1F1F"/>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6_Office Theme">
  <a:themeElements>
    <a:clrScheme name="Office">
      <a:dk1>
        <a:sysClr val="windowText" lastClr="1F1F1F"/>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Gallery</Template>
  <TotalTime>7254</TotalTime>
  <Words>4438</Words>
  <Application>Microsoft Office PowerPoint</Application>
  <PresentationFormat>Custom</PresentationFormat>
  <Paragraphs>402</Paragraphs>
  <Slides>69</Slides>
  <Notes>9</Notes>
  <HiddenSlides>0</HiddenSlides>
  <MMClips>1</MMClips>
  <ScaleCrop>false</ScaleCrop>
  <HeadingPairs>
    <vt:vector size="4" baseType="variant">
      <vt:variant>
        <vt:lpstr>Theme</vt:lpstr>
      </vt:variant>
      <vt:variant>
        <vt:i4>11</vt:i4>
      </vt:variant>
      <vt:variant>
        <vt:lpstr>Slide Titles</vt:lpstr>
      </vt:variant>
      <vt:variant>
        <vt:i4>69</vt:i4>
      </vt:variant>
    </vt:vector>
  </HeadingPairs>
  <TitlesOfParts>
    <vt:vector size="80" baseType="lpstr">
      <vt:lpstr>Gallery</vt:lpstr>
      <vt:lpstr>1_Office Theme</vt:lpstr>
      <vt:lpstr>Office 主题​​</vt:lpstr>
      <vt:lpstr>Office Theme</vt:lpstr>
      <vt:lpstr>2_Office Theme</vt:lpstr>
      <vt:lpstr>3_Office Theme</vt:lpstr>
      <vt:lpstr>4_Office Theme</vt:lpstr>
      <vt:lpstr>5_Office Theme</vt:lpstr>
      <vt:lpstr>6_Office Theme</vt:lpstr>
      <vt:lpstr>15_Office Theme</vt:lpstr>
      <vt:lpstr>7_Office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Vào phủ chúa trịnh (Trích Thượng kinh kí sự)  Lê hữu trác</dc:title>
  <dc:creator>Microsoft Office User</dc:creator>
  <cp:lastModifiedBy>Admin</cp:lastModifiedBy>
  <cp:revision>260</cp:revision>
  <dcterms:created xsi:type="dcterms:W3CDTF">2021-08-13T02:05:06Z</dcterms:created>
  <dcterms:modified xsi:type="dcterms:W3CDTF">2026-01-12T10:11:27Z</dcterms:modified>
</cp:coreProperties>
</file>