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46"/>
  </p:notesMasterIdLst>
  <p:handoutMasterIdLst>
    <p:handoutMasterId r:id="rId47"/>
  </p:handoutMasterIdLst>
  <p:sldIdLst>
    <p:sldId id="775" r:id="rId3"/>
    <p:sldId id="776" r:id="rId4"/>
    <p:sldId id="812" r:id="rId5"/>
    <p:sldId id="813" r:id="rId6"/>
    <p:sldId id="814" r:id="rId7"/>
    <p:sldId id="816" r:id="rId8"/>
    <p:sldId id="855" r:id="rId9"/>
    <p:sldId id="858" r:id="rId10"/>
    <p:sldId id="784" r:id="rId11"/>
    <p:sldId id="820" r:id="rId12"/>
    <p:sldId id="821" r:id="rId13"/>
    <p:sldId id="823" r:id="rId14"/>
    <p:sldId id="850" r:id="rId15"/>
    <p:sldId id="824" r:id="rId16"/>
    <p:sldId id="851" r:id="rId17"/>
    <p:sldId id="856" r:id="rId18"/>
    <p:sldId id="826" r:id="rId19"/>
    <p:sldId id="854" r:id="rId20"/>
    <p:sldId id="853" r:id="rId21"/>
    <p:sldId id="791" r:id="rId22"/>
    <p:sldId id="847" r:id="rId23"/>
    <p:sldId id="863" r:id="rId24"/>
    <p:sldId id="843" r:id="rId25"/>
    <p:sldId id="845" r:id="rId26"/>
    <p:sldId id="844" r:id="rId27"/>
    <p:sldId id="718" r:id="rId28"/>
    <p:sldId id="835" r:id="rId29"/>
    <p:sldId id="866" r:id="rId30"/>
    <p:sldId id="864" r:id="rId31"/>
    <p:sldId id="865" r:id="rId32"/>
    <p:sldId id="755" r:id="rId33"/>
    <p:sldId id="837" r:id="rId34"/>
    <p:sldId id="838" r:id="rId35"/>
    <p:sldId id="839" r:id="rId36"/>
    <p:sldId id="840" r:id="rId37"/>
    <p:sldId id="799" r:id="rId38"/>
    <p:sldId id="848" r:id="rId39"/>
    <p:sldId id="819" r:id="rId40"/>
    <p:sldId id="822" r:id="rId41"/>
    <p:sldId id="849" r:id="rId42"/>
    <p:sldId id="825" r:id="rId43"/>
    <p:sldId id="832" r:id="rId44"/>
    <p:sldId id="857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0570F2-3066-4414-9A24-97475F383212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AEF06E-7554-4AC8-B794-BD3C7F221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20A07-8FBC-4C9A-94A5-747BAEE99F30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042E47-112C-4805-B31E-9200FFF49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849D3E0-124D-4DFF-AE99-4EA4CC201DB4}" type="slidenum">
              <a:rPr lang="zh-CN" altLang="en-US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 defTabSz="931774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a67fa812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a67fa812f_1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59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a5f071f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0a5f071f52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a5f071f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0a5f071f52_0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0a5f071f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0a5f071f52_0_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a5f071f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0a5f071f52_0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71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a5f071f5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0a5f071f52_0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79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a67fa812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a67fa812f_1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4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a67fa812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a67fa812f_1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81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0a67fa812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0a67fa812f_1_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78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924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94F18B-4E08-4051-A38F-D249E055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3100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/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xmlns="" id="{7F493308-CE77-4764-92F7-91BA9DCA90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01E2A16-122B-480B-B065-93933D13E3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978467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1">
            <a:extLst>
              <a:ext uri="{FF2B5EF4-FFF2-40B4-BE49-F238E27FC236}">
                <a16:creationId xmlns:a16="http://schemas.microsoft.com/office/drawing/2014/main" xmlns="" id="{499E1DC4-A3D9-462B-92FE-9902040D4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24E1B-9595-4D1D-9871-F312FAA5EA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6983435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xmlns="" id="{08D44C1C-C27B-4324-BF51-009A02B49F3E}"/>
              </a:ext>
            </a:extLst>
          </p:cNvPr>
          <p:cNvSpPr txBox="1"/>
          <p:nvPr userDrawn="1"/>
        </p:nvSpPr>
        <p:spPr>
          <a:xfrm>
            <a:off x="634735" y="208988"/>
            <a:ext cx="514510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sz="900" dirty="0"/>
              <a:t>CELLA </a:t>
            </a:r>
            <a:r>
              <a:rPr sz="900"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xmlns="" id="{9358D3B3-1FBD-40ED-ABE3-F424D2932553}"/>
              </a:ext>
            </a:extLst>
          </p:cNvPr>
          <p:cNvSpPr/>
          <p:nvPr userDrawn="1"/>
        </p:nvSpPr>
        <p:spPr>
          <a:xfrm>
            <a:off x="-1" y="6292057"/>
            <a:ext cx="12226414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xmlns="" id="{72BF519D-B8A1-4AB2-B087-A7B7F7FDDB13}"/>
              </a:ext>
            </a:extLst>
          </p:cNvPr>
          <p:cNvSpPr txBox="1"/>
          <p:nvPr userDrawn="1"/>
        </p:nvSpPr>
        <p:spPr>
          <a:xfrm>
            <a:off x="9978105" y="6500416"/>
            <a:ext cx="1211870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sz="900" dirty="0"/>
              <a:t>www.websitename.com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D93257D-03E6-4F5B-9D9B-A712DBAFC24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6095999" y="3429000"/>
            <a:ext cx="2413000" cy="2286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F3208069-7374-45BB-95F0-4D1846A0FEEB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8510026" y="1143000"/>
            <a:ext cx="2413000" cy="2286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D3C9384-B8A5-43B6-9151-E0B3F7605D87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6096000" y="1143000"/>
            <a:ext cx="2413000" cy="2286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FD328988-B3A4-47A9-BD6E-4DBAF7F49FA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8510026" y="3429000"/>
            <a:ext cx="2413000" cy="2286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865733591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xmlns="" id="{08D44C1C-C27B-4324-BF51-009A02B49F3E}"/>
              </a:ext>
            </a:extLst>
          </p:cNvPr>
          <p:cNvSpPr txBox="1"/>
          <p:nvPr userDrawn="1"/>
        </p:nvSpPr>
        <p:spPr>
          <a:xfrm>
            <a:off x="634735" y="208988"/>
            <a:ext cx="514510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sz="900" dirty="0"/>
              <a:t>CELLA </a:t>
            </a:r>
            <a:r>
              <a:rPr sz="900"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xmlns="" id="{9358D3B3-1FBD-40ED-ABE3-F424D2932553}"/>
              </a:ext>
            </a:extLst>
          </p:cNvPr>
          <p:cNvSpPr/>
          <p:nvPr userDrawn="1"/>
        </p:nvSpPr>
        <p:spPr>
          <a:xfrm>
            <a:off x="-1" y="6292057"/>
            <a:ext cx="12226414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xmlns="" id="{72BF519D-B8A1-4AB2-B087-A7B7F7FDDB13}"/>
              </a:ext>
            </a:extLst>
          </p:cNvPr>
          <p:cNvSpPr txBox="1"/>
          <p:nvPr userDrawn="1"/>
        </p:nvSpPr>
        <p:spPr>
          <a:xfrm>
            <a:off x="9978105" y="6500416"/>
            <a:ext cx="1211870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sz="900"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68E06780-D9D3-4105-A737-32974D01D56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68975" y="1144521"/>
            <a:ext cx="4826993" cy="4568958"/>
          </a:xfrm>
          <a:custGeom>
            <a:avLst/>
            <a:gdLst>
              <a:gd name="connsiteX0" fmla="*/ 0 w 9653985"/>
              <a:gd name="connsiteY0" fmla="*/ 0 h 9137916"/>
              <a:gd name="connsiteX1" fmla="*/ 9653985 w 9653985"/>
              <a:gd name="connsiteY1" fmla="*/ 0 h 9137916"/>
              <a:gd name="connsiteX2" fmla="*/ 9653985 w 9653985"/>
              <a:gd name="connsiteY2" fmla="*/ 9137916 h 9137916"/>
              <a:gd name="connsiteX3" fmla="*/ 0 w 9653985"/>
              <a:gd name="connsiteY3" fmla="*/ 9137916 h 913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3985" h="9137916">
                <a:moveTo>
                  <a:pt x="0" y="0"/>
                </a:moveTo>
                <a:lnTo>
                  <a:pt x="9653985" y="0"/>
                </a:lnTo>
                <a:lnTo>
                  <a:pt x="9653985" y="9137916"/>
                </a:lnTo>
                <a:lnTo>
                  <a:pt x="0" y="913791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593908080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DE69E-9671-492A-9FE9-DA272DBB774F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68795-53DA-4981-A718-B13C47CF9B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94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80817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960067" y="355000"/>
            <a:ext cx="10272000" cy="61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0"/>
          <p:cNvSpPr txBox="1">
            <a:spLocks noGrp="1"/>
          </p:cNvSpPr>
          <p:nvPr>
            <p:ph type="subTitle" idx="1"/>
          </p:nvPr>
        </p:nvSpPr>
        <p:spPr>
          <a:xfrm>
            <a:off x="2625767" y="2086467"/>
            <a:ext cx="69404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ubTitle" idx="2"/>
          </p:nvPr>
        </p:nvSpPr>
        <p:spPr>
          <a:xfrm>
            <a:off x="2625767" y="4242367"/>
            <a:ext cx="69404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ubTitle" idx="3"/>
          </p:nvPr>
        </p:nvSpPr>
        <p:spPr>
          <a:xfrm>
            <a:off x="2625767" y="2616200"/>
            <a:ext cx="6940400" cy="14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ubTitle" idx="4"/>
          </p:nvPr>
        </p:nvSpPr>
        <p:spPr>
          <a:xfrm>
            <a:off x="2625767" y="4772100"/>
            <a:ext cx="6940400" cy="14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499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140835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0294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56333" y="355000"/>
            <a:ext cx="10679200" cy="61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061469" y="1415933"/>
            <a:ext cx="55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2630217" y="1712400"/>
            <a:ext cx="11504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061251" y="2015133"/>
            <a:ext cx="5500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4061151" y="3741044"/>
            <a:ext cx="550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2630151" y="2888367"/>
            <a:ext cx="11504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4061151" y="4346617"/>
            <a:ext cx="5500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4061368" y="2578489"/>
            <a:ext cx="550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2630217" y="4064367"/>
            <a:ext cx="11504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4061151" y="3186303"/>
            <a:ext cx="5500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/>
          </p:nvPr>
        </p:nvSpPr>
        <p:spPr>
          <a:xfrm>
            <a:off x="4061151" y="4903600"/>
            <a:ext cx="550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2630117" y="5240333"/>
            <a:ext cx="11504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4060767" y="5513345"/>
            <a:ext cx="5500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9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1265667" y="962133"/>
            <a:ext cx="7086000" cy="4206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881548" y="1570979"/>
            <a:ext cx="5853200" cy="11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881941" y="2765469"/>
            <a:ext cx="5853200" cy="17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6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86800" y="355000"/>
            <a:ext cx="11418400" cy="61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782249" y="3671900"/>
            <a:ext cx="382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587356" y="3671900"/>
            <a:ext cx="382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782249" y="4333900"/>
            <a:ext cx="3822400" cy="12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587356" y="4333900"/>
            <a:ext cx="3822400" cy="12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63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/>
          <p:nvPr/>
        </p:nvSpPr>
        <p:spPr>
          <a:xfrm>
            <a:off x="960067" y="355000"/>
            <a:ext cx="10272000" cy="61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0"/>
          <p:cNvSpPr txBox="1">
            <a:spLocks noGrp="1"/>
          </p:cNvSpPr>
          <p:nvPr>
            <p:ph type="subTitle" idx="1"/>
          </p:nvPr>
        </p:nvSpPr>
        <p:spPr>
          <a:xfrm>
            <a:off x="2625767" y="2086467"/>
            <a:ext cx="69404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ubTitle" idx="2"/>
          </p:nvPr>
        </p:nvSpPr>
        <p:spPr>
          <a:xfrm>
            <a:off x="2625767" y="4242367"/>
            <a:ext cx="69404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ubTitle" idx="3"/>
          </p:nvPr>
        </p:nvSpPr>
        <p:spPr>
          <a:xfrm>
            <a:off x="2625767" y="2616200"/>
            <a:ext cx="6940400" cy="14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ubTitle" idx="4"/>
          </p:nvPr>
        </p:nvSpPr>
        <p:spPr>
          <a:xfrm>
            <a:off x="2625767" y="4772100"/>
            <a:ext cx="6940400" cy="14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9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40801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0" r:id="rId2"/>
    <p:sldLayoutId id="2147483701" r:id="rId3"/>
    <p:sldLayoutId id="2147483702" r:id="rId4"/>
    <p:sldLayoutId id="2147483706" r:id="rId5"/>
    <p:sldLayoutId id="2147483707" r:id="rId6"/>
    <p:sldLayoutId id="2147483708" r:id="rId7"/>
    <p:sldLayoutId id="2147483709" r:id="rId8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73" r:id="rId6"/>
    <p:sldLayoutId id="2147483711" r:id="rId7"/>
    <p:sldLayoutId id="2147483712" r:id="rId8"/>
    <p:sldLayoutId id="2147483713" r:id="rId9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705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9753601" y="4876801"/>
            <a:ext cx="571500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0" y="35052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226485" y="55118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10668000" y="3810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2995084" y="9525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6197601" y="381000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406400" y="2438400"/>
            <a:ext cx="9144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7518400" y="2286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4064001" y="5334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97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11011694" y="4498"/>
            <a:ext cx="849313" cy="11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2032000" y="1219201"/>
            <a:ext cx="677333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11277601" y="19812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4572001" y="60198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>
            <a:off x="11074401" y="4038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3048000" y="51816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7416800" y="58674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10261600" y="5943600"/>
            <a:ext cx="7112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1930401" y="5943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AutoShape 22"/>
          <p:cNvSpPr>
            <a:spLocks noChangeArrowheads="1"/>
          </p:cNvSpPr>
          <p:nvPr/>
        </p:nvSpPr>
        <p:spPr bwMode="auto">
          <a:xfrm>
            <a:off x="8534401" y="60198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11176001" y="51816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711200" y="457200"/>
            <a:ext cx="406400" cy="304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1" u="sng">
              <a:solidFill>
                <a:srgbClr val="FF0066"/>
              </a:solidFill>
            </a:endParaRPr>
          </a:p>
        </p:txBody>
      </p:sp>
      <p:pic>
        <p:nvPicPr>
          <p:cNvPr id="93209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203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0" name="Picture 26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5778500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Picture 27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6019801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28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13259" y="3379259"/>
            <a:ext cx="6858000" cy="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3" name="Picture 2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79257" y="3379258"/>
            <a:ext cx="6858000" cy="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5" name="Picture 31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>
          <a:xfrm>
            <a:off x="334434" y="1742304"/>
            <a:ext cx="11451167" cy="2842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>
                <a:latin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</a:rPr>
            </a:br>
            <a:r>
              <a:rPr lang="en-US" sz="4000" b="1">
                <a:latin typeface="Times New Roman" pitchFamily="18" charset="0"/>
              </a:rPr>
              <a:t>CHÀO MỪNG QUÝ THẦY, CÔ GIÁO VỀ </a:t>
            </a:r>
            <a:br>
              <a:rPr lang="en-US" sz="4000" b="1">
                <a:latin typeface="Times New Roman" pitchFamily="18" charset="0"/>
              </a:rPr>
            </a:br>
            <a:r>
              <a:rPr lang="en-US" sz="4000" b="1">
                <a:latin typeface="Times New Roman" pitchFamily="18" charset="0"/>
              </a:rPr>
              <a:t>DỰ GIỜ, THĂM LỚP 10a11!</a:t>
            </a:r>
            <a:r>
              <a:rPr lang="en-US" sz="4000" b="1"/>
              <a:t> 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4000" b="1">
                <a:solidFill>
                  <a:srgbClr val="FF0066"/>
                </a:solidFill>
              </a:rPr>
              <a:t/>
            </a:r>
            <a:br>
              <a:rPr lang="en-US" sz="4000" b="1">
                <a:solidFill>
                  <a:srgbClr val="FF0066"/>
                </a:solidFill>
              </a:rPr>
            </a:br>
            <a:r>
              <a:rPr lang="en-US" sz="4000" b="1">
                <a:solidFill>
                  <a:srgbClr val="FF0066"/>
                </a:solidFill>
              </a:rPr>
              <a:t>                         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GV: Trần Diệp Oanh</a:t>
            </a:r>
          </a:p>
        </p:txBody>
      </p:sp>
      <p:pic>
        <p:nvPicPr>
          <p:cNvPr id="93217" name="Picture 33" descr="BOCA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7" y="5013326"/>
            <a:ext cx="15240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4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45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09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  <p:bldP spid="93196" grpId="0" animBg="1"/>
      <p:bldP spid="93198" grpId="0" animBg="1"/>
      <p:bldP spid="93199" grpId="0" animBg="1"/>
      <p:bldP spid="93200" grpId="0" animBg="1"/>
      <p:bldP spid="93201" grpId="0" animBg="1"/>
      <p:bldP spid="93202" grpId="0" animBg="1"/>
      <p:bldP spid="93203" grpId="0" animBg="1"/>
      <p:bldP spid="93204" grpId="0" animBg="1"/>
      <p:bldP spid="93205" grpId="0" animBg="1"/>
      <p:bldP spid="93206" grpId="0" animBg="1"/>
      <p:bldP spid="93207" grpId="0" animBg="1"/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110086" y="75415"/>
            <a:ext cx="3044858" cy="518474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4452"/>
              </p:ext>
            </p:extLst>
          </p:nvPr>
        </p:nvGraphicFramePr>
        <p:xfrm>
          <a:off x="109979" y="593889"/>
          <a:ext cx="11972041" cy="587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4940">
                  <a:extLst>
                    <a:ext uri="{9D8B030D-6E8A-4147-A177-3AD203B41FA5}">
                      <a16:colId xmlns:a16="http://schemas.microsoft.com/office/drawing/2014/main" xmlns="" val="2150679710"/>
                    </a:ext>
                  </a:extLst>
                </a:gridCol>
                <a:gridCol w="3541721">
                  <a:extLst>
                    <a:ext uri="{9D8B030D-6E8A-4147-A177-3AD203B41FA5}">
                      <a16:colId xmlns:a16="http://schemas.microsoft.com/office/drawing/2014/main" xmlns="" val="1612702501"/>
                    </a:ext>
                  </a:extLst>
                </a:gridCol>
                <a:gridCol w="5945380">
                  <a:extLst>
                    <a:ext uri="{9D8B030D-6E8A-4147-A177-3AD203B41FA5}">
                      <a16:colId xmlns:a16="http://schemas.microsoft.com/office/drawing/2014/main" xmlns="" val="412126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18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cảnh ca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 từ, từ ngữ biểu cảm, bộc lộ trực tiếp, từ láy.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15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5630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giữa con người và thiên nhiên, loài vật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05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yêu thiên nhiên và nỗi nhớ trong tình yêu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36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60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46748"/>
              </p:ext>
            </p:extLst>
          </p:nvPr>
        </p:nvGraphicFramePr>
        <p:xfrm>
          <a:off x="263950" y="457200"/>
          <a:ext cx="11755224" cy="5218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662">
                  <a:extLst>
                    <a:ext uri="{9D8B030D-6E8A-4147-A177-3AD203B41FA5}">
                      <a16:colId xmlns:a16="http://schemas.microsoft.com/office/drawing/2014/main" xmlns="" val="2877788251"/>
                    </a:ext>
                  </a:extLst>
                </a:gridCol>
                <a:gridCol w="8833562">
                  <a:extLst>
                    <a:ext uri="{9D8B030D-6E8A-4147-A177-3AD203B41FA5}">
                      <a16:colId xmlns:a16="http://schemas.microsoft.com/office/drawing/2014/main" xmlns="" val="962707653"/>
                    </a:ext>
                  </a:extLst>
                </a:gridCol>
              </a:tblGrid>
              <a:tr h="131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67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63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4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87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446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454E7F2A-EB02-A710-93E0-E29391A39873}"/>
              </a:ext>
            </a:extLst>
          </p:cNvPr>
          <p:cNvSpPr/>
          <p:nvPr/>
        </p:nvSpPr>
        <p:spPr>
          <a:xfrm>
            <a:off x="160256" y="65987"/>
            <a:ext cx="11858919" cy="442649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241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48D649-7A53-CA73-5956-25FC2FFB7B9F}"/>
              </a:ext>
            </a:extLst>
          </p:cNvPr>
          <p:cNvSpPr/>
          <p:nvPr/>
        </p:nvSpPr>
        <p:spPr>
          <a:xfrm>
            <a:off x="312656" y="172278"/>
            <a:ext cx="11601048" cy="1272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EFB7623C-B045-237B-1432-1091C596E807}"/>
              </a:ext>
            </a:extLst>
          </p:cNvPr>
          <p:cNvSpPr/>
          <p:nvPr/>
        </p:nvSpPr>
        <p:spPr>
          <a:xfrm>
            <a:off x="335279" y="1662665"/>
            <a:ext cx="6582356" cy="78898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Cần đọc kĩ, đọc diễn cảm bài thơ.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461BCAD6-FC91-AA1F-9325-8DD395AD6CFF}"/>
              </a:ext>
            </a:extLst>
          </p:cNvPr>
          <p:cNvSpPr/>
          <p:nvPr/>
        </p:nvSpPr>
        <p:spPr>
          <a:xfrm>
            <a:off x="233681" y="2685082"/>
            <a:ext cx="10129519" cy="102241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F714FCDB-DEA3-8E0A-B4AE-CA7E71EF7FF2}"/>
              </a:ext>
            </a:extLst>
          </p:cNvPr>
          <p:cNvSpPr/>
          <p:nvPr/>
        </p:nvSpPr>
        <p:spPr>
          <a:xfrm>
            <a:off x="160256" y="3940930"/>
            <a:ext cx="10574006" cy="82985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97BAD79E-902D-4CAE-8BA6-2468F2C32B0E}"/>
              </a:ext>
            </a:extLst>
          </p:cNvPr>
          <p:cNvSpPr/>
          <p:nvPr/>
        </p:nvSpPr>
        <p:spPr>
          <a:xfrm>
            <a:off x="312656" y="5004214"/>
            <a:ext cx="10421606" cy="985769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1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D7E51E9B-8223-D01B-880B-2CF6B52E10F2}"/>
              </a:ext>
            </a:extLst>
          </p:cNvPr>
          <p:cNvSpPr/>
          <p:nvPr/>
        </p:nvSpPr>
        <p:spPr>
          <a:xfrm>
            <a:off x="708107" y="887896"/>
            <a:ext cx="9602084" cy="165639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hình thức: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isplay 2">
            <a:extLst>
              <a:ext uri="{FF2B5EF4-FFF2-40B4-BE49-F238E27FC236}">
                <a16:creationId xmlns:a16="http://schemas.microsoft.com/office/drawing/2014/main" xmlns="" id="{6104AF9A-76ED-86B1-2499-B6B9809DB9A0}"/>
              </a:ext>
            </a:extLst>
          </p:cNvPr>
          <p:cNvSpPr/>
          <p:nvPr/>
        </p:nvSpPr>
        <p:spPr>
          <a:xfrm>
            <a:off x="106418" y="2869413"/>
            <a:ext cx="11516622" cy="767343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Flowchart: Display 4">
            <a:extLst>
              <a:ext uri="{FF2B5EF4-FFF2-40B4-BE49-F238E27FC236}">
                <a16:creationId xmlns:a16="http://schemas.microsoft.com/office/drawing/2014/main" xmlns="" id="{C581C92C-CB28-7B9D-7CE1-27F6DFC95E3A}"/>
              </a:ext>
            </a:extLst>
          </p:cNvPr>
          <p:cNvSpPr/>
          <p:nvPr/>
        </p:nvSpPr>
        <p:spPr>
          <a:xfrm>
            <a:off x="106418" y="3758675"/>
            <a:ext cx="11516622" cy="767343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Display 6">
            <a:extLst>
              <a:ext uri="{FF2B5EF4-FFF2-40B4-BE49-F238E27FC236}">
                <a16:creationId xmlns:a16="http://schemas.microsoft.com/office/drawing/2014/main" xmlns="" id="{632FBAB9-7EA7-3707-A79A-820FC1CA15F1}"/>
              </a:ext>
            </a:extLst>
          </p:cNvPr>
          <p:cNvSpPr/>
          <p:nvPr/>
        </p:nvSpPr>
        <p:spPr>
          <a:xfrm>
            <a:off x="0" y="4647936"/>
            <a:ext cx="11516622" cy="767343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Display 7">
            <a:extLst>
              <a:ext uri="{FF2B5EF4-FFF2-40B4-BE49-F238E27FC236}">
                <a16:creationId xmlns:a16="http://schemas.microsoft.com/office/drawing/2014/main" xmlns="" id="{D1E4ED49-7B22-F4A5-B7E3-42D6E7EB6407}"/>
              </a:ext>
            </a:extLst>
          </p:cNvPr>
          <p:cNvSpPr/>
          <p:nvPr/>
        </p:nvSpPr>
        <p:spPr>
          <a:xfrm>
            <a:off x="106418" y="5613138"/>
            <a:ext cx="11410204" cy="767342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253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D7E51E9B-8223-D01B-880B-2CF6B52E10F2}"/>
              </a:ext>
            </a:extLst>
          </p:cNvPr>
          <p:cNvSpPr/>
          <p:nvPr/>
        </p:nvSpPr>
        <p:spPr>
          <a:xfrm>
            <a:off x="1325216" y="344557"/>
            <a:ext cx="8600661" cy="76910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nội dung: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isplay 2">
            <a:extLst>
              <a:ext uri="{FF2B5EF4-FFF2-40B4-BE49-F238E27FC236}">
                <a16:creationId xmlns:a16="http://schemas.microsoft.com/office/drawing/2014/main" xmlns="" id="{6104AF9A-76ED-86B1-2499-B6B9809DB9A0}"/>
              </a:ext>
            </a:extLst>
          </p:cNvPr>
          <p:cNvSpPr/>
          <p:nvPr/>
        </p:nvSpPr>
        <p:spPr>
          <a:xfrm>
            <a:off x="106418" y="1244862"/>
            <a:ext cx="11516622" cy="1087120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lowchart: Display 4">
            <a:extLst>
              <a:ext uri="{FF2B5EF4-FFF2-40B4-BE49-F238E27FC236}">
                <a16:creationId xmlns:a16="http://schemas.microsoft.com/office/drawing/2014/main" xmlns="" id="{C581C92C-CB28-7B9D-7CE1-27F6DFC95E3A}"/>
              </a:ext>
            </a:extLst>
          </p:cNvPr>
          <p:cNvSpPr/>
          <p:nvPr/>
        </p:nvSpPr>
        <p:spPr>
          <a:xfrm>
            <a:off x="106418" y="2529840"/>
            <a:ext cx="11516622" cy="1087120"/>
          </a:xfrm>
          <a:prstGeom prst="flowChartDisp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56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1811509" y="1047683"/>
            <a:ext cx="6206056" cy="378745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II.VIẾT</a:t>
            </a:r>
            <a:br>
              <a:rPr lang="en-US" sz="88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</a:br>
            <a:r>
              <a:rPr lang="en-US" sz="88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NÓI-NGHE</a:t>
            </a:r>
            <a:endParaRPr sz="8800" dirty="0"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grpSp>
        <p:nvGrpSpPr>
          <p:cNvPr id="590" name="Google Shape;590;p46"/>
          <p:cNvGrpSpPr/>
          <p:nvPr/>
        </p:nvGrpSpPr>
        <p:grpSpPr>
          <a:xfrm>
            <a:off x="-338239" y="5139481"/>
            <a:ext cx="1911120" cy="2234247"/>
            <a:chOff x="1677046" y="2644323"/>
            <a:chExt cx="1433340" cy="1675685"/>
          </a:xfrm>
        </p:grpSpPr>
        <p:sp>
          <p:nvSpPr>
            <p:cNvPr id="591" name="Google Shape;591;p46"/>
            <p:cNvSpPr/>
            <p:nvPr/>
          </p:nvSpPr>
          <p:spPr>
            <a:xfrm>
              <a:off x="1677046" y="2644323"/>
              <a:ext cx="1433121" cy="1516502"/>
            </a:xfrm>
            <a:custGeom>
              <a:avLst/>
              <a:gdLst/>
              <a:ahLst/>
              <a:cxnLst/>
              <a:rect l="l" t="t" r="r" b="b"/>
              <a:pathLst>
                <a:path w="43880" h="46433" extrusionOk="0">
                  <a:moveTo>
                    <a:pt x="37481" y="0"/>
                  </a:moveTo>
                  <a:cubicBezTo>
                    <a:pt x="37182" y="0"/>
                    <a:pt x="36890" y="66"/>
                    <a:pt x="36620" y="183"/>
                  </a:cubicBezTo>
                  <a:cubicBezTo>
                    <a:pt x="36299" y="321"/>
                    <a:pt x="36000" y="504"/>
                    <a:pt x="35730" y="730"/>
                  </a:cubicBezTo>
                  <a:cubicBezTo>
                    <a:pt x="35460" y="949"/>
                    <a:pt x="35204" y="1189"/>
                    <a:pt x="34964" y="1445"/>
                  </a:cubicBezTo>
                  <a:cubicBezTo>
                    <a:pt x="34737" y="1678"/>
                    <a:pt x="34511" y="1934"/>
                    <a:pt x="34292" y="2182"/>
                  </a:cubicBezTo>
                  <a:lnTo>
                    <a:pt x="34234" y="2247"/>
                  </a:lnTo>
                  <a:cubicBezTo>
                    <a:pt x="34022" y="2488"/>
                    <a:pt x="33782" y="2758"/>
                    <a:pt x="33534" y="3021"/>
                  </a:cubicBezTo>
                  <a:cubicBezTo>
                    <a:pt x="33315" y="3247"/>
                    <a:pt x="33074" y="3458"/>
                    <a:pt x="32826" y="3648"/>
                  </a:cubicBezTo>
                  <a:cubicBezTo>
                    <a:pt x="32673" y="3758"/>
                    <a:pt x="32512" y="3852"/>
                    <a:pt x="32337" y="3925"/>
                  </a:cubicBezTo>
                  <a:cubicBezTo>
                    <a:pt x="32242" y="3955"/>
                    <a:pt x="32147" y="3976"/>
                    <a:pt x="32045" y="3991"/>
                  </a:cubicBezTo>
                  <a:lnTo>
                    <a:pt x="31958" y="3991"/>
                  </a:lnTo>
                  <a:cubicBezTo>
                    <a:pt x="31892" y="3991"/>
                    <a:pt x="31834" y="3991"/>
                    <a:pt x="31775" y="3984"/>
                  </a:cubicBezTo>
                  <a:cubicBezTo>
                    <a:pt x="31607" y="3947"/>
                    <a:pt x="31440" y="3896"/>
                    <a:pt x="31286" y="3831"/>
                  </a:cubicBezTo>
                  <a:cubicBezTo>
                    <a:pt x="30944" y="3655"/>
                    <a:pt x="30615" y="3466"/>
                    <a:pt x="30294" y="3247"/>
                  </a:cubicBezTo>
                  <a:cubicBezTo>
                    <a:pt x="30053" y="3086"/>
                    <a:pt x="29798" y="2919"/>
                    <a:pt x="29528" y="2773"/>
                  </a:cubicBezTo>
                  <a:cubicBezTo>
                    <a:pt x="29280" y="2627"/>
                    <a:pt x="28995" y="2539"/>
                    <a:pt x="28711" y="2510"/>
                  </a:cubicBezTo>
                  <a:lnTo>
                    <a:pt x="28667" y="2510"/>
                  </a:lnTo>
                  <a:cubicBezTo>
                    <a:pt x="28550" y="2510"/>
                    <a:pt x="28441" y="2532"/>
                    <a:pt x="28332" y="2576"/>
                  </a:cubicBezTo>
                  <a:cubicBezTo>
                    <a:pt x="28200" y="2627"/>
                    <a:pt x="28083" y="2700"/>
                    <a:pt x="27989" y="2809"/>
                  </a:cubicBezTo>
                  <a:cubicBezTo>
                    <a:pt x="27879" y="2926"/>
                    <a:pt x="27784" y="3064"/>
                    <a:pt x="27719" y="3210"/>
                  </a:cubicBezTo>
                  <a:cubicBezTo>
                    <a:pt x="27617" y="3429"/>
                    <a:pt x="27536" y="3648"/>
                    <a:pt x="27485" y="3882"/>
                  </a:cubicBezTo>
                  <a:cubicBezTo>
                    <a:pt x="27412" y="4166"/>
                    <a:pt x="27361" y="4458"/>
                    <a:pt x="27332" y="4750"/>
                  </a:cubicBezTo>
                  <a:cubicBezTo>
                    <a:pt x="27317" y="4867"/>
                    <a:pt x="27310" y="4991"/>
                    <a:pt x="27310" y="5115"/>
                  </a:cubicBezTo>
                  <a:cubicBezTo>
                    <a:pt x="27310" y="5406"/>
                    <a:pt x="27332" y="5698"/>
                    <a:pt x="27347" y="5983"/>
                  </a:cubicBezTo>
                  <a:lnTo>
                    <a:pt x="27347" y="6049"/>
                  </a:lnTo>
                  <a:lnTo>
                    <a:pt x="27361" y="6238"/>
                  </a:lnTo>
                  <a:cubicBezTo>
                    <a:pt x="27383" y="6530"/>
                    <a:pt x="27405" y="6829"/>
                    <a:pt x="27420" y="7121"/>
                  </a:cubicBezTo>
                  <a:cubicBezTo>
                    <a:pt x="27449" y="7537"/>
                    <a:pt x="27441" y="7953"/>
                    <a:pt x="27398" y="8369"/>
                  </a:cubicBezTo>
                  <a:lnTo>
                    <a:pt x="27398" y="8383"/>
                  </a:lnTo>
                  <a:cubicBezTo>
                    <a:pt x="27390" y="8391"/>
                    <a:pt x="27390" y="8391"/>
                    <a:pt x="27398" y="8398"/>
                  </a:cubicBezTo>
                  <a:lnTo>
                    <a:pt x="27398" y="8405"/>
                  </a:lnTo>
                  <a:cubicBezTo>
                    <a:pt x="27368" y="8529"/>
                    <a:pt x="27339" y="8653"/>
                    <a:pt x="27288" y="8770"/>
                  </a:cubicBezTo>
                  <a:cubicBezTo>
                    <a:pt x="27266" y="8814"/>
                    <a:pt x="27244" y="8858"/>
                    <a:pt x="27215" y="8901"/>
                  </a:cubicBezTo>
                  <a:cubicBezTo>
                    <a:pt x="27193" y="8923"/>
                    <a:pt x="27171" y="8945"/>
                    <a:pt x="27142" y="8967"/>
                  </a:cubicBezTo>
                  <a:cubicBezTo>
                    <a:pt x="27128" y="8982"/>
                    <a:pt x="27106" y="8989"/>
                    <a:pt x="27084" y="8996"/>
                  </a:cubicBezTo>
                  <a:cubicBezTo>
                    <a:pt x="27062" y="9003"/>
                    <a:pt x="27040" y="9011"/>
                    <a:pt x="27018" y="9018"/>
                  </a:cubicBezTo>
                  <a:lnTo>
                    <a:pt x="26989" y="9018"/>
                  </a:lnTo>
                  <a:cubicBezTo>
                    <a:pt x="26960" y="9011"/>
                    <a:pt x="26931" y="9011"/>
                    <a:pt x="26901" y="9011"/>
                  </a:cubicBezTo>
                  <a:cubicBezTo>
                    <a:pt x="26829" y="8996"/>
                    <a:pt x="26756" y="8974"/>
                    <a:pt x="26690" y="8945"/>
                  </a:cubicBezTo>
                  <a:cubicBezTo>
                    <a:pt x="26471" y="8836"/>
                    <a:pt x="26267" y="8697"/>
                    <a:pt x="26077" y="8544"/>
                  </a:cubicBezTo>
                  <a:lnTo>
                    <a:pt x="26077" y="8544"/>
                  </a:lnTo>
                  <a:lnTo>
                    <a:pt x="26092" y="8566"/>
                  </a:lnTo>
                  <a:cubicBezTo>
                    <a:pt x="25924" y="8420"/>
                    <a:pt x="25800" y="8303"/>
                    <a:pt x="25690" y="8194"/>
                  </a:cubicBezTo>
                  <a:cubicBezTo>
                    <a:pt x="25559" y="8062"/>
                    <a:pt x="25442" y="7924"/>
                    <a:pt x="25347" y="7807"/>
                  </a:cubicBezTo>
                  <a:cubicBezTo>
                    <a:pt x="25143" y="7552"/>
                    <a:pt x="24946" y="7289"/>
                    <a:pt x="24756" y="7034"/>
                  </a:cubicBezTo>
                  <a:lnTo>
                    <a:pt x="24632" y="6866"/>
                  </a:lnTo>
                  <a:cubicBezTo>
                    <a:pt x="24348" y="6486"/>
                    <a:pt x="24107" y="6165"/>
                    <a:pt x="23844" y="5859"/>
                  </a:cubicBezTo>
                  <a:cubicBezTo>
                    <a:pt x="23582" y="5538"/>
                    <a:pt x="23290" y="5246"/>
                    <a:pt x="22984" y="4976"/>
                  </a:cubicBezTo>
                  <a:cubicBezTo>
                    <a:pt x="22706" y="4743"/>
                    <a:pt x="22393" y="4553"/>
                    <a:pt x="22057" y="4422"/>
                  </a:cubicBezTo>
                  <a:cubicBezTo>
                    <a:pt x="21867" y="4356"/>
                    <a:pt x="21670" y="4319"/>
                    <a:pt x="21473" y="4319"/>
                  </a:cubicBezTo>
                  <a:cubicBezTo>
                    <a:pt x="21335" y="4319"/>
                    <a:pt x="21203" y="4334"/>
                    <a:pt x="21072" y="4363"/>
                  </a:cubicBezTo>
                  <a:cubicBezTo>
                    <a:pt x="20897" y="4407"/>
                    <a:pt x="20736" y="4480"/>
                    <a:pt x="20583" y="4567"/>
                  </a:cubicBezTo>
                  <a:cubicBezTo>
                    <a:pt x="20393" y="4677"/>
                    <a:pt x="20218" y="4816"/>
                    <a:pt x="20058" y="4976"/>
                  </a:cubicBezTo>
                  <a:cubicBezTo>
                    <a:pt x="19875" y="5151"/>
                    <a:pt x="19715" y="5341"/>
                    <a:pt x="19569" y="5545"/>
                  </a:cubicBezTo>
                  <a:cubicBezTo>
                    <a:pt x="19481" y="5662"/>
                    <a:pt x="19401" y="5786"/>
                    <a:pt x="19306" y="5925"/>
                  </a:cubicBezTo>
                  <a:cubicBezTo>
                    <a:pt x="19219" y="6063"/>
                    <a:pt x="19138" y="6209"/>
                    <a:pt x="19058" y="6355"/>
                  </a:cubicBezTo>
                  <a:cubicBezTo>
                    <a:pt x="18920" y="6647"/>
                    <a:pt x="18817" y="6953"/>
                    <a:pt x="18766" y="7267"/>
                  </a:cubicBezTo>
                  <a:cubicBezTo>
                    <a:pt x="18715" y="7588"/>
                    <a:pt x="18701" y="7909"/>
                    <a:pt x="18730" y="8230"/>
                  </a:cubicBezTo>
                  <a:cubicBezTo>
                    <a:pt x="18781" y="9003"/>
                    <a:pt x="19029" y="9740"/>
                    <a:pt x="19241" y="10288"/>
                  </a:cubicBezTo>
                  <a:cubicBezTo>
                    <a:pt x="19503" y="10988"/>
                    <a:pt x="19832" y="11666"/>
                    <a:pt x="20153" y="12316"/>
                  </a:cubicBezTo>
                  <a:lnTo>
                    <a:pt x="20233" y="12491"/>
                  </a:lnTo>
                  <a:cubicBezTo>
                    <a:pt x="20510" y="13053"/>
                    <a:pt x="20795" y="13636"/>
                    <a:pt x="21028" y="14235"/>
                  </a:cubicBezTo>
                  <a:lnTo>
                    <a:pt x="21028" y="14220"/>
                  </a:lnTo>
                  <a:cubicBezTo>
                    <a:pt x="21116" y="14483"/>
                    <a:pt x="21211" y="14775"/>
                    <a:pt x="21298" y="15132"/>
                  </a:cubicBezTo>
                  <a:cubicBezTo>
                    <a:pt x="21386" y="15475"/>
                    <a:pt x="21451" y="15818"/>
                    <a:pt x="21495" y="16168"/>
                  </a:cubicBezTo>
                  <a:cubicBezTo>
                    <a:pt x="21524" y="16424"/>
                    <a:pt x="21517" y="16686"/>
                    <a:pt x="21488" y="16942"/>
                  </a:cubicBezTo>
                  <a:cubicBezTo>
                    <a:pt x="21473" y="17058"/>
                    <a:pt x="21437" y="17175"/>
                    <a:pt x="21400" y="17284"/>
                  </a:cubicBezTo>
                  <a:cubicBezTo>
                    <a:pt x="21364" y="17350"/>
                    <a:pt x="21327" y="17416"/>
                    <a:pt x="21284" y="17474"/>
                  </a:cubicBezTo>
                  <a:cubicBezTo>
                    <a:pt x="21247" y="17518"/>
                    <a:pt x="21203" y="17562"/>
                    <a:pt x="21160" y="17598"/>
                  </a:cubicBezTo>
                  <a:cubicBezTo>
                    <a:pt x="21108" y="17635"/>
                    <a:pt x="21057" y="17664"/>
                    <a:pt x="20999" y="17686"/>
                  </a:cubicBezTo>
                  <a:cubicBezTo>
                    <a:pt x="20963" y="17700"/>
                    <a:pt x="20919" y="17708"/>
                    <a:pt x="20875" y="17715"/>
                  </a:cubicBezTo>
                  <a:lnTo>
                    <a:pt x="20853" y="17715"/>
                  </a:lnTo>
                  <a:cubicBezTo>
                    <a:pt x="20838" y="17719"/>
                    <a:pt x="20824" y="17720"/>
                    <a:pt x="20809" y="17720"/>
                  </a:cubicBezTo>
                  <a:cubicBezTo>
                    <a:pt x="20795" y="17720"/>
                    <a:pt x="20780" y="17719"/>
                    <a:pt x="20766" y="17715"/>
                  </a:cubicBezTo>
                  <a:cubicBezTo>
                    <a:pt x="20700" y="17708"/>
                    <a:pt x="20649" y="17686"/>
                    <a:pt x="20590" y="17664"/>
                  </a:cubicBezTo>
                  <a:cubicBezTo>
                    <a:pt x="20481" y="17613"/>
                    <a:pt x="20386" y="17547"/>
                    <a:pt x="20291" y="17474"/>
                  </a:cubicBezTo>
                  <a:cubicBezTo>
                    <a:pt x="19963" y="17175"/>
                    <a:pt x="19671" y="16832"/>
                    <a:pt x="19423" y="16460"/>
                  </a:cubicBezTo>
                  <a:lnTo>
                    <a:pt x="19408" y="16438"/>
                  </a:lnTo>
                  <a:cubicBezTo>
                    <a:pt x="19335" y="16343"/>
                    <a:pt x="19270" y="16241"/>
                    <a:pt x="19197" y="16146"/>
                  </a:cubicBezTo>
                  <a:cubicBezTo>
                    <a:pt x="19014" y="15884"/>
                    <a:pt x="18832" y="15621"/>
                    <a:pt x="18635" y="15366"/>
                  </a:cubicBezTo>
                  <a:cubicBezTo>
                    <a:pt x="18533" y="15234"/>
                    <a:pt x="18416" y="15110"/>
                    <a:pt x="18292" y="15001"/>
                  </a:cubicBezTo>
                  <a:cubicBezTo>
                    <a:pt x="18117" y="14862"/>
                    <a:pt x="17935" y="14738"/>
                    <a:pt x="17738" y="14629"/>
                  </a:cubicBezTo>
                  <a:cubicBezTo>
                    <a:pt x="17344" y="14417"/>
                    <a:pt x="16913" y="14264"/>
                    <a:pt x="16475" y="14176"/>
                  </a:cubicBezTo>
                  <a:cubicBezTo>
                    <a:pt x="16169" y="14111"/>
                    <a:pt x="15863" y="14081"/>
                    <a:pt x="15549" y="14081"/>
                  </a:cubicBezTo>
                  <a:cubicBezTo>
                    <a:pt x="15418" y="14081"/>
                    <a:pt x="15286" y="14089"/>
                    <a:pt x="15155" y="14096"/>
                  </a:cubicBezTo>
                  <a:cubicBezTo>
                    <a:pt x="14951" y="14118"/>
                    <a:pt x="14746" y="14147"/>
                    <a:pt x="14542" y="14191"/>
                  </a:cubicBezTo>
                  <a:cubicBezTo>
                    <a:pt x="14323" y="14242"/>
                    <a:pt x="14112" y="14308"/>
                    <a:pt x="13907" y="14388"/>
                  </a:cubicBezTo>
                  <a:cubicBezTo>
                    <a:pt x="13513" y="14534"/>
                    <a:pt x="13148" y="14753"/>
                    <a:pt x="12820" y="15023"/>
                  </a:cubicBezTo>
                  <a:cubicBezTo>
                    <a:pt x="12499" y="15293"/>
                    <a:pt x="12229" y="15621"/>
                    <a:pt x="12032" y="15993"/>
                  </a:cubicBezTo>
                  <a:cubicBezTo>
                    <a:pt x="11828" y="16387"/>
                    <a:pt x="11697" y="16817"/>
                    <a:pt x="11653" y="17263"/>
                  </a:cubicBezTo>
                  <a:cubicBezTo>
                    <a:pt x="11638" y="17401"/>
                    <a:pt x="11631" y="17540"/>
                    <a:pt x="11631" y="17678"/>
                  </a:cubicBezTo>
                  <a:cubicBezTo>
                    <a:pt x="11631" y="17788"/>
                    <a:pt x="11638" y="17905"/>
                    <a:pt x="11653" y="18014"/>
                  </a:cubicBezTo>
                  <a:cubicBezTo>
                    <a:pt x="11682" y="18189"/>
                    <a:pt x="11733" y="18357"/>
                    <a:pt x="11799" y="18517"/>
                  </a:cubicBezTo>
                  <a:cubicBezTo>
                    <a:pt x="11974" y="18955"/>
                    <a:pt x="12178" y="19371"/>
                    <a:pt x="12419" y="19780"/>
                  </a:cubicBezTo>
                  <a:cubicBezTo>
                    <a:pt x="12528" y="19977"/>
                    <a:pt x="12645" y="20181"/>
                    <a:pt x="12754" y="20378"/>
                  </a:cubicBezTo>
                  <a:cubicBezTo>
                    <a:pt x="12908" y="20648"/>
                    <a:pt x="13061" y="20918"/>
                    <a:pt x="13214" y="21188"/>
                  </a:cubicBezTo>
                  <a:cubicBezTo>
                    <a:pt x="13477" y="21647"/>
                    <a:pt x="13703" y="22129"/>
                    <a:pt x="13900" y="22625"/>
                  </a:cubicBezTo>
                  <a:cubicBezTo>
                    <a:pt x="14002" y="22895"/>
                    <a:pt x="14068" y="23172"/>
                    <a:pt x="14104" y="23457"/>
                  </a:cubicBezTo>
                  <a:cubicBezTo>
                    <a:pt x="14119" y="23588"/>
                    <a:pt x="14112" y="23712"/>
                    <a:pt x="14097" y="23836"/>
                  </a:cubicBezTo>
                  <a:cubicBezTo>
                    <a:pt x="14082" y="23924"/>
                    <a:pt x="14060" y="24004"/>
                    <a:pt x="14024" y="24084"/>
                  </a:cubicBezTo>
                  <a:cubicBezTo>
                    <a:pt x="13966" y="24223"/>
                    <a:pt x="13863" y="24347"/>
                    <a:pt x="13732" y="24427"/>
                  </a:cubicBezTo>
                  <a:cubicBezTo>
                    <a:pt x="13674" y="24471"/>
                    <a:pt x="13608" y="24508"/>
                    <a:pt x="13535" y="24537"/>
                  </a:cubicBezTo>
                  <a:cubicBezTo>
                    <a:pt x="13462" y="24566"/>
                    <a:pt x="13375" y="24580"/>
                    <a:pt x="13294" y="24595"/>
                  </a:cubicBezTo>
                  <a:lnTo>
                    <a:pt x="13192" y="24595"/>
                  </a:lnTo>
                  <a:cubicBezTo>
                    <a:pt x="13112" y="24595"/>
                    <a:pt x="13024" y="24588"/>
                    <a:pt x="12937" y="24573"/>
                  </a:cubicBezTo>
                  <a:cubicBezTo>
                    <a:pt x="12711" y="24529"/>
                    <a:pt x="12492" y="24456"/>
                    <a:pt x="12280" y="24362"/>
                  </a:cubicBezTo>
                  <a:cubicBezTo>
                    <a:pt x="11937" y="24201"/>
                    <a:pt x="11609" y="24019"/>
                    <a:pt x="11295" y="23814"/>
                  </a:cubicBezTo>
                  <a:cubicBezTo>
                    <a:pt x="10938" y="23588"/>
                    <a:pt x="10588" y="23347"/>
                    <a:pt x="10208" y="23085"/>
                  </a:cubicBezTo>
                  <a:lnTo>
                    <a:pt x="9931" y="22895"/>
                  </a:lnTo>
                  <a:cubicBezTo>
                    <a:pt x="9274" y="22428"/>
                    <a:pt x="8588" y="21947"/>
                    <a:pt x="7873" y="21538"/>
                  </a:cubicBezTo>
                  <a:cubicBezTo>
                    <a:pt x="7312" y="21217"/>
                    <a:pt x="6465" y="20779"/>
                    <a:pt x="5539" y="20670"/>
                  </a:cubicBezTo>
                  <a:cubicBezTo>
                    <a:pt x="5422" y="20655"/>
                    <a:pt x="5312" y="20648"/>
                    <a:pt x="5196" y="20648"/>
                  </a:cubicBezTo>
                  <a:cubicBezTo>
                    <a:pt x="4933" y="20648"/>
                    <a:pt x="4670" y="20684"/>
                    <a:pt x="4415" y="20750"/>
                  </a:cubicBezTo>
                  <a:cubicBezTo>
                    <a:pt x="3977" y="20874"/>
                    <a:pt x="3547" y="21042"/>
                    <a:pt x="3138" y="21246"/>
                  </a:cubicBezTo>
                  <a:cubicBezTo>
                    <a:pt x="2766" y="21436"/>
                    <a:pt x="2423" y="21662"/>
                    <a:pt x="2102" y="21925"/>
                  </a:cubicBezTo>
                  <a:cubicBezTo>
                    <a:pt x="1803" y="22180"/>
                    <a:pt x="1526" y="22465"/>
                    <a:pt x="1292" y="22771"/>
                  </a:cubicBezTo>
                  <a:cubicBezTo>
                    <a:pt x="825" y="23399"/>
                    <a:pt x="490" y="24106"/>
                    <a:pt x="293" y="24858"/>
                  </a:cubicBezTo>
                  <a:cubicBezTo>
                    <a:pt x="88" y="25653"/>
                    <a:pt x="1" y="26477"/>
                    <a:pt x="23" y="27295"/>
                  </a:cubicBezTo>
                  <a:cubicBezTo>
                    <a:pt x="45" y="28170"/>
                    <a:pt x="147" y="29038"/>
                    <a:pt x="329" y="29892"/>
                  </a:cubicBezTo>
                  <a:cubicBezTo>
                    <a:pt x="519" y="30760"/>
                    <a:pt x="767" y="31614"/>
                    <a:pt x="1081" y="32446"/>
                  </a:cubicBezTo>
                  <a:cubicBezTo>
                    <a:pt x="1380" y="33241"/>
                    <a:pt x="1730" y="34007"/>
                    <a:pt x="2131" y="34751"/>
                  </a:cubicBezTo>
                  <a:cubicBezTo>
                    <a:pt x="2314" y="35087"/>
                    <a:pt x="2511" y="35422"/>
                    <a:pt x="2722" y="35743"/>
                  </a:cubicBezTo>
                  <a:cubicBezTo>
                    <a:pt x="2970" y="36130"/>
                    <a:pt x="3255" y="36510"/>
                    <a:pt x="3518" y="36860"/>
                  </a:cubicBezTo>
                  <a:cubicBezTo>
                    <a:pt x="4291" y="37874"/>
                    <a:pt x="5167" y="38924"/>
                    <a:pt x="6115" y="39968"/>
                  </a:cubicBezTo>
                  <a:cubicBezTo>
                    <a:pt x="7246" y="41201"/>
                    <a:pt x="8442" y="42383"/>
                    <a:pt x="9697" y="43485"/>
                  </a:cubicBezTo>
                  <a:cubicBezTo>
                    <a:pt x="10894" y="44557"/>
                    <a:pt x="12178" y="45535"/>
                    <a:pt x="13528" y="46403"/>
                  </a:cubicBezTo>
                  <a:cubicBezTo>
                    <a:pt x="13557" y="46425"/>
                    <a:pt x="13586" y="46432"/>
                    <a:pt x="13615" y="46432"/>
                  </a:cubicBezTo>
                  <a:cubicBezTo>
                    <a:pt x="13681" y="46432"/>
                    <a:pt x="13739" y="46396"/>
                    <a:pt x="13776" y="46345"/>
                  </a:cubicBezTo>
                  <a:cubicBezTo>
                    <a:pt x="13812" y="46272"/>
                    <a:pt x="13805" y="46184"/>
                    <a:pt x="13747" y="46126"/>
                  </a:cubicBezTo>
                  <a:lnTo>
                    <a:pt x="13747" y="46126"/>
                  </a:lnTo>
                  <a:cubicBezTo>
                    <a:pt x="13761" y="46140"/>
                    <a:pt x="13783" y="46140"/>
                    <a:pt x="13805" y="46148"/>
                  </a:cubicBezTo>
                  <a:cubicBezTo>
                    <a:pt x="14338" y="46191"/>
                    <a:pt x="14899" y="46221"/>
                    <a:pt x="15461" y="46221"/>
                  </a:cubicBezTo>
                  <a:cubicBezTo>
                    <a:pt x="16125" y="46221"/>
                    <a:pt x="16826" y="46184"/>
                    <a:pt x="17555" y="46118"/>
                  </a:cubicBezTo>
                  <a:cubicBezTo>
                    <a:pt x="18876" y="45987"/>
                    <a:pt x="20182" y="45761"/>
                    <a:pt x="21466" y="45447"/>
                  </a:cubicBezTo>
                  <a:cubicBezTo>
                    <a:pt x="22757" y="45133"/>
                    <a:pt x="24020" y="44732"/>
                    <a:pt x="25260" y="44243"/>
                  </a:cubicBezTo>
                  <a:cubicBezTo>
                    <a:pt x="26413" y="43798"/>
                    <a:pt x="27529" y="43266"/>
                    <a:pt x="28609" y="42653"/>
                  </a:cubicBezTo>
                  <a:cubicBezTo>
                    <a:pt x="29499" y="42142"/>
                    <a:pt x="30367" y="41588"/>
                    <a:pt x="31199" y="40989"/>
                  </a:cubicBezTo>
                  <a:cubicBezTo>
                    <a:pt x="32228" y="40245"/>
                    <a:pt x="33052" y="39508"/>
                    <a:pt x="33709" y="38742"/>
                  </a:cubicBezTo>
                  <a:cubicBezTo>
                    <a:pt x="34475" y="37867"/>
                    <a:pt x="34964" y="36969"/>
                    <a:pt x="35175" y="36086"/>
                  </a:cubicBezTo>
                  <a:cubicBezTo>
                    <a:pt x="35292" y="35590"/>
                    <a:pt x="35314" y="35087"/>
                    <a:pt x="35255" y="34583"/>
                  </a:cubicBezTo>
                  <a:cubicBezTo>
                    <a:pt x="35219" y="34131"/>
                    <a:pt x="35088" y="33701"/>
                    <a:pt x="34861" y="33307"/>
                  </a:cubicBezTo>
                  <a:cubicBezTo>
                    <a:pt x="34745" y="33124"/>
                    <a:pt x="34606" y="32956"/>
                    <a:pt x="34438" y="32818"/>
                  </a:cubicBezTo>
                  <a:cubicBezTo>
                    <a:pt x="34358" y="32759"/>
                    <a:pt x="34278" y="32701"/>
                    <a:pt x="34198" y="32650"/>
                  </a:cubicBezTo>
                  <a:cubicBezTo>
                    <a:pt x="34103" y="32592"/>
                    <a:pt x="34001" y="32540"/>
                    <a:pt x="33898" y="32497"/>
                  </a:cubicBezTo>
                  <a:cubicBezTo>
                    <a:pt x="33694" y="32409"/>
                    <a:pt x="33490" y="32351"/>
                    <a:pt x="33271" y="32314"/>
                  </a:cubicBezTo>
                  <a:cubicBezTo>
                    <a:pt x="33030" y="32271"/>
                    <a:pt x="32782" y="32241"/>
                    <a:pt x="32534" y="32227"/>
                  </a:cubicBezTo>
                  <a:cubicBezTo>
                    <a:pt x="32359" y="32219"/>
                    <a:pt x="32169" y="32212"/>
                    <a:pt x="31958" y="32212"/>
                  </a:cubicBezTo>
                  <a:cubicBezTo>
                    <a:pt x="31746" y="32212"/>
                    <a:pt x="31556" y="32212"/>
                    <a:pt x="31352" y="32227"/>
                  </a:cubicBezTo>
                  <a:lnTo>
                    <a:pt x="30747" y="32227"/>
                  </a:lnTo>
                  <a:cubicBezTo>
                    <a:pt x="30564" y="32227"/>
                    <a:pt x="30382" y="32227"/>
                    <a:pt x="30199" y="32219"/>
                  </a:cubicBezTo>
                  <a:cubicBezTo>
                    <a:pt x="29886" y="32205"/>
                    <a:pt x="29579" y="32176"/>
                    <a:pt x="29265" y="32125"/>
                  </a:cubicBezTo>
                  <a:lnTo>
                    <a:pt x="29265" y="32125"/>
                  </a:lnTo>
                  <a:lnTo>
                    <a:pt x="29287" y="32132"/>
                  </a:lnTo>
                  <a:cubicBezTo>
                    <a:pt x="28937" y="32074"/>
                    <a:pt x="28594" y="31986"/>
                    <a:pt x="28259" y="31855"/>
                  </a:cubicBezTo>
                  <a:cubicBezTo>
                    <a:pt x="28171" y="31818"/>
                    <a:pt x="28091" y="31774"/>
                    <a:pt x="28018" y="31716"/>
                  </a:cubicBezTo>
                  <a:cubicBezTo>
                    <a:pt x="27989" y="31694"/>
                    <a:pt x="27967" y="31672"/>
                    <a:pt x="27945" y="31643"/>
                  </a:cubicBezTo>
                  <a:cubicBezTo>
                    <a:pt x="27938" y="31628"/>
                    <a:pt x="27923" y="31607"/>
                    <a:pt x="27916" y="31592"/>
                  </a:cubicBezTo>
                  <a:lnTo>
                    <a:pt x="27908" y="31555"/>
                  </a:lnTo>
                  <a:lnTo>
                    <a:pt x="27908" y="31512"/>
                  </a:lnTo>
                  <a:cubicBezTo>
                    <a:pt x="27916" y="31490"/>
                    <a:pt x="27923" y="31468"/>
                    <a:pt x="27930" y="31446"/>
                  </a:cubicBezTo>
                  <a:cubicBezTo>
                    <a:pt x="27959" y="31395"/>
                    <a:pt x="27989" y="31351"/>
                    <a:pt x="28025" y="31307"/>
                  </a:cubicBezTo>
                  <a:cubicBezTo>
                    <a:pt x="28135" y="31183"/>
                    <a:pt x="28266" y="31067"/>
                    <a:pt x="28404" y="30972"/>
                  </a:cubicBezTo>
                  <a:cubicBezTo>
                    <a:pt x="28726" y="30753"/>
                    <a:pt x="29061" y="30556"/>
                    <a:pt x="29404" y="30388"/>
                  </a:cubicBezTo>
                  <a:cubicBezTo>
                    <a:pt x="29813" y="30184"/>
                    <a:pt x="30243" y="30001"/>
                    <a:pt x="30608" y="29841"/>
                  </a:cubicBezTo>
                  <a:cubicBezTo>
                    <a:pt x="30783" y="29768"/>
                    <a:pt x="30958" y="29695"/>
                    <a:pt x="31133" y="29622"/>
                  </a:cubicBezTo>
                  <a:cubicBezTo>
                    <a:pt x="31812" y="29352"/>
                    <a:pt x="32512" y="29060"/>
                    <a:pt x="33125" y="28644"/>
                  </a:cubicBezTo>
                  <a:cubicBezTo>
                    <a:pt x="33563" y="28367"/>
                    <a:pt x="33928" y="27988"/>
                    <a:pt x="34198" y="27543"/>
                  </a:cubicBezTo>
                  <a:cubicBezTo>
                    <a:pt x="34314" y="27324"/>
                    <a:pt x="34395" y="27083"/>
                    <a:pt x="34438" y="26835"/>
                  </a:cubicBezTo>
                  <a:cubicBezTo>
                    <a:pt x="34460" y="26696"/>
                    <a:pt x="34475" y="26558"/>
                    <a:pt x="34482" y="26412"/>
                  </a:cubicBezTo>
                  <a:cubicBezTo>
                    <a:pt x="34489" y="26273"/>
                    <a:pt x="34482" y="26135"/>
                    <a:pt x="34460" y="25996"/>
                  </a:cubicBezTo>
                  <a:cubicBezTo>
                    <a:pt x="34438" y="25806"/>
                    <a:pt x="34373" y="25624"/>
                    <a:pt x="34271" y="25456"/>
                  </a:cubicBezTo>
                  <a:cubicBezTo>
                    <a:pt x="34161" y="25303"/>
                    <a:pt x="34030" y="25164"/>
                    <a:pt x="33869" y="25062"/>
                  </a:cubicBezTo>
                  <a:cubicBezTo>
                    <a:pt x="33723" y="24967"/>
                    <a:pt x="33570" y="24880"/>
                    <a:pt x="33417" y="24814"/>
                  </a:cubicBezTo>
                  <a:lnTo>
                    <a:pt x="33380" y="24799"/>
                  </a:lnTo>
                  <a:lnTo>
                    <a:pt x="33315" y="24763"/>
                  </a:lnTo>
                  <a:cubicBezTo>
                    <a:pt x="33132" y="24683"/>
                    <a:pt x="32950" y="24595"/>
                    <a:pt x="32775" y="24493"/>
                  </a:cubicBezTo>
                  <a:cubicBezTo>
                    <a:pt x="32680" y="24435"/>
                    <a:pt x="32585" y="24376"/>
                    <a:pt x="32498" y="24318"/>
                  </a:cubicBezTo>
                  <a:lnTo>
                    <a:pt x="32381" y="24238"/>
                  </a:lnTo>
                  <a:cubicBezTo>
                    <a:pt x="32250" y="24150"/>
                    <a:pt x="32125" y="24077"/>
                    <a:pt x="31972" y="23990"/>
                  </a:cubicBezTo>
                  <a:lnTo>
                    <a:pt x="31834" y="23917"/>
                  </a:lnTo>
                  <a:cubicBezTo>
                    <a:pt x="31666" y="23829"/>
                    <a:pt x="31505" y="23727"/>
                    <a:pt x="31352" y="23617"/>
                  </a:cubicBezTo>
                  <a:cubicBezTo>
                    <a:pt x="31316" y="23581"/>
                    <a:pt x="31279" y="23552"/>
                    <a:pt x="31243" y="23508"/>
                  </a:cubicBezTo>
                  <a:cubicBezTo>
                    <a:pt x="31235" y="23493"/>
                    <a:pt x="31228" y="23479"/>
                    <a:pt x="31221" y="23464"/>
                  </a:cubicBezTo>
                  <a:cubicBezTo>
                    <a:pt x="31213" y="23442"/>
                    <a:pt x="31213" y="23442"/>
                    <a:pt x="31213" y="23428"/>
                  </a:cubicBezTo>
                  <a:cubicBezTo>
                    <a:pt x="31206" y="23413"/>
                    <a:pt x="31213" y="23399"/>
                    <a:pt x="31213" y="23384"/>
                  </a:cubicBezTo>
                  <a:cubicBezTo>
                    <a:pt x="31213" y="23362"/>
                    <a:pt x="31228" y="23340"/>
                    <a:pt x="31235" y="23311"/>
                  </a:cubicBezTo>
                  <a:cubicBezTo>
                    <a:pt x="31265" y="23253"/>
                    <a:pt x="31301" y="23194"/>
                    <a:pt x="31345" y="23143"/>
                  </a:cubicBezTo>
                  <a:cubicBezTo>
                    <a:pt x="31549" y="22924"/>
                    <a:pt x="31768" y="22727"/>
                    <a:pt x="32016" y="22559"/>
                  </a:cubicBezTo>
                  <a:cubicBezTo>
                    <a:pt x="32220" y="22414"/>
                    <a:pt x="32446" y="22297"/>
                    <a:pt x="32680" y="22209"/>
                  </a:cubicBezTo>
                  <a:cubicBezTo>
                    <a:pt x="33271" y="22012"/>
                    <a:pt x="33877" y="21896"/>
                    <a:pt x="34497" y="21844"/>
                  </a:cubicBezTo>
                  <a:lnTo>
                    <a:pt x="34475" y="21844"/>
                  </a:lnTo>
                  <a:cubicBezTo>
                    <a:pt x="35146" y="21786"/>
                    <a:pt x="35839" y="21772"/>
                    <a:pt x="36503" y="21757"/>
                  </a:cubicBezTo>
                  <a:cubicBezTo>
                    <a:pt x="36912" y="21742"/>
                    <a:pt x="37328" y="21735"/>
                    <a:pt x="37743" y="21713"/>
                  </a:cubicBezTo>
                  <a:cubicBezTo>
                    <a:pt x="38174" y="21699"/>
                    <a:pt x="38604" y="21647"/>
                    <a:pt x="39028" y="21567"/>
                  </a:cubicBezTo>
                  <a:cubicBezTo>
                    <a:pt x="39443" y="21472"/>
                    <a:pt x="39845" y="21341"/>
                    <a:pt x="40239" y="21173"/>
                  </a:cubicBezTo>
                  <a:cubicBezTo>
                    <a:pt x="40676" y="20991"/>
                    <a:pt x="41092" y="20772"/>
                    <a:pt x="41494" y="20524"/>
                  </a:cubicBezTo>
                  <a:cubicBezTo>
                    <a:pt x="41888" y="20283"/>
                    <a:pt x="42260" y="20006"/>
                    <a:pt x="42610" y="19699"/>
                  </a:cubicBezTo>
                  <a:cubicBezTo>
                    <a:pt x="42924" y="19422"/>
                    <a:pt x="43208" y="19101"/>
                    <a:pt x="43442" y="18744"/>
                  </a:cubicBezTo>
                  <a:cubicBezTo>
                    <a:pt x="43537" y="18590"/>
                    <a:pt x="43624" y="18430"/>
                    <a:pt x="43697" y="18262"/>
                  </a:cubicBezTo>
                  <a:cubicBezTo>
                    <a:pt x="43763" y="18087"/>
                    <a:pt x="43814" y="17905"/>
                    <a:pt x="43843" y="17722"/>
                  </a:cubicBezTo>
                  <a:cubicBezTo>
                    <a:pt x="43879" y="17445"/>
                    <a:pt x="43850" y="17160"/>
                    <a:pt x="43763" y="16890"/>
                  </a:cubicBezTo>
                  <a:cubicBezTo>
                    <a:pt x="43646" y="16591"/>
                    <a:pt x="43478" y="16314"/>
                    <a:pt x="43252" y="16088"/>
                  </a:cubicBezTo>
                  <a:cubicBezTo>
                    <a:pt x="43113" y="15957"/>
                    <a:pt x="42967" y="15825"/>
                    <a:pt x="42814" y="15716"/>
                  </a:cubicBezTo>
                  <a:cubicBezTo>
                    <a:pt x="42632" y="15577"/>
                    <a:pt x="42435" y="15453"/>
                    <a:pt x="42231" y="15351"/>
                  </a:cubicBezTo>
                  <a:cubicBezTo>
                    <a:pt x="42077" y="15263"/>
                    <a:pt x="41917" y="15183"/>
                    <a:pt x="41749" y="15118"/>
                  </a:cubicBezTo>
                  <a:cubicBezTo>
                    <a:pt x="41647" y="15074"/>
                    <a:pt x="41537" y="15045"/>
                    <a:pt x="41435" y="15023"/>
                  </a:cubicBezTo>
                  <a:cubicBezTo>
                    <a:pt x="41202" y="14972"/>
                    <a:pt x="40961" y="14935"/>
                    <a:pt x="40720" y="14913"/>
                  </a:cubicBezTo>
                  <a:cubicBezTo>
                    <a:pt x="40443" y="14891"/>
                    <a:pt x="40166" y="14869"/>
                    <a:pt x="39859" y="14855"/>
                  </a:cubicBezTo>
                  <a:lnTo>
                    <a:pt x="39670" y="14840"/>
                  </a:lnTo>
                  <a:cubicBezTo>
                    <a:pt x="39188" y="14811"/>
                    <a:pt x="38685" y="14789"/>
                    <a:pt x="38203" y="14716"/>
                  </a:cubicBezTo>
                  <a:lnTo>
                    <a:pt x="38159" y="14709"/>
                  </a:lnTo>
                  <a:lnTo>
                    <a:pt x="38167" y="14709"/>
                  </a:lnTo>
                  <a:cubicBezTo>
                    <a:pt x="37919" y="14665"/>
                    <a:pt x="37678" y="14600"/>
                    <a:pt x="37452" y="14512"/>
                  </a:cubicBezTo>
                  <a:cubicBezTo>
                    <a:pt x="37371" y="14475"/>
                    <a:pt x="37298" y="14432"/>
                    <a:pt x="37233" y="14381"/>
                  </a:cubicBezTo>
                  <a:cubicBezTo>
                    <a:pt x="37189" y="14351"/>
                    <a:pt x="37160" y="14315"/>
                    <a:pt x="37131" y="14278"/>
                  </a:cubicBezTo>
                  <a:cubicBezTo>
                    <a:pt x="37109" y="14249"/>
                    <a:pt x="37094" y="14220"/>
                    <a:pt x="37079" y="14184"/>
                  </a:cubicBezTo>
                  <a:cubicBezTo>
                    <a:pt x="37065" y="14154"/>
                    <a:pt x="37058" y="14118"/>
                    <a:pt x="37058" y="14089"/>
                  </a:cubicBezTo>
                  <a:cubicBezTo>
                    <a:pt x="37050" y="14038"/>
                    <a:pt x="37058" y="13987"/>
                    <a:pt x="37058" y="13943"/>
                  </a:cubicBezTo>
                  <a:cubicBezTo>
                    <a:pt x="37079" y="13855"/>
                    <a:pt x="37101" y="13775"/>
                    <a:pt x="37138" y="13695"/>
                  </a:cubicBezTo>
                  <a:cubicBezTo>
                    <a:pt x="37247" y="13469"/>
                    <a:pt x="37386" y="13264"/>
                    <a:pt x="37546" y="13075"/>
                  </a:cubicBezTo>
                  <a:cubicBezTo>
                    <a:pt x="37663" y="12929"/>
                    <a:pt x="37751" y="12834"/>
                    <a:pt x="37846" y="12746"/>
                  </a:cubicBezTo>
                  <a:cubicBezTo>
                    <a:pt x="37919" y="12659"/>
                    <a:pt x="38006" y="12586"/>
                    <a:pt x="38101" y="12520"/>
                  </a:cubicBezTo>
                  <a:lnTo>
                    <a:pt x="38136" y="12499"/>
                  </a:lnTo>
                  <a:lnTo>
                    <a:pt x="38136" y="12499"/>
                  </a:lnTo>
                  <a:cubicBezTo>
                    <a:pt x="38129" y="12504"/>
                    <a:pt x="38122" y="12508"/>
                    <a:pt x="38116" y="12513"/>
                  </a:cubicBezTo>
                  <a:lnTo>
                    <a:pt x="38137" y="12498"/>
                  </a:lnTo>
                  <a:lnTo>
                    <a:pt x="38136" y="12499"/>
                  </a:lnTo>
                  <a:lnTo>
                    <a:pt x="38136" y="12499"/>
                  </a:lnTo>
                  <a:cubicBezTo>
                    <a:pt x="38399" y="12323"/>
                    <a:pt x="38670" y="12174"/>
                    <a:pt x="38955" y="12039"/>
                  </a:cubicBezTo>
                  <a:lnTo>
                    <a:pt x="39195" y="11915"/>
                  </a:lnTo>
                  <a:cubicBezTo>
                    <a:pt x="39451" y="11791"/>
                    <a:pt x="39713" y="11659"/>
                    <a:pt x="39969" y="11521"/>
                  </a:cubicBezTo>
                  <a:cubicBezTo>
                    <a:pt x="40268" y="11353"/>
                    <a:pt x="40545" y="11156"/>
                    <a:pt x="40800" y="10930"/>
                  </a:cubicBezTo>
                  <a:cubicBezTo>
                    <a:pt x="40917" y="10820"/>
                    <a:pt x="41019" y="10703"/>
                    <a:pt x="41107" y="10572"/>
                  </a:cubicBezTo>
                  <a:cubicBezTo>
                    <a:pt x="41209" y="10433"/>
                    <a:pt x="41282" y="10280"/>
                    <a:pt x="41333" y="10120"/>
                  </a:cubicBezTo>
                  <a:cubicBezTo>
                    <a:pt x="41384" y="9967"/>
                    <a:pt x="41406" y="9806"/>
                    <a:pt x="41406" y="9638"/>
                  </a:cubicBezTo>
                  <a:cubicBezTo>
                    <a:pt x="41406" y="9558"/>
                    <a:pt x="41406" y="9478"/>
                    <a:pt x="41391" y="9390"/>
                  </a:cubicBezTo>
                  <a:lnTo>
                    <a:pt x="41391" y="9368"/>
                  </a:lnTo>
                  <a:cubicBezTo>
                    <a:pt x="41384" y="9281"/>
                    <a:pt x="41370" y="9193"/>
                    <a:pt x="41340" y="9106"/>
                  </a:cubicBezTo>
                  <a:cubicBezTo>
                    <a:pt x="41304" y="8960"/>
                    <a:pt x="41231" y="8821"/>
                    <a:pt x="41143" y="8697"/>
                  </a:cubicBezTo>
                  <a:cubicBezTo>
                    <a:pt x="41049" y="8580"/>
                    <a:pt x="40939" y="8478"/>
                    <a:pt x="40815" y="8391"/>
                  </a:cubicBezTo>
                  <a:cubicBezTo>
                    <a:pt x="40691" y="8325"/>
                    <a:pt x="40567" y="8259"/>
                    <a:pt x="40443" y="8215"/>
                  </a:cubicBezTo>
                  <a:cubicBezTo>
                    <a:pt x="40304" y="8172"/>
                    <a:pt x="40173" y="8135"/>
                    <a:pt x="40034" y="8099"/>
                  </a:cubicBezTo>
                  <a:lnTo>
                    <a:pt x="39867" y="8062"/>
                  </a:lnTo>
                  <a:cubicBezTo>
                    <a:pt x="39648" y="8018"/>
                    <a:pt x="39436" y="7960"/>
                    <a:pt x="39225" y="7880"/>
                  </a:cubicBezTo>
                  <a:cubicBezTo>
                    <a:pt x="39152" y="7843"/>
                    <a:pt x="39079" y="7807"/>
                    <a:pt x="39013" y="7756"/>
                  </a:cubicBezTo>
                  <a:cubicBezTo>
                    <a:pt x="38976" y="7719"/>
                    <a:pt x="38940" y="7683"/>
                    <a:pt x="38911" y="7646"/>
                  </a:cubicBezTo>
                  <a:cubicBezTo>
                    <a:pt x="38874" y="7595"/>
                    <a:pt x="38845" y="7537"/>
                    <a:pt x="38823" y="7479"/>
                  </a:cubicBezTo>
                  <a:cubicBezTo>
                    <a:pt x="38794" y="7391"/>
                    <a:pt x="38772" y="7296"/>
                    <a:pt x="38765" y="7201"/>
                  </a:cubicBezTo>
                  <a:cubicBezTo>
                    <a:pt x="38750" y="7077"/>
                    <a:pt x="38758" y="6946"/>
                    <a:pt x="38779" y="6815"/>
                  </a:cubicBezTo>
                  <a:lnTo>
                    <a:pt x="38779" y="6815"/>
                  </a:lnTo>
                  <a:lnTo>
                    <a:pt x="38772" y="6837"/>
                  </a:lnTo>
                  <a:cubicBezTo>
                    <a:pt x="38823" y="6559"/>
                    <a:pt x="38911" y="6297"/>
                    <a:pt x="39028" y="6041"/>
                  </a:cubicBezTo>
                  <a:cubicBezTo>
                    <a:pt x="39159" y="5742"/>
                    <a:pt x="39312" y="5450"/>
                    <a:pt x="39458" y="5166"/>
                  </a:cubicBezTo>
                  <a:cubicBezTo>
                    <a:pt x="39721" y="4691"/>
                    <a:pt x="39940" y="4203"/>
                    <a:pt x="40122" y="3699"/>
                  </a:cubicBezTo>
                  <a:cubicBezTo>
                    <a:pt x="40261" y="3305"/>
                    <a:pt x="40312" y="2882"/>
                    <a:pt x="40268" y="2473"/>
                  </a:cubicBezTo>
                  <a:cubicBezTo>
                    <a:pt x="40253" y="2371"/>
                    <a:pt x="40239" y="2269"/>
                    <a:pt x="40217" y="2174"/>
                  </a:cubicBezTo>
                  <a:cubicBezTo>
                    <a:pt x="40188" y="2072"/>
                    <a:pt x="40151" y="1977"/>
                    <a:pt x="40115" y="1883"/>
                  </a:cubicBezTo>
                  <a:cubicBezTo>
                    <a:pt x="40020" y="1656"/>
                    <a:pt x="39896" y="1445"/>
                    <a:pt x="39743" y="1262"/>
                  </a:cubicBezTo>
                  <a:cubicBezTo>
                    <a:pt x="39575" y="1058"/>
                    <a:pt x="39392" y="883"/>
                    <a:pt x="39195" y="722"/>
                  </a:cubicBezTo>
                  <a:cubicBezTo>
                    <a:pt x="39013" y="569"/>
                    <a:pt x="38823" y="438"/>
                    <a:pt x="38619" y="321"/>
                  </a:cubicBezTo>
                  <a:cubicBezTo>
                    <a:pt x="38305" y="131"/>
                    <a:pt x="37948" y="29"/>
                    <a:pt x="3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2109062" y="2663134"/>
              <a:ext cx="1001323" cy="1497690"/>
            </a:xfrm>
            <a:custGeom>
              <a:avLst/>
              <a:gdLst/>
              <a:ahLst/>
              <a:cxnLst/>
              <a:rect l="l" t="t" r="r" b="b"/>
              <a:pathLst>
                <a:path w="30659" h="45857" extrusionOk="0">
                  <a:moveTo>
                    <a:pt x="25800" y="1"/>
                  </a:moveTo>
                  <a:cubicBezTo>
                    <a:pt x="25172" y="847"/>
                    <a:pt x="24559" y="1708"/>
                    <a:pt x="23961" y="2576"/>
                  </a:cubicBezTo>
                  <a:cubicBezTo>
                    <a:pt x="23618" y="3079"/>
                    <a:pt x="23275" y="3583"/>
                    <a:pt x="22939" y="4086"/>
                  </a:cubicBezTo>
                  <a:cubicBezTo>
                    <a:pt x="22925" y="4108"/>
                    <a:pt x="22910" y="4137"/>
                    <a:pt x="22888" y="4159"/>
                  </a:cubicBezTo>
                  <a:cubicBezTo>
                    <a:pt x="22874" y="4188"/>
                    <a:pt x="22859" y="4210"/>
                    <a:pt x="22837" y="4232"/>
                  </a:cubicBezTo>
                  <a:cubicBezTo>
                    <a:pt x="22823" y="4261"/>
                    <a:pt x="22801" y="4291"/>
                    <a:pt x="22786" y="4312"/>
                  </a:cubicBezTo>
                  <a:lnTo>
                    <a:pt x="22677" y="4473"/>
                  </a:lnTo>
                  <a:lnTo>
                    <a:pt x="22203" y="5195"/>
                  </a:lnTo>
                  <a:cubicBezTo>
                    <a:pt x="21860" y="5699"/>
                    <a:pt x="21531" y="6202"/>
                    <a:pt x="21196" y="6713"/>
                  </a:cubicBezTo>
                  <a:cubicBezTo>
                    <a:pt x="20561" y="7676"/>
                    <a:pt x="19919" y="8639"/>
                    <a:pt x="19270" y="9588"/>
                  </a:cubicBezTo>
                  <a:cubicBezTo>
                    <a:pt x="18810" y="10259"/>
                    <a:pt x="18343" y="10923"/>
                    <a:pt x="17883" y="11579"/>
                  </a:cubicBezTo>
                  <a:lnTo>
                    <a:pt x="16490" y="13586"/>
                  </a:lnTo>
                  <a:cubicBezTo>
                    <a:pt x="15563" y="14928"/>
                    <a:pt x="14644" y="16271"/>
                    <a:pt x="13725" y="17613"/>
                  </a:cubicBezTo>
                  <a:cubicBezTo>
                    <a:pt x="13601" y="17803"/>
                    <a:pt x="13469" y="17985"/>
                    <a:pt x="13345" y="18175"/>
                  </a:cubicBezTo>
                  <a:lnTo>
                    <a:pt x="13185" y="18423"/>
                  </a:lnTo>
                  <a:lnTo>
                    <a:pt x="13075" y="18584"/>
                  </a:lnTo>
                  <a:lnTo>
                    <a:pt x="12915" y="18817"/>
                  </a:lnTo>
                  <a:cubicBezTo>
                    <a:pt x="12703" y="19138"/>
                    <a:pt x="12484" y="19466"/>
                    <a:pt x="12265" y="19787"/>
                  </a:cubicBezTo>
                  <a:cubicBezTo>
                    <a:pt x="11820" y="20473"/>
                    <a:pt x="11368" y="21152"/>
                    <a:pt x="10930" y="21838"/>
                  </a:cubicBezTo>
                  <a:cubicBezTo>
                    <a:pt x="10485" y="22523"/>
                    <a:pt x="10047" y="23202"/>
                    <a:pt x="9617" y="23902"/>
                  </a:cubicBezTo>
                  <a:cubicBezTo>
                    <a:pt x="8778" y="25245"/>
                    <a:pt x="7983" y="26609"/>
                    <a:pt x="7216" y="27995"/>
                  </a:cubicBezTo>
                  <a:cubicBezTo>
                    <a:pt x="6450" y="29374"/>
                    <a:pt x="5721" y="30775"/>
                    <a:pt x="5028" y="32191"/>
                  </a:cubicBezTo>
                  <a:cubicBezTo>
                    <a:pt x="4677" y="32898"/>
                    <a:pt x="4335" y="33606"/>
                    <a:pt x="3999" y="34328"/>
                  </a:cubicBezTo>
                  <a:cubicBezTo>
                    <a:pt x="3824" y="34700"/>
                    <a:pt x="3649" y="35073"/>
                    <a:pt x="3481" y="35445"/>
                  </a:cubicBezTo>
                  <a:cubicBezTo>
                    <a:pt x="3328" y="35788"/>
                    <a:pt x="3167" y="36130"/>
                    <a:pt x="3021" y="36473"/>
                  </a:cubicBezTo>
                  <a:cubicBezTo>
                    <a:pt x="2715" y="37181"/>
                    <a:pt x="2423" y="37889"/>
                    <a:pt x="2146" y="38604"/>
                  </a:cubicBezTo>
                  <a:cubicBezTo>
                    <a:pt x="1868" y="39319"/>
                    <a:pt x="1606" y="40041"/>
                    <a:pt x="1358" y="40756"/>
                  </a:cubicBezTo>
                  <a:cubicBezTo>
                    <a:pt x="854" y="42245"/>
                    <a:pt x="431" y="43762"/>
                    <a:pt x="81" y="45294"/>
                  </a:cubicBezTo>
                  <a:cubicBezTo>
                    <a:pt x="52" y="45411"/>
                    <a:pt x="30" y="45520"/>
                    <a:pt x="1" y="45637"/>
                  </a:cubicBezTo>
                  <a:lnTo>
                    <a:pt x="307" y="45834"/>
                  </a:lnTo>
                  <a:cubicBezTo>
                    <a:pt x="329" y="45849"/>
                    <a:pt x="365" y="45856"/>
                    <a:pt x="395" y="45856"/>
                  </a:cubicBezTo>
                  <a:cubicBezTo>
                    <a:pt x="460" y="45856"/>
                    <a:pt x="519" y="45827"/>
                    <a:pt x="555" y="45769"/>
                  </a:cubicBezTo>
                  <a:cubicBezTo>
                    <a:pt x="592" y="45703"/>
                    <a:pt x="584" y="45615"/>
                    <a:pt x="533" y="45557"/>
                  </a:cubicBezTo>
                  <a:lnTo>
                    <a:pt x="533" y="45557"/>
                  </a:lnTo>
                  <a:cubicBezTo>
                    <a:pt x="548" y="45564"/>
                    <a:pt x="562" y="45572"/>
                    <a:pt x="577" y="45572"/>
                  </a:cubicBezTo>
                  <a:cubicBezTo>
                    <a:pt x="1117" y="45615"/>
                    <a:pt x="1671" y="45645"/>
                    <a:pt x="2241" y="45645"/>
                  </a:cubicBezTo>
                  <a:cubicBezTo>
                    <a:pt x="2905" y="45645"/>
                    <a:pt x="3605" y="45608"/>
                    <a:pt x="4335" y="45542"/>
                  </a:cubicBezTo>
                  <a:cubicBezTo>
                    <a:pt x="5655" y="45411"/>
                    <a:pt x="6961" y="45185"/>
                    <a:pt x="8245" y="44871"/>
                  </a:cubicBezTo>
                  <a:cubicBezTo>
                    <a:pt x="9529" y="44557"/>
                    <a:pt x="10792" y="44156"/>
                    <a:pt x="12032" y="43675"/>
                  </a:cubicBezTo>
                  <a:cubicBezTo>
                    <a:pt x="13185" y="43222"/>
                    <a:pt x="14301" y="42690"/>
                    <a:pt x="15381" y="42084"/>
                  </a:cubicBezTo>
                  <a:cubicBezTo>
                    <a:pt x="16271" y="41573"/>
                    <a:pt x="17139" y="41019"/>
                    <a:pt x="17971" y="40421"/>
                  </a:cubicBezTo>
                  <a:cubicBezTo>
                    <a:pt x="19000" y="39676"/>
                    <a:pt x="19824" y="38939"/>
                    <a:pt x="20481" y="38173"/>
                  </a:cubicBezTo>
                  <a:cubicBezTo>
                    <a:pt x="21247" y="37291"/>
                    <a:pt x="21743" y="36393"/>
                    <a:pt x="21947" y="35510"/>
                  </a:cubicBezTo>
                  <a:cubicBezTo>
                    <a:pt x="22064" y="35022"/>
                    <a:pt x="22093" y="34511"/>
                    <a:pt x="22027" y="34007"/>
                  </a:cubicBezTo>
                  <a:cubicBezTo>
                    <a:pt x="21991" y="33562"/>
                    <a:pt x="21860" y="33125"/>
                    <a:pt x="21633" y="32731"/>
                  </a:cubicBezTo>
                  <a:cubicBezTo>
                    <a:pt x="21517" y="32548"/>
                    <a:pt x="21378" y="32380"/>
                    <a:pt x="21210" y="32242"/>
                  </a:cubicBezTo>
                  <a:cubicBezTo>
                    <a:pt x="21130" y="32183"/>
                    <a:pt x="21050" y="32125"/>
                    <a:pt x="20970" y="32074"/>
                  </a:cubicBezTo>
                  <a:cubicBezTo>
                    <a:pt x="20875" y="32016"/>
                    <a:pt x="20773" y="31964"/>
                    <a:pt x="20678" y="31928"/>
                  </a:cubicBezTo>
                  <a:cubicBezTo>
                    <a:pt x="20473" y="31840"/>
                    <a:pt x="20262" y="31782"/>
                    <a:pt x="20043" y="31746"/>
                  </a:cubicBezTo>
                  <a:cubicBezTo>
                    <a:pt x="19795" y="31702"/>
                    <a:pt x="19554" y="31673"/>
                    <a:pt x="19306" y="31658"/>
                  </a:cubicBezTo>
                  <a:cubicBezTo>
                    <a:pt x="19124" y="31651"/>
                    <a:pt x="18934" y="31643"/>
                    <a:pt x="18730" y="31643"/>
                  </a:cubicBezTo>
                  <a:cubicBezTo>
                    <a:pt x="18533" y="31643"/>
                    <a:pt x="18321" y="31643"/>
                    <a:pt x="18117" y="31651"/>
                  </a:cubicBezTo>
                  <a:cubicBezTo>
                    <a:pt x="17993" y="31651"/>
                    <a:pt x="17861" y="31658"/>
                    <a:pt x="17737" y="31658"/>
                  </a:cubicBezTo>
                  <a:lnTo>
                    <a:pt x="17519" y="31658"/>
                  </a:lnTo>
                  <a:cubicBezTo>
                    <a:pt x="17336" y="31658"/>
                    <a:pt x="17154" y="31658"/>
                    <a:pt x="16971" y="31651"/>
                  </a:cubicBezTo>
                  <a:cubicBezTo>
                    <a:pt x="16658" y="31636"/>
                    <a:pt x="16344" y="31600"/>
                    <a:pt x="16037" y="31549"/>
                  </a:cubicBezTo>
                  <a:lnTo>
                    <a:pt x="16037" y="31549"/>
                  </a:lnTo>
                  <a:lnTo>
                    <a:pt x="16059" y="31563"/>
                  </a:lnTo>
                  <a:cubicBezTo>
                    <a:pt x="15709" y="31505"/>
                    <a:pt x="15366" y="31417"/>
                    <a:pt x="15031" y="31293"/>
                  </a:cubicBezTo>
                  <a:cubicBezTo>
                    <a:pt x="14943" y="31249"/>
                    <a:pt x="14863" y="31206"/>
                    <a:pt x="14790" y="31155"/>
                  </a:cubicBezTo>
                  <a:cubicBezTo>
                    <a:pt x="14768" y="31125"/>
                    <a:pt x="14739" y="31104"/>
                    <a:pt x="14717" y="31074"/>
                  </a:cubicBezTo>
                  <a:cubicBezTo>
                    <a:pt x="14710" y="31060"/>
                    <a:pt x="14702" y="31045"/>
                    <a:pt x="14695" y="31031"/>
                  </a:cubicBezTo>
                  <a:cubicBezTo>
                    <a:pt x="14695" y="31016"/>
                    <a:pt x="14688" y="31009"/>
                    <a:pt x="14688" y="30994"/>
                  </a:cubicBezTo>
                  <a:cubicBezTo>
                    <a:pt x="14680" y="30979"/>
                    <a:pt x="14680" y="30965"/>
                    <a:pt x="14688" y="30950"/>
                  </a:cubicBezTo>
                  <a:cubicBezTo>
                    <a:pt x="14688" y="30928"/>
                    <a:pt x="14695" y="30907"/>
                    <a:pt x="14710" y="30885"/>
                  </a:cubicBezTo>
                  <a:cubicBezTo>
                    <a:pt x="14731" y="30834"/>
                    <a:pt x="14761" y="30790"/>
                    <a:pt x="14790" y="30746"/>
                  </a:cubicBezTo>
                  <a:cubicBezTo>
                    <a:pt x="14907" y="30622"/>
                    <a:pt x="15031" y="30505"/>
                    <a:pt x="15169" y="30410"/>
                  </a:cubicBezTo>
                  <a:cubicBezTo>
                    <a:pt x="15490" y="30192"/>
                    <a:pt x="15826" y="30002"/>
                    <a:pt x="16176" y="29834"/>
                  </a:cubicBezTo>
                  <a:cubicBezTo>
                    <a:pt x="16577" y="29630"/>
                    <a:pt x="17008" y="29440"/>
                    <a:pt x="17373" y="29287"/>
                  </a:cubicBezTo>
                  <a:cubicBezTo>
                    <a:pt x="17548" y="29207"/>
                    <a:pt x="17730" y="29134"/>
                    <a:pt x="17905" y="29061"/>
                  </a:cubicBezTo>
                  <a:cubicBezTo>
                    <a:pt x="18584" y="28791"/>
                    <a:pt x="19277" y="28499"/>
                    <a:pt x="19897" y="28083"/>
                  </a:cubicBezTo>
                  <a:cubicBezTo>
                    <a:pt x="20335" y="27798"/>
                    <a:pt x="20707" y="27419"/>
                    <a:pt x="20970" y="26967"/>
                  </a:cubicBezTo>
                  <a:cubicBezTo>
                    <a:pt x="21086" y="26748"/>
                    <a:pt x="21167" y="26507"/>
                    <a:pt x="21210" y="26259"/>
                  </a:cubicBezTo>
                  <a:cubicBezTo>
                    <a:pt x="21232" y="26120"/>
                    <a:pt x="21247" y="25982"/>
                    <a:pt x="21254" y="25836"/>
                  </a:cubicBezTo>
                  <a:cubicBezTo>
                    <a:pt x="21261" y="25697"/>
                    <a:pt x="21254" y="25559"/>
                    <a:pt x="21232" y="25420"/>
                  </a:cubicBezTo>
                  <a:cubicBezTo>
                    <a:pt x="21210" y="25230"/>
                    <a:pt x="21145" y="25048"/>
                    <a:pt x="21043" y="24880"/>
                  </a:cubicBezTo>
                  <a:cubicBezTo>
                    <a:pt x="20933" y="24719"/>
                    <a:pt x="20802" y="24588"/>
                    <a:pt x="20641" y="24486"/>
                  </a:cubicBezTo>
                  <a:cubicBezTo>
                    <a:pt x="20503" y="24391"/>
                    <a:pt x="20349" y="24304"/>
                    <a:pt x="20196" y="24238"/>
                  </a:cubicBezTo>
                  <a:lnTo>
                    <a:pt x="20152" y="24216"/>
                  </a:lnTo>
                  <a:lnTo>
                    <a:pt x="20087" y="24187"/>
                  </a:lnTo>
                  <a:cubicBezTo>
                    <a:pt x="19875" y="24085"/>
                    <a:pt x="19715" y="24004"/>
                    <a:pt x="19547" y="23910"/>
                  </a:cubicBezTo>
                  <a:cubicBezTo>
                    <a:pt x="19452" y="23859"/>
                    <a:pt x="19357" y="23793"/>
                    <a:pt x="19270" y="23735"/>
                  </a:cubicBezTo>
                  <a:lnTo>
                    <a:pt x="19240" y="23713"/>
                  </a:lnTo>
                  <a:lnTo>
                    <a:pt x="19153" y="23654"/>
                  </a:lnTo>
                  <a:cubicBezTo>
                    <a:pt x="19022" y="23567"/>
                    <a:pt x="18890" y="23494"/>
                    <a:pt x="18744" y="23414"/>
                  </a:cubicBezTo>
                  <a:lnTo>
                    <a:pt x="18606" y="23341"/>
                  </a:lnTo>
                  <a:cubicBezTo>
                    <a:pt x="18438" y="23253"/>
                    <a:pt x="18277" y="23151"/>
                    <a:pt x="18124" y="23041"/>
                  </a:cubicBezTo>
                  <a:cubicBezTo>
                    <a:pt x="18088" y="23005"/>
                    <a:pt x="18051" y="22968"/>
                    <a:pt x="18022" y="22932"/>
                  </a:cubicBezTo>
                  <a:cubicBezTo>
                    <a:pt x="18007" y="22917"/>
                    <a:pt x="18000" y="22903"/>
                    <a:pt x="17993" y="22888"/>
                  </a:cubicBezTo>
                  <a:cubicBezTo>
                    <a:pt x="17993" y="22874"/>
                    <a:pt x="17985" y="22866"/>
                    <a:pt x="17985" y="22852"/>
                  </a:cubicBezTo>
                  <a:lnTo>
                    <a:pt x="17985" y="22808"/>
                  </a:lnTo>
                  <a:cubicBezTo>
                    <a:pt x="17993" y="22786"/>
                    <a:pt x="18000" y="22764"/>
                    <a:pt x="18007" y="22742"/>
                  </a:cubicBezTo>
                  <a:cubicBezTo>
                    <a:pt x="18037" y="22677"/>
                    <a:pt x="18080" y="22626"/>
                    <a:pt x="18117" y="22574"/>
                  </a:cubicBezTo>
                  <a:cubicBezTo>
                    <a:pt x="18321" y="22348"/>
                    <a:pt x="18547" y="22151"/>
                    <a:pt x="18788" y="21983"/>
                  </a:cubicBezTo>
                  <a:cubicBezTo>
                    <a:pt x="18992" y="21845"/>
                    <a:pt x="19218" y="21728"/>
                    <a:pt x="19452" y="21641"/>
                  </a:cubicBezTo>
                  <a:cubicBezTo>
                    <a:pt x="20043" y="21444"/>
                    <a:pt x="20649" y="21320"/>
                    <a:pt x="21269" y="21276"/>
                  </a:cubicBezTo>
                  <a:lnTo>
                    <a:pt x="21247" y="21261"/>
                  </a:lnTo>
                  <a:cubicBezTo>
                    <a:pt x="21911" y="21210"/>
                    <a:pt x="22589" y="21196"/>
                    <a:pt x="23253" y="21181"/>
                  </a:cubicBezTo>
                  <a:lnTo>
                    <a:pt x="23355" y="21181"/>
                  </a:lnTo>
                  <a:cubicBezTo>
                    <a:pt x="23698" y="21174"/>
                    <a:pt x="24121" y="21159"/>
                    <a:pt x="24515" y="21144"/>
                  </a:cubicBezTo>
                  <a:cubicBezTo>
                    <a:pt x="24946" y="21123"/>
                    <a:pt x="25376" y="21079"/>
                    <a:pt x="25800" y="20991"/>
                  </a:cubicBezTo>
                  <a:cubicBezTo>
                    <a:pt x="26215" y="20896"/>
                    <a:pt x="26624" y="20765"/>
                    <a:pt x="27018" y="20597"/>
                  </a:cubicBezTo>
                  <a:cubicBezTo>
                    <a:pt x="27448" y="20415"/>
                    <a:pt x="27872" y="20196"/>
                    <a:pt x="28266" y="19955"/>
                  </a:cubicBezTo>
                  <a:cubicBezTo>
                    <a:pt x="28667" y="19714"/>
                    <a:pt x="29039" y="19437"/>
                    <a:pt x="29382" y="19131"/>
                  </a:cubicBezTo>
                  <a:cubicBezTo>
                    <a:pt x="29703" y="18853"/>
                    <a:pt x="29980" y="18532"/>
                    <a:pt x="30221" y="18175"/>
                  </a:cubicBezTo>
                  <a:cubicBezTo>
                    <a:pt x="30316" y="18022"/>
                    <a:pt x="30403" y="17861"/>
                    <a:pt x="30469" y="17686"/>
                  </a:cubicBezTo>
                  <a:cubicBezTo>
                    <a:pt x="30542" y="17518"/>
                    <a:pt x="30593" y="17336"/>
                    <a:pt x="30622" y="17146"/>
                  </a:cubicBezTo>
                  <a:cubicBezTo>
                    <a:pt x="30659" y="16869"/>
                    <a:pt x="30630" y="16584"/>
                    <a:pt x="30535" y="16322"/>
                  </a:cubicBezTo>
                  <a:cubicBezTo>
                    <a:pt x="30425" y="16015"/>
                    <a:pt x="30250" y="15745"/>
                    <a:pt x="30024" y="15512"/>
                  </a:cubicBezTo>
                  <a:cubicBezTo>
                    <a:pt x="29893" y="15381"/>
                    <a:pt x="29747" y="15249"/>
                    <a:pt x="29593" y="15140"/>
                  </a:cubicBezTo>
                  <a:cubicBezTo>
                    <a:pt x="29411" y="15001"/>
                    <a:pt x="29214" y="14877"/>
                    <a:pt x="29010" y="14775"/>
                  </a:cubicBezTo>
                  <a:cubicBezTo>
                    <a:pt x="28849" y="14687"/>
                    <a:pt x="28689" y="14607"/>
                    <a:pt x="28521" y="14542"/>
                  </a:cubicBezTo>
                  <a:cubicBezTo>
                    <a:pt x="28419" y="14505"/>
                    <a:pt x="28317" y="14469"/>
                    <a:pt x="28207" y="14447"/>
                  </a:cubicBezTo>
                  <a:cubicBezTo>
                    <a:pt x="27974" y="14396"/>
                    <a:pt x="27733" y="14366"/>
                    <a:pt x="27492" y="14345"/>
                  </a:cubicBezTo>
                  <a:cubicBezTo>
                    <a:pt x="27208" y="14315"/>
                    <a:pt x="26916" y="14293"/>
                    <a:pt x="26631" y="14279"/>
                  </a:cubicBezTo>
                  <a:lnTo>
                    <a:pt x="26442" y="14257"/>
                  </a:lnTo>
                  <a:cubicBezTo>
                    <a:pt x="25960" y="14228"/>
                    <a:pt x="25457" y="14206"/>
                    <a:pt x="24975" y="14126"/>
                  </a:cubicBezTo>
                  <a:lnTo>
                    <a:pt x="24931" y="14118"/>
                  </a:lnTo>
                  <a:cubicBezTo>
                    <a:pt x="24691" y="14082"/>
                    <a:pt x="24450" y="14024"/>
                    <a:pt x="24224" y="13929"/>
                  </a:cubicBezTo>
                  <a:cubicBezTo>
                    <a:pt x="24143" y="13892"/>
                    <a:pt x="24070" y="13856"/>
                    <a:pt x="24005" y="13805"/>
                  </a:cubicBezTo>
                  <a:cubicBezTo>
                    <a:pt x="23968" y="13775"/>
                    <a:pt x="23932" y="13739"/>
                    <a:pt x="23903" y="13702"/>
                  </a:cubicBezTo>
                  <a:cubicBezTo>
                    <a:pt x="23881" y="13673"/>
                    <a:pt x="23866" y="13644"/>
                    <a:pt x="23851" y="13608"/>
                  </a:cubicBezTo>
                  <a:cubicBezTo>
                    <a:pt x="23844" y="13578"/>
                    <a:pt x="23837" y="13542"/>
                    <a:pt x="23830" y="13513"/>
                  </a:cubicBezTo>
                  <a:cubicBezTo>
                    <a:pt x="23830" y="13462"/>
                    <a:pt x="23830" y="13418"/>
                    <a:pt x="23837" y="13367"/>
                  </a:cubicBezTo>
                  <a:cubicBezTo>
                    <a:pt x="23851" y="13287"/>
                    <a:pt x="23881" y="13199"/>
                    <a:pt x="23917" y="13119"/>
                  </a:cubicBezTo>
                  <a:cubicBezTo>
                    <a:pt x="24027" y="12900"/>
                    <a:pt x="24158" y="12688"/>
                    <a:pt x="24318" y="12499"/>
                  </a:cubicBezTo>
                  <a:cubicBezTo>
                    <a:pt x="24435" y="12367"/>
                    <a:pt x="24523" y="12265"/>
                    <a:pt x="24618" y="12170"/>
                  </a:cubicBezTo>
                  <a:cubicBezTo>
                    <a:pt x="24691" y="12090"/>
                    <a:pt x="24778" y="12017"/>
                    <a:pt x="24873" y="11951"/>
                  </a:cubicBezTo>
                  <a:lnTo>
                    <a:pt x="24895" y="11930"/>
                  </a:lnTo>
                  <a:cubicBezTo>
                    <a:pt x="25165" y="11754"/>
                    <a:pt x="25442" y="11601"/>
                    <a:pt x="25727" y="11463"/>
                  </a:cubicBezTo>
                  <a:lnTo>
                    <a:pt x="25967" y="11339"/>
                  </a:lnTo>
                  <a:cubicBezTo>
                    <a:pt x="26179" y="11236"/>
                    <a:pt x="26471" y="11098"/>
                    <a:pt x="26733" y="10945"/>
                  </a:cubicBezTo>
                  <a:cubicBezTo>
                    <a:pt x="27040" y="10784"/>
                    <a:pt x="27317" y="10587"/>
                    <a:pt x="27572" y="10361"/>
                  </a:cubicBezTo>
                  <a:cubicBezTo>
                    <a:pt x="27689" y="10251"/>
                    <a:pt x="27791" y="10127"/>
                    <a:pt x="27879" y="9996"/>
                  </a:cubicBezTo>
                  <a:cubicBezTo>
                    <a:pt x="27981" y="9857"/>
                    <a:pt x="28054" y="9704"/>
                    <a:pt x="28105" y="9544"/>
                  </a:cubicBezTo>
                  <a:cubicBezTo>
                    <a:pt x="28156" y="9391"/>
                    <a:pt x="28178" y="9230"/>
                    <a:pt x="28178" y="9062"/>
                  </a:cubicBezTo>
                  <a:cubicBezTo>
                    <a:pt x="28178" y="8982"/>
                    <a:pt x="28178" y="8902"/>
                    <a:pt x="28163" y="8821"/>
                  </a:cubicBezTo>
                  <a:lnTo>
                    <a:pt x="28163" y="8792"/>
                  </a:lnTo>
                  <a:cubicBezTo>
                    <a:pt x="28156" y="8697"/>
                    <a:pt x="28142" y="8610"/>
                    <a:pt x="28112" y="8530"/>
                  </a:cubicBezTo>
                  <a:cubicBezTo>
                    <a:pt x="28076" y="8384"/>
                    <a:pt x="28003" y="8245"/>
                    <a:pt x="27915" y="8121"/>
                  </a:cubicBezTo>
                  <a:cubicBezTo>
                    <a:pt x="27821" y="8004"/>
                    <a:pt x="27711" y="7895"/>
                    <a:pt x="27580" y="7815"/>
                  </a:cubicBezTo>
                  <a:cubicBezTo>
                    <a:pt x="27463" y="7742"/>
                    <a:pt x="27339" y="7683"/>
                    <a:pt x="27208" y="7639"/>
                  </a:cubicBezTo>
                  <a:cubicBezTo>
                    <a:pt x="27084" y="7596"/>
                    <a:pt x="26952" y="7552"/>
                    <a:pt x="26814" y="7523"/>
                  </a:cubicBezTo>
                  <a:lnTo>
                    <a:pt x="26712" y="7501"/>
                  </a:lnTo>
                  <a:lnTo>
                    <a:pt x="26631" y="7486"/>
                  </a:lnTo>
                  <a:cubicBezTo>
                    <a:pt x="26420" y="7442"/>
                    <a:pt x="26201" y="7377"/>
                    <a:pt x="25997" y="7304"/>
                  </a:cubicBezTo>
                  <a:cubicBezTo>
                    <a:pt x="25924" y="7267"/>
                    <a:pt x="25851" y="7224"/>
                    <a:pt x="25785" y="7173"/>
                  </a:cubicBezTo>
                  <a:cubicBezTo>
                    <a:pt x="25697" y="7107"/>
                    <a:pt x="25632" y="7012"/>
                    <a:pt x="25595" y="6903"/>
                  </a:cubicBezTo>
                  <a:cubicBezTo>
                    <a:pt x="25566" y="6815"/>
                    <a:pt x="25544" y="6727"/>
                    <a:pt x="25537" y="6633"/>
                  </a:cubicBezTo>
                  <a:cubicBezTo>
                    <a:pt x="25522" y="6501"/>
                    <a:pt x="25530" y="6370"/>
                    <a:pt x="25551" y="6239"/>
                  </a:cubicBezTo>
                  <a:lnTo>
                    <a:pt x="25551" y="6239"/>
                  </a:lnTo>
                  <a:lnTo>
                    <a:pt x="25537" y="6261"/>
                  </a:lnTo>
                  <a:cubicBezTo>
                    <a:pt x="25595" y="5991"/>
                    <a:pt x="25683" y="5721"/>
                    <a:pt x="25800" y="5465"/>
                  </a:cubicBezTo>
                  <a:cubicBezTo>
                    <a:pt x="25938" y="5159"/>
                    <a:pt x="26091" y="4860"/>
                    <a:pt x="26230" y="4597"/>
                  </a:cubicBezTo>
                  <a:cubicBezTo>
                    <a:pt x="26493" y="4123"/>
                    <a:pt x="26719" y="3634"/>
                    <a:pt x="26901" y="3123"/>
                  </a:cubicBezTo>
                  <a:cubicBezTo>
                    <a:pt x="27040" y="2729"/>
                    <a:pt x="27091" y="2306"/>
                    <a:pt x="27047" y="1890"/>
                  </a:cubicBezTo>
                  <a:cubicBezTo>
                    <a:pt x="27025" y="1693"/>
                    <a:pt x="26974" y="1496"/>
                    <a:pt x="26894" y="1307"/>
                  </a:cubicBezTo>
                  <a:cubicBezTo>
                    <a:pt x="26799" y="1080"/>
                    <a:pt x="26675" y="869"/>
                    <a:pt x="26522" y="679"/>
                  </a:cubicBezTo>
                  <a:cubicBezTo>
                    <a:pt x="26354" y="482"/>
                    <a:pt x="26172" y="300"/>
                    <a:pt x="25975" y="139"/>
                  </a:cubicBezTo>
                  <a:cubicBezTo>
                    <a:pt x="25916" y="88"/>
                    <a:pt x="25858" y="52"/>
                    <a:pt x="25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2707870" y="2976729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1" y="0"/>
                    <a:pt x="1" y="7"/>
                    <a:pt x="8" y="15"/>
                  </a:cubicBez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2638306" y="3494019"/>
              <a:ext cx="980" cy="33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0" y="1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797885" y="2730935"/>
              <a:ext cx="1168869" cy="1589072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2784358" y="2972418"/>
              <a:ext cx="261" cy="33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46"/>
          <p:cNvGrpSpPr/>
          <p:nvPr/>
        </p:nvGrpSpPr>
        <p:grpSpPr>
          <a:xfrm>
            <a:off x="7521508" y="535805"/>
            <a:ext cx="2002408" cy="1487057"/>
            <a:chOff x="5970100" y="2577200"/>
            <a:chExt cx="1120918" cy="832432"/>
          </a:xfrm>
        </p:grpSpPr>
        <p:sp>
          <p:nvSpPr>
            <p:cNvPr id="598" name="Google Shape;598;p46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46"/>
          <p:cNvGrpSpPr/>
          <p:nvPr/>
        </p:nvGrpSpPr>
        <p:grpSpPr>
          <a:xfrm>
            <a:off x="768868" y="535798"/>
            <a:ext cx="1317273" cy="1269469"/>
            <a:chOff x="2965225" y="3819273"/>
            <a:chExt cx="987955" cy="952102"/>
          </a:xfrm>
        </p:grpSpPr>
        <p:sp>
          <p:nvSpPr>
            <p:cNvPr id="601" name="Google Shape;601;p46"/>
            <p:cNvSpPr/>
            <p:nvPr/>
          </p:nvSpPr>
          <p:spPr>
            <a:xfrm>
              <a:off x="3334797" y="3819273"/>
              <a:ext cx="493525" cy="809543"/>
            </a:xfrm>
            <a:custGeom>
              <a:avLst/>
              <a:gdLst/>
              <a:ahLst/>
              <a:cxnLst/>
              <a:rect l="l" t="t" r="r" b="b"/>
              <a:pathLst>
                <a:path w="15111" h="24787" extrusionOk="0">
                  <a:moveTo>
                    <a:pt x="271" y="1"/>
                  </a:moveTo>
                  <a:cubicBezTo>
                    <a:pt x="241" y="1"/>
                    <a:pt x="212" y="8"/>
                    <a:pt x="190" y="15"/>
                  </a:cubicBezTo>
                  <a:cubicBezTo>
                    <a:pt x="66" y="59"/>
                    <a:pt x="1" y="198"/>
                    <a:pt x="44" y="322"/>
                  </a:cubicBezTo>
                  <a:cubicBezTo>
                    <a:pt x="95" y="504"/>
                    <a:pt x="139" y="679"/>
                    <a:pt x="183" y="862"/>
                  </a:cubicBezTo>
                  <a:cubicBezTo>
                    <a:pt x="592" y="2686"/>
                    <a:pt x="650" y="4561"/>
                    <a:pt x="657" y="6319"/>
                  </a:cubicBezTo>
                  <a:cubicBezTo>
                    <a:pt x="657" y="6888"/>
                    <a:pt x="657" y="7465"/>
                    <a:pt x="643" y="8034"/>
                  </a:cubicBezTo>
                  <a:cubicBezTo>
                    <a:pt x="628" y="9289"/>
                    <a:pt x="621" y="10587"/>
                    <a:pt x="686" y="11857"/>
                  </a:cubicBezTo>
                  <a:cubicBezTo>
                    <a:pt x="796" y="13936"/>
                    <a:pt x="1131" y="15680"/>
                    <a:pt x="1715" y="17198"/>
                  </a:cubicBezTo>
                  <a:cubicBezTo>
                    <a:pt x="1992" y="17913"/>
                    <a:pt x="2343" y="18606"/>
                    <a:pt x="2773" y="19248"/>
                  </a:cubicBezTo>
                  <a:cubicBezTo>
                    <a:pt x="3174" y="19853"/>
                    <a:pt x="3641" y="20415"/>
                    <a:pt x="4167" y="20919"/>
                  </a:cubicBezTo>
                  <a:cubicBezTo>
                    <a:pt x="5137" y="21874"/>
                    <a:pt x="6334" y="22670"/>
                    <a:pt x="7734" y="23297"/>
                  </a:cubicBezTo>
                  <a:cubicBezTo>
                    <a:pt x="9084" y="23881"/>
                    <a:pt x="10500" y="24289"/>
                    <a:pt x="11959" y="24508"/>
                  </a:cubicBezTo>
                  <a:cubicBezTo>
                    <a:pt x="12302" y="24559"/>
                    <a:pt x="12667" y="24603"/>
                    <a:pt x="13061" y="24647"/>
                  </a:cubicBezTo>
                  <a:cubicBezTo>
                    <a:pt x="13075" y="24669"/>
                    <a:pt x="13097" y="24691"/>
                    <a:pt x="13119" y="24713"/>
                  </a:cubicBezTo>
                  <a:cubicBezTo>
                    <a:pt x="13178" y="24758"/>
                    <a:pt x="13249" y="24787"/>
                    <a:pt x="13321" y="24787"/>
                  </a:cubicBezTo>
                  <a:cubicBezTo>
                    <a:pt x="13329" y="24787"/>
                    <a:pt x="13337" y="24786"/>
                    <a:pt x="13345" y="24786"/>
                  </a:cubicBezTo>
                  <a:cubicBezTo>
                    <a:pt x="13455" y="24786"/>
                    <a:pt x="13549" y="24734"/>
                    <a:pt x="13622" y="24662"/>
                  </a:cubicBezTo>
                  <a:cubicBezTo>
                    <a:pt x="13878" y="24384"/>
                    <a:pt x="14089" y="24071"/>
                    <a:pt x="14264" y="23735"/>
                  </a:cubicBezTo>
                  <a:cubicBezTo>
                    <a:pt x="14432" y="23414"/>
                    <a:pt x="14578" y="23078"/>
                    <a:pt x="14688" y="22728"/>
                  </a:cubicBezTo>
                  <a:cubicBezTo>
                    <a:pt x="14914" y="21977"/>
                    <a:pt x="15045" y="21203"/>
                    <a:pt x="15082" y="20423"/>
                  </a:cubicBezTo>
                  <a:cubicBezTo>
                    <a:pt x="15111" y="19635"/>
                    <a:pt x="15074" y="18839"/>
                    <a:pt x="14965" y="18051"/>
                  </a:cubicBezTo>
                  <a:cubicBezTo>
                    <a:pt x="14855" y="17307"/>
                    <a:pt x="14695" y="16577"/>
                    <a:pt x="14469" y="15855"/>
                  </a:cubicBezTo>
                  <a:cubicBezTo>
                    <a:pt x="13520" y="12849"/>
                    <a:pt x="11368" y="10507"/>
                    <a:pt x="9610" y="8807"/>
                  </a:cubicBezTo>
                  <a:cubicBezTo>
                    <a:pt x="8544" y="7778"/>
                    <a:pt x="7406" y="6801"/>
                    <a:pt x="6297" y="5852"/>
                  </a:cubicBezTo>
                  <a:lnTo>
                    <a:pt x="6268" y="5823"/>
                  </a:lnTo>
                  <a:lnTo>
                    <a:pt x="6151" y="5721"/>
                  </a:lnTo>
                  <a:cubicBezTo>
                    <a:pt x="5086" y="4809"/>
                    <a:pt x="3984" y="3868"/>
                    <a:pt x="2963" y="2876"/>
                  </a:cubicBezTo>
                  <a:cubicBezTo>
                    <a:pt x="2583" y="2511"/>
                    <a:pt x="2255" y="2175"/>
                    <a:pt x="1949" y="1854"/>
                  </a:cubicBezTo>
                  <a:cubicBezTo>
                    <a:pt x="1693" y="1584"/>
                    <a:pt x="1438" y="1300"/>
                    <a:pt x="1190" y="1008"/>
                  </a:cubicBezTo>
                  <a:cubicBezTo>
                    <a:pt x="1066" y="855"/>
                    <a:pt x="942" y="709"/>
                    <a:pt x="818" y="555"/>
                  </a:cubicBezTo>
                  <a:lnTo>
                    <a:pt x="672" y="358"/>
                  </a:lnTo>
                  <a:cubicBezTo>
                    <a:pt x="606" y="271"/>
                    <a:pt x="541" y="183"/>
                    <a:pt x="468" y="103"/>
                  </a:cubicBezTo>
                  <a:cubicBezTo>
                    <a:pt x="416" y="37"/>
                    <a:pt x="35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2965225" y="4420955"/>
              <a:ext cx="590525" cy="304326"/>
            </a:xfrm>
            <a:custGeom>
              <a:avLst/>
              <a:gdLst/>
              <a:ahLst/>
              <a:cxnLst/>
              <a:rect l="l" t="t" r="r" b="b"/>
              <a:pathLst>
                <a:path w="18081" h="9318" extrusionOk="0">
                  <a:moveTo>
                    <a:pt x="256" y="0"/>
                  </a:moveTo>
                  <a:cubicBezTo>
                    <a:pt x="190" y="0"/>
                    <a:pt x="117" y="30"/>
                    <a:pt x="73" y="81"/>
                  </a:cubicBezTo>
                  <a:cubicBezTo>
                    <a:pt x="8" y="168"/>
                    <a:pt x="0" y="292"/>
                    <a:pt x="66" y="380"/>
                  </a:cubicBezTo>
                  <a:lnTo>
                    <a:pt x="110" y="431"/>
                  </a:lnTo>
                  <a:cubicBezTo>
                    <a:pt x="548" y="1022"/>
                    <a:pt x="1007" y="1635"/>
                    <a:pt x="1474" y="2218"/>
                  </a:cubicBezTo>
                  <a:cubicBezTo>
                    <a:pt x="1978" y="2831"/>
                    <a:pt x="2503" y="3430"/>
                    <a:pt x="3043" y="3999"/>
                  </a:cubicBezTo>
                  <a:cubicBezTo>
                    <a:pt x="4115" y="5137"/>
                    <a:pt x="5305" y="6158"/>
                    <a:pt x="6589" y="7034"/>
                  </a:cubicBezTo>
                  <a:cubicBezTo>
                    <a:pt x="7224" y="7464"/>
                    <a:pt x="7887" y="7844"/>
                    <a:pt x="8573" y="8172"/>
                  </a:cubicBezTo>
                  <a:cubicBezTo>
                    <a:pt x="9252" y="8493"/>
                    <a:pt x="9960" y="8756"/>
                    <a:pt x="10682" y="8953"/>
                  </a:cubicBezTo>
                  <a:cubicBezTo>
                    <a:pt x="11579" y="9193"/>
                    <a:pt x="12506" y="9317"/>
                    <a:pt x="13432" y="9317"/>
                  </a:cubicBezTo>
                  <a:cubicBezTo>
                    <a:pt x="14038" y="9310"/>
                    <a:pt x="14636" y="9259"/>
                    <a:pt x="15235" y="9157"/>
                  </a:cubicBezTo>
                  <a:cubicBezTo>
                    <a:pt x="16154" y="8996"/>
                    <a:pt x="17059" y="8726"/>
                    <a:pt x="17920" y="8354"/>
                  </a:cubicBezTo>
                  <a:cubicBezTo>
                    <a:pt x="18022" y="8311"/>
                    <a:pt x="18080" y="8194"/>
                    <a:pt x="18044" y="8084"/>
                  </a:cubicBezTo>
                  <a:cubicBezTo>
                    <a:pt x="18051" y="8033"/>
                    <a:pt x="18051" y="7982"/>
                    <a:pt x="18029" y="7931"/>
                  </a:cubicBezTo>
                  <a:cubicBezTo>
                    <a:pt x="17832" y="7552"/>
                    <a:pt x="17606" y="7172"/>
                    <a:pt x="17365" y="6815"/>
                  </a:cubicBezTo>
                  <a:cubicBezTo>
                    <a:pt x="17110" y="6443"/>
                    <a:pt x="16869" y="6107"/>
                    <a:pt x="16621" y="5801"/>
                  </a:cubicBezTo>
                  <a:cubicBezTo>
                    <a:pt x="16088" y="5137"/>
                    <a:pt x="15505" y="4509"/>
                    <a:pt x="14870" y="3933"/>
                  </a:cubicBezTo>
                  <a:cubicBezTo>
                    <a:pt x="14250" y="3378"/>
                    <a:pt x="13578" y="2875"/>
                    <a:pt x="12863" y="2445"/>
                  </a:cubicBezTo>
                  <a:cubicBezTo>
                    <a:pt x="12469" y="2196"/>
                    <a:pt x="12097" y="1985"/>
                    <a:pt x="11725" y="1803"/>
                  </a:cubicBezTo>
                  <a:cubicBezTo>
                    <a:pt x="11302" y="1591"/>
                    <a:pt x="10857" y="1409"/>
                    <a:pt x="10397" y="1270"/>
                  </a:cubicBezTo>
                  <a:cubicBezTo>
                    <a:pt x="9879" y="1102"/>
                    <a:pt x="9347" y="985"/>
                    <a:pt x="8814" y="905"/>
                  </a:cubicBezTo>
                  <a:cubicBezTo>
                    <a:pt x="8289" y="825"/>
                    <a:pt x="7763" y="781"/>
                    <a:pt x="7238" y="759"/>
                  </a:cubicBezTo>
                  <a:cubicBezTo>
                    <a:pt x="6654" y="730"/>
                    <a:pt x="6071" y="723"/>
                    <a:pt x="5502" y="715"/>
                  </a:cubicBezTo>
                  <a:cubicBezTo>
                    <a:pt x="5042" y="708"/>
                    <a:pt x="4597" y="701"/>
                    <a:pt x="4145" y="686"/>
                  </a:cubicBezTo>
                  <a:lnTo>
                    <a:pt x="4086" y="686"/>
                  </a:lnTo>
                  <a:cubicBezTo>
                    <a:pt x="2839" y="628"/>
                    <a:pt x="1890" y="497"/>
                    <a:pt x="1022" y="241"/>
                  </a:cubicBezTo>
                  <a:cubicBezTo>
                    <a:pt x="839" y="190"/>
                    <a:pt x="686" y="132"/>
                    <a:pt x="526" y="73"/>
                  </a:cubicBezTo>
                  <a:lnTo>
                    <a:pt x="365" y="15"/>
                  </a:lnTo>
                  <a:cubicBezTo>
                    <a:pt x="329" y="8"/>
                    <a:pt x="292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Picture 20">
            <a:extLst>
              <a:ext uri="{FF2B5EF4-FFF2-40B4-BE49-F238E27FC236}">
                <a16:creationId xmlns:a16="http://schemas.microsoft.com/office/drawing/2014/main" xmlns="" id="{5BB5FE35-7498-14FD-A561-5AE11DC1B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26214" y="2534740"/>
            <a:ext cx="3167689" cy="37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56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461913" y="141400"/>
            <a:ext cx="11528982" cy="2662759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rút ra những điều cần lưu ý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viết bài văn phân tích, đánh giá một bài thơ.</a:t>
            </a:r>
          </a:p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đánh giá nội dung, nghệ thuật của một tác phẩm văn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BA1983-2207-66E7-1465-3CFB0E49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2994660"/>
            <a:ext cx="755904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0"/>
          <p:cNvGrpSpPr/>
          <p:nvPr/>
        </p:nvGrpSpPr>
        <p:grpSpPr>
          <a:xfrm>
            <a:off x="324997" y="5384949"/>
            <a:ext cx="1256931" cy="1315979"/>
            <a:chOff x="4458798" y="3801637"/>
            <a:chExt cx="942698" cy="986984"/>
          </a:xfrm>
        </p:grpSpPr>
        <p:sp>
          <p:nvSpPr>
            <p:cNvPr id="783" name="Google Shape;783;p50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50"/>
          <p:cNvGrpSpPr/>
          <p:nvPr/>
        </p:nvGrpSpPr>
        <p:grpSpPr>
          <a:xfrm rot="7656128" flipH="1">
            <a:off x="1008265" y="-293465"/>
            <a:ext cx="1389391" cy="2896492"/>
            <a:chOff x="1117397" y="404909"/>
            <a:chExt cx="1041999" cy="2172279"/>
          </a:xfrm>
        </p:grpSpPr>
        <p:sp>
          <p:nvSpPr>
            <p:cNvPr id="790" name="Google Shape;790;p50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Hình chữ nhật: Góc Tròn 8">
            <a:extLst>
              <a:ext uri="{FF2B5EF4-FFF2-40B4-BE49-F238E27FC236}">
                <a16:creationId xmlns:a16="http://schemas.microsoft.com/office/drawing/2014/main" xmlns="" id="{0105E5F7-0DC2-1B37-466A-597B45717317}"/>
              </a:ext>
            </a:extLst>
          </p:cNvPr>
          <p:cNvSpPr/>
          <p:nvPr/>
        </p:nvSpPr>
        <p:spPr>
          <a:xfrm>
            <a:off x="1989439" y="550455"/>
            <a:ext cx="8637372" cy="11731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Khi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viết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văn phân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tích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đánh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một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thơ.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851984-5534-3D5F-C2CF-35C76237F91D}"/>
              </a:ext>
            </a:extLst>
          </p:cNvPr>
          <p:cNvSpPr txBox="1"/>
          <p:nvPr/>
        </p:nvSpPr>
        <p:spPr>
          <a:xfrm>
            <a:off x="1562533" y="2071792"/>
            <a:ext cx="9237271" cy="335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Luôn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lí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lẽ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0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0"/>
          <p:cNvGrpSpPr/>
          <p:nvPr/>
        </p:nvGrpSpPr>
        <p:grpSpPr>
          <a:xfrm>
            <a:off x="324997" y="5384949"/>
            <a:ext cx="1256931" cy="1315979"/>
            <a:chOff x="4458798" y="3801637"/>
            <a:chExt cx="942698" cy="986984"/>
          </a:xfrm>
        </p:grpSpPr>
        <p:sp>
          <p:nvSpPr>
            <p:cNvPr id="783" name="Google Shape;783;p50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50"/>
          <p:cNvGrpSpPr/>
          <p:nvPr/>
        </p:nvGrpSpPr>
        <p:grpSpPr>
          <a:xfrm rot="7656128" flipH="1">
            <a:off x="1008265" y="-293465"/>
            <a:ext cx="1389391" cy="2896492"/>
            <a:chOff x="1117397" y="404909"/>
            <a:chExt cx="1041999" cy="2172279"/>
          </a:xfrm>
        </p:grpSpPr>
        <p:sp>
          <p:nvSpPr>
            <p:cNvPr id="790" name="Google Shape;790;p50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Hình chữ nhật: Góc Tròn 8">
            <a:extLst>
              <a:ext uri="{FF2B5EF4-FFF2-40B4-BE49-F238E27FC236}">
                <a16:creationId xmlns:a16="http://schemas.microsoft.com/office/drawing/2014/main" xmlns="" id="{0105E5F7-0DC2-1B37-466A-597B45717317}"/>
              </a:ext>
            </a:extLst>
          </p:cNvPr>
          <p:cNvSpPr/>
          <p:nvPr/>
        </p:nvSpPr>
        <p:spPr>
          <a:xfrm>
            <a:off x="1302315" y="708702"/>
            <a:ext cx="9744626" cy="144793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dung,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851984-5534-3D5F-C2CF-35C76237F91D}"/>
              </a:ext>
            </a:extLst>
          </p:cNvPr>
          <p:cNvSpPr txBox="1"/>
          <p:nvPr/>
        </p:nvSpPr>
        <p:spPr>
          <a:xfrm>
            <a:off x="1966453" y="2208992"/>
            <a:ext cx="8847322" cy="194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Nắm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j-lt"/>
                <a:ea typeface="Yu Mincho" panose="02020400000000000000" pitchFamily="18" charset="-128"/>
                <a:cs typeface="Calibri" panose="020F0502020204030204" pitchFamily="34" charset="0"/>
              </a:rPr>
              <a:t>Xác định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hứng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đạo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0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7" y="-140132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xmlns="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xmlns="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xmlns="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xmlns="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xmlns="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xmlns="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xmlns="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xmlns="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xmlns="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xmlns="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xmlns="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xmlns="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xmlns="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xmlns="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xmlns="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xmlns="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xmlns="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xmlns="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xmlns="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xmlns="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xmlns="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xmlns="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xmlns="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xmlns="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xmlns="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xmlns="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xmlns="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xmlns="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xmlns="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8C6575-801C-4F6E-839C-957AA570E83A}"/>
              </a:ext>
            </a:extLst>
          </p:cNvPr>
          <p:cNvSpPr txBox="1"/>
          <p:nvPr/>
        </p:nvSpPr>
        <p:spPr>
          <a:xfrm>
            <a:off x="1188720" y="255643"/>
            <a:ext cx="9196251" cy="523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  <a:p>
            <a:pPr algn="ctr" defTabSz="914217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GIAO CẢM VỚI THIÊN NHIÊN</a:t>
            </a:r>
          </a:p>
          <a:p>
            <a:pPr algn="ctr" defTabSz="914217">
              <a:lnSpc>
                <a:spcPct val="13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theo)</a:t>
            </a:r>
          </a:p>
          <a:p>
            <a:pPr algn="ctr" defTabSz="914217">
              <a:lnSpc>
                <a:spcPct val="130000"/>
              </a:lnSpc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</a:p>
          <a:p>
            <a:pPr algn="ctr" defTabSz="914217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thực hiện: 01 tiết </a:t>
            </a:r>
          </a:p>
          <a:p>
            <a:pPr algn="ctr" defTabSz="914217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675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HOẠT ĐỘNG NHÓM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Viết đoạn văn ngắn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–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A0,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213" y="5242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234154" y="94268"/>
            <a:ext cx="5938886" cy="744718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kĩ năng viết đoạn văn: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60377"/>
              </p:ext>
            </p:extLst>
          </p:nvPr>
        </p:nvGraphicFramePr>
        <p:xfrm>
          <a:off x="188536" y="918587"/>
          <a:ext cx="11792933" cy="5652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557">
                  <a:extLst>
                    <a:ext uri="{9D8B030D-6E8A-4147-A177-3AD203B41FA5}">
                      <a16:colId xmlns:a16="http://schemas.microsoft.com/office/drawing/2014/main" xmlns="" val="910493079"/>
                    </a:ext>
                  </a:extLst>
                </a:gridCol>
                <a:gridCol w="8491315">
                  <a:extLst>
                    <a:ext uri="{9D8B030D-6E8A-4147-A177-3AD203B41FA5}">
                      <a16:colId xmlns:a16="http://schemas.microsoft.com/office/drawing/2014/main" xmlns="" val="3907476045"/>
                    </a:ext>
                  </a:extLst>
                </a:gridCol>
                <a:gridCol w="2408061">
                  <a:extLst>
                    <a:ext uri="{9D8B030D-6E8A-4147-A177-3AD203B41FA5}">
                      <a16:colId xmlns:a16="http://schemas.microsoft.com/office/drawing/2014/main" xmlns="" val="387105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033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10 - 15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881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534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347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4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465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Viết một bài văn phân tích, đánh giá tình cảm với thiên nhiên trong một bài thơ anh/chị đã học ?</a:t>
            </a:r>
          </a:p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213" y="5242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HOẠT ĐỘNG NHÓM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/A0,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213" y="5242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7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6981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213" y="5242260"/>
            <a:ext cx="609600" cy="609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52702"/>
              </p:ext>
            </p:extLst>
          </p:nvPr>
        </p:nvGraphicFramePr>
        <p:xfrm>
          <a:off x="563146" y="315099"/>
          <a:ext cx="11035227" cy="505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2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Anh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vi-VN" sz="2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72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“Thu hứng” là một trong những </a:t>
                      </a:r>
                      <a:r>
                        <a:rPr lang="vi-VN" sz="2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 phẩm 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 tiếng của Đỗ Phủ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chừng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1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698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00481"/>
              </p:ext>
            </p:extLst>
          </p:nvPr>
        </p:nvGraphicFramePr>
        <p:xfrm>
          <a:off x="156881" y="531341"/>
          <a:ext cx="11544968" cy="5135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0492">
                  <a:extLst>
                    <a:ext uri="{9D8B030D-6E8A-4147-A177-3AD203B41FA5}">
                      <a16:colId xmlns:a16="http://schemas.microsoft.com/office/drawing/2014/main" xmlns="" val="1428715490"/>
                    </a:ext>
                  </a:extLst>
                </a:gridCol>
                <a:gridCol w="2644476">
                  <a:extLst>
                    <a:ext uri="{9D8B030D-6E8A-4147-A177-3AD203B41FA5}">
                      <a16:colId xmlns:a16="http://schemas.microsoft.com/office/drawing/2014/main" xmlns="" val="2593902069"/>
                    </a:ext>
                  </a:extLst>
                </a:gridCol>
              </a:tblGrid>
              <a:tr h="64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282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Anh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800" b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627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951727"/>
                  </a:ext>
                </a:extLst>
              </a:tr>
              <a:tr h="62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="0" u="sng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vi-VN" sz="2800" b="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2554940"/>
                  </a:ext>
                </a:extLst>
              </a:tr>
              <a:tr h="1037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“Thu hứng” là một trong những </a:t>
                      </a:r>
                      <a:r>
                        <a:rPr lang="vi-VN" sz="2800" b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 phẩm 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 tiếng của Đỗ Phủ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2829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chừng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55635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1405" y="852616"/>
            <a:ext cx="843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94574" y="1221948"/>
            <a:ext cx="2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4573" y="2211859"/>
            <a:ext cx="234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573" y="3595816"/>
            <a:ext cx="2347784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1070" y="4757351"/>
            <a:ext cx="2261287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6929" y="3074714"/>
            <a:ext cx="2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0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D951935-28E9-4DAA-8F1C-CC1E07F8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97DE7C-05B0-4874-AAEC-94355881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83" y="140316"/>
            <a:ext cx="9512453" cy="67176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90C96B7-E19D-4235-90DA-5C8ED14774B9}"/>
              </a:ext>
            </a:extLst>
          </p:cNvPr>
          <p:cNvSpPr txBox="1"/>
          <p:nvPr/>
        </p:nvSpPr>
        <p:spPr>
          <a:xfrm>
            <a:off x="1066268" y="1620037"/>
            <a:ext cx="610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3.Luyện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45">
            <a:extLst>
              <a:ext uri="{FF2B5EF4-FFF2-40B4-BE49-F238E27FC236}">
                <a16:creationId xmlns:a16="http://schemas.microsoft.com/office/drawing/2014/main" xmlns="" id="{F9B780F1-175B-49E1-AA65-652C8AE6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002" y="2624130"/>
            <a:ext cx="4532062" cy="3885053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643943EB-95BA-42C1-95A8-E45A521EF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71180" y="3429000"/>
            <a:ext cx="4682585" cy="4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6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56951" y="1433660"/>
            <a:ext cx="8625017" cy="469454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này, 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 là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cảm với thiên nhiên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97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69F09-E66B-4FE8-9D07-5BB72230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383"/>
            <a:ext cx="10863470" cy="882305"/>
          </a:xfrm>
        </p:spPr>
        <p:txBody>
          <a:bodyPr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9E33C-F612-4F12-A031-98AE3C2E2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-Những biểu hiện giao cảm với thiên nhiên: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Chiêm ngưỡng, ngắm nhìn và cảm nhận được vẻ đẹp của thiên nhiên.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Rung động trước vẻ đẹp của thiên nhiên.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Có những suy ngẫm, chiêm nghiệm khi ngắm nhìn thiên nhiên.</a:t>
            </a:r>
          </a:p>
        </p:txBody>
      </p:sp>
    </p:spTree>
    <p:extLst>
      <p:ext uri="{BB962C8B-B14F-4D97-AF65-F5344CB8AC3E}">
        <p14:creationId xmlns:p14="http://schemas.microsoft.com/office/powerpoint/2010/main" val="4370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56951" y="1433660"/>
            <a:ext cx="8625017" cy="469454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372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/>
          <p:nvPr/>
        </p:nvSpPr>
        <p:spPr>
          <a:xfrm>
            <a:off x="295171" y="4969713"/>
            <a:ext cx="898800" cy="8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311753" y="3282089"/>
            <a:ext cx="898800" cy="89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373370" y="1518102"/>
            <a:ext cx="898800" cy="89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1356345" y="1428724"/>
            <a:ext cx="5500400" cy="70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thức</a:t>
            </a:r>
            <a:endParaRPr b="1" dirty="0">
              <a:solidFill>
                <a:srgbClr val="FF0000"/>
              </a:solidFill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 idx="2"/>
          </p:nvPr>
        </p:nvSpPr>
        <p:spPr>
          <a:xfrm>
            <a:off x="247636" y="1734869"/>
            <a:ext cx="1150400" cy="46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Google Shape;388;p44"/>
          <p:cNvSpPr txBox="1">
            <a:spLocks noGrp="1"/>
          </p:cNvSpPr>
          <p:nvPr>
            <p:ph type="title" idx="3"/>
          </p:nvPr>
        </p:nvSpPr>
        <p:spPr>
          <a:xfrm>
            <a:off x="1356345" y="4700879"/>
            <a:ext cx="5500000" cy="70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chất</a:t>
            </a:r>
            <a:endParaRPr b="1" dirty="0">
              <a:solidFill>
                <a:srgbClr val="FF0000"/>
              </a:solidFill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sp>
        <p:nvSpPr>
          <p:cNvPr id="389" name="Google Shape;389;p44"/>
          <p:cNvSpPr txBox="1">
            <a:spLocks noGrp="1"/>
          </p:cNvSpPr>
          <p:nvPr>
            <p:ph type="title" idx="4"/>
          </p:nvPr>
        </p:nvSpPr>
        <p:spPr>
          <a:xfrm>
            <a:off x="185987" y="3498856"/>
            <a:ext cx="1150400" cy="46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</a:rPr>
              <a:t>02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1" name="Google Shape;391;p44"/>
          <p:cNvSpPr txBox="1">
            <a:spLocks noGrp="1"/>
          </p:cNvSpPr>
          <p:nvPr>
            <p:ph type="title" idx="6"/>
          </p:nvPr>
        </p:nvSpPr>
        <p:spPr>
          <a:xfrm>
            <a:off x="1272170" y="3077200"/>
            <a:ext cx="5500000" cy="70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lực</a:t>
            </a:r>
            <a:endParaRPr b="1" dirty="0">
              <a:solidFill>
                <a:srgbClr val="FF0000"/>
              </a:solidFill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sp>
        <p:nvSpPr>
          <p:cNvPr id="392" name="Google Shape;392;p44"/>
          <p:cNvSpPr txBox="1">
            <a:spLocks noGrp="1"/>
          </p:cNvSpPr>
          <p:nvPr>
            <p:ph type="title" idx="7"/>
          </p:nvPr>
        </p:nvSpPr>
        <p:spPr>
          <a:xfrm>
            <a:off x="169437" y="5186513"/>
            <a:ext cx="1150400" cy="46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title" idx="15"/>
          </p:nvPr>
        </p:nvSpPr>
        <p:spPr>
          <a:xfrm>
            <a:off x="1319837" y="522958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BÀI HỌC</a:t>
            </a:r>
            <a:endParaRPr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Google Shape;398;p44"/>
          <p:cNvSpPr/>
          <p:nvPr/>
        </p:nvSpPr>
        <p:spPr>
          <a:xfrm>
            <a:off x="1636909" y="166253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10379134" y="5440217"/>
            <a:ext cx="1508447" cy="1062784"/>
            <a:chOff x="7784350" y="4080163"/>
            <a:chExt cx="1131335" cy="797088"/>
          </a:xfrm>
        </p:grpSpPr>
        <p:sp>
          <p:nvSpPr>
            <p:cNvPr id="405" name="Google Shape;405;p44"/>
            <p:cNvSpPr/>
            <p:nvPr/>
          </p:nvSpPr>
          <p:spPr>
            <a:xfrm>
              <a:off x="7784350" y="4080163"/>
              <a:ext cx="1131335" cy="797088"/>
            </a:xfrm>
            <a:custGeom>
              <a:avLst/>
              <a:gdLst/>
              <a:ahLst/>
              <a:cxnLst/>
              <a:rect l="l" t="t" r="r" b="b"/>
              <a:pathLst>
                <a:path w="21009" h="14802" extrusionOk="0">
                  <a:moveTo>
                    <a:pt x="6310" y="0"/>
                  </a:moveTo>
                  <a:cubicBezTo>
                    <a:pt x="4925" y="0"/>
                    <a:pt x="3630" y="870"/>
                    <a:pt x="3155" y="2253"/>
                  </a:cubicBezTo>
                  <a:lnTo>
                    <a:pt x="2879" y="3072"/>
                  </a:lnTo>
                  <a:cubicBezTo>
                    <a:pt x="2114" y="2942"/>
                    <a:pt x="1218" y="2360"/>
                    <a:pt x="636" y="599"/>
                  </a:cubicBezTo>
                  <a:lnTo>
                    <a:pt x="636" y="599"/>
                  </a:lnTo>
                  <a:cubicBezTo>
                    <a:pt x="636" y="599"/>
                    <a:pt x="1" y="2965"/>
                    <a:pt x="2435" y="4366"/>
                  </a:cubicBezTo>
                  <a:lnTo>
                    <a:pt x="1654" y="6670"/>
                  </a:lnTo>
                  <a:cubicBezTo>
                    <a:pt x="1065" y="8408"/>
                    <a:pt x="1999" y="10299"/>
                    <a:pt x="3737" y="10897"/>
                  </a:cubicBezTo>
                  <a:lnTo>
                    <a:pt x="14700" y="14625"/>
                  </a:lnTo>
                  <a:cubicBezTo>
                    <a:pt x="15054" y="14745"/>
                    <a:pt x="15413" y="14802"/>
                    <a:pt x="15767" y="14802"/>
                  </a:cubicBezTo>
                  <a:cubicBezTo>
                    <a:pt x="17154" y="14802"/>
                    <a:pt x="18451" y="13929"/>
                    <a:pt x="18926" y="12550"/>
                  </a:cubicBezTo>
                  <a:lnTo>
                    <a:pt x="20427" y="8133"/>
                  </a:lnTo>
                  <a:cubicBezTo>
                    <a:pt x="21009" y="6395"/>
                    <a:pt x="20083" y="4511"/>
                    <a:pt x="18352" y="3914"/>
                  </a:cubicBezTo>
                  <a:lnTo>
                    <a:pt x="7381" y="178"/>
                  </a:lnTo>
                  <a:cubicBezTo>
                    <a:pt x="7026" y="58"/>
                    <a:pt x="6665" y="0"/>
                    <a:pt x="6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7998727" y="4239074"/>
              <a:ext cx="695150" cy="478350"/>
            </a:xfrm>
            <a:custGeom>
              <a:avLst/>
              <a:gdLst/>
              <a:ahLst/>
              <a:cxnLst/>
              <a:rect l="l" t="t" r="r" b="b"/>
              <a:pathLst>
                <a:path w="12909" h="8883" extrusionOk="0">
                  <a:moveTo>
                    <a:pt x="3683" y="1101"/>
                  </a:moveTo>
                  <a:lnTo>
                    <a:pt x="3683" y="1101"/>
                  </a:lnTo>
                  <a:cubicBezTo>
                    <a:pt x="3676" y="1170"/>
                    <a:pt x="3668" y="1231"/>
                    <a:pt x="3653" y="1277"/>
                  </a:cubicBezTo>
                  <a:cubicBezTo>
                    <a:pt x="3622" y="1461"/>
                    <a:pt x="3538" y="1629"/>
                    <a:pt x="3415" y="1767"/>
                  </a:cubicBezTo>
                  <a:cubicBezTo>
                    <a:pt x="3346" y="1844"/>
                    <a:pt x="3262" y="1913"/>
                    <a:pt x="3178" y="1966"/>
                  </a:cubicBezTo>
                  <a:cubicBezTo>
                    <a:pt x="3048" y="2050"/>
                    <a:pt x="2910" y="2119"/>
                    <a:pt x="2772" y="2165"/>
                  </a:cubicBezTo>
                  <a:cubicBezTo>
                    <a:pt x="2657" y="2203"/>
                    <a:pt x="2550" y="2226"/>
                    <a:pt x="2435" y="2249"/>
                  </a:cubicBezTo>
                  <a:lnTo>
                    <a:pt x="2451" y="2219"/>
                  </a:lnTo>
                  <a:lnTo>
                    <a:pt x="2489" y="2142"/>
                  </a:lnTo>
                  <a:cubicBezTo>
                    <a:pt x="2565" y="1981"/>
                    <a:pt x="2673" y="1828"/>
                    <a:pt x="2795" y="1690"/>
                  </a:cubicBezTo>
                  <a:cubicBezTo>
                    <a:pt x="2910" y="1560"/>
                    <a:pt x="3048" y="1445"/>
                    <a:pt x="3193" y="1346"/>
                  </a:cubicBezTo>
                  <a:cubicBezTo>
                    <a:pt x="3346" y="1246"/>
                    <a:pt x="3507" y="1162"/>
                    <a:pt x="3683" y="1101"/>
                  </a:cubicBezTo>
                  <a:close/>
                  <a:moveTo>
                    <a:pt x="2812" y="233"/>
                  </a:moveTo>
                  <a:cubicBezTo>
                    <a:pt x="2898" y="233"/>
                    <a:pt x="2985" y="242"/>
                    <a:pt x="3071" y="259"/>
                  </a:cubicBezTo>
                  <a:cubicBezTo>
                    <a:pt x="3117" y="266"/>
                    <a:pt x="3155" y="274"/>
                    <a:pt x="3201" y="289"/>
                  </a:cubicBezTo>
                  <a:cubicBezTo>
                    <a:pt x="3232" y="305"/>
                    <a:pt x="3262" y="312"/>
                    <a:pt x="3293" y="328"/>
                  </a:cubicBezTo>
                  <a:cubicBezTo>
                    <a:pt x="3346" y="358"/>
                    <a:pt x="3400" y="389"/>
                    <a:pt x="3446" y="427"/>
                  </a:cubicBezTo>
                  <a:cubicBezTo>
                    <a:pt x="3522" y="496"/>
                    <a:pt x="3584" y="588"/>
                    <a:pt x="3614" y="688"/>
                  </a:cubicBezTo>
                  <a:cubicBezTo>
                    <a:pt x="3637" y="749"/>
                    <a:pt x="3645" y="810"/>
                    <a:pt x="3653" y="871"/>
                  </a:cubicBezTo>
                  <a:cubicBezTo>
                    <a:pt x="3377" y="963"/>
                    <a:pt x="3117" y="1101"/>
                    <a:pt x="2887" y="1285"/>
                  </a:cubicBezTo>
                  <a:cubicBezTo>
                    <a:pt x="2634" y="1484"/>
                    <a:pt x="2428" y="1736"/>
                    <a:pt x="2282" y="2027"/>
                  </a:cubicBezTo>
                  <a:cubicBezTo>
                    <a:pt x="2236" y="2112"/>
                    <a:pt x="2198" y="2203"/>
                    <a:pt x="2167" y="2295"/>
                  </a:cubicBezTo>
                  <a:lnTo>
                    <a:pt x="2121" y="2295"/>
                  </a:lnTo>
                  <a:lnTo>
                    <a:pt x="2014" y="2311"/>
                  </a:lnTo>
                  <a:cubicBezTo>
                    <a:pt x="1911" y="2314"/>
                    <a:pt x="1809" y="2316"/>
                    <a:pt x="1708" y="2316"/>
                  </a:cubicBezTo>
                  <a:cubicBezTo>
                    <a:pt x="1607" y="2316"/>
                    <a:pt x="1505" y="2314"/>
                    <a:pt x="1402" y="2311"/>
                  </a:cubicBezTo>
                  <a:lnTo>
                    <a:pt x="1379" y="2272"/>
                  </a:lnTo>
                  <a:lnTo>
                    <a:pt x="1348" y="2226"/>
                  </a:lnTo>
                  <a:cubicBezTo>
                    <a:pt x="1279" y="2127"/>
                    <a:pt x="1226" y="2020"/>
                    <a:pt x="1187" y="1913"/>
                  </a:cubicBezTo>
                  <a:cubicBezTo>
                    <a:pt x="1157" y="1821"/>
                    <a:pt x="1141" y="1736"/>
                    <a:pt x="1134" y="1645"/>
                  </a:cubicBezTo>
                  <a:cubicBezTo>
                    <a:pt x="1126" y="1560"/>
                    <a:pt x="1134" y="1476"/>
                    <a:pt x="1149" y="1392"/>
                  </a:cubicBezTo>
                  <a:cubicBezTo>
                    <a:pt x="1164" y="1300"/>
                    <a:pt x="1203" y="1208"/>
                    <a:pt x="1241" y="1124"/>
                  </a:cubicBezTo>
                  <a:cubicBezTo>
                    <a:pt x="1295" y="1032"/>
                    <a:pt x="1356" y="940"/>
                    <a:pt x="1425" y="856"/>
                  </a:cubicBezTo>
                  <a:lnTo>
                    <a:pt x="1425" y="864"/>
                  </a:lnTo>
                  <a:cubicBezTo>
                    <a:pt x="1524" y="749"/>
                    <a:pt x="1639" y="657"/>
                    <a:pt x="1762" y="573"/>
                  </a:cubicBezTo>
                  <a:cubicBezTo>
                    <a:pt x="1907" y="481"/>
                    <a:pt x="2068" y="397"/>
                    <a:pt x="2236" y="343"/>
                  </a:cubicBezTo>
                  <a:cubicBezTo>
                    <a:pt x="2389" y="289"/>
                    <a:pt x="2550" y="251"/>
                    <a:pt x="2711" y="236"/>
                  </a:cubicBezTo>
                  <a:lnTo>
                    <a:pt x="2726" y="236"/>
                  </a:lnTo>
                  <a:cubicBezTo>
                    <a:pt x="2755" y="234"/>
                    <a:pt x="2784" y="233"/>
                    <a:pt x="2812" y="233"/>
                  </a:cubicBezTo>
                  <a:close/>
                  <a:moveTo>
                    <a:pt x="7140" y="437"/>
                  </a:moveTo>
                  <a:cubicBezTo>
                    <a:pt x="7284" y="437"/>
                    <a:pt x="7429" y="452"/>
                    <a:pt x="7565" y="481"/>
                  </a:cubicBezTo>
                  <a:cubicBezTo>
                    <a:pt x="7680" y="504"/>
                    <a:pt x="7787" y="534"/>
                    <a:pt x="7894" y="565"/>
                  </a:cubicBezTo>
                  <a:cubicBezTo>
                    <a:pt x="8009" y="611"/>
                    <a:pt x="8124" y="657"/>
                    <a:pt x="8231" y="711"/>
                  </a:cubicBezTo>
                  <a:cubicBezTo>
                    <a:pt x="8476" y="833"/>
                    <a:pt x="8706" y="986"/>
                    <a:pt x="8912" y="1170"/>
                  </a:cubicBezTo>
                  <a:lnTo>
                    <a:pt x="8928" y="1170"/>
                  </a:lnTo>
                  <a:cubicBezTo>
                    <a:pt x="9104" y="1331"/>
                    <a:pt x="9257" y="1514"/>
                    <a:pt x="9395" y="1713"/>
                  </a:cubicBezTo>
                  <a:cubicBezTo>
                    <a:pt x="9410" y="1744"/>
                    <a:pt x="9433" y="1767"/>
                    <a:pt x="9448" y="1798"/>
                  </a:cubicBezTo>
                  <a:cubicBezTo>
                    <a:pt x="9379" y="1821"/>
                    <a:pt x="9318" y="1844"/>
                    <a:pt x="9257" y="1867"/>
                  </a:cubicBezTo>
                  <a:cubicBezTo>
                    <a:pt x="9073" y="1951"/>
                    <a:pt x="8905" y="2058"/>
                    <a:pt x="8744" y="2173"/>
                  </a:cubicBezTo>
                  <a:cubicBezTo>
                    <a:pt x="8598" y="2288"/>
                    <a:pt x="8461" y="2410"/>
                    <a:pt x="8346" y="2556"/>
                  </a:cubicBezTo>
                  <a:cubicBezTo>
                    <a:pt x="8300" y="2602"/>
                    <a:pt x="8262" y="2648"/>
                    <a:pt x="8231" y="2701"/>
                  </a:cubicBezTo>
                  <a:cubicBezTo>
                    <a:pt x="8170" y="2701"/>
                    <a:pt x="8108" y="2709"/>
                    <a:pt x="8047" y="2716"/>
                  </a:cubicBezTo>
                  <a:cubicBezTo>
                    <a:pt x="7991" y="2714"/>
                    <a:pt x="7936" y="2713"/>
                    <a:pt x="7881" y="2713"/>
                  </a:cubicBezTo>
                  <a:cubicBezTo>
                    <a:pt x="7750" y="2713"/>
                    <a:pt x="7623" y="2719"/>
                    <a:pt x="7504" y="2724"/>
                  </a:cubicBezTo>
                  <a:cubicBezTo>
                    <a:pt x="7496" y="2693"/>
                    <a:pt x="7488" y="2663"/>
                    <a:pt x="7481" y="2632"/>
                  </a:cubicBezTo>
                  <a:cubicBezTo>
                    <a:pt x="7351" y="2272"/>
                    <a:pt x="7151" y="1951"/>
                    <a:pt x="6884" y="1675"/>
                  </a:cubicBezTo>
                  <a:cubicBezTo>
                    <a:pt x="6631" y="1407"/>
                    <a:pt x="6332" y="1185"/>
                    <a:pt x="6003" y="1024"/>
                  </a:cubicBezTo>
                  <a:lnTo>
                    <a:pt x="5873" y="963"/>
                  </a:lnTo>
                  <a:lnTo>
                    <a:pt x="5873" y="956"/>
                  </a:lnTo>
                  <a:lnTo>
                    <a:pt x="5881" y="956"/>
                  </a:lnTo>
                  <a:cubicBezTo>
                    <a:pt x="5965" y="864"/>
                    <a:pt x="6057" y="787"/>
                    <a:pt x="6156" y="718"/>
                  </a:cubicBezTo>
                  <a:cubicBezTo>
                    <a:pt x="6271" y="642"/>
                    <a:pt x="6401" y="580"/>
                    <a:pt x="6539" y="534"/>
                  </a:cubicBezTo>
                  <a:cubicBezTo>
                    <a:pt x="6684" y="488"/>
                    <a:pt x="6838" y="450"/>
                    <a:pt x="6991" y="443"/>
                  </a:cubicBezTo>
                  <a:cubicBezTo>
                    <a:pt x="7040" y="439"/>
                    <a:pt x="7090" y="437"/>
                    <a:pt x="7140" y="437"/>
                  </a:cubicBezTo>
                  <a:close/>
                  <a:moveTo>
                    <a:pt x="2106" y="2517"/>
                  </a:moveTo>
                  <a:cubicBezTo>
                    <a:pt x="2068" y="2640"/>
                    <a:pt x="2045" y="2762"/>
                    <a:pt x="2030" y="2885"/>
                  </a:cubicBezTo>
                  <a:lnTo>
                    <a:pt x="2022" y="2877"/>
                  </a:lnTo>
                  <a:cubicBezTo>
                    <a:pt x="1930" y="2808"/>
                    <a:pt x="1838" y="2739"/>
                    <a:pt x="1754" y="2663"/>
                  </a:cubicBezTo>
                  <a:cubicBezTo>
                    <a:pt x="1700" y="2617"/>
                    <a:pt x="1654" y="2571"/>
                    <a:pt x="1608" y="2525"/>
                  </a:cubicBezTo>
                  <a:lnTo>
                    <a:pt x="1608" y="2525"/>
                  </a:lnTo>
                  <a:cubicBezTo>
                    <a:pt x="1673" y="2531"/>
                    <a:pt x="1736" y="2533"/>
                    <a:pt x="1799" y="2533"/>
                  </a:cubicBezTo>
                  <a:cubicBezTo>
                    <a:pt x="1901" y="2533"/>
                    <a:pt x="2002" y="2527"/>
                    <a:pt x="2106" y="2517"/>
                  </a:cubicBezTo>
                  <a:close/>
                  <a:moveTo>
                    <a:pt x="9548" y="2004"/>
                  </a:moveTo>
                  <a:cubicBezTo>
                    <a:pt x="9594" y="2104"/>
                    <a:pt x="9640" y="2203"/>
                    <a:pt x="9678" y="2303"/>
                  </a:cubicBezTo>
                  <a:lnTo>
                    <a:pt x="9686" y="2311"/>
                  </a:lnTo>
                  <a:lnTo>
                    <a:pt x="9686" y="2326"/>
                  </a:lnTo>
                  <a:cubicBezTo>
                    <a:pt x="9747" y="2525"/>
                    <a:pt x="9785" y="2732"/>
                    <a:pt x="9808" y="2938"/>
                  </a:cubicBezTo>
                  <a:cubicBezTo>
                    <a:pt x="9801" y="2938"/>
                    <a:pt x="9793" y="2931"/>
                    <a:pt x="9785" y="2931"/>
                  </a:cubicBezTo>
                  <a:cubicBezTo>
                    <a:pt x="9556" y="2854"/>
                    <a:pt x="9318" y="2793"/>
                    <a:pt x="9081" y="2755"/>
                  </a:cubicBezTo>
                  <a:cubicBezTo>
                    <a:pt x="8889" y="2724"/>
                    <a:pt x="8698" y="2709"/>
                    <a:pt x="8507" y="2701"/>
                  </a:cubicBezTo>
                  <a:lnTo>
                    <a:pt x="8514" y="2701"/>
                  </a:lnTo>
                  <a:lnTo>
                    <a:pt x="8537" y="2678"/>
                  </a:lnTo>
                  <a:lnTo>
                    <a:pt x="8560" y="2648"/>
                  </a:lnTo>
                  <a:cubicBezTo>
                    <a:pt x="8683" y="2510"/>
                    <a:pt x="8821" y="2395"/>
                    <a:pt x="8974" y="2295"/>
                  </a:cubicBezTo>
                  <a:cubicBezTo>
                    <a:pt x="9157" y="2173"/>
                    <a:pt x="9349" y="2081"/>
                    <a:pt x="9548" y="2004"/>
                  </a:cubicBezTo>
                  <a:close/>
                  <a:moveTo>
                    <a:pt x="4632" y="927"/>
                  </a:moveTo>
                  <a:cubicBezTo>
                    <a:pt x="4816" y="927"/>
                    <a:pt x="4998" y="944"/>
                    <a:pt x="5176" y="978"/>
                  </a:cubicBezTo>
                  <a:lnTo>
                    <a:pt x="5169" y="986"/>
                  </a:lnTo>
                  <a:cubicBezTo>
                    <a:pt x="5283" y="1009"/>
                    <a:pt x="5406" y="1040"/>
                    <a:pt x="5521" y="1078"/>
                  </a:cubicBezTo>
                  <a:lnTo>
                    <a:pt x="5505" y="1086"/>
                  </a:lnTo>
                  <a:lnTo>
                    <a:pt x="5498" y="1101"/>
                  </a:lnTo>
                  <a:cubicBezTo>
                    <a:pt x="5383" y="1323"/>
                    <a:pt x="5283" y="1553"/>
                    <a:pt x="5207" y="1790"/>
                  </a:cubicBezTo>
                  <a:cubicBezTo>
                    <a:pt x="5138" y="1981"/>
                    <a:pt x="5069" y="2173"/>
                    <a:pt x="4985" y="2357"/>
                  </a:cubicBezTo>
                  <a:cubicBezTo>
                    <a:pt x="4916" y="2494"/>
                    <a:pt x="4824" y="2632"/>
                    <a:pt x="4724" y="2747"/>
                  </a:cubicBezTo>
                  <a:cubicBezTo>
                    <a:pt x="4548" y="2954"/>
                    <a:pt x="4311" y="3099"/>
                    <a:pt x="4058" y="3183"/>
                  </a:cubicBezTo>
                  <a:cubicBezTo>
                    <a:pt x="3890" y="3237"/>
                    <a:pt x="3714" y="3275"/>
                    <a:pt x="3538" y="3283"/>
                  </a:cubicBezTo>
                  <a:cubicBezTo>
                    <a:pt x="3484" y="3287"/>
                    <a:pt x="3430" y="3289"/>
                    <a:pt x="3376" y="3289"/>
                  </a:cubicBezTo>
                  <a:cubicBezTo>
                    <a:pt x="3221" y="3289"/>
                    <a:pt x="3063" y="3273"/>
                    <a:pt x="2910" y="3245"/>
                  </a:cubicBezTo>
                  <a:cubicBezTo>
                    <a:pt x="2803" y="3222"/>
                    <a:pt x="2696" y="3191"/>
                    <a:pt x="2588" y="3153"/>
                  </a:cubicBezTo>
                  <a:cubicBezTo>
                    <a:pt x="2481" y="3122"/>
                    <a:pt x="2382" y="3076"/>
                    <a:pt x="2290" y="3030"/>
                  </a:cubicBezTo>
                  <a:lnTo>
                    <a:pt x="2244" y="3007"/>
                  </a:lnTo>
                  <a:cubicBezTo>
                    <a:pt x="2252" y="2931"/>
                    <a:pt x="2267" y="2854"/>
                    <a:pt x="2275" y="2785"/>
                  </a:cubicBezTo>
                  <a:cubicBezTo>
                    <a:pt x="2297" y="2686"/>
                    <a:pt x="2320" y="2586"/>
                    <a:pt x="2351" y="2494"/>
                  </a:cubicBezTo>
                  <a:cubicBezTo>
                    <a:pt x="2550" y="2464"/>
                    <a:pt x="2742" y="2418"/>
                    <a:pt x="2933" y="2349"/>
                  </a:cubicBezTo>
                  <a:cubicBezTo>
                    <a:pt x="3147" y="2272"/>
                    <a:pt x="3346" y="2150"/>
                    <a:pt x="3515" y="1989"/>
                  </a:cubicBezTo>
                  <a:cubicBezTo>
                    <a:pt x="3683" y="1828"/>
                    <a:pt x="3806" y="1622"/>
                    <a:pt x="3859" y="1400"/>
                  </a:cubicBezTo>
                  <a:cubicBezTo>
                    <a:pt x="3890" y="1277"/>
                    <a:pt x="3905" y="1147"/>
                    <a:pt x="3905" y="1017"/>
                  </a:cubicBezTo>
                  <a:cubicBezTo>
                    <a:pt x="4081" y="971"/>
                    <a:pt x="4257" y="948"/>
                    <a:pt x="4441" y="933"/>
                  </a:cubicBezTo>
                  <a:lnTo>
                    <a:pt x="4449" y="933"/>
                  </a:lnTo>
                  <a:cubicBezTo>
                    <a:pt x="4510" y="929"/>
                    <a:pt x="4571" y="927"/>
                    <a:pt x="4632" y="927"/>
                  </a:cubicBezTo>
                  <a:close/>
                  <a:moveTo>
                    <a:pt x="5743" y="1147"/>
                  </a:moveTo>
                  <a:lnTo>
                    <a:pt x="5758" y="1155"/>
                  </a:lnTo>
                  <a:lnTo>
                    <a:pt x="5773" y="1155"/>
                  </a:lnTo>
                  <a:lnTo>
                    <a:pt x="5911" y="1223"/>
                  </a:lnTo>
                  <a:cubicBezTo>
                    <a:pt x="6141" y="1338"/>
                    <a:pt x="6348" y="1476"/>
                    <a:pt x="6539" y="1645"/>
                  </a:cubicBezTo>
                  <a:lnTo>
                    <a:pt x="6547" y="1652"/>
                  </a:lnTo>
                  <a:cubicBezTo>
                    <a:pt x="6723" y="1805"/>
                    <a:pt x="6876" y="1989"/>
                    <a:pt x="7006" y="2180"/>
                  </a:cubicBezTo>
                  <a:cubicBezTo>
                    <a:pt x="7113" y="2341"/>
                    <a:pt x="7197" y="2510"/>
                    <a:pt x="7259" y="2693"/>
                  </a:cubicBezTo>
                  <a:lnTo>
                    <a:pt x="7274" y="2739"/>
                  </a:lnTo>
                  <a:cubicBezTo>
                    <a:pt x="7021" y="2755"/>
                    <a:pt x="6776" y="2793"/>
                    <a:pt x="6524" y="2839"/>
                  </a:cubicBezTo>
                  <a:cubicBezTo>
                    <a:pt x="6171" y="2915"/>
                    <a:pt x="5827" y="3015"/>
                    <a:pt x="5490" y="3153"/>
                  </a:cubicBezTo>
                  <a:cubicBezTo>
                    <a:pt x="5169" y="3291"/>
                    <a:pt x="4855" y="3467"/>
                    <a:pt x="4571" y="3673"/>
                  </a:cubicBezTo>
                  <a:cubicBezTo>
                    <a:pt x="4288" y="3872"/>
                    <a:pt x="4035" y="4110"/>
                    <a:pt x="3821" y="4378"/>
                  </a:cubicBezTo>
                  <a:cubicBezTo>
                    <a:pt x="3599" y="4638"/>
                    <a:pt x="3423" y="4929"/>
                    <a:pt x="3300" y="5251"/>
                  </a:cubicBezTo>
                  <a:cubicBezTo>
                    <a:pt x="3216" y="5465"/>
                    <a:pt x="3163" y="5702"/>
                    <a:pt x="3147" y="5940"/>
                  </a:cubicBezTo>
                  <a:cubicBezTo>
                    <a:pt x="3032" y="5809"/>
                    <a:pt x="2925" y="5679"/>
                    <a:pt x="2833" y="5534"/>
                  </a:cubicBezTo>
                  <a:cubicBezTo>
                    <a:pt x="2757" y="5419"/>
                    <a:pt x="2688" y="5304"/>
                    <a:pt x="2627" y="5174"/>
                  </a:cubicBezTo>
                  <a:cubicBezTo>
                    <a:pt x="2565" y="5044"/>
                    <a:pt x="2512" y="4914"/>
                    <a:pt x="2466" y="4776"/>
                  </a:cubicBezTo>
                  <a:cubicBezTo>
                    <a:pt x="2343" y="4401"/>
                    <a:pt x="2259" y="4018"/>
                    <a:pt x="2229" y="3627"/>
                  </a:cubicBezTo>
                  <a:lnTo>
                    <a:pt x="2221" y="3635"/>
                  </a:lnTo>
                  <a:lnTo>
                    <a:pt x="2221" y="3252"/>
                  </a:lnTo>
                  <a:cubicBezTo>
                    <a:pt x="2313" y="3298"/>
                    <a:pt x="2405" y="3337"/>
                    <a:pt x="2504" y="3367"/>
                  </a:cubicBezTo>
                  <a:lnTo>
                    <a:pt x="2512" y="3367"/>
                  </a:lnTo>
                  <a:cubicBezTo>
                    <a:pt x="2650" y="3413"/>
                    <a:pt x="2795" y="3451"/>
                    <a:pt x="2941" y="3482"/>
                  </a:cubicBezTo>
                  <a:cubicBezTo>
                    <a:pt x="3089" y="3508"/>
                    <a:pt x="3240" y="3521"/>
                    <a:pt x="3392" y="3521"/>
                  </a:cubicBezTo>
                  <a:cubicBezTo>
                    <a:pt x="3554" y="3521"/>
                    <a:pt x="3716" y="3506"/>
                    <a:pt x="3875" y="3474"/>
                  </a:cubicBezTo>
                  <a:cubicBezTo>
                    <a:pt x="4189" y="3413"/>
                    <a:pt x="4472" y="3275"/>
                    <a:pt x="4717" y="3076"/>
                  </a:cubicBezTo>
                  <a:cubicBezTo>
                    <a:pt x="4839" y="2977"/>
                    <a:pt x="4954" y="2854"/>
                    <a:pt x="5046" y="2716"/>
                  </a:cubicBezTo>
                  <a:cubicBezTo>
                    <a:pt x="5138" y="2571"/>
                    <a:pt x="5214" y="2418"/>
                    <a:pt x="5283" y="2257"/>
                  </a:cubicBezTo>
                  <a:cubicBezTo>
                    <a:pt x="5337" y="2127"/>
                    <a:pt x="5383" y="1997"/>
                    <a:pt x="5429" y="1874"/>
                  </a:cubicBezTo>
                  <a:lnTo>
                    <a:pt x="5429" y="1859"/>
                  </a:lnTo>
                  <a:cubicBezTo>
                    <a:pt x="5490" y="1668"/>
                    <a:pt x="5559" y="1484"/>
                    <a:pt x="5651" y="1300"/>
                  </a:cubicBezTo>
                  <a:cubicBezTo>
                    <a:pt x="5674" y="1246"/>
                    <a:pt x="5704" y="1193"/>
                    <a:pt x="5743" y="1147"/>
                  </a:cubicBezTo>
                  <a:close/>
                  <a:moveTo>
                    <a:pt x="8331" y="2954"/>
                  </a:moveTo>
                  <a:cubicBezTo>
                    <a:pt x="8637" y="2977"/>
                    <a:pt x="8943" y="3015"/>
                    <a:pt x="9249" y="3076"/>
                  </a:cubicBezTo>
                  <a:cubicBezTo>
                    <a:pt x="9441" y="3115"/>
                    <a:pt x="9632" y="3160"/>
                    <a:pt x="9808" y="3214"/>
                  </a:cubicBezTo>
                  <a:cubicBezTo>
                    <a:pt x="9801" y="3360"/>
                    <a:pt x="9785" y="3497"/>
                    <a:pt x="9762" y="3643"/>
                  </a:cubicBezTo>
                  <a:cubicBezTo>
                    <a:pt x="9701" y="3911"/>
                    <a:pt x="9609" y="4171"/>
                    <a:pt x="9494" y="4416"/>
                  </a:cubicBezTo>
                  <a:cubicBezTo>
                    <a:pt x="9333" y="4722"/>
                    <a:pt x="9142" y="4998"/>
                    <a:pt x="8920" y="5251"/>
                  </a:cubicBezTo>
                  <a:cubicBezTo>
                    <a:pt x="8675" y="5519"/>
                    <a:pt x="8399" y="5756"/>
                    <a:pt x="8101" y="5955"/>
                  </a:cubicBezTo>
                  <a:lnTo>
                    <a:pt x="8124" y="5955"/>
                  </a:lnTo>
                  <a:lnTo>
                    <a:pt x="8063" y="5986"/>
                  </a:lnTo>
                  <a:lnTo>
                    <a:pt x="7886" y="6100"/>
                  </a:lnTo>
                  <a:cubicBezTo>
                    <a:pt x="7932" y="5825"/>
                    <a:pt x="7963" y="5542"/>
                    <a:pt x="7971" y="5266"/>
                  </a:cubicBezTo>
                  <a:cubicBezTo>
                    <a:pt x="7978" y="5136"/>
                    <a:pt x="7978" y="5013"/>
                    <a:pt x="7986" y="4883"/>
                  </a:cubicBezTo>
                  <a:lnTo>
                    <a:pt x="7986" y="4845"/>
                  </a:lnTo>
                  <a:lnTo>
                    <a:pt x="7986" y="4791"/>
                  </a:lnTo>
                  <a:cubicBezTo>
                    <a:pt x="7994" y="4607"/>
                    <a:pt x="8001" y="4408"/>
                    <a:pt x="8009" y="4202"/>
                  </a:cubicBezTo>
                  <a:cubicBezTo>
                    <a:pt x="8024" y="4018"/>
                    <a:pt x="8047" y="3834"/>
                    <a:pt x="8086" y="3658"/>
                  </a:cubicBezTo>
                  <a:cubicBezTo>
                    <a:pt x="8124" y="3451"/>
                    <a:pt x="8185" y="3252"/>
                    <a:pt x="8277" y="3061"/>
                  </a:cubicBezTo>
                  <a:cubicBezTo>
                    <a:pt x="8292" y="3023"/>
                    <a:pt x="8308" y="2992"/>
                    <a:pt x="8331" y="2954"/>
                  </a:cubicBezTo>
                  <a:close/>
                  <a:moveTo>
                    <a:pt x="8101" y="2946"/>
                  </a:moveTo>
                  <a:cubicBezTo>
                    <a:pt x="8093" y="2954"/>
                    <a:pt x="8078" y="2961"/>
                    <a:pt x="8078" y="2977"/>
                  </a:cubicBezTo>
                  <a:cubicBezTo>
                    <a:pt x="7940" y="3275"/>
                    <a:pt x="7856" y="3597"/>
                    <a:pt x="7825" y="3926"/>
                  </a:cubicBezTo>
                  <a:cubicBezTo>
                    <a:pt x="7787" y="4240"/>
                    <a:pt x="7772" y="4569"/>
                    <a:pt x="7772" y="4814"/>
                  </a:cubicBezTo>
                  <a:lnTo>
                    <a:pt x="7772" y="4967"/>
                  </a:lnTo>
                  <a:cubicBezTo>
                    <a:pt x="7772" y="5105"/>
                    <a:pt x="7756" y="5312"/>
                    <a:pt x="7741" y="5511"/>
                  </a:cubicBezTo>
                  <a:cubicBezTo>
                    <a:pt x="7733" y="5695"/>
                    <a:pt x="7710" y="5871"/>
                    <a:pt x="7680" y="6039"/>
                  </a:cubicBezTo>
                  <a:cubicBezTo>
                    <a:pt x="7664" y="6108"/>
                    <a:pt x="7649" y="6177"/>
                    <a:pt x="7626" y="6238"/>
                  </a:cubicBezTo>
                  <a:lnTo>
                    <a:pt x="7596" y="6261"/>
                  </a:lnTo>
                  <a:lnTo>
                    <a:pt x="7557" y="6277"/>
                  </a:lnTo>
                  <a:cubicBezTo>
                    <a:pt x="7550" y="6261"/>
                    <a:pt x="7542" y="6238"/>
                    <a:pt x="7534" y="6223"/>
                  </a:cubicBezTo>
                  <a:lnTo>
                    <a:pt x="7519" y="6177"/>
                  </a:lnTo>
                  <a:lnTo>
                    <a:pt x="7511" y="6177"/>
                  </a:lnTo>
                  <a:lnTo>
                    <a:pt x="7511" y="6169"/>
                  </a:lnTo>
                  <a:cubicBezTo>
                    <a:pt x="7450" y="5993"/>
                    <a:pt x="7419" y="5817"/>
                    <a:pt x="7404" y="5633"/>
                  </a:cubicBezTo>
                  <a:cubicBezTo>
                    <a:pt x="7389" y="5289"/>
                    <a:pt x="7404" y="4944"/>
                    <a:pt x="7465" y="4600"/>
                  </a:cubicBezTo>
                  <a:cubicBezTo>
                    <a:pt x="7473" y="4516"/>
                    <a:pt x="7488" y="4439"/>
                    <a:pt x="7496" y="4362"/>
                  </a:cubicBezTo>
                  <a:cubicBezTo>
                    <a:pt x="7534" y="4110"/>
                    <a:pt x="7573" y="3865"/>
                    <a:pt x="7596" y="3612"/>
                  </a:cubicBezTo>
                  <a:cubicBezTo>
                    <a:pt x="7611" y="3421"/>
                    <a:pt x="7603" y="3237"/>
                    <a:pt x="7573" y="3046"/>
                  </a:cubicBezTo>
                  <a:cubicBezTo>
                    <a:pt x="7733" y="3000"/>
                    <a:pt x="7894" y="2961"/>
                    <a:pt x="8055" y="2946"/>
                  </a:cubicBezTo>
                  <a:close/>
                  <a:moveTo>
                    <a:pt x="7358" y="3122"/>
                  </a:moveTo>
                  <a:cubicBezTo>
                    <a:pt x="7358" y="3153"/>
                    <a:pt x="7358" y="3183"/>
                    <a:pt x="7358" y="3214"/>
                  </a:cubicBezTo>
                  <a:lnTo>
                    <a:pt x="7358" y="3237"/>
                  </a:lnTo>
                  <a:lnTo>
                    <a:pt x="7366" y="3222"/>
                  </a:lnTo>
                  <a:lnTo>
                    <a:pt x="7366" y="3222"/>
                  </a:lnTo>
                  <a:cubicBezTo>
                    <a:pt x="7366" y="3543"/>
                    <a:pt x="7343" y="3865"/>
                    <a:pt x="7289" y="4179"/>
                  </a:cubicBezTo>
                  <a:lnTo>
                    <a:pt x="7266" y="4309"/>
                  </a:lnTo>
                  <a:lnTo>
                    <a:pt x="7266" y="4324"/>
                  </a:lnTo>
                  <a:cubicBezTo>
                    <a:pt x="7220" y="4615"/>
                    <a:pt x="7182" y="4906"/>
                    <a:pt x="7167" y="5205"/>
                  </a:cubicBezTo>
                  <a:cubicBezTo>
                    <a:pt x="7144" y="5503"/>
                    <a:pt x="7167" y="5809"/>
                    <a:pt x="7243" y="6100"/>
                  </a:cubicBezTo>
                  <a:cubicBezTo>
                    <a:pt x="7266" y="6192"/>
                    <a:pt x="7297" y="6284"/>
                    <a:pt x="7335" y="6368"/>
                  </a:cubicBezTo>
                  <a:cubicBezTo>
                    <a:pt x="7190" y="6422"/>
                    <a:pt x="7083" y="6460"/>
                    <a:pt x="6991" y="6499"/>
                  </a:cubicBezTo>
                  <a:cubicBezTo>
                    <a:pt x="6585" y="6636"/>
                    <a:pt x="6164" y="6721"/>
                    <a:pt x="5735" y="6759"/>
                  </a:cubicBezTo>
                  <a:lnTo>
                    <a:pt x="5750" y="6751"/>
                  </a:lnTo>
                  <a:cubicBezTo>
                    <a:pt x="5712" y="6675"/>
                    <a:pt x="5682" y="6598"/>
                    <a:pt x="5659" y="6537"/>
                  </a:cubicBezTo>
                  <a:cubicBezTo>
                    <a:pt x="5605" y="6361"/>
                    <a:pt x="5567" y="6177"/>
                    <a:pt x="5551" y="5993"/>
                  </a:cubicBezTo>
                  <a:cubicBezTo>
                    <a:pt x="5536" y="5771"/>
                    <a:pt x="5544" y="5549"/>
                    <a:pt x="5590" y="5335"/>
                  </a:cubicBezTo>
                  <a:cubicBezTo>
                    <a:pt x="5643" y="5082"/>
                    <a:pt x="5727" y="4837"/>
                    <a:pt x="5842" y="4607"/>
                  </a:cubicBezTo>
                  <a:cubicBezTo>
                    <a:pt x="5965" y="4347"/>
                    <a:pt x="6126" y="4110"/>
                    <a:pt x="6317" y="3895"/>
                  </a:cubicBezTo>
                  <a:cubicBezTo>
                    <a:pt x="6501" y="3689"/>
                    <a:pt x="6707" y="3505"/>
                    <a:pt x="6929" y="3352"/>
                  </a:cubicBezTo>
                  <a:cubicBezTo>
                    <a:pt x="7067" y="3268"/>
                    <a:pt x="7213" y="3191"/>
                    <a:pt x="7358" y="3122"/>
                  </a:cubicBezTo>
                  <a:close/>
                  <a:moveTo>
                    <a:pt x="7174" y="2969"/>
                  </a:moveTo>
                  <a:lnTo>
                    <a:pt x="7174" y="2969"/>
                  </a:lnTo>
                  <a:cubicBezTo>
                    <a:pt x="7029" y="3030"/>
                    <a:pt x="6891" y="3107"/>
                    <a:pt x="6769" y="3191"/>
                  </a:cubicBezTo>
                  <a:cubicBezTo>
                    <a:pt x="6508" y="3375"/>
                    <a:pt x="6271" y="3589"/>
                    <a:pt x="6072" y="3827"/>
                  </a:cubicBezTo>
                  <a:cubicBezTo>
                    <a:pt x="5666" y="4309"/>
                    <a:pt x="5406" y="4898"/>
                    <a:pt x="5329" y="5526"/>
                  </a:cubicBezTo>
                  <a:cubicBezTo>
                    <a:pt x="5291" y="5832"/>
                    <a:pt x="5314" y="6139"/>
                    <a:pt x="5391" y="6437"/>
                  </a:cubicBezTo>
                  <a:cubicBezTo>
                    <a:pt x="5421" y="6552"/>
                    <a:pt x="5459" y="6659"/>
                    <a:pt x="5505" y="6766"/>
                  </a:cubicBezTo>
                  <a:cubicBezTo>
                    <a:pt x="5476" y="6767"/>
                    <a:pt x="5446" y="6768"/>
                    <a:pt x="5416" y="6768"/>
                  </a:cubicBezTo>
                  <a:cubicBezTo>
                    <a:pt x="5155" y="6768"/>
                    <a:pt x="4895" y="6738"/>
                    <a:pt x="4640" y="6690"/>
                  </a:cubicBezTo>
                  <a:cubicBezTo>
                    <a:pt x="4495" y="6659"/>
                    <a:pt x="4357" y="6629"/>
                    <a:pt x="4219" y="6575"/>
                  </a:cubicBezTo>
                  <a:lnTo>
                    <a:pt x="4212" y="6575"/>
                  </a:lnTo>
                  <a:cubicBezTo>
                    <a:pt x="4089" y="6537"/>
                    <a:pt x="3967" y="6483"/>
                    <a:pt x="3852" y="6430"/>
                  </a:cubicBezTo>
                  <a:cubicBezTo>
                    <a:pt x="3676" y="6345"/>
                    <a:pt x="3515" y="6238"/>
                    <a:pt x="3362" y="6123"/>
                  </a:cubicBezTo>
                  <a:cubicBezTo>
                    <a:pt x="3362" y="5978"/>
                    <a:pt x="3377" y="5832"/>
                    <a:pt x="3400" y="5695"/>
                  </a:cubicBezTo>
                  <a:cubicBezTo>
                    <a:pt x="3446" y="5488"/>
                    <a:pt x="3515" y="5289"/>
                    <a:pt x="3607" y="5097"/>
                  </a:cubicBezTo>
                  <a:cubicBezTo>
                    <a:pt x="3737" y="4845"/>
                    <a:pt x="3898" y="4615"/>
                    <a:pt x="4089" y="4401"/>
                  </a:cubicBezTo>
                  <a:cubicBezTo>
                    <a:pt x="4311" y="4156"/>
                    <a:pt x="4564" y="3934"/>
                    <a:pt x="4839" y="3750"/>
                  </a:cubicBezTo>
                  <a:cubicBezTo>
                    <a:pt x="5161" y="3543"/>
                    <a:pt x="5513" y="3367"/>
                    <a:pt x="5881" y="3245"/>
                  </a:cubicBezTo>
                  <a:cubicBezTo>
                    <a:pt x="6302" y="3107"/>
                    <a:pt x="6730" y="3007"/>
                    <a:pt x="7174" y="2969"/>
                  </a:cubicBezTo>
                  <a:close/>
                  <a:moveTo>
                    <a:pt x="10030" y="3275"/>
                  </a:moveTo>
                  <a:lnTo>
                    <a:pt x="10068" y="3291"/>
                  </a:lnTo>
                  <a:cubicBezTo>
                    <a:pt x="10160" y="3321"/>
                    <a:pt x="10245" y="3360"/>
                    <a:pt x="10329" y="3390"/>
                  </a:cubicBezTo>
                  <a:cubicBezTo>
                    <a:pt x="10597" y="3520"/>
                    <a:pt x="10842" y="3689"/>
                    <a:pt x="11064" y="3888"/>
                  </a:cubicBezTo>
                  <a:cubicBezTo>
                    <a:pt x="11225" y="4026"/>
                    <a:pt x="11362" y="4186"/>
                    <a:pt x="11485" y="4362"/>
                  </a:cubicBezTo>
                  <a:cubicBezTo>
                    <a:pt x="11577" y="4500"/>
                    <a:pt x="11646" y="4653"/>
                    <a:pt x="11707" y="4807"/>
                  </a:cubicBezTo>
                  <a:cubicBezTo>
                    <a:pt x="11753" y="4952"/>
                    <a:pt x="11783" y="5105"/>
                    <a:pt x="11799" y="5258"/>
                  </a:cubicBezTo>
                  <a:cubicBezTo>
                    <a:pt x="11814" y="5427"/>
                    <a:pt x="11799" y="5587"/>
                    <a:pt x="11768" y="5756"/>
                  </a:cubicBezTo>
                  <a:cubicBezTo>
                    <a:pt x="11730" y="5947"/>
                    <a:pt x="11669" y="6139"/>
                    <a:pt x="11577" y="6315"/>
                  </a:cubicBezTo>
                  <a:cubicBezTo>
                    <a:pt x="11416" y="6644"/>
                    <a:pt x="11171" y="6920"/>
                    <a:pt x="10872" y="7119"/>
                  </a:cubicBezTo>
                  <a:cubicBezTo>
                    <a:pt x="10712" y="7218"/>
                    <a:pt x="10543" y="7302"/>
                    <a:pt x="10367" y="7371"/>
                  </a:cubicBezTo>
                  <a:cubicBezTo>
                    <a:pt x="10153" y="7440"/>
                    <a:pt x="9931" y="7486"/>
                    <a:pt x="9709" y="7501"/>
                  </a:cubicBezTo>
                  <a:cubicBezTo>
                    <a:pt x="9673" y="7503"/>
                    <a:pt x="9637" y="7503"/>
                    <a:pt x="9601" y="7503"/>
                  </a:cubicBezTo>
                  <a:cubicBezTo>
                    <a:pt x="9420" y="7503"/>
                    <a:pt x="9237" y="7487"/>
                    <a:pt x="9058" y="7456"/>
                  </a:cubicBezTo>
                  <a:cubicBezTo>
                    <a:pt x="8951" y="7433"/>
                    <a:pt x="8851" y="7410"/>
                    <a:pt x="8752" y="7371"/>
                  </a:cubicBezTo>
                  <a:lnTo>
                    <a:pt x="8752" y="7379"/>
                  </a:lnTo>
                  <a:cubicBezTo>
                    <a:pt x="8660" y="7341"/>
                    <a:pt x="8568" y="7302"/>
                    <a:pt x="8476" y="7264"/>
                  </a:cubicBezTo>
                  <a:cubicBezTo>
                    <a:pt x="8315" y="7180"/>
                    <a:pt x="8162" y="7080"/>
                    <a:pt x="8024" y="6958"/>
                  </a:cubicBezTo>
                  <a:cubicBezTo>
                    <a:pt x="7909" y="6858"/>
                    <a:pt x="7810" y="6744"/>
                    <a:pt x="7726" y="6621"/>
                  </a:cubicBezTo>
                  <a:cubicBezTo>
                    <a:pt x="7756" y="6552"/>
                    <a:pt x="7779" y="6476"/>
                    <a:pt x="7802" y="6399"/>
                  </a:cubicBezTo>
                  <a:cubicBezTo>
                    <a:pt x="8185" y="6200"/>
                    <a:pt x="8537" y="5955"/>
                    <a:pt x="8843" y="5656"/>
                  </a:cubicBezTo>
                  <a:cubicBezTo>
                    <a:pt x="9349" y="5189"/>
                    <a:pt x="9716" y="4600"/>
                    <a:pt x="9923" y="3949"/>
                  </a:cubicBezTo>
                  <a:cubicBezTo>
                    <a:pt x="9984" y="3727"/>
                    <a:pt x="10023" y="3505"/>
                    <a:pt x="10030" y="3275"/>
                  </a:cubicBezTo>
                  <a:close/>
                  <a:moveTo>
                    <a:pt x="7435" y="6560"/>
                  </a:moveTo>
                  <a:cubicBezTo>
                    <a:pt x="7442" y="6590"/>
                    <a:pt x="7458" y="6613"/>
                    <a:pt x="7473" y="6636"/>
                  </a:cubicBezTo>
                  <a:lnTo>
                    <a:pt x="7465" y="6644"/>
                  </a:lnTo>
                  <a:lnTo>
                    <a:pt x="7458" y="6659"/>
                  </a:lnTo>
                  <a:cubicBezTo>
                    <a:pt x="7442" y="6682"/>
                    <a:pt x="7435" y="6713"/>
                    <a:pt x="7419" y="6736"/>
                  </a:cubicBezTo>
                  <a:cubicBezTo>
                    <a:pt x="7305" y="6966"/>
                    <a:pt x="7159" y="7188"/>
                    <a:pt x="6983" y="7379"/>
                  </a:cubicBezTo>
                  <a:cubicBezTo>
                    <a:pt x="6853" y="7524"/>
                    <a:pt x="6715" y="7647"/>
                    <a:pt x="6554" y="7762"/>
                  </a:cubicBezTo>
                  <a:lnTo>
                    <a:pt x="6516" y="7731"/>
                  </a:lnTo>
                  <a:cubicBezTo>
                    <a:pt x="6485" y="7701"/>
                    <a:pt x="6447" y="7670"/>
                    <a:pt x="6409" y="7639"/>
                  </a:cubicBezTo>
                  <a:cubicBezTo>
                    <a:pt x="6225" y="7471"/>
                    <a:pt x="6064" y="7287"/>
                    <a:pt x="5934" y="7088"/>
                  </a:cubicBezTo>
                  <a:lnTo>
                    <a:pt x="5926" y="7096"/>
                  </a:lnTo>
                  <a:cubicBezTo>
                    <a:pt x="5896" y="7042"/>
                    <a:pt x="5873" y="7004"/>
                    <a:pt x="5850" y="6966"/>
                  </a:cubicBezTo>
                  <a:cubicBezTo>
                    <a:pt x="6294" y="6927"/>
                    <a:pt x="6738" y="6828"/>
                    <a:pt x="7159" y="6675"/>
                  </a:cubicBezTo>
                  <a:cubicBezTo>
                    <a:pt x="7251" y="6636"/>
                    <a:pt x="7343" y="6606"/>
                    <a:pt x="7435" y="6560"/>
                  </a:cubicBezTo>
                  <a:close/>
                  <a:moveTo>
                    <a:pt x="3392" y="6407"/>
                  </a:moveTo>
                  <a:lnTo>
                    <a:pt x="3392" y="6407"/>
                  </a:lnTo>
                  <a:cubicBezTo>
                    <a:pt x="3408" y="6422"/>
                    <a:pt x="3431" y="6437"/>
                    <a:pt x="3454" y="6453"/>
                  </a:cubicBezTo>
                  <a:cubicBezTo>
                    <a:pt x="3660" y="6590"/>
                    <a:pt x="3890" y="6705"/>
                    <a:pt x="4135" y="6782"/>
                  </a:cubicBezTo>
                  <a:cubicBezTo>
                    <a:pt x="4487" y="6904"/>
                    <a:pt x="4855" y="6966"/>
                    <a:pt x="5230" y="6981"/>
                  </a:cubicBezTo>
                  <a:lnTo>
                    <a:pt x="5613" y="6981"/>
                  </a:lnTo>
                  <a:cubicBezTo>
                    <a:pt x="5636" y="7042"/>
                    <a:pt x="5674" y="7103"/>
                    <a:pt x="5712" y="7165"/>
                  </a:cubicBezTo>
                  <a:cubicBezTo>
                    <a:pt x="5888" y="7440"/>
                    <a:pt x="6110" y="7685"/>
                    <a:pt x="6371" y="7892"/>
                  </a:cubicBezTo>
                  <a:cubicBezTo>
                    <a:pt x="6233" y="7976"/>
                    <a:pt x="6080" y="8037"/>
                    <a:pt x="5934" y="8099"/>
                  </a:cubicBezTo>
                  <a:cubicBezTo>
                    <a:pt x="5766" y="8152"/>
                    <a:pt x="5597" y="8183"/>
                    <a:pt x="5429" y="8198"/>
                  </a:cubicBezTo>
                  <a:cubicBezTo>
                    <a:pt x="5395" y="8200"/>
                    <a:pt x="5360" y="8201"/>
                    <a:pt x="5326" y="8201"/>
                  </a:cubicBezTo>
                  <a:cubicBezTo>
                    <a:pt x="5215" y="8201"/>
                    <a:pt x="5104" y="8191"/>
                    <a:pt x="4992" y="8168"/>
                  </a:cubicBezTo>
                  <a:cubicBezTo>
                    <a:pt x="4847" y="8137"/>
                    <a:pt x="4709" y="8091"/>
                    <a:pt x="4571" y="8030"/>
                  </a:cubicBezTo>
                  <a:cubicBezTo>
                    <a:pt x="4426" y="7953"/>
                    <a:pt x="4288" y="7854"/>
                    <a:pt x="4158" y="7746"/>
                  </a:cubicBezTo>
                  <a:cubicBezTo>
                    <a:pt x="3997" y="7601"/>
                    <a:pt x="3859" y="7433"/>
                    <a:pt x="3737" y="7249"/>
                  </a:cubicBezTo>
                  <a:cubicBezTo>
                    <a:pt x="3630" y="7088"/>
                    <a:pt x="3545" y="6912"/>
                    <a:pt x="3477" y="6721"/>
                  </a:cubicBezTo>
                  <a:cubicBezTo>
                    <a:pt x="3438" y="6621"/>
                    <a:pt x="3408" y="6514"/>
                    <a:pt x="3392" y="6407"/>
                  </a:cubicBezTo>
                  <a:close/>
                  <a:moveTo>
                    <a:pt x="11661" y="4217"/>
                  </a:moveTo>
                  <a:cubicBezTo>
                    <a:pt x="11860" y="4416"/>
                    <a:pt x="12044" y="4630"/>
                    <a:pt x="12197" y="4860"/>
                  </a:cubicBezTo>
                  <a:cubicBezTo>
                    <a:pt x="12319" y="5044"/>
                    <a:pt x="12411" y="5235"/>
                    <a:pt x="12488" y="5434"/>
                  </a:cubicBezTo>
                  <a:cubicBezTo>
                    <a:pt x="12541" y="5603"/>
                    <a:pt x="12580" y="5787"/>
                    <a:pt x="12595" y="5963"/>
                  </a:cubicBezTo>
                  <a:cubicBezTo>
                    <a:pt x="12603" y="6146"/>
                    <a:pt x="12595" y="6322"/>
                    <a:pt x="12557" y="6506"/>
                  </a:cubicBezTo>
                  <a:cubicBezTo>
                    <a:pt x="12518" y="6705"/>
                    <a:pt x="12450" y="6897"/>
                    <a:pt x="12358" y="7088"/>
                  </a:cubicBezTo>
                  <a:cubicBezTo>
                    <a:pt x="12365" y="7088"/>
                    <a:pt x="12365" y="7080"/>
                    <a:pt x="12373" y="7080"/>
                  </a:cubicBezTo>
                  <a:cubicBezTo>
                    <a:pt x="12266" y="7264"/>
                    <a:pt x="12143" y="7440"/>
                    <a:pt x="12005" y="7609"/>
                  </a:cubicBezTo>
                  <a:lnTo>
                    <a:pt x="11998" y="7616"/>
                  </a:lnTo>
                  <a:cubicBezTo>
                    <a:pt x="11845" y="7785"/>
                    <a:pt x="11669" y="7930"/>
                    <a:pt x="11485" y="8060"/>
                  </a:cubicBezTo>
                  <a:lnTo>
                    <a:pt x="11470" y="8068"/>
                  </a:lnTo>
                  <a:cubicBezTo>
                    <a:pt x="11240" y="8214"/>
                    <a:pt x="10987" y="8336"/>
                    <a:pt x="10727" y="8428"/>
                  </a:cubicBezTo>
                  <a:lnTo>
                    <a:pt x="10719" y="8436"/>
                  </a:lnTo>
                  <a:lnTo>
                    <a:pt x="10727" y="8436"/>
                  </a:lnTo>
                  <a:cubicBezTo>
                    <a:pt x="10375" y="8543"/>
                    <a:pt x="10007" y="8612"/>
                    <a:pt x="9640" y="8635"/>
                  </a:cubicBezTo>
                  <a:cubicBezTo>
                    <a:pt x="9529" y="8642"/>
                    <a:pt x="9418" y="8646"/>
                    <a:pt x="9306" y="8646"/>
                  </a:cubicBezTo>
                  <a:cubicBezTo>
                    <a:pt x="8986" y="8646"/>
                    <a:pt x="8664" y="8615"/>
                    <a:pt x="8346" y="8558"/>
                  </a:cubicBezTo>
                  <a:cubicBezTo>
                    <a:pt x="8139" y="8512"/>
                    <a:pt x="7932" y="8458"/>
                    <a:pt x="7733" y="8390"/>
                  </a:cubicBezTo>
                  <a:cubicBezTo>
                    <a:pt x="7557" y="8328"/>
                    <a:pt x="7381" y="8252"/>
                    <a:pt x="7205" y="8175"/>
                  </a:cubicBezTo>
                  <a:cubicBezTo>
                    <a:pt x="7052" y="8091"/>
                    <a:pt x="6899" y="8007"/>
                    <a:pt x="6753" y="7907"/>
                  </a:cubicBezTo>
                  <a:cubicBezTo>
                    <a:pt x="7006" y="7716"/>
                    <a:pt x="7228" y="7494"/>
                    <a:pt x="7404" y="7234"/>
                  </a:cubicBezTo>
                  <a:cubicBezTo>
                    <a:pt x="7488" y="7111"/>
                    <a:pt x="7565" y="6981"/>
                    <a:pt x="7626" y="6851"/>
                  </a:cubicBezTo>
                  <a:cubicBezTo>
                    <a:pt x="7894" y="7188"/>
                    <a:pt x="8254" y="7440"/>
                    <a:pt x="8660" y="7578"/>
                  </a:cubicBezTo>
                  <a:lnTo>
                    <a:pt x="8698" y="7593"/>
                  </a:lnTo>
                  <a:lnTo>
                    <a:pt x="8690" y="7593"/>
                  </a:lnTo>
                  <a:cubicBezTo>
                    <a:pt x="8973" y="7688"/>
                    <a:pt x="9269" y="7737"/>
                    <a:pt x="9566" y="7737"/>
                  </a:cubicBezTo>
                  <a:cubicBezTo>
                    <a:pt x="9726" y="7737"/>
                    <a:pt x="9887" y="7722"/>
                    <a:pt x="10045" y="7693"/>
                  </a:cubicBezTo>
                  <a:cubicBezTo>
                    <a:pt x="10513" y="7609"/>
                    <a:pt x="10949" y="7394"/>
                    <a:pt x="11301" y="7073"/>
                  </a:cubicBezTo>
                  <a:cubicBezTo>
                    <a:pt x="11477" y="6904"/>
                    <a:pt x="11630" y="6713"/>
                    <a:pt x="11745" y="6491"/>
                  </a:cubicBezTo>
                  <a:cubicBezTo>
                    <a:pt x="11875" y="6254"/>
                    <a:pt x="11967" y="5993"/>
                    <a:pt x="12005" y="5725"/>
                  </a:cubicBezTo>
                  <a:cubicBezTo>
                    <a:pt x="12051" y="5473"/>
                    <a:pt x="12044" y="5212"/>
                    <a:pt x="11990" y="4967"/>
                  </a:cubicBezTo>
                  <a:cubicBezTo>
                    <a:pt x="11937" y="4722"/>
                    <a:pt x="11837" y="4500"/>
                    <a:pt x="11707" y="4294"/>
                  </a:cubicBezTo>
                  <a:cubicBezTo>
                    <a:pt x="11692" y="4271"/>
                    <a:pt x="11676" y="4248"/>
                    <a:pt x="11661" y="4217"/>
                  </a:cubicBezTo>
                  <a:close/>
                  <a:moveTo>
                    <a:pt x="2833" y="1"/>
                  </a:moveTo>
                  <a:cubicBezTo>
                    <a:pt x="2765" y="1"/>
                    <a:pt x="2696" y="5"/>
                    <a:pt x="2627" y="14"/>
                  </a:cubicBezTo>
                  <a:cubicBezTo>
                    <a:pt x="2435" y="37"/>
                    <a:pt x="2252" y="90"/>
                    <a:pt x="2068" y="159"/>
                  </a:cubicBezTo>
                  <a:cubicBezTo>
                    <a:pt x="1884" y="236"/>
                    <a:pt x="1716" y="328"/>
                    <a:pt x="1555" y="450"/>
                  </a:cubicBezTo>
                  <a:cubicBezTo>
                    <a:pt x="1402" y="557"/>
                    <a:pt x="1264" y="695"/>
                    <a:pt x="1157" y="856"/>
                  </a:cubicBezTo>
                  <a:cubicBezTo>
                    <a:pt x="1103" y="933"/>
                    <a:pt x="1057" y="1017"/>
                    <a:pt x="1019" y="1101"/>
                  </a:cubicBezTo>
                  <a:cubicBezTo>
                    <a:pt x="981" y="1185"/>
                    <a:pt x="950" y="1277"/>
                    <a:pt x="935" y="1377"/>
                  </a:cubicBezTo>
                  <a:cubicBezTo>
                    <a:pt x="904" y="1568"/>
                    <a:pt x="919" y="1759"/>
                    <a:pt x="981" y="1951"/>
                  </a:cubicBezTo>
                  <a:cubicBezTo>
                    <a:pt x="1019" y="2066"/>
                    <a:pt x="1065" y="2173"/>
                    <a:pt x="1134" y="2280"/>
                  </a:cubicBezTo>
                  <a:lnTo>
                    <a:pt x="1034" y="2265"/>
                  </a:lnTo>
                  <a:lnTo>
                    <a:pt x="889" y="2234"/>
                  </a:lnTo>
                  <a:cubicBezTo>
                    <a:pt x="743" y="2203"/>
                    <a:pt x="598" y="2165"/>
                    <a:pt x="452" y="2119"/>
                  </a:cubicBezTo>
                  <a:cubicBezTo>
                    <a:pt x="353" y="2089"/>
                    <a:pt x="261" y="2043"/>
                    <a:pt x="169" y="1997"/>
                  </a:cubicBezTo>
                  <a:lnTo>
                    <a:pt x="154" y="1997"/>
                  </a:lnTo>
                  <a:cubicBezTo>
                    <a:pt x="146" y="1993"/>
                    <a:pt x="137" y="1991"/>
                    <a:pt x="127" y="1991"/>
                  </a:cubicBezTo>
                  <a:cubicBezTo>
                    <a:pt x="117" y="1991"/>
                    <a:pt x="108" y="1993"/>
                    <a:pt x="100" y="1997"/>
                  </a:cubicBezTo>
                  <a:cubicBezTo>
                    <a:pt x="70" y="1997"/>
                    <a:pt x="47" y="2020"/>
                    <a:pt x="24" y="2043"/>
                  </a:cubicBezTo>
                  <a:cubicBezTo>
                    <a:pt x="8" y="2066"/>
                    <a:pt x="1" y="2096"/>
                    <a:pt x="8" y="2127"/>
                  </a:cubicBezTo>
                  <a:cubicBezTo>
                    <a:pt x="16" y="2158"/>
                    <a:pt x="31" y="2180"/>
                    <a:pt x="54" y="2203"/>
                  </a:cubicBezTo>
                  <a:cubicBezTo>
                    <a:pt x="161" y="2257"/>
                    <a:pt x="276" y="2303"/>
                    <a:pt x="391" y="2341"/>
                  </a:cubicBezTo>
                  <a:cubicBezTo>
                    <a:pt x="468" y="2364"/>
                    <a:pt x="560" y="2395"/>
                    <a:pt x="659" y="2418"/>
                  </a:cubicBezTo>
                  <a:cubicBezTo>
                    <a:pt x="873" y="2471"/>
                    <a:pt x="1088" y="2510"/>
                    <a:pt x="1310" y="2525"/>
                  </a:cubicBezTo>
                  <a:cubicBezTo>
                    <a:pt x="1325" y="2548"/>
                    <a:pt x="1333" y="2563"/>
                    <a:pt x="1356" y="2579"/>
                  </a:cubicBezTo>
                  <a:cubicBezTo>
                    <a:pt x="1455" y="2693"/>
                    <a:pt x="1562" y="2801"/>
                    <a:pt x="1685" y="2900"/>
                  </a:cubicBezTo>
                  <a:cubicBezTo>
                    <a:pt x="1785" y="2992"/>
                    <a:pt x="1892" y="3076"/>
                    <a:pt x="2014" y="3145"/>
                  </a:cubicBezTo>
                  <a:cubicBezTo>
                    <a:pt x="1991" y="3413"/>
                    <a:pt x="2007" y="3689"/>
                    <a:pt x="2045" y="3957"/>
                  </a:cubicBezTo>
                  <a:cubicBezTo>
                    <a:pt x="2091" y="4294"/>
                    <a:pt x="2175" y="4623"/>
                    <a:pt x="2290" y="4944"/>
                  </a:cubicBezTo>
                  <a:cubicBezTo>
                    <a:pt x="2343" y="5105"/>
                    <a:pt x="2412" y="5266"/>
                    <a:pt x="2497" y="5419"/>
                  </a:cubicBezTo>
                  <a:cubicBezTo>
                    <a:pt x="2573" y="5564"/>
                    <a:pt x="2665" y="5702"/>
                    <a:pt x="2765" y="5840"/>
                  </a:cubicBezTo>
                  <a:cubicBezTo>
                    <a:pt x="2879" y="5986"/>
                    <a:pt x="3010" y="6123"/>
                    <a:pt x="3147" y="6246"/>
                  </a:cubicBezTo>
                  <a:cubicBezTo>
                    <a:pt x="3163" y="6407"/>
                    <a:pt x="3193" y="6575"/>
                    <a:pt x="3239" y="6736"/>
                  </a:cubicBezTo>
                  <a:cubicBezTo>
                    <a:pt x="3293" y="6912"/>
                    <a:pt x="3369" y="7080"/>
                    <a:pt x="3461" y="7241"/>
                  </a:cubicBezTo>
                  <a:cubicBezTo>
                    <a:pt x="3645" y="7570"/>
                    <a:pt x="3890" y="7854"/>
                    <a:pt x="4189" y="8076"/>
                  </a:cubicBezTo>
                  <a:cubicBezTo>
                    <a:pt x="4319" y="8168"/>
                    <a:pt x="4457" y="8244"/>
                    <a:pt x="4610" y="8305"/>
                  </a:cubicBezTo>
                  <a:cubicBezTo>
                    <a:pt x="4640" y="8321"/>
                    <a:pt x="4671" y="8336"/>
                    <a:pt x="4702" y="8344"/>
                  </a:cubicBezTo>
                  <a:cubicBezTo>
                    <a:pt x="4809" y="8382"/>
                    <a:pt x="4924" y="8413"/>
                    <a:pt x="5038" y="8428"/>
                  </a:cubicBezTo>
                  <a:cubicBezTo>
                    <a:pt x="5129" y="8440"/>
                    <a:pt x="5221" y="8446"/>
                    <a:pt x="5313" y="8446"/>
                  </a:cubicBezTo>
                  <a:cubicBezTo>
                    <a:pt x="5514" y="8446"/>
                    <a:pt x="5716" y="8417"/>
                    <a:pt x="5911" y="8359"/>
                  </a:cubicBezTo>
                  <a:cubicBezTo>
                    <a:pt x="6141" y="8290"/>
                    <a:pt x="6363" y="8191"/>
                    <a:pt x="6562" y="8060"/>
                  </a:cubicBezTo>
                  <a:cubicBezTo>
                    <a:pt x="6623" y="8106"/>
                    <a:pt x="6692" y="8152"/>
                    <a:pt x="6769" y="8198"/>
                  </a:cubicBezTo>
                  <a:cubicBezTo>
                    <a:pt x="7044" y="8367"/>
                    <a:pt x="7343" y="8512"/>
                    <a:pt x="7657" y="8612"/>
                  </a:cubicBezTo>
                  <a:cubicBezTo>
                    <a:pt x="7833" y="8673"/>
                    <a:pt x="8017" y="8726"/>
                    <a:pt x="8200" y="8765"/>
                  </a:cubicBezTo>
                  <a:cubicBezTo>
                    <a:pt x="8555" y="8843"/>
                    <a:pt x="8914" y="8882"/>
                    <a:pt x="9274" y="8882"/>
                  </a:cubicBezTo>
                  <a:cubicBezTo>
                    <a:pt x="9441" y="8882"/>
                    <a:pt x="9609" y="8874"/>
                    <a:pt x="9778" y="8857"/>
                  </a:cubicBezTo>
                  <a:cubicBezTo>
                    <a:pt x="10283" y="8818"/>
                    <a:pt x="10780" y="8681"/>
                    <a:pt x="11232" y="8451"/>
                  </a:cubicBezTo>
                  <a:cubicBezTo>
                    <a:pt x="11676" y="8244"/>
                    <a:pt x="12059" y="7923"/>
                    <a:pt x="12342" y="7532"/>
                  </a:cubicBezTo>
                  <a:cubicBezTo>
                    <a:pt x="12495" y="7325"/>
                    <a:pt x="12610" y="7088"/>
                    <a:pt x="12695" y="6851"/>
                  </a:cubicBezTo>
                  <a:cubicBezTo>
                    <a:pt x="12794" y="6552"/>
                    <a:pt x="12840" y="6246"/>
                    <a:pt x="12817" y="5932"/>
                  </a:cubicBezTo>
                  <a:cubicBezTo>
                    <a:pt x="12794" y="5641"/>
                    <a:pt x="12717" y="5365"/>
                    <a:pt x="12595" y="5097"/>
                  </a:cubicBezTo>
                  <a:cubicBezTo>
                    <a:pt x="12465" y="4829"/>
                    <a:pt x="12304" y="4585"/>
                    <a:pt x="12105" y="4362"/>
                  </a:cubicBezTo>
                  <a:cubicBezTo>
                    <a:pt x="11906" y="4133"/>
                    <a:pt x="11676" y="3926"/>
                    <a:pt x="11424" y="3742"/>
                  </a:cubicBezTo>
                  <a:cubicBezTo>
                    <a:pt x="11179" y="3559"/>
                    <a:pt x="10911" y="3405"/>
                    <a:pt x="10635" y="3275"/>
                  </a:cubicBezTo>
                  <a:cubicBezTo>
                    <a:pt x="10566" y="3237"/>
                    <a:pt x="10490" y="3206"/>
                    <a:pt x="10413" y="3176"/>
                  </a:cubicBezTo>
                  <a:cubicBezTo>
                    <a:pt x="10290" y="3115"/>
                    <a:pt x="10168" y="3061"/>
                    <a:pt x="10038" y="3007"/>
                  </a:cubicBezTo>
                  <a:cubicBezTo>
                    <a:pt x="10038" y="2992"/>
                    <a:pt x="10038" y="2969"/>
                    <a:pt x="10038" y="2954"/>
                  </a:cubicBezTo>
                  <a:cubicBezTo>
                    <a:pt x="10015" y="2602"/>
                    <a:pt x="9923" y="2257"/>
                    <a:pt x="9778" y="1943"/>
                  </a:cubicBezTo>
                  <a:cubicBezTo>
                    <a:pt x="9946" y="1897"/>
                    <a:pt x="10122" y="1867"/>
                    <a:pt x="10298" y="1859"/>
                  </a:cubicBezTo>
                  <a:lnTo>
                    <a:pt x="10313" y="1859"/>
                  </a:lnTo>
                  <a:cubicBezTo>
                    <a:pt x="10403" y="1852"/>
                    <a:pt x="10492" y="1849"/>
                    <a:pt x="10581" y="1849"/>
                  </a:cubicBezTo>
                  <a:cubicBezTo>
                    <a:pt x="10798" y="1849"/>
                    <a:pt x="11013" y="1869"/>
                    <a:pt x="11225" y="1913"/>
                  </a:cubicBezTo>
                  <a:cubicBezTo>
                    <a:pt x="11347" y="1935"/>
                    <a:pt x="11477" y="1974"/>
                    <a:pt x="11600" y="2012"/>
                  </a:cubicBezTo>
                  <a:cubicBezTo>
                    <a:pt x="11699" y="2043"/>
                    <a:pt x="11799" y="2089"/>
                    <a:pt x="11891" y="2135"/>
                  </a:cubicBezTo>
                  <a:cubicBezTo>
                    <a:pt x="12044" y="2211"/>
                    <a:pt x="12189" y="2303"/>
                    <a:pt x="12319" y="2418"/>
                  </a:cubicBezTo>
                  <a:cubicBezTo>
                    <a:pt x="12404" y="2502"/>
                    <a:pt x="12488" y="2594"/>
                    <a:pt x="12557" y="2701"/>
                  </a:cubicBezTo>
                  <a:cubicBezTo>
                    <a:pt x="12610" y="2770"/>
                    <a:pt x="12649" y="2847"/>
                    <a:pt x="12679" y="2931"/>
                  </a:cubicBezTo>
                  <a:cubicBezTo>
                    <a:pt x="12695" y="2954"/>
                    <a:pt x="12717" y="2977"/>
                    <a:pt x="12748" y="2984"/>
                  </a:cubicBezTo>
                  <a:cubicBezTo>
                    <a:pt x="12763" y="2988"/>
                    <a:pt x="12779" y="2990"/>
                    <a:pt x="12793" y="2990"/>
                  </a:cubicBezTo>
                  <a:cubicBezTo>
                    <a:pt x="12807" y="2990"/>
                    <a:pt x="12821" y="2988"/>
                    <a:pt x="12832" y="2984"/>
                  </a:cubicBezTo>
                  <a:cubicBezTo>
                    <a:pt x="12886" y="2954"/>
                    <a:pt x="12909" y="2885"/>
                    <a:pt x="12886" y="2831"/>
                  </a:cubicBezTo>
                  <a:cubicBezTo>
                    <a:pt x="12825" y="2693"/>
                    <a:pt x="12748" y="2563"/>
                    <a:pt x="12656" y="2448"/>
                  </a:cubicBezTo>
                  <a:cubicBezTo>
                    <a:pt x="12564" y="2334"/>
                    <a:pt x="12457" y="2226"/>
                    <a:pt x="12335" y="2142"/>
                  </a:cubicBezTo>
                  <a:cubicBezTo>
                    <a:pt x="12212" y="2050"/>
                    <a:pt x="12082" y="1974"/>
                    <a:pt x="11944" y="1913"/>
                  </a:cubicBezTo>
                  <a:cubicBezTo>
                    <a:pt x="11852" y="1867"/>
                    <a:pt x="11768" y="1828"/>
                    <a:pt x="11676" y="1798"/>
                  </a:cubicBezTo>
                  <a:cubicBezTo>
                    <a:pt x="11623" y="1782"/>
                    <a:pt x="11569" y="1767"/>
                    <a:pt x="11515" y="1752"/>
                  </a:cubicBezTo>
                  <a:cubicBezTo>
                    <a:pt x="11202" y="1668"/>
                    <a:pt x="10888" y="1622"/>
                    <a:pt x="10566" y="1622"/>
                  </a:cubicBezTo>
                  <a:cubicBezTo>
                    <a:pt x="10260" y="1622"/>
                    <a:pt x="9961" y="1660"/>
                    <a:pt x="9663" y="1736"/>
                  </a:cubicBezTo>
                  <a:cubicBezTo>
                    <a:pt x="9548" y="1530"/>
                    <a:pt x="9395" y="1331"/>
                    <a:pt x="9226" y="1162"/>
                  </a:cubicBezTo>
                  <a:cubicBezTo>
                    <a:pt x="8997" y="925"/>
                    <a:pt x="8736" y="726"/>
                    <a:pt x="8453" y="573"/>
                  </a:cubicBezTo>
                  <a:cubicBezTo>
                    <a:pt x="8300" y="488"/>
                    <a:pt x="8139" y="420"/>
                    <a:pt x="7971" y="358"/>
                  </a:cubicBezTo>
                  <a:lnTo>
                    <a:pt x="7963" y="358"/>
                  </a:lnTo>
                  <a:cubicBezTo>
                    <a:pt x="7700" y="263"/>
                    <a:pt x="7423" y="216"/>
                    <a:pt x="7145" y="216"/>
                  </a:cubicBezTo>
                  <a:cubicBezTo>
                    <a:pt x="6955" y="216"/>
                    <a:pt x="6764" y="238"/>
                    <a:pt x="6577" y="282"/>
                  </a:cubicBezTo>
                  <a:cubicBezTo>
                    <a:pt x="6363" y="343"/>
                    <a:pt x="6156" y="443"/>
                    <a:pt x="5972" y="573"/>
                  </a:cubicBezTo>
                  <a:cubicBezTo>
                    <a:pt x="5850" y="657"/>
                    <a:pt x="5743" y="764"/>
                    <a:pt x="5651" y="879"/>
                  </a:cubicBezTo>
                  <a:lnTo>
                    <a:pt x="5628" y="871"/>
                  </a:lnTo>
                  <a:cubicBezTo>
                    <a:pt x="5414" y="795"/>
                    <a:pt x="5192" y="741"/>
                    <a:pt x="4962" y="718"/>
                  </a:cubicBezTo>
                  <a:cubicBezTo>
                    <a:pt x="4851" y="706"/>
                    <a:pt x="4740" y="700"/>
                    <a:pt x="4629" y="700"/>
                  </a:cubicBezTo>
                  <a:cubicBezTo>
                    <a:pt x="4378" y="700"/>
                    <a:pt x="4127" y="731"/>
                    <a:pt x="3882" y="795"/>
                  </a:cubicBezTo>
                  <a:cubicBezTo>
                    <a:pt x="3882" y="756"/>
                    <a:pt x="3875" y="718"/>
                    <a:pt x="3867" y="680"/>
                  </a:cubicBezTo>
                  <a:cubicBezTo>
                    <a:pt x="3844" y="596"/>
                    <a:pt x="3813" y="519"/>
                    <a:pt x="3767" y="443"/>
                  </a:cubicBezTo>
                  <a:cubicBezTo>
                    <a:pt x="3722" y="366"/>
                    <a:pt x="3668" y="297"/>
                    <a:pt x="3599" y="243"/>
                  </a:cubicBezTo>
                  <a:cubicBezTo>
                    <a:pt x="3507" y="167"/>
                    <a:pt x="3408" y="106"/>
                    <a:pt x="3293" y="67"/>
                  </a:cubicBezTo>
                  <a:cubicBezTo>
                    <a:pt x="3255" y="60"/>
                    <a:pt x="3216" y="44"/>
                    <a:pt x="3170" y="37"/>
                  </a:cubicBezTo>
                  <a:cubicBezTo>
                    <a:pt x="3060" y="13"/>
                    <a:pt x="2947" y="1"/>
                    <a:pt x="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44"/>
          <p:cNvGrpSpPr/>
          <p:nvPr/>
        </p:nvGrpSpPr>
        <p:grpSpPr>
          <a:xfrm>
            <a:off x="10665167" y="339210"/>
            <a:ext cx="936373" cy="1698255"/>
            <a:chOff x="715100" y="3360345"/>
            <a:chExt cx="702280" cy="1273691"/>
          </a:xfrm>
        </p:grpSpPr>
        <p:sp>
          <p:nvSpPr>
            <p:cNvPr id="408" name="Google Shape;408;p44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920135" y="4116897"/>
              <a:ext cx="239888" cy="517138"/>
            </a:xfrm>
            <a:custGeom>
              <a:avLst/>
              <a:gdLst/>
              <a:ahLst/>
              <a:cxnLst/>
              <a:rect l="l" t="t" r="r" b="b"/>
              <a:pathLst>
                <a:path w="7345" h="15834" extrusionOk="0">
                  <a:moveTo>
                    <a:pt x="1075" y="13109"/>
                  </a:moveTo>
                  <a:cubicBezTo>
                    <a:pt x="1073" y="13116"/>
                    <a:pt x="1070" y="13124"/>
                    <a:pt x="1070" y="13132"/>
                  </a:cubicBezTo>
                  <a:lnTo>
                    <a:pt x="1070" y="13132"/>
                  </a:lnTo>
                  <a:cubicBezTo>
                    <a:pt x="1071" y="13124"/>
                    <a:pt x="1073" y="13117"/>
                    <a:pt x="1075" y="13109"/>
                  </a:cubicBezTo>
                  <a:close/>
                  <a:moveTo>
                    <a:pt x="6965" y="1"/>
                  </a:moveTo>
                  <a:cubicBezTo>
                    <a:pt x="6848" y="1"/>
                    <a:pt x="6746" y="59"/>
                    <a:pt x="6681" y="147"/>
                  </a:cubicBezTo>
                  <a:lnTo>
                    <a:pt x="6681" y="139"/>
                  </a:lnTo>
                  <a:cubicBezTo>
                    <a:pt x="5499" y="1598"/>
                    <a:pt x="4441" y="3145"/>
                    <a:pt x="3514" y="4772"/>
                  </a:cubicBezTo>
                  <a:cubicBezTo>
                    <a:pt x="2602" y="6385"/>
                    <a:pt x="1843" y="8077"/>
                    <a:pt x="1252" y="9828"/>
                  </a:cubicBezTo>
                  <a:cubicBezTo>
                    <a:pt x="647" y="11667"/>
                    <a:pt x="231" y="13557"/>
                    <a:pt x="12" y="15476"/>
                  </a:cubicBezTo>
                  <a:cubicBezTo>
                    <a:pt x="0" y="15710"/>
                    <a:pt x="177" y="15833"/>
                    <a:pt x="353" y="15833"/>
                  </a:cubicBezTo>
                  <a:cubicBezTo>
                    <a:pt x="512" y="15833"/>
                    <a:pt x="670" y="15734"/>
                    <a:pt x="690" y="15527"/>
                  </a:cubicBezTo>
                  <a:cubicBezTo>
                    <a:pt x="783" y="14719"/>
                    <a:pt x="909" y="13925"/>
                    <a:pt x="1070" y="13132"/>
                  </a:cubicBezTo>
                  <a:lnTo>
                    <a:pt x="1070" y="13132"/>
                  </a:lnTo>
                  <a:cubicBezTo>
                    <a:pt x="1070" y="13133"/>
                    <a:pt x="1070" y="13133"/>
                    <a:pt x="1070" y="13134"/>
                  </a:cubicBezTo>
                  <a:cubicBezTo>
                    <a:pt x="1070" y="13133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32"/>
                    <a:pt x="1070" y="13132"/>
                    <a:pt x="1070" y="13132"/>
                  </a:cubicBezTo>
                  <a:lnTo>
                    <a:pt x="1070" y="13132"/>
                  </a:lnTo>
                  <a:cubicBezTo>
                    <a:pt x="1070" y="13118"/>
                    <a:pt x="1070" y="13104"/>
                    <a:pt x="1077" y="13097"/>
                  </a:cubicBezTo>
                  <a:lnTo>
                    <a:pt x="1077" y="13097"/>
                  </a:lnTo>
                  <a:cubicBezTo>
                    <a:pt x="1076" y="13101"/>
                    <a:pt x="1075" y="13105"/>
                    <a:pt x="1075" y="13109"/>
                  </a:cubicBezTo>
                  <a:lnTo>
                    <a:pt x="1075" y="13109"/>
                  </a:lnTo>
                  <a:cubicBezTo>
                    <a:pt x="1076" y="13104"/>
                    <a:pt x="1077" y="13100"/>
                    <a:pt x="1077" y="13097"/>
                  </a:cubicBezTo>
                  <a:lnTo>
                    <a:pt x="1077" y="13097"/>
                  </a:lnTo>
                  <a:cubicBezTo>
                    <a:pt x="1077" y="13097"/>
                    <a:pt x="1077" y="13097"/>
                    <a:pt x="1077" y="13097"/>
                  </a:cubicBezTo>
                  <a:lnTo>
                    <a:pt x="1077" y="13097"/>
                  </a:lnTo>
                  <a:cubicBezTo>
                    <a:pt x="1079" y="13085"/>
                    <a:pt x="1082" y="13073"/>
                    <a:pt x="1084" y="13061"/>
                  </a:cubicBezTo>
                  <a:cubicBezTo>
                    <a:pt x="1588" y="10697"/>
                    <a:pt x="2390" y="8413"/>
                    <a:pt x="3485" y="6253"/>
                  </a:cubicBezTo>
                  <a:cubicBezTo>
                    <a:pt x="4536" y="4225"/>
                    <a:pt x="5790" y="2306"/>
                    <a:pt x="7235" y="533"/>
                  </a:cubicBezTo>
                  <a:cubicBezTo>
                    <a:pt x="7345" y="380"/>
                    <a:pt x="7308" y="168"/>
                    <a:pt x="7155" y="59"/>
                  </a:cubicBezTo>
                  <a:cubicBezTo>
                    <a:pt x="7096" y="23"/>
                    <a:pt x="7031" y="1"/>
                    <a:pt x="6965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787310" y="3482131"/>
              <a:ext cx="321244" cy="991002"/>
            </a:xfrm>
            <a:custGeom>
              <a:avLst/>
              <a:gdLst/>
              <a:ahLst/>
              <a:cxnLst/>
              <a:rect l="l" t="t" r="r" b="b"/>
              <a:pathLst>
                <a:path w="9836" h="30343" extrusionOk="0">
                  <a:moveTo>
                    <a:pt x="2325" y="28712"/>
                  </a:moveTo>
                  <a:cubicBezTo>
                    <a:pt x="2319" y="28732"/>
                    <a:pt x="2313" y="28750"/>
                    <a:pt x="2313" y="28768"/>
                  </a:cubicBezTo>
                  <a:cubicBezTo>
                    <a:pt x="2317" y="28750"/>
                    <a:pt x="2321" y="28731"/>
                    <a:pt x="2325" y="28712"/>
                  </a:cubicBezTo>
                  <a:close/>
                  <a:moveTo>
                    <a:pt x="9493" y="0"/>
                  </a:moveTo>
                  <a:cubicBezTo>
                    <a:pt x="9310" y="7"/>
                    <a:pt x="9164" y="139"/>
                    <a:pt x="9150" y="321"/>
                  </a:cubicBezTo>
                  <a:cubicBezTo>
                    <a:pt x="9033" y="1160"/>
                    <a:pt x="8887" y="2006"/>
                    <a:pt x="8719" y="2838"/>
                  </a:cubicBezTo>
                  <a:cubicBezTo>
                    <a:pt x="8121" y="5691"/>
                    <a:pt x="7209" y="8478"/>
                    <a:pt x="5888" y="11083"/>
                  </a:cubicBezTo>
                  <a:cubicBezTo>
                    <a:pt x="5473" y="11907"/>
                    <a:pt x="5013" y="12702"/>
                    <a:pt x="4509" y="13476"/>
                  </a:cubicBezTo>
                  <a:cubicBezTo>
                    <a:pt x="4422" y="11747"/>
                    <a:pt x="4203" y="10017"/>
                    <a:pt x="3845" y="8325"/>
                  </a:cubicBezTo>
                  <a:cubicBezTo>
                    <a:pt x="3816" y="8164"/>
                    <a:pt x="3678" y="8048"/>
                    <a:pt x="3510" y="8048"/>
                  </a:cubicBezTo>
                  <a:cubicBezTo>
                    <a:pt x="3495" y="8048"/>
                    <a:pt x="3473" y="8048"/>
                    <a:pt x="3452" y="8055"/>
                  </a:cubicBezTo>
                  <a:cubicBezTo>
                    <a:pt x="3262" y="8091"/>
                    <a:pt x="3145" y="8266"/>
                    <a:pt x="3174" y="8456"/>
                  </a:cubicBezTo>
                  <a:cubicBezTo>
                    <a:pt x="3503" y="10017"/>
                    <a:pt x="3714" y="11593"/>
                    <a:pt x="3816" y="13191"/>
                  </a:cubicBezTo>
                  <a:cubicBezTo>
                    <a:pt x="3933" y="15438"/>
                    <a:pt x="3889" y="17700"/>
                    <a:pt x="3678" y="19947"/>
                  </a:cubicBezTo>
                  <a:cubicBezTo>
                    <a:pt x="2817" y="18379"/>
                    <a:pt x="1730" y="16934"/>
                    <a:pt x="694" y="15475"/>
                  </a:cubicBezTo>
                  <a:cubicBezTo>
                    <a:pt x="650" y="15402"/>
                    <a:pt x="577" y="15351"/>
                    <a:pt x="489" y="15322"/>
                  </a:cubicBezTo>
                  <a:cubicBezTo>
                    <a:pt x="460" y="15314"/>
                    <a:pt x="431" y="15307"/>
                    <a:pt x="402" y="15307"/>
                  </a:cubicBezTo>
                  <a:cubicBezTo>
                    <a:pt x="343" y="15307"/>
                    <a:pt x="278" y="15329"/>
                    <a:pt x="227" y="15358"/>
                  </a:cubicBezTo>
                  <a:cubicBezTo>
                    <a:pt x="81" y="15446"/>
                    <a:pt x="0" y="15672"/>
                    <a:pt x="110" y="15825"/>
                  </a:cubicBezTo>
                  <a:cubicBezTo>
                    <a:pt x="1343" y="17554"/>
                    <a:pt x="2649" y="19262"/>
                    <a:pt x="3554" y="21202"/>
                  </a:cubicBezTo>
                  <a:cubicBezTo>
                    <a:pt x="3379" y="22742"/>
                    <a:pt x="3152" y="24274"/>
                    <a:pt x="2882" y="25799"/>
                  </a:cubicBezTo>
                  <a:cubicBezTo>
                    <a:pt x="2711" y="26772"/>
                    <a:pt x="2525" y="27746"/>
                    <a:pt x="2325" y="28712"/>
                  </a:cubicBezTo>
                  <a:lnTo>
                    <a:pt x="2325" y="28712"/>
                  </a:lnTo>
                  <a:cubicBezTo>
                    <a:pt x="2328" y="28702"/>
                    <a:pt x="2331" y="28692"/>
                    <a:pt x="2334" y="28680"/>
                  </a:cubicBezTo>
                  <a:lnTo>
                    <a:pt x="2334" y="28680"/>
                  </a:lnTo>
                  <a:cubicBezTo>
                    <a:pt x="2247" y="29086"/>
                    <a:pt x="2160" y="29493"/>
                    <a:pt x="2080" y="29892"/>
                  </a:cubicBezTo>
                  <a:cubicBezTo>
                    <a:pt x="2051" y="29979"/>
                    <a:pt x="2058" y="30067"/>
                    <a:pt x="2094" y="30147"/>
                  </a:cubicBezTo>
                  <a:cubicBezTo>
                    <a:pt x="2131" y="30235"/>
                    <a:pt x="2204" y="30293"/>
                    <a:pt x="2284" y="30322"/>
                  </a:cubicBezTo>
                  <a:cubicBezTo>
                    <a:pt x="2323" y="30335"/>
                    <a:pt x="2364" y="30343"/>
                    <a:pt x="2405" y="30343"/>
                  </a:cubicBezTo>
                  <a:cubicBezTo>
                    <a:pt x="2454" y="30343"/>
                    <a:pt x="2503" y="30332"/>
                    <a:pt x="2547" y="30308"/>
                  </a:cubicBezTo>
                  <a:cubicBezTo>
                    <a:pt x="2627" y="30271"/>
                    <a:pt x="2693" y="30206"/>
                    <a:pt x="2722" y="30118"/>
                  </a:cubicBezTo>
                  <a:cubicBezTo>
                    <a:pt x="3349" y="27200"/>
                    <a:pt x="3889" y="24252"/>
                    <a:pt x="4225" y="21275"/>
                  </a:cubicBezTo>
                  <a:cubicBezTo>
                    <a:pt x="4225" y="21268"/>
                    <a:pt x="4232" y="21261"/>
                    <a:pt x="4239" y="21253"/>
                  </a:cubicBezTo>
                  <a:cubicBezTo>
                    <a:pt x="4247" y="21202"/>
                    <a:pt x="4247" y="21159"/>
                    <a:pt x="4239" y="21107"/>
                  </a:cubicBezTo>
                  <a:cubicBezTo>
                    <a:pt x="4371" y="19925"/>
                    <a:pt x="4466" y="18736"/>
                    <a:pt x="4517" y="17540"/>
                  </a:cubicBezTo>
                  <a:cubicBezTo>
                    <a:pt x="4561" y="16555"/>
                    <a:pt x="4568" y="15570"/>
                    <a:pt x="4546" y="14577"/>
                  </a:cubicBezTo>
                  <a:cubicBezTo>
                    <a:pt x="4582" y="14556"/>
                    <a:pt x="4619" y="14519"/>
                    <a:pt x="4648" y="14483"/>
                  </a:cubicBezTo>
                  <a:cubicBezTo>
                    <a:pt x="6895" y="11243"/>
                    <a:pt x="8354" y="7500"/>
                    <a:pt x="9223" y="3663"/>
                  </a:cubicBezTo>
                  <a:cubicBezTo>
                    <a:pt x="9471" y="2568"/>
                    <a:pt x="9675" y="1474"/>
                    <a:pt x="9821" y="365"/>
                  </a:cubicBezTo>
                  <a:cubicBezTo>
                    <a:pt x="9836" y="182"/>
                    <a:pt x="9697" y="22"/>
                    <a:pt x="9515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55377" y="3875283"/>
              <a:ext cx="345543" cy="332446"/>
            </a:xfrm>
            <a:custGeom>
              <a:avLst/>
              <a:gdLst/>
              <a:ahLst/>
              <a:cxnLst/>
              <a:rect l="l" t="t" r="r" b="b"/>
              <a:pathLst>
                <a:path w="10580" h="10179" extrusionOk="0">
                  <a:moveTo>
                    <a:pt x="5093" y="0"/>
                  </a:moveTo>
                  <a:cubicBezTo>
                    <a:pt x="2284" y="0"/>
                    <a:pt x="1" y="2277"/>
                    <a:pt x="1" y="5086"/>
                  </a:cubicBezTo>
                  <a:cubicBezTo>
                    <a:pt x="1" y="7151"/>
                    <a:pt x="1241" y="9004"/>
                    <a:pt x="3145" y="9792"/>
                  </a:cubicBezTo>
                  <a:cubicBezTo>
                    <a:pt x="3773" y="10052"/>
                    <a:pt x="4432" y="10179"/>
                    <a:pt x="5087" y="10179"/>
                  </a:cubicBezTo>
                  <a:cubicBezTo>
                    <a:pt x="6411" y="10179"/>
                    <a:pt x="7714" y="9662"/>
                    <a:pt x="8690" y="8690"/>
                  </a:cubicBezTo>
                  <a:cubicBezTo>
                    <a:pt x="10142" y="7231"/>
                    <a:pt x="10580" y="5042"/>
                    <a:pt x="9792" y="3145"/>
                  </a:cubicBezTo>
                  <a:cubicBezTo>
                    <a:pt x="9004" y="1241"/>
                    <a:pt x="7151" y="0"/>
                    <a:pt x="5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054658" y="3875512"/>
              <a:ext cx="362722" cy="332609"/>
            </a:xfrm>
            <a:custGeom>
              <a:avLst/>
              <a:gdLst/>
              <a:ahLst/>
              <a:cxnLst/>
              <a:rect l="l" t="t" r="r" b="b"/>
              <a:pathLst>
                <a:path w="11106" h="10184" extrusionOk="0">
                  <a:moveTo>
                    <a:pt x="5097" y="1"/>
                  </a:moveTo>
                  <a:cubicBezTo>
                    <a:pt x="2411" y="1"/>
                    <a:pt x="7" y="2169"/>
                    <a:pt x="1" y="5101"/>
                  </a:cubicBezTo>
                  <a:lnTo>
                    <a:pt x="15" y="5079"/>
                  </a:lnTo>
                  <a:cubicBezTo>
                    <a:pt x="15" y="7958"/>
                    <a:pt x="2358" y="10183"/>
                    <a:pt x="5096" y="10183"/>
                  </a:cubicBezTo>
                  <a:cubicBezTo>
                    <a:pt x="5459" y="10183"/>
                    <a:pt x="5830" y="10144"/>
                    <a:pt x="6202" y="10062"/>
                  </a:cubicBezTo>
                  <a:cubicBezTo>
                    <a:pt x="9383" y="9369"/>
                    <a:pt x="11105" y="5911"/>
                    <a:pt x="9741" y="2956"/>
                  </a:cubicBezTo>
                  <a:lnTo>
                    <a:pt x="9741" y="2956"/>
                  </a:lnTo>
                  <a:cubicBezTo>
                    <a:pt x="9770" y="3021"/>
                    <a:pt x="9792" y="3094"/>
                    <a:pt x="9821" y="3160"/>
                  </a:cubicBezTo>
                  <a:cubicBezTo>
                    <a:pt x="9865" y="3299"/>
                    <a:pt x="9909" y="3444"/>
                    <a:pt x="9938" y="3583"/>
                  </a:cubicBezTo>
                  <a:cubicBezTo>
                    <a:pt x="9967" y="3707"/>
                    <a:pt x="9989" y="3831"/>
                    <a:pt x="10004" y="3948"/>
                  </a:cubicBezTo>
                  <a:cubicBezTo>
                    <a:pt x="10040" y="4181"/>
                    <a:pt x="10055" y="4415"/>
                    <a:pt x="10047" y="4656"/>
                  </a:cubicBezTo>
                  <a:cubicBezTo>
                    <a:pt x="10040" y="5152"/>
                    <a:pt x="9952" y="5648"/>
                    <a:pt x="9777" y="6122"/>
                  </a:cubicBezTo>
                  <a:cubicBezTo>
                    <a:pt x="9690" y="6348"/>
                    <a:pt x="9595" y="6567"/>
                    <a:pt x="9471" y="6779"/>
                  </a:cubicBezTo>
                  <a:cubicBezTo>
                    <a:pt x="9369" y="6968"/>
                    <a:pt x="9245" y="7151"/>
                    <a:pt x="9106" y="7326"/>
                  </a:cubicBezTo>
                  <a:cubicBezTo>
                    <a:pt x="8960" y="7523"/>
                    <a:pt x="8785" y="7705"/>
                    <a:pt x="8603" y="7873"/>
                  </a:cubicBezTo>
                  <a:cubicBezTo>
                    <a:pt x="8092" y="8340"/>
                    <a:pt x="7472" y="8690"/>
                    <a:pt x="6801" y="8880"/>
                  </a:cubicBezTo>
                  <a:cubicBezTo>
                    <a:pt x="6408" y="8990"/>
                    <a:pt x="6001" y="9045"/>
                    <a:pt x="5592" y="9045"/>
                  </a:cubicBezTo>
                  <a:cubicBezTo>
                    <a:pt x="5484" y="9045"/>
                    <a:pt x="5376" y="9041"/>
                    <a:pt x="5268" y="9033"/>
                  </a:cubicBezTo>
                  <a:cubicBezTo>
                    <a:pt x="5020" y="9011"/>
                    <a:pt x="4765" y="8975"/>
                    <a:pt x="4517" y="8917"/>
                  </a:cubicBezTo>
                  <a:cubicBezTo>
                    <a:pt x="4291" y="8858"/>
                    <a:pt x="4072" y="8785"/>
                    <a:pt x="3860" y="8698"/>
                  </a:cubicBezTo>
                  <a:cubicBezTo>
                    <a:pt x="3619" y="8588"/>
                    <a:pt x="3386" y="8464"/>
                    <a:pt x="3160" y="8318"/>
                  </a:cubicBezTo>
                  <a:cubicBezTo>
                    <a:pt x="2970" y="8194"/>
                    <a:pt x="2788" y="8056"/>
                    <a:pt x="2613" y="7902"/>
                  </a:cubicBezTo>
                  <a:cubicBezTo>
                    <a:pt x="2233" y="7567"/>
                    <a:pt x="1920" y="7165"/>
                    <a:pt x="1679" y="6720"/>
                  </a:cubicBezTo>
                  <a:lnTo>
                    <a:pt x="1606" y="6589"/>
                  </a:lnTo>
                  <a:cubicBezTo>
                    <a:pt x="1453" y="6275"/>
                    <a:pt x="1329" y="5947"/>
                    <a:pt x="1248" y="5604"/>
                  </a:cubicBezTo>
                  <a:cubicBezTo>
                    <a:pt x="1226" y="5517"/>
                    <a:pt x="1212" y="5414"/>
                    <a:pt x="1197" y="5320"/>
                  </a:cubicBezTo>
                  <a:cubicBezTo>
                    <a:pt x="1190" y="5290"/>
                    <a:pt x="1183" y="5254"/>
                    <a:pt x="1183" y="5232"/>
                  </a:cubicBezTo>
                  <a:cubicBezTo>
                    <a:pt x="1146" y="5020"/>
                    <a:pt x="1132" y="4802"/>
                    <a:pt x="1132" y="4590"/>
                  </a:cubicBezTo>
                  <a:lnTo>
                    <a:pt x="1132" y="4546"/>
                  </a:lnTo>
                  <a:lnTo>
                    <a:pt x="1132" y="4495"/>
                  </a:lnTo>
                  <a:cubicBezTo>
                    <a:pt x="1139" y="4488"/>
                    <a:pt x="1139" y="4473"/>
                    <a:pt x="1132" y="4459"/>
                  </a:cubicBezTo>
                  <a:lnTo>
                    <a:pt x="1132" y="4451"/>
                  </a:lnTo>
                  <a:lnTo>
                    <a:pt x="1132" y="4415"/>
                  </a:lnTo>
                  <a:cubicBezTo>
                    <a:pt x="1132" y="4408"/>
                    <a:pt x="1132" y="4408"/>
                    <a:pt x="1132" y="4408"/>
                  </a:cubicBezTo>
                  <a:lnTo>
                    <a:pt x="1132" y="4371"/>
                  </a:lnTo>
                  <a:lnTo>
                    <a:pt x="1132" y="4356"/>
                  </a:lnTo>
                  <a:lnTo>
                    <a:pt x="1132" y="4327"/>
                  </a:lnTo>
                  <a:cubicBezTo>
                    <a:pt x="1132" y="4320"/>
                    <a:pt x="1132" y="4313"/>
                    <a:pt x="1132" y="4305"/>
                  </a:cubicBezTo>
                  <a:cubicBezTo>
                    <a:pt x="1132" y="4298"/>
                    <a:pt x="1132" y="4284"/>
                    <a:pt x="1132" y="4276"/>
                  </a:cubicBezTo>
                  <a:cubicBezTo>
                    <a:pt x="1146" y="4145"/>
                    <a:pt x="1161" y="4006"/>
                    <a:pt x="1183" y="3875"/>
                  </a:cubicBezTo>
                  <a:cubicBezTo>
                    <a:pt x="1204" y="3722"/>
                    <a:pt x="1241" y="3561"/>
                    <a:pt x="1277" y="3415"/>
                  </a:cubicBezTo>
                  <a:cubicBezTo>
                    <a:pt x="1314" y="3284"/>
                    <a:pt x="1358" y="3145"/>
                    <a:pt x="1409" y="3021"/>
                  </a:cubicBezTo>
                  <a:cubicBezTo>
                    <a:pt x="1431" y="2963"/>
                    <a:pt x="1453" y="2905"/>
                    <a:pt x="1482" y="2846"/>
                  </a:cubicBezTo>
                  <a:cubicBezTo>
                    <a:pt x="1526" y="2744"/>
                    <a:pt x="1569" y="2649"/>
                    <a:pt x="1613" y="2554"/>
                  </a:cubicBezTo>
                  <a:cubicBezTo>
                    <a:pt x="1620" y="2547"/>
                    <a:pt x="1620" y="2547"/>
                    <a:pt x="1620" y="2540"/>
                  </a:cubicBezTo>
                  <a:cubicBezTo>
                    <a:pt x="1642" y="2496"/>
                    <a:pt x="1671" y="2452"/>
                    <a:pt x="1693" y="2408"/>
                  </a:cubicBezTo>
                  <a:cubicBezTo>
                    <a:pt x="1723" y="2365"/>
                    <a:pt x="1759" y="2299"/>
                    <a:pt x="1795" y="2248"/>
                  </a:cubicBezTo>
                  <a:cubicBezTo>
                    <a:pt x="2007" y="1898"/>
                    <a:pt x="2270" y="1584"/>
                    <a:pt x="2569" y="1307"/>
                  </a:cubicBezTo>
                  <a:cubicBezTo>
                    <a:pt x="2751" y="1139"/>
                    <a:pt x="2941" y="993"/>
                    <a:pt x="3153" y="854"/>
                  </a:cubicBezTo>
                  <a:lnTo>
                    <a:pt x="3218" y="818"/>
                  </a:lnTo>
                  <a:cubicBezTo>
                    <a:pt x="3401" y="694"/>
                    <a:pt x="3590" y="592"/>
                    <a:pt x="3795" y="511"/>
                  </a:cubicBezTo>
                  <a:lnTo>
                    <a:pt x="3802" y="511"/>
                  </a:lnTo>
                  <a:lnTo>
                    <a:pt x="3816" y="504"/>
                  </a:lnTo>
                  <a:cubicBezTo>
                    <a:pt x="4043" y="402"/>
                    <a:pt x="4283" y="322"/>
                    <a:pt x="4517" y="263"/>
                  </a:cubicBezTo>
                  <a:cubicBezTo>
                    <a:pt x="4685" y="227"/>
                    <a:pt x="4853" y="198"/>
                    <a:pt x="5013" y="176"/>
                  </a:cubicBezTo>
                  <a:lnTo>
                    <a:pt x="5079" y="176"/>
                  </a:lnTo>
                  <a:cubicBezTo>
                    <a:pt x="5115" y="169"/>
                    <a:pt x="5152" y="169"/>
                    <a:pt x="5195" y="161"/>
                  </a:cubicBezTo>
                  <a:cubicBezTo>
                    <a:pt x="5327" y="154"/>
                    <a:pt x="5458" y="147"/>
                    <a:pt x="5589" y="147"/>
                  </a:cubicBezTo>
                  <a:cubicBezTo>
                    <a:pt x="5728" y="147"/>
                    <a:pt x="5867" y="154"/>
                    <a:pt x="5998" y="169"/>
                  </a:cubicBezTo>
                  <a:cubicBezTo>
                    <a:pt x="6231" y="190"/>
                    <a:pt x="6465" y="227"/>
                    <a:pt x="6691" y="285"/>
                  </a:cubicBezTo>
                  <a:cubicBezTo>
                    <a:pt x="6822" y="322"/>
                    <a:pt x="6954" y="358"/>
                    <a:pt x="7085" y="409"/>
                  </a:cubicBezTo>
                  <a:cubicBezTo>
                    <a:pt x="6426" y="130"/>
                    <a:pt x="5753" y="1"/>
                    <a:pt x="509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724179" y="3917708"/>
              <a:ext cx="117968" cy="100887"/>
            </a:xfrm>
            <a:custGeom>
              <a:avLst/>
              <a:gdLst/>
              <a:ahLst/>
              <a:cxnLst/>
              <a:rect l="l" t="t" r="r" b="b"/>
              <a:pathLst>
                <a:path w="3612" h="3089" extrusionOk="0">
                  <a:moveTo>
                    <a:pt x="1533" y="0"/>
                  </a:moveTo>
                  <a:cubicBezTo>
                    <a:pt x="686" y="0"/>
                    <a:pt x="0" y="690"/>
                    <a:pt x="0" y="1540"/>
                  </a:cubicBezTo>
                  <a:cubicBezTo>
                    <a:pt x="0" y="2473"/>
                    <a:pt x="762" y="3088"/>
                    <a:pt x="1555" y="3088"/>
                  </a:cubicBezTo>
                  <a:cubicBezTo>
                    <a:pt x="1934" y="3088"/>
                    <a:pt x="2320" y="2948"/>
                    <a:pt x="2634" y="2634"/>
                  </a:cubicBezTo>
                  <a:cubicBezTo>
                    <a:pt x="3612" y="1664"/>
                    <a:pt x="2918" y="0"/>
                    <a:pt x="1547" y="0"/>
                  </a:cubicBezTo>
                  <a:cubicBezTo>
                    <a:pt x="1542" y="0"/>
                    <a:pt x="1538" y="0"/>
                    <a:pt x="1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715100" y="3917936"/>
              <a:ext cx="127276" cy="101181"/>
            </a:xfrm>
            <a:custGeom>
              <a:avLst/>
              <a:gdLst/>
              <a:ahLst/>
              <a:cxnLst/>
              <a:rect l="l" t="t" r="r" b="b"/>
              <a:pathLst>
                <a:path w="3897" h="3098" extrusionOk="0">
                  <a:moveTo>
                    <a:pt x="2000" y="0"/>
                  </a:moveTo>
                  <a:lnTo>
                    <a:pt x="2000" y="0"/>
                  </a:lnTo>
                  <a:cubicBezTo>
                    <a:pt x="2073" y="15"/>
                    <a:pt x="2139" y="44"/>
                    <a:pt x="2204" y="73"/>
                  </a:cubicBezTo>
                  <a:lnTo>
                    <a:pt x="2197" y="66"/>
                  </a:lnTo>
                  <a:lnTo>
                    <a:pt x="2197" y="66"/>
                  </a:lnTo>
                  <a:cubicBezTo>
                    <a:pt x="2263" y="95"/>
                    <a:pt x="2328" y="139"/>
                    <a:pt x="2387" y="176"/>
                  </a:cubicBezTo>
                  <a:cubicBezTo>
                    <a:pt x="2423" y="205"/>
                    <a:pt x="2467" y="241"/>
                    <a:pt x="2503" y="270"/>
                  </a:cubicBezTo>
                  <a:cubicBezTo>
                    <a:pt x="2584" y="343"/>
                    <a:pt x="2657" y="424"/>
                    <a:pt x="2715" y="504"/>
                  </a:cubicBezTo>
                  <a:cubicBezTo>
                    <a:pt x="2773" y="591"/>
                    <a:pt x="2817" y="679"/>
                    <a:pt x="2854" y="774"/>
                  </a:cubicBezTo>
                  <a:cubicBezTo>
                    <a:pt x="2875" y="825"/>
                    <a:pt x="2897" y="876"/>
                    <a:pt x="2912" y="934"/>
                  </a:cubicBezTo>
                  <a:cubicBezTo>
                    <a:pt x="2919" y="985"/>
                    <a:pt x="2926" y="1036"/>
                    <a:pt x="2934" y="1095"/>
                  </a:cubicBezTo>
                  <a:cubicBezTo>
                    <a:pt x="2948" y="1204"/>
                    <a:pt x="2948" y="1314"/>
                    <a:pt x="2934" y="1423"/>
                  </a:cubicBezTo>
                  <a:cubicBezTo>
                    <a:pt x="2926" y="1525"/>
                    <a:pt x="2905" y="1620"/>
                    <a:pt x="2861" y="1715"/>
                  </a:cubicBezTo>
                  <a:cubicBezTo>
                    <a:pt x="2824" y="1810"/>
                    <a:pt x="2781" y="1905"/>
                    <a:pt x="2722" y="1992"/>
                  </a:cubicBezTo>
                  <a:cubicBezTo>
                    <a:pt x="2664" y="2073"/>
                    <a:pt x="2598" y="2145"/>
                    <a:pt x="2518" y="2218"/>
                  </a:cubicBezTo>
                  <a:cubicBezTo>
                    <a:pt x="2438" y="2299"/>
                    <a:pt x="2336" y="2364"/>
                    <a:pt x="2233" y="2415"/>
                  </a:cubicBezTo>
                  <a:cubicBezTo>
                    <a:pt x="2139" y="2459"/>
                    <a:pt x="2044" y="2496"/>
                    <a:pt x="1942" y="2525"/>
                  </a:cubicBezTo>
                  <a:cubicBezTo>
                    <a:pt x="1839" y="2547"/>
                    <a:pt x="1745" y="2554"/>
                    <a:pt x="1642" y="2554"/>
                  </a:cubicBezTo>
                  <a:cubicBezTo>
                    <a:pt x="1533" y="2554"/>
                    <a:pt x="1423" y="2547"/>
                    <a:pt x="1321" y="2518"/>
                  </a:cubicBezTo>
                  <a:cubicBezTo>
                    <a:pt x="1197" y="2488"/>
                    <a:pt x="1088" y="2437"/>
                    <a:pt x="978" y="2379"/>
                  </a:cubicBezTo>
                  <a:cubicBezTo>
                    <a:pt x="891" y="2328"/>
                    <a:pt x="811" y="2262"/>
                    <a:pt x="738" y="2197"/>
                  </a:cubicBezTo>
                  <a:cubicBezTo>
                    <a:pt x="665" y="2124"/>
                    <a:pt x="599" y="2043"/>
                    <a:pt x="541" y="1956"/>
                  </a:cubicBezTo>
                  <a:cubicBezTo>
                    <a:pt x="533" y="1948"/>
                    <a:pt x="526" y="1934"/>
                    <a:pt x="519" y="1919"/>
                  </a:cubicBezTo>
                  <a:cubicBezTo>
                    <a:pt x="519" y="1919"/>
                    <a:pt x="519" y="1919"/>
                    <a:pt x="519" y="1912"/>
                  </a:cubicBezTo>
                  <a:cubicBezTo>
                    <a:pt x="482" y="1846"/>
                    <a:pt x="446" y="1773"/>
                    <a:pt x="424" y="1700"/>
                  </a:cubicBezTo>
                  <a:cubicBezTo>
                    <a:pt x="395" y="1642"/>
                    <a:pt x="380" y="1576"/>
                    <a:pt x="366" y="1511"/>
                  </a:cubicBezTo>
                  <a:cubicBezTo>
                    <a:pt x="358" y="1474"/>
                    <a:pt x="351" y="1430"/>
                    <a:pt x="351" y="1387"/>
                  </a:cubicBezTo>
                  <a:cubicBezTo>
                    <a:pt x="351" y="1365"/>
                    <a:pt x="351" y="1336"/>
                    <a:pt x="344" y="1314"/>
                  </a:cubicBezTo>
                  <a:lnTo>
                    <a:pt x="344" y="1197"/>
                  </a:lnTo>
                  <a:cubicBezTo>
                    <a:pt x="344" y="1175"/>
                    <a:pt x="344" y="1146"/>
                    <a:pt x="351" y="1131"/>
                  </a:cubicBezTo>
                  <a:cubicBezTo>
                    <a:pt x="358" y="1109"/>
                    <a:pt x="358" y="1080"/>
                    <a:pt x="358" y="1058"/>
                  </a:cubicBezTo>
                  <a:lnTo>
                    <a:pt x="358" y="1051"/>
                  </a:lnTo>
                  <a:lnTo>
                    <a:pt x="358" y="1051"/>
                  </a:lnTo>
                  <a:cubicBezTo>
                    <a:pt x="0" y="2136"/>
                    <a:pt x="855" y="3098"/>
                    <a:pt x="1833" y="3098"/>
                  </a:cubicBezTo>
                  <a:cubicBezTo>
                    <a:pt x="2111" y="3098"/>
                    <a:pt x="2398" y="3020"/>
                    <a:pt x="2671" y="2846"/>
                  </a:cubicBezTo>
                  <a:cubicBezTo>
                    <a:pt x="3897" y="2051"/>
                    <a:pt x="3452" y="154"/>
                    <a:pt x="2000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758243" y="3591246"/>
              <a:ext cx="238549" cy="229600"/>
            </a:xfrm>
            <a:custGeom>
              <a:avLst/>
              <a:gdLst/>
              <a:ahLst/>
              <a:cxnLst/>
              <a:rect l="l" t="t" r="r" b="b"/>
              <a:pathLst>
                <a:path w="7304" h="7030" extrusionOk="0">
                  <a:moveTo>
                    <a:pt x="3517" y="1"/>
                  </a:moveTo>
                  <a:cubicBezTo>
                    <a:pt x="1569" y="1"/>
                    <a:pt x="0" y="1577"/>
                    <a:pt x="0" y="3517"/>
                  </a:cubicBezTo>
                  <a:cubicBezTo>
                    <a:pt x="0" y="4940"/>
                    <a:pt x="854" y="6217"/>
                    <a:pt x="2167" y="6764"/>
                  </a:cubicBezTo>
                  <a:cubicBezTo>
                    <a:pt x="2601" y="6942"/>
                    <a:pt x="3056" y="7029"/>
                    <a:pt x="3508" y="7029"/>
                  </a:cubicBezTo>
                  <a:cubicBezTo>
                    <a:pt x="4423" y="7029"/>
                    <a:pt x="5323" y="6672"/>
                    <a:pt x="5998" y="5998"/>
                  </a:cubicBezTo>
                  <a:cubicBezTo>
                    <a:pt x="7005" y="4991"/>
                    <a:pt x="7304" y="3481"/>
                    <a:pt x="6764" y="2168"/>
                  </a:cubicBezTo>
                  <a:cubicBezTo>
                    <a:pt x="6217" y="854"/>
                    <a:pt x="4932" y="1"/>
                    <a:pt x="3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747988" y="3590821"/>
              <a:ext cx="251188" cy="229926"/>
            </a:xfrm>
            <a:custGeom>
              <a:avLst/>
              <a:gdLst/>
              <a:ahLst/>
              <a:cxnLst/>
              <a:rect l="l" t="t" r="r" b="b"/>
              <a:pathLst>
                <a:path w="7691" h="7040" extrusionOk="0">
                  <a:moveTo>
                    <a:pt x="3837" y="0"/>
                  </a:moveTo>
                  <a:cubicBezTo>
                    <a:pt x="3581" y="0"/>
                    <a:pt x="3322" y="28"/>
                    <a:pt x="3065" y="87"/>
                  </a:cubicBezTo>
                  <a:cubicBezTo>
                    <a:pt x="3145" y="79"/>
                    <a:pt x="3225" y="79"/>
                    <a:pt x="3306" y="79"/>
                  </a:cubicBezTo>
                  <a:cubicBezTo>
                    <a:pt x="3379" y="79"/>
                    <a:pt x="3452" y="79"/>
                    <a:pt x="3525" y="87"/>
                  </a:cubicBezTo>
                  <a:cubicBezTo>
                    <a:pt x="3758" y="108"/>
                    <a:pt x="3984" y="152"/>
                    <a:pt x="4203" y="225"/>
                  </a:cubicBezTo>
                  <a:cubicBezTo>
                    <a:pt x="5327" y="605"/>
                    <a:pt x="6100" y="1641"/>
                    <a:pt x="6151" y="2823"/>
                  </a:cubicBezTo>
                  <a:cubicBezTo>
                    <a:pt x="6158" y="3056"/>
                    <a:pt x="6137" y="3290"/>
                    <a:pt x="6093" y="3516"/>
                  </a:cubicBezTo>
                  <a:cubicBezTo>
                    <a:pt x="6013" y="3924"/>
                    <a:pt x="5837" y="4304"/>
                    <a:pt x="5589" y="4639"/>
                  </a:cubicBezTo>
                  <a:cubicBezTo>
                    <a:pt x="5473" y="4807"/>
                    <a:pt x="5327" y="4960"/>
                    <a:pt x="5174" y="5092"/>
                  </a:cubicBezTo>
                  <a:cubicBezTo>
                    <a:pt x="5028" y="5223"/>
                    <a:pt x="4867" y="5332"/>
                    <a:pt x="4699" y="5427"/>
                  </a:cubicBezTo>
                  <a:cubicBezTo>
                    <a:pt x="4495" y="5551"/>
                    <a:pt x="4276" y="5639"/>
                    <a:pt x="4050" y="5697"/>
                  </a:cubicBezTo>
                  <a:cubicBezTo>
                    <a:pt x="3799" y="5769"/>
                    <a:pt x="3541" y="5804"/>
                    <a:pt x="3284" y="5804"/>
                  </a:cubicBezTo>
                  <a:cubicBezTo>
                    <a:pt x="2860" y="5804"/>
                    <a:pt x="2437" y="5708"/>
                    <a:pt x="2051" y="5522"/>
                  </a:cubicBezTo>
                  <a:cubicBezTo>
                    <a:pt x="1839" y="5420"/>
                    <a:pt x="1635" y="5289"/>
                    <a:pt x="1460" y="5135"/>
                  </a:cubicBezTo>
                  <a:lnTo>
                    <a:pt x="1372" y="5062"/>
                  </a:lnTo>
                  <a:lnTo>
                    <a:pt x="1358" y="5055"/>
                  </a:lnTo>
                  <a:cubicBezTo>
                    <a:pt x="1314" y="5011"/>
                    <a:pt x="1270" y="4975"/>
                    <a:pt x="1234" y="4931"/>
                  </a:cubicBezTo>
                  <a:cubicBezTo>
                    <a:pt x="1168" y="4858"/>
                    <a:pt x="1102" y="4785"/>
                    <a:pt x="1044" y="4712"/>
                  </a:cubicBezTo>
                  <a:cubicBezTo>
                    <a:pt x="913" y="4559"/>
                    <a:pt x="810" y="4391"/>
                    <a:pt x="723" y="4209"/>
                  </a:cubicBezTo>
                  <a:cubicBezTo>
                    <a:pt x="679" y="4129"/>
                    <a:pt x="643" y="4048"/>
                    <a:pt x="613" y="3968"/>
                  </a:cubicBezTo>
                  <a:cubicBezTo>
                    <a:pt x="613" y="3961"/>
                    <a:pt x="606" y="3946"/>
                    <a:pt x="606" y="3939"/>
                  </a:cubicBezTo>
                  <a:cubicBezTo>
                    <a:pt x="570" y="3851"/>
                    <a:pt x="541" y="3764"/>
                    <a:pt x="519" y="3669"/>
                  </a:cubicBezTo>
                  <a:cubicBezTo>
                    <a:pt x="504" y="3618"/>
                    <a:pt x="489" y="3559"/>
                    <a:pt x="482" y="3501"/>
                  </a:cubicBezTo>
                  <a:lnTo>
                    <a:pt x="482" y="3494"/>
                  </a:lnTo>
                  <a:cubicBezTo>
                    <a:pt x="482" y="3487"/>
                    <a:pt x="482" y="3479"/>
                    <a:pt x="482" y="3472"/>
                  </a:cubicBezTo>
                  <a:lnTo>
                    <a:pt x="475" y="3435"/>
                  </a:lnTo>
                  <a:cubicBezTo>
                    <a:pt x="475" y="3435"/>
                    <a:pt x="475" y="3428"/>
                    <a:pt x="475" y="3421"/>
                  </a:cubicBezTo>
                  <a:cubicBezTo>
                    <a:pt x="475" y="3414"/>
                    <a:pt x="475" y="3414"/>
                    <a:pt x="475" y="3406"/>
                  </a:cubicBezTo>
                  <a:cubicBezTo>
                    <a:pt x="460" y="3333"/>
                    <a:pt x="453" y="3253"/>
                    <a:pt x="446" y="3180"/>
                  </a:cubicBezTo>
                  <a:cubicBezTo>
                    <a:pt x="438" y="3107"/>
                    <a:pt x="438" y="3027"/>
                    <a:pt x="438" y="2954"/>
                  </a:cubicBezTo>
                  <a:lnTo>
                    <a:pt x="438" y="2874"/>
                  </a:lnTo>
                  <a:lnTo>
                    <a:pt x="438" y="2844"/>
                  </a:lnTo>
                  <a:lnTo>
                    <a:pt x="438" y="2808"/>
                  </a:lnTo>
                  <a:cubicBezTo>
                    <a:pt x="438" y="2699"/>
                    <a:pt x="453" y="2596"/>
                    <a:pt x="468" y="2487"/>
                  </a:cubicBezTo>
                  <a:lnTo>
                    <a:pt x="468" y="2487"/>
                  </a:lnTo>
                  <a:cubicBezTo>
                    <a:pt x="1" y="4012"/>
                    <a:pt x="613" y="5653"/>
                    <a:pt x="1963" y="6500"/>
                  </a:cubicBezTo>
                  <a:cubicBezTo>
                    <a:pt x="2541" y="6862"/>
                    <a:pt x="3192" y="7040"/>
                    <a:pt x="3838" y="7040"/>
                  </a:cubicBezTo>
                  <a:cubicBezTo>
                    <a:pt x="4701" y="7040"/>
                    <a:pt x="5557" y="6723"/>
                    <a:pt x="6224" y="6106"/>
                  </a:cubicBezTo>
                  <a:cubicBezTo>
                    <a:pt x="7392" y="5019"/>
                    <a:pt x="7691" y="3290"/>
                    <a:pt x="6946" y="1881"/>
                  </a:cubicBezTo>
                  <a:cubicBezTo>
                    <a:pt x="6332" y="708"/>
                    <a:pt x="5120" y="0"/>
                    <a:pt x="3837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000803" y="3360345"/>
              <a:ext cx="177311" cy="170779"/>
            </a:xfrm>
            <a:custGeom>
              <a:avLst/>
              <a:gdLst/>
              <a:ahLst/>
              <a:cxnLst/>
              <a:rect l="l" t="t" r="r" b="b"/>
              <a:pathLst>
                <a:path w="5429" h="5229" extrusionOk="0">
                  <a:moveTo>
                    <a:pt x="2613" y="1"/>
                  </a:moveTo>
                  <a:cubicBezTo>
                    <a:pt x="1168" y="1"/>
                    <a:pt x="1" y="1168"/>
                    <a:pt x="1" y="2613"/>
                  </a:cubicBezTo>
                  <a:cubicBezTo>
                    <a:pt x="1" y="3671"/>
                    <a:pt x="635" y="4626"/>
                    <a:pt x="1613" y="5028"/>
                  </a:cubicBezTo>
                  <a:cubicBezTo>
                    <a:pt x="1938" y="5163"/>
                    <a:pt x="2278" y="5229"/>
                    <a:pt x="2616" y="5229"/>
                  </a:cubicBezTo>
                  <a:cubicBezTo>
                    <a:pt x="3295" y="5229"/>
                    <a:pt x="3961" y="4963"/>
                    <a:pt x="4459" y="4466"/>
                  </a:cubicBezTo>
                  <a:cubicBezTo>
                    <a:pt x="5210" y="3714"/>
                    <a:pt x="5429" y="2591"/>
                    <a:pt x="5028" y="1613"/>
                  </a:cubicBezTo>
                  <a:cubicBezTo>
                    <a:pt x="4619" y="635"/>
                    <a:pt x="3671" y="1"/>
                    <a:pt x="2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000346" y="3360606"/>
              <a:ext cx="189461" cy="171106"/>
            </a:xfrm>
            <a:custGeom>
              <a:avLst/>
              <a:gdLst/>
              <a:ahLst/>
              <a:cxnLst/>
              <a:rect l="l" t="t" r="r" b="b"/>
              <a:pathLst>
                <a:path w="5801" h="5239" extrusionOk="0">
                  <a:moveTo>
                    <a:pt x="2641" y="0"/>
                  </a:moveTo>
                  <a:cubicBezTo>
                    <a:pt x="1189" y="7"/>
                    <a:pt x="22" y="1175"/>
                    <a:pt x="15" y="2627"/>
                  </a:cubicBezTo>
                  <a:lnTo>
                    <a:pt x="0" y="2605"/>
                  </a:lnTo>
                  <a:lnTo>
                    <a:pt x="0" y="2605"/>
                  </a:lnTo>
                  <a:cubicBezTo>
                    <a:pt x="0" y="4109"/>
                    <a:pt x="1231" y="5238"/>
                    <a:pt x="2623" y="5238"/>
                  </a:cubicBezTo>
                  <a:cubicBezTo>
                    <a:pt x="2913" y="5238"/>
                    <a:pt x="3209" y="5189"/>
                    <a:pt x="3502" y="5085"/>
                  </a:cubicBezTo>
                  <a:cubicBezTo>
                    <a:pt x="5210" y="4480"/>
                    <a:pt x="5801" y="2357"/>
                    <a:pt x="4655" y="956"/>
                  </a:cubicBezTo>
                  <a:lnTo>
                    <a:pt x="4655" y="956"/>
                  </a:lnTo>
                  <a:cubicBezTo>
                    <a:pt x="4721" y="1058"/>
                    <a:pt x="4779" y="1167"/>
                    <a:pt x="4830" y="1284"/>
                  </a:cubicBezTo>
                  <a:cubicBezTo>
                    <a:pt x="4881" y="1408"/>
                    <a:pt x="4918" y="1547"/>
                    <a:pt x="4947" y="1678"/>
                  </a:cubicBezTo>
                  <a:cubicBezTo>
                    <a:pt x="4969" y="1795"/>
                    <a:pt x="4983" y="1912"/>
                    <a:pt x="4991" y="2028"/>
                  </a:cubicBezTo>
                  <a:cubicBezTo>
                    <a:pt x="4998" y="2393"/>
                    <a:pt x="4910" y="2751"/>
                    <a:pt x="4743" y="3079"/>
                  </a:cubicBezTo>
                  <a:cubicBezTo>
                    <a:pt x="4692" y="3181"/>
                    <a:pt x="4626" y="3276"/>
                    <a:pt x="4560" y="3363"/>
                  </a:cubicBezTo>
                  <a:cubicBezTo>
                    <a:pt x="4443" y="3524"/>
                    <a:pt x="4305" y="3663"/>
                    <a:pt x="4144" y="3779"/>
                  </a:cubicBezTo>
                  <a:cubicBezTo>
                    <a:pt x="4035" y="3867"/>
                    <a:pt x="3918" y="3940"/>
                    <a:pt x="3794" y="3998"/>
                  </a:cubicBezTo>
                  <a:cubicBezTo>
                    <a:pt x="3699" y="4042"/>
                    <a:pt x="3604" y="4079"/>
                    <a:pt x="3502" y="4115"/>
                  </a:cubicBezTo>
                  <a:cubicBezTo>
                    <a:pt x="3298" y="4173"/>
                    <a:pt x="3086" y="4210"/>
                    <a:pt x="2867" y="4210"/>
                  </a:cubicBezTo>
                  <a:cubicBezTo>
                    <a:pt x="2634" y="4210"/>
                    <a:pt x="2393" y="4173"/>
                    <a:pt x="2167" y="4093"/>
                  </a:cubicBezTo>
                  <a:cubicBezTo>
                    <a:pt x="2065" y="4057"/>
                    <a:pt x="1963" y="4006"/>
                    <a:pt x="1868" y="3954"/>
                  </a:cubicBezTo>
                  <a:cubicBezTo>
                    <a:pt x="1766" y="3903"/>
                    <a:pt x="1671" y="3845"/>
                    <a:pt x="1583" y="3772"/>
                  </a:cubicBezTo>
                  <a:cubicBezTo>
                    <a:pt x="1554" y="3750"/>
                    <a:pt x="1518" y="3721"/>
                    <a:pt x="1489" y="3692"/>
                  </a:cubicBezTo>
                  <a:cubicBezTo>
                    <a:pt x="1481" y="3692"/>
                    <a:pt x="1481" y="3692"/>
                    <a:pt x="1474" y="3685"/>
                  </a:cubicBezTo>
                  <a:cubicBezTo>
                    <a:pt x="1467" y="3677"/>
                    <a:pt x="1452" y="3663"/>
                    <a:pt x="1437" y="3655"/>
                  </a:cubicBezTo>
                  <a:cubicBezTo>
                    <a:pt x="1386" y="3604"/>
                    <a:pt x="1343" y="3560"/>
                    <a:pt x="1299" y="3509"/>
                  </a:cubicBezTo>
                  <a:cubicBezTo>
                    <a:pt x="1255" y="3458"/>
                    <a:pt x="1211" y="3415"/>
                    <a:pt x="1175" y="3356"/>
                  </a:cubicBezTo>
                  <a:cubicBezTo>
                    <a:pt x="1146" y="3327"/>
                    <a:pt x="1124" y="3291"/>
                    <a:pt x="1095" y="3254"/>
                  </a:cubicBezTo>
                  <a:cubicBezTo>
                    <a:pt x="1051" y="3174"/>
                    <a:pt x="1007" y="3101"/>
                    <a:pt x="963" y="3013"/>
                  </a:cubicBezTo>
                  <a:cubicBezTo>
                    <a:pt x="949" y="2977"/>
                    <a:pt x="927" y="2940"/>
                    <a:pt x="912" y="2904"/>
                  </a:cubicBezTo>
                  <a:cubicBezTo>
                    <a:pt x="905" y="2889"/>
                    <a:pt x="905" y="2875"/>
                    <a:pt x="898" y="2853"/>
                  </a:cubicBezTo>
                  <a:cubicBezTo>
                    <a:pt x="868" y="2787"/>
                    <a:pt x="846" y="2721"/>
                    <a:pt x="832" y="2656"/>
                  </a:cubicBezTo>
                  <a:cubicBezTo>
                    <a:pt x="825" y="2648"/>
                    <a:pt x="825" y="2641"/>
                    <a:pt x="825" y="2634"/>
                  </a:cubicBezTo>
                  <a:lnTo>
                    <a:pt x="825" y="2619"/>
                  </a:lnTo>
                  <a:cubicBezTo>
                    <a:pt x="810" y="2576"/>
                    <a:pt x="803" y="2532"/>
                    <a:pt x="795" y="2481"/>
                  </a:cubicBezTo>
                  <a:cubicBezTo>
                    <a:pt x="795" y="2481"/>
                    <a:pt x="795" y="2481"/>
                    <a:pt x="795" y="2473"/>
                  </a:cubicBezTo>
                  <a:lnTo>
                    <a:pt x="795" y="2459"/>
                  </a:lnTo>
                  <a:cubicBezTo>
                    <a:pt x="795" y="2444"/>
                    <a:pt x="795" y="2430"/>
                    <a:pt x="788" y="2415"/>
                  </a:cubicBezTo>
                  <a:cubicBezTo>
                    <a:pt x="788" y="2408"/>
                    <a:pt x="788" y="2393"/>
                    <a:pt x="788" y="2386"/>
                  </a:cubicBezTo>
                  <a:cubicBezTo>
                    <a:pt x="788" y="2379"/>
                    <a:pt x="788" y="2364"/>
                    <a:pt x="781" y="2349"/>
                  </a:cubicBezTo>
                  <a:cubicBezTo>
                    <a:pt x="781" y="2335"/>
                    <a:pt x="781" y="2320"/>
                    <a:pt x="781" y="2306"/>
                  </a:cubicBezTo>
                  <a:lnTo>
                    <a:pt x="781" y="2269"/>
                  </a:lnTo>
                  <a:lnTo>
                    <a:pt x="781" y="2247"/>
                  </a:lnTo>
                  <a:lnTo>
                    <a:pt x="781" y="2240"/>
                  </a:lnTo>
                  <a:cubicBezTo>
                    <a:pt x="766" y="2138"/>
                    <a:pt x="766" y="2036"/>
                    <a:pt x="781" y="1933"/>
                  </a:cubicBezTo>
                  <a:cubicBezTo>
                    <a:pt x="788" y="1839"/>
                    <a:pt x="803" y="1736"/>
                    <a:pt x="825" y="1642"/>
                  </a:cubicBezTo>
                  <a:cubicBezTo>
                    <a:pt x="839" y="1561"/>
                    <a:pt x="861" y="1488"/>
                    <a:pt x="883" y="1415"/>
                  </a:cubicBezTo>
                  <a:cubicBezTo>
                    <a:pt x="934" y="1277"/>
                    <a:pt x="992" y="1145"/>
                    <a:pt x="1065" y="1021"/>
                  </a:cubicBezTo>
                  <a:cubicBezTo>
                    <a:pt x="1080" y="1007"/>
                    <a:pt x="1095" y="985"/>
                    <a:pt x="1102" y="970"/>
                  </a:cubicBezTo>
                  <a:cubicBezTo>
                    <a:pt x="1160" y="883"/>
                    <a:pt x="1219" y="803"/>
                    <a:pt x="1277" y="730"/>
                  </a:cubicBezTo>
                  <a:cubicBezTo>
                    <a:pt x="1335" y="671"/>
                    <a:pt x="1386" y="613"/>
                    <a:pt x="1445" y="562"/>
                  </a:cubicBezTo>
                  <a:lnTo>
                    <a:pt x="1452" y="547"/>
                  </a:lnTo>
                  <a:cubicBezTo>
                    <a:pt x="1452" y="547"/>
                    <a:pt x="1459" y="540"/>
                    <a:pt x="1467" y="540"/>
                  </a:cubicBezTo>
                  <a:cubicBezTo>
                    <a:pt x="1525" y="482"/>
                    <a:pt x="1591" y="430"/>
                    <a:pt x="1656" y="387"/>
                  </a:cubicBezTo>
                  <a:cubicBezTo>
                    <a:pt x="1664" y="379"/>
                    <a:pt x="1664" y="379"/>
                    <a:pt x="1671" y="379"/>
                  </a:cubicBezTo>
                  <a:cubicBezTo>
                    <a:pt x="1707" y="350"/>
                    <a:pt x="1751" y="321"/>
                    <a:pt x="1795" y="299"/>
                  </a:cubicBezTo>
                  <a:cubicBezTo>
                    <a:pt x="1802" y="285"/>
                    <a:pt x="1817" y="285"/>
                    <a:pt x="1831" y="270"/>
                  </a:cubicBezTo>
                  <a:cubicBezTo>
                    <a:pt x="1912" y="226"/>
                    <a:pt x="1992" y="182"/>
                    <a:pt x="2080" y="146"/>
                  </a:cubicBezTo>
                  <a:lnTo>
                    <a:pt x="2087" y="146"/>
                  </a:lnTo>
                  <a:cubicBezTo>
                    <a:pt x="2182" y="109"/>
                    <a:pt x="2284" y="73"/>
                    <a:pt x="2386" y="51"/>
                  </a:cubicBezTo>
                  <a:cubicBezTo>
                    <a:pt x="2437" y="37"/>
                    <a:pt x="2488" y="29"/>
                    <a:pt x="2532" y="22"/>
                  </a:cubicBezTo>
                  <a:lnTo>
                    <a:pt x="2554" y="22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EE2264D-6344-B9EC-ADD5-96BC0B6D7F9A}"/>
              </a:ext>
            </a:extLst>
          </p:cNvPr>
          <p:cNvSpPr txBox="1"/>
          <p:nvPr/>
        </p:nvSpPr>
        <p:spPr>
          <a:xfrm>
            <a:off x="3763663" y="1475091"/>
            <a:ext cx="76242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</a:t>
            </a:r>
            <a:endParaRPr lang="en-US" sz="1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nêu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dung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nghệ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thuật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đặc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1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xác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dạng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xuất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chủ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mỗi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1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quát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1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rút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cần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tích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1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DDB22EA-878C-CADB-FCD6-EF92445F4729}"/>
              </a:ext>
            </a:extLst>
          </p:cNvPr>
          <p:cNvSpPr txBox="1"/>
          <p:nvPr/>
        </p:nvSpPr>
        <p:spPr>
          <a:xfrm>
            <a:off x="1272170" y="3633562"/>
            <a:ext cx="9986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endParaRPr lang="en-US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9BC41D-37FB-41E4-64D0-CDBC0945D249}"/>
              </a:ext>
            </a:extLst>
          </p:cNvPr>
          <p:cNvSpPr txBox="1"/>
          <p:nvPr/>
        </p:nvSpPr>
        <p:spPr>
          <a:xfrm>
            <a:off x="1515738" y="5362068"/>
            <a:ext cx="8899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>
                <a:effectLst/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Tự tin thể hiện bản thân; biết lắng nghe người khác; có ý thức vận dụng kiến thức vào giao tiếp và tạo lập văn bản.</a:t>
            </a:r>
            <a:endParaRPr lang="en-US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3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/>
      <p:bldP spid="383" grpId="0" animBg="1"/>
      <p:bldP spid="384" grpId="0" animBg="1"/>
      <p:bldP spid="385" grpId="0"/>
      <p:bldP spid="386" grpId="0"/>
      <p:bldP spid="388" grpId="0"/>
      <p:bldP spid="389" grpId="0"/>
      <p:bldP spid="391" grpId="0"/>
      <p:bldP spid="392" grpId="0"/>
      <p:bldP spid="397" grpId="0"/>
      <p:bldP spid="54" grpId="0"/>
      <p:bldP spid="56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3827" y="988541"/>
          <a:ext cx="10342605" cy="4522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2605">
                  <a:extLst>
                    <a:ext uri="{9D8B030D-6E8A-4147-A177-3AD203B41FA5}">
                      <a16:colId xmlns:a16="http://schemas.microsoft.com/office/drawing/2014/main" xmlns="" val="2472352701"/>
                    </a:ext>
                  </a:extLst>
                </a:gridCol>
              </a:tblGrid>
              <a:tr h="452257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9394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1469" y="1223319"/>
            <a:ext cx="10268465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buSzPts val="14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470" y="2054672"/>
            <a:ext cx="10021330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30000"/>
              </a:lnSpc>
              <a:buSzPts val="1400"/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681" y="3198597"/>
            <a:ext cx="10021330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  <a:buSzPts val="14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D951935-28E9-4DAA-8F1C-CC1E07F8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97DE7C-05B0-4874-AAEC-94355881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83" y="140316"/>
            <a:ext cx="9512453" cy="67176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90C96B7-E19D-4235-90DA-5C8ED14774B9}"/>
              </a:ext>
            </a:extLst>
          </p:cNvPr>
          <p:cNvSpPr txBox="1"/>
          <p:nvPr/>
        </p:nvSpPr>
        <p:spPr>
          <a:xfrm>
            <a:off x="1066268" y="1620037"/>
            <a:ext cx="610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4.VẬN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DỤNG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45">
            <a:extLst>
              <a:ext uri="{FF2B5EF4-FFF2-40B4-BE49-F238E27FC236}">
                <a16:creationId xmlns:a16="http://schemas.microsoft.com/office/drawing/2014/main" xmlns="" id="{F9B780F1-175B-49E1-AA65-652C8AE6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002" y="2624130"/>
            <a:ext cx="4532062" cy="3885053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643943EB-95BA-42C1-95A8-E45A521EF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71180" y="3429000"/>
            <a:ext cx="4682585" cy="4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65748" y="0"/>
            <a:ext cx="7607431" cy="125376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7987" y="1253765"/>
            <a:ext cx="3431357" cy="7352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DỰ ÁN:</a:t>
            </a:r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2935B0A0-6913-C963-F46C-81496F7853D3}"/>
              </a:ext>
            </a:extLst>
          </p:cNvPr>
          <p:cNvSpPr/>
          <p:nvPr/>
        </p:nvSpPr>
        <p:spPr>
          <a:xfrm>
            <a:off x="2549949" y="2153921"/>
            <a:ext cx="7607431" cy="1574799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4 nhóm với các nhiệm vụ sau: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BE6632-2873-D51A-4BC4-FC53E821A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5" y="3429000"/>
            <a:ext cx="3966492" cy="3186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F28F98-F0E3-E115-CD29-AB9BFF9E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61" y="3348291"/>
            <a:ext cx="4398228" cy="32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2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xmlns="" id="{A09FE5C5-E5E0-7C0D-F3F7-F5EC06E1BEE7}"/>
              </a:ext>
            </a:extLst>
          </p:cNvPr>
          <p:cNvSpPr/>
          <p:nvPr/>
        </p:nvSpPr>
        <p:spPr>
          <a:xfrm>
            <a:off x="2418080" y="236823"/>
            <a:ext cx="5577840" cy="1967898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Hoạ sĩ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 phòng tranh)</a:t>
            </a: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xmlns="" id="{66F0C31B-9DBF-D487-3E57-5B6FFE3ABC93}"/>
              </a:ext>
            </a:extLst>
          </p:cNvPr>
          <p:cNvSpPr/>
          <p:nvPr/>
        </p:nvSpPr>
        <p:spPr>
          <a:xfrm>
            <a:off x="751840" y="2641600"/>
            <a:ext cx="10769600" cy="390144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phòng tranh các bức tranh vẽ minh hoạ vẻ đẹp của Thơ ca (qua thơ của một số nhà thơ trung đại và nhà Thơ mới: Nguyễn Khuyến, Hồ Xuân Hương, Hàn Mặc Tử, Nguyễn Bính,...) (vẽ tối thiểu 4 bức tranh)</a:t>
            </a:r>
          </a:p>
        </p:txBody>
      </p:sp>
    </p:spTree>
    <p:extLst>
      <p:ext uri="{BB962C8B-B14F-4D97-AF65-F5344CB8AC3E}">
        <p14:creationId xmlns:p14="http://schemas.microsoft.com/office/powerpoint/2010/main" val="287322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510045" y="132080"/>
            <a:ext cx="6092334" cy="1016000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Nhóm 2, 3: Nhóm  Phóng viên: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xmlns="" id="{298650BA-0A6A-AB0D-9F39-522883F3A02F}"/>
              </a:ext>
            </a:extLst>
          </p:cNvPr>
          <p:cNvSpPr/>
          <p:nvPr/>
        </p:nvSpPr>
        <p:spPr>
          <a:xfrm>
            <a:off x="314960" y="1564640"/>
            <a:ext cx="5080000" cy="4561840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2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Làm video giới thiệu về một nhà thơ trung đại nổi tiếng (Hồ Xuân Hương, Bà Huyện Thanh Quan, Nguyễn Bỉnh Khiêm, Nguyễn Trãi, Nguyễn Khuyến, Tú Xương,…)</a:t>
            </a:r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xmlns="" id="{490236A7-6BCA-88CD-0E48-E1CEBE03835C}"/>
              </a:ext>
            </a:extLst>
          </p:cNvPr>
          <p:cNvSpPr/>
          <p:nvPr/>
        </p:nvSpPr>
        <p:spPr>
          <a:xfrm>
            <a:off x="5902960" y="1564640"/>
            <a:ext cx="5974080" cy="5161280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3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Làm video giới thiệu về một nhà thơ hiện đại nổi tiếng (Xuân Diệu, Hàn Mặc Tử, Huy Cận, Tế Hanh, Nguyễn Bính, Vũ Quần Phương,…)</a:t>
            </a:r>
          </a:p>
          <a:p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cần cung cấp các thông tin khái quát về cuộc đời, 	sự nghiệp, một số sáng tác tiêu biểu của tác giả.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89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2470B27F-17E8-0058-0D56-6BBF5A843915}"/>
              </a:ext>
            </a:extLst>
          </p:cNvPr>
          <p:cNvSpPr/>
          <p:nvPr/>
        </p:nvSpPr>
        <p:spPr>
          <a:xfrm>
            <a:off x="1057373" y="223885"/>
            <a:ext cx="10077254" cy="1665875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sưu tầm, biên soạn: </a:t>
            </a: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xmlns="" id="{43ABB48A-C391-4A1D-B9A7-DD2F737FC25B}"/>
              </a:ext>
            </a:extLst>
          </p:cNvPr>
          <p:cNvSpPr/>
          <p:nvPr/>
        </p:nvSpPr>
        <p:spPr>
          <a:xfrm>
            <a:off x="1158240" y="2214880"/>
            <a:ext cx="9489440" cy="405384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bài phân tích, đánh giá các tác phẩm thơ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3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D951935-28E9-4DAA-8F1C-CC1E07F8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97DE7C-05B0-4874-AAEC-94355881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5" y="486305"/>
            <a:ext cx="9512453" cy="67176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90C96B7-E19D-4235-90DA-5C8ED14774B9}"/>
              </a:ext>
            </a:extLst>
          </p:cNvPr>
          <p:cNvSpPr txBox="1"/>
          <p:nvPr/>
        </p:nvSpPr>
        <p:spPr>
          <a:xfrm>
            <a:off x="1959780" y="767978"/>
            <a:ext cx="6622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XIN CHÂN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THÀNH CẢM ƠN!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84210790-B31B-47C0-96B2-0C327147D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86" y="1466983"/>
            <a:ext cx="4357424" cy="47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923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675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just">
              <a:lnSpc>
                <a:spcPct val="115000"/>
              </a:lnSpc>
            </a:pP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gian: 5 phút</a:t>
            </a:r>
          </a:p>
          <a:p>
            <a:pPr algn="just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</a:t>
            </a:r>
          </a:p>
          <a:p>
            <a:pPr algn="just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cầu:</a:t>
            </a:r>
          </a:p>
          <a:p>
            <a:pPr algn="just">
              <a:lnSpc>
                <a:spcPct val="115000"/>
              </a:lnSpc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Viết đoạn văn ngắn nêu cảm nhận của em về bức tranh thiên nhiên thể hiện qua khổ 1 và 2 của bài thơ “Thơ duyên”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-Trình bày vào bảng nhóm/giấy A0, cử đại diện trình bày.</a:t>
            </a: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213" y="5242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3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54524" y="744718"/>
            <a:ext cx="11632676" cy="85783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thông tin phù hợp vào bảng sau (làm vào vở):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4524" y="1920956"/>
          <a:ext cx="11632676" cy="3616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641">
                  <a:extLst>
                    <a:ext uri="{9D8B030D-6E8A-4147-A177-3AD203B41FA5}">
                      <a16:colId xmlns:a16="http://schemas.microsoft.com/office/drawing/2014/main" xmlns="" val="1585264348"/>
                    </a:ext>
                  </a:extLst>
                </a:gridCol>
                <a:gridCol w="1725304">
                  <a:extLst>
                    <a:ext uri="{9D8B030D-6E8A-4147-A177-3AD203B41FA5}">
                      <a16:colId xmlns:a16="http://schemas.microsoft.com/office/drawing/2014/main" xmlns="" val="1661327729"/>
                    </a:ext>
                  </a:extLst>
                </a:gridCol>
                <a:gridCol w="4960731">
                  <a:extLst>
                    <a:ext uri="{9D8B030D-6E8A-4147-A177-3AD203B41FA5}">
                      <a16:colId xmlns:a16="http://schemas.microsoft.com/office/drawing/2014/main" xmlns="" val="572164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011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  <a:endParaRPr lang="vi-VN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311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vi-VN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378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endParaRPr lang="vi-VN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62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vi-VN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93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3950" y="395416"/>
            <a:ext cx="11755225" cy="96382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Câu 2: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dạng thức xuất hiện của chủ thể trữ tình ở mỗi bài thơ trong bài học này</a:t>
            </a:r>
            <a:endParaRPr lang="vi-VN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3950" y="1482810"/>
          <a:ext cx="11755224" cy="475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662">
                  <a:extLst>
                    <a:ext uri="{9D8B030D-6E8A-4147-A177-3AD203B41FA5}">
                      <a16:colId xmlns:a16="http://schemas.microsoft.com/office/drawing/2014/main" xmlns="" val="2877788251"/>
                    </a:ext>
                  </a:extLst>
                </a:gridCol>
                <a:gridCol w="8833562">
                  <a:extLst>
                    <a:ext uri="{9D8B030D-6E8A-4147-A177-3AD203B41FA5}">
                      <a16:colId xmlns:a16="http://schemas.microsoft.com/office/drawing/2014/main" xmlns="" val="962707653"/>
                    </a:ext>
                  </a:extLst>
                </a:gridCol>
              </a:tblGrid>
              <a:tr h="28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67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63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duyên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4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71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" algn="l"/>
                          <a:tab pos="152400" algn="l"/>
                        </a:tabLst>
                      </a:pP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87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4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1811509" y="2534740"/>
            <a:ext cx="5853200" cy="119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1.KHỞI</a:t>
            </a:r>
            <a:r>
              <a:rPr lang="en" sz="11500" dirty="0">
                <a:latin typeface="#9Slide03 Source Sans Pro Bold" panose="020B0703030403020204" pitchFamily="34" charset="0"/>
                <a:ea typeface="#9Slide03 Source Sans Pro Bold" panose="020B0703030403020204" pitchFamily="34" charset="0"/>
              </a:rPr>
              <a:t> </a:t>
            </a:r>
            <a:r>
              <a:rPr lang="en" sz="115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ĐỘNG</a:t>
            </a:r>
            <a:endParaRPr sz="11500" dirty="0"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grpSp>
        <p:nvGrpSpPr>
          <p:cNvPr id="590" name="Google Shape;590;p46"/>
          <p:cNvGrpSpPr/>
          <p:nvPr/>
        </p:nvGrpSpPr>
        <p:grpSpPr>
          <a:xfrm>
            <a:off x="-338239" y="5139481"/>
            <a:ext cx="1911120" cy="2234247"/>
            <a:chOff x="1677046" y="2644323"/>
            <a:chExt cx="1433340" cy="1675685"/>
          </a:xfrm>
        </p:grpSpPr>
        <p:sp>
          <p:nvSpPr>
            <p:cNvPr id="591" name="Google Shape;591;p46"/>
            <p:cNvSpPr/>
            <p:nvPr/>
          </p:nvSpPr>
          <p:spPr>
            <a:xfrm>
              <a:off x="1677046" y="2644323"/>
              <a:ext cx="1433121" cy="1516502"/>
            </a:xfrm>
            <a:custGeom>
              <a:avLst/>
              <a:gdLst/>
              <a:ahLst/>
              <a:cxnLst/>
              <a:rect l="l" t="t" r="r" b="b"/>
              <a:pathLst>
                <a:path w="43880" h="46433" extrusionOk="0">
                  <a:moveTo>
                    <a:pt x="37481" y="0"/>
                  </a:moveTo>
                  <a:cubicBezTo>
                    <a:pt x="37182" y="0"/>
                    <a:pt x="36890" y="66"/>
                    <a:pt x="36620" y="183"/>
                  </a:cubicBezTo>
                  <a:cubicBezTo>
                    <a:pt x="36299" y="321"/>
                    <a:pt x="36000" y="504"/>
                    <a:pt x="35730" y="730"/>
                  </a:cubicBezTo>
                  <a:cubicBezTo>
                    <a:pt x="35460" y="949"/>
                    <a:pt x="35204" y="1189"/>
                    <a:pt x="34964" y="1445"/>
                  </a:cubicBezTo>
                  <a:cubicBezTo>
                    <a:pt x="34737" y="1678"/>
                    <a:pt x="34511" y="1934"/>
                    <a:pt x="34292" y="2182"/>
                  </a:cubicBezTo>
                  <a:lnTo>
                    <a:pt x="34234" y="2247"/>
                  </a:lnTo>
                  <a:cubicBezTo>
                    <a:pt x="34022" y="2488"/>
                    <a:pt x="33782" y="2758"/>
                    <a:pt x="33534" y="3021"/>
                  </a:cubicBezTo>
                  <a:cubicBezTo>
                    <a:pt x="33315" y="3247"/>
                    <a:pt x="33074" y="3458"/>
                    <a:pt x="32826" y="3648"/>
                  </a:cubicBezTo>
                  <a:cubicBezTo>
                    <a:pt x="32673" y="3758"/>
                    <a:pt x="32512" y="3852"/>
                    <a:pt x="32337" y="3925"/>
                  </a:cubicBezTo>
                  <a:cubicBezTo>
                    <a:pt x="32242" y="3955"/>
                    <a:pt x="32147" y="3976"/>
                    <a:pt x="32045" y="3991"/>
                  </a:cubicBezTo>
                  <a:lnTo>
                    <a:pt x="31958" y="3991"/>
                  </a:lnTo>
                  <a:cubicBezTo>
                    <a:pt x="31892" y="3991"/>
                    <a:pt x="31834" y="3991"/>
                    <a:pt x="31775" y="3984"/>
                  </a:cubicBezTo>
                  <a:cubicBezTo>
                    <a:pt x="31607" y="3947"/>
                    <a:pt x="31440" y="3896"/>
                    <a:pt x="31286" y="3831"/>
                  </a:cubicBezTo>
                  <a:cubicBezTo>
                    <a:pt x="30944" y="3655"/>
                    <a:pt x="30615" y="3466"/>
                    <a:pt x="30294" y="3247"/>
                  </a:cubicBezTo>
                  <a:cubicBezTo>
                    <a:pt x="30053" y="3086"/>
                    <a:pt x="29798" y="2919"/>
                    <a:pt x="29528" y="2773"/>
                  </a:cubicBezTo>
                  <a:cubicBezTo>
                    <a:pt x="29280" y="2627"/>
                    <a:pt x="28995" y="2539"/>
                    <a:pt x="28711" y="2510"/>
                  </a:cubicBezTo>
                  <a:lnTo>
                    <a:pt x="28667" y="2510"/>
                  </a:lnTo>
                  <a:cubicBezTo>
                    <a:pt x="28550" y="2510"/>
                    <a:pt x="28441" y="2532"/>
                    <a:pt x="28332" y="2576"/>
                  </a:cubicBezTo>
                  <a:cubicBezTo>
                    <a:pt x="28200" y="2627"/>
                    <a:pt x="28083" y="2700"/>
                    <a:pt x="27989" y="2809"/>
                  </a:cubicBezTo>
                  <a:cubicBezTo>
                    <a:pt x="27879" y="2926"/>
                    <a:pt x="27784" y="3064"/>
                    <a:pt x="27719" y="3210"/>
                  </a:cubicBezTo>
                  <a:cubicBezTo>
                    <a:pt x="27617" y="3429"/>
                    <a:pt x="27536" y="3648"/>
                    <a:pt x="27485" y="3882"/>
                  </a:cubicBezTo>
                  <a:cubicBezTo>
                    <a:pt x="27412" y="4166"/>
                    <a:pt x="27361" y="4458"/>
                    <a:pt x="27332" y="4750"/>
                  </a:cubicBezTo>
                  <a:cubicBezTo>
                    <a:pt x="27317" y="4867"/>
                    <a:pt x="27310" y="4991"/>
                    <a:pt x="27310" y="5115"/>
                  </a:cubicBezTo>
                  <a:cubicBezTo>
                    <a:pt x="27310" y="5406"/>
                    <a:pt x="27332" y="5698"/>
                    <a:pt x="27347" y="5983"/>
                  </a:cubicBezTo>
                  <a:lnTo>
                    <a:pt x="27347" y="6049"/>
                  </a:lnTo>
                  <a:lnTo>
                    <a:pt x="27361" y="6238"/>
                  </a:lnTo>
                  <a:cubicBezTo>
                    <a:pt x="27383" y="6530"/>
                    <a:pt x="27405" y="6829"/>
                    <a:pt x="27420" y="7121"/>
                  </a:cubicBezTo>
                  <a:cubicBezTo>
                    <a:pt x="27449" y="7537"/>
                    <a:pt x="27441" y="7953"/>
                    <a:pt x="27398" y="8369"/>
                  </a:cubicBezTo>
                  <a:lnTo>
                    <a:pt x="27398" y="8383"/>
                  </a:lnTo>
                  <a:cubicBezTo>
                    <a:pt x="27390" y="8391"/>
                    <a:pt x="27390" y="8391"/>
                    <a:pt x="27398" y="8398"/>
                  </a:cubicBezTo>
                  <a:lnTo>
                    <a:pt x="27398" y="8405"/>
                  </a:lnTo>
                  <a:cubicBezTo>
                    <a:pt x="27368" y="8529"/>
                    <a:pt x="27339" y="8653"/>
                    <a:pt x="27288" y="8770"/>
                  </a:cubicBezTo>
                  <a:cubicBezTo>
                    <a:pt x="27266" y="8814"/>
                    <a:pt x="27244" y="8858"/>
                    <a:pt x="27215" y="8901"/>
                  </a:cubicBezTo>
                  <a:cubicBezTo>
                    <a:pt x="27193" y="8923"/>
                    <a:pt x="27171" y="8945"/>
                    <a:pt x="27142" y="8967"/>
                  </a:cubicBezTo>
                  <a:cubicBezTo>
                    <a:pt x="27128" y="8982"/>
                    <a:pt x="27106" y="8989"/>
                    <a:pt x="27084" y="8996"/>
                  </a:cubicBezTo>
                  <a:cubicBezTo>
                    <a:pt x="27062" y="9003"/>
                    <a:pt x="27040" y="9011"/>
                    <a:pt x="27018" y="9018"/>
                  </a:cubicBezTo>
                  <a:lnTo>
                    <a:pt x="26989" y="9018"/>
                  </a:lnTo>
                  <a:cubicBezTo>
                    <a:pt x="26960" y="9011"/>
                    <a:pt x="26931" y="9011"/>
                    <a:pt x="26901" y="9011"/>
                  </a:cubicBezTo>
                  <a:cubicBezTo>
                    <a:pt x="26829" y="8996"/>
                    <a:pt x="26756" y="8974"/>
                    <a:pt x="26690" y="8945"/>
                  </a:cubicBezTo>
                  <a:cubicBezTo>
                    <a:pt x="26471" y="8836"/>
                    <a:pt x="26267" y="8697"/>
                    <a:pt x="26077" y="8544"/>
                  </a:cubicBezTo>
                  <a:lnTo>
                    <a:pt x="26077" y="8544"/>
                  </a:lnTo>
                  <a:lnTo>
                    <a:pt x="26092" y="8566"/>
                  </a:lnTo>
                  <a:cubicBezTo>
                    <a:pt x="25924" y="8420"/>
                    <a:pt x="25800" y="8303"/>
                    <a:pt x="25690" y="8194"/>
                  </a:cubicBezTo>
                  <a:cubicBezTo>
                    <a:pt x="25559" y="8062"/>
                    <a:pt x="25442" y="7924"/>
                    <a:pt x="25347" y="7807"/>
                  </a:cubicBezTo>
                  <a:cubicBezTo>
                    <a:pt x="25143" y="7552"/>
                    <a:pt x="24946" y="7289"/>
                    <a:pt x="24756" y="7034"/>
                  </a:cubicBezTo>
                  <a:lnTo>
                    <a:pt x="24632" y="6866"/>
                  </a:lnTo>
                  <a:cubicBezTo>
                    <a:pt x="24348" y="6486"/>
                    <a:pt x="24107" y="6165"/>
                    <a:pt x="23844" y="5859"/>
                  </a:cubicBezTo>
                  <a:cubicBezTo>
                    <a:pt x="23582" y="5538"/>
                    <a:pt x="23290" y="5246"/>
                    <a:pt x="22984" y="4976"/>
                  </a:cubicBezTo>
                  <a:cubicBezTo>
                    <a:pt x="22706" y="4743"/>
                    <a:pt x="22393" y="4553"/>
                    <a:pt x="22057" y="4422"/>
                  </a:cubicBezTo>
                  <a:cubicBezTo>
                    <a:pt x="21867" y="4356"/>
                    <a:pt x="21670" y="4319"/>
                    <a:pt x="21473" y="4319"/>
                  </a:cubicBezTo>
                  <a:cubicBezTo>
                    <a:pt x="21335" y="4319"/>
                    <a:pt x="21203" y="4334"/>
                    <a:pt x="21072" y="4363"/>
                  </a:cubicBezTo>
                  <a:cubicBezTo>
                    <a:pt x="20897" y="4407"/>
                    <a:pt x="20736" y="4480"/>
                    <a:pt x="20583" y="4567"/>
                  </a:cubicBezTo>
                  <a:cubicBezTo>
                    <a:pt x="20393" y="4677"/>
                    <a:pt x="20218" y="4816"/>
                    <a:pt x="20058" y="4976"/>
                  </a:cubicBezTo>
                  <a:cubicBezTo>
                    <a:pt x="19875" y="5151"/>
                    <a:pt x="19715" y="5341"/>
                    <a:pt x="19569" y="5545"/>
                  </a:cubicBezTo>
                  <a:cubicBezTo>
                    <a:pt x="19481" y="5662"/>
                    <a:pt x="19401" y="5786"/>
                    <a:pt x="19306" y="5925"/>
                  </a:cubicBezTo>
                  <a:cubicBezTo>
                    <a:pt x="19219" y="6063"/>
                    <a:pt x="19138" y="6209"/>
                    <a:pt x="19058" y="6355"/>
                  </a:cubicBezTo>
                  <a:cubicBezTo>
                    <a:pt x="18920" y="6647"/>
                    <a:pt x="18817" y="6953"/>
                    <a:pt x="18766" y="7267"/>
                  </a:cubicBezTo>
                  <a:cubicBezTo>
                    <a:pt x="18715" y="7588"/>
                    <a:pt x="18701" y="7909"/>
                    <a:pt x="18730" y="8230"/>
                  </a:cubicBezTo>
                  <a:cubicBezTo>
                    <a:pt x="18781" y="9003"/>
                    <a:pt x="19029" y="9740"/>
                    <a:pt x="19241" y="10288"/>
                  </a:cubicBezTo>
                  <a:cubicBezTo>
                    <a:pt x="19503" y="10988"/>
                    <a:pt x="19832" y="11666"/>
                    <a:pt x="20153" y="12316"/>
                  </a:cubicBezTo>
                  <a:lnTo>
                    <a:pt x="20233" y="12491"/>
                  </a:lnTo>
                  <a:cubicBezTo>
                    <a:pt x="20510" y="13053"/>
                    <a:pt x="20795" y="13636"/>
                    <a:pt x="21028" y="14235"/>
                  </a:cubicBezTo>
                  <a:lnTo>
                    <a:pt x="21028" y="14220"/>
                  </a:lnTo>
                  <a:cubicBezTo>
                    <a:pt x="21116" y="14483"/>
                    <a:pt x="21211" y="14775"/>
                    <a:pt x="21298" y="15132"/>
                  </a:cubicBezTo>
                  <a:cubicBezTo>
                    <a:pt x="21386" y="15475"/>
                    <a:pt x="21451" y="15818"/>
                    <a:pt x="21495" y="16168"/>
                  </a:cubicBezTo>
                  <a:cubicBezTo>
                    <a:pt x="21524" y="16424"/>
                    <a:pt x="21517" y="16686"/>
                    <a:pt x="21488" y="16942"/>
                  </a:cubicBezTo>
                  <a:cubicBezTo>
                    <a:pt x="21473" y="17058"/>
                    <a:pt x="21437" y="17175"/>
                    <a:pt x="21400" y="17284"/>
                  </a:cubicBezTo>
                  <a:cubicBezTo>
                    <a:pt x="21364" y="17350"/>
                    <a:pt x="21327" y="17416"/>
                    <a:pt x="21284" y="17474"/>
                  </a:cubicBezTo>
                  <a:cubicBezTo>
                    <a:pt x="21247" y="17518"/>
                    <a:pt x="21203" y="17562"/>
                    <a:pt x="21160" y="17598"/>
                  </a:cubicBezTo>
                  <a:cubicBezTo>
                    <a:pt x="21108" y="17635"/>
                    <a:pt x="21057" y="17664"/>
                    <a:pt x="20999" y="17686"/>
                  </a:cubicBezTo>
                  <a:cubicBezTo>
                    <a:pt x="20963" y="17700"/>
                    <a:pt x="20919" y="17708"/>
                    <a:pt x="20875" y="17715"/>
                  </a:cubicBezTo>
                  <a:lnTo>
                    <a:pt x="20853" y="17715"/>
                  </a:lnTo>
                  <a:cubicBezTo>
                    <a:pt x="20838" y="17719"/>
                    <a:pt x="20824" y="17720"/>
                    <a:pt x="20809" y="17720"/>
                  </a:cubicBezTo>
                  <a:cubicBezTo>
                    <a:pt x="20795" y="17720"/>
                    <a:pt x="20780" y="17719"/>
                    <a:pt x="20766" y="17715"/>
                  </a:cubicBezTo>
                  <a:cubicBezTo>
                    <a:pt x="20700" y="17708"/>
                    <a:pt x="20649" y="17686"/>
                    <a:pt x="20590" y="17664"/>
                  </a:cubicBezTo>
                  <a:cubicBezTo>
                    <a:pt x="20481" y="17613"/>
                    <a:pt x="20386" y="17547"/>
                    <a:pt x="20291" y="17474"/>
                  </a:cubicBezTo>
                  <a:cubicBezTo>
                    <a:pt x="19963" y="17175"/>
                    <a:pt x="19671" y="16832"/>
                    <a:pt x="19423" y="16460"/>
                  </a:cubicBezTo>
                  <a:lnTo>
                    <a:pt x="19408" y="16438"/>
                  </a:lnTo>
                  <a:cubicBezTo>
                    <a:pt x="19335" y="16343"/>
                    <a:pt x="19270" y="16241"/>
                    <a:pt x="19197" y="16146"/>
                  </a:cubicBezTo>
                  <a:cubicBezTo>
                    <a:pt x="19014" y="15884"/>
                    <a:pt x="18832" y="15621"/>
                    <a:pt x="18635" y="15366"/>
                  </a:cubicBezTo>
                  <a:cubicBezTo>
                    <a:pt x="18533" y="15234"/>
                    <a:pt x="18416" y="15110"/>
                    <a:pt x="18292" y="15001"/>
                  </a:cubicBezTo>
                  <a:cubicBezTo>
                    <a:pt x="18117" y="14862"/>
                    <a:pt x="17935" y="14738"/>
                    <a:pt x="17738" y="14629"/>
                  </a:cubicBezTo>
                  <a:cubicBezTo>
                    <a:pt x="17344" y="14417"/>
                    <a:pt x="16913" y="14264"/>
                    <a:pt x="16475" y="14176"/>
                  </a:cubicBezTo>
                  <a:cubicBezTo>
                    <a:pt x="16169" y="14111"/>
                    <a:pt x="15863" y="14081"/>
                    <a:pt x="15549" y="14081"/>
                  </a:cubicBezTo>
                  <a:cubicBezTo>
                    <a:pt x="15418" y="14081"/>
                    <a:pt x="15286" y="14089"/>
                    <a:pt x="15155" y="14096"/>
                  </a:cubicBezTo>
                  <a:cubicBezTo>
                    <a:pt x="14951" y="14118"/>
                    <a:pt x="14746" y="14147"/>
                    <a:pt x="14542" y="14191"/>
                  </a:cubicBezTo>
                  <a:cubicBezTo>
                    <a:pt x="14323" y="14242"/>
                    <a:pt x="14112" y="14308"/>
                    <a:pt x="13907" y="14388"/>
                  </a:cubicBezTo>
                  <a:cubicBezTo>
                    <a:pt x="13513" y="14534"/>
                    <a:pt x="13148" y="14753"/>
                    <a:pt x="12820" y="15023"/>
                  </a:cubicBezTo>
                  <a:cubicBezTo>
                    <a:pt x="12499" y="15293"/>
                    <a:pt x="12229" y="15621"/>
                    <a:pt x="12032" y="15993"/>
                  </a:cubicBezTo>
                  <a:cubicBezTo>
                    <a:pt x="11828" y="16387"/>
                    <a:pt x="11697" y="16817"/>
                    <a:pt x="11653" y="17263"/>
                  </a:cubicBezTo>
                  <a:cubicBezTo>
                    <a:pt x="11638" y="17401"/>
                    <a:pt x="11631" y="17540"/>
                    <a:pt x="11631" y="17678"/>
                  </a:cubicBezTo>
                  <a:cubicBezTo>
                    <a:pt x="11631" y="17788"/>
                    <a:pt x="11638" y="17905"/>
                    <a:pt x="11653" y="18014"/>
                  </a:cubicBezTo>
                  <a:cubicBezTo>
                    <a:pt x="11682" y="18189"/>
                    <a:pt x="11733" y="18357"/>
                    <a:pt x="11799" y="18517"/>
                  </a:cubicBezTo>
                  <a:cubicBezTo>
                    <a:pt x="11974" y="18955"/>
                    <a:pt x="12178" y="19371"/>
                    <a:pt x="12419" y="19780"/>
                  </a:cubicBezTo>
                  <a:cubicBezTo>
                    <a:pt x="12528" y="19977"/>
                    <a:pt x="12645" y="20181"/>
                    <a:pt x="12754" y="20378"/>
                  </a:cubicBezTo>
                  <a:cubicBezTo>
                    <a:pt x="12908" y="20648"/>
                    <a:pt x="13061" y="20918"/>
                    <a:pt x="13214" y="21188"/>
                  </a:cubicBezTo>
                  <a:cubicBezTo>
                    <a:pt x="13477" y="21647"/>
                    <a:pt x="13703" y="22129"/>
                    <a:pt x="13900" y="22625"/>
                  </a:cubicBezTo>
                  <a:cubicBezTo>
                    <a:pt x="14002" y="22895"/>
                    <a:pt x="14068" y="23172"/>
                    <a:pt x="14104" y="23457"/>
                  </a:cubicBezTo>
                  <a:cubicBezTo>
                    <a:pt x="14119" y="23588"/>
                    <a:pt x="14112" y="23712"/>
                    <a:pt x="14097" y="23836"/>
                  </a:cubicBezTo>
                  <a:cubicBezTo>
                    <a:pt x="14082" y="23924"/>
                    <a:pt x="14060" y="24004"/>
                    <a:pt x="14024" y="24084"/>
                  </a:cubicBezTo>
                  <a:cubicBezTo>
                    <a:pt x="13966" y="24223"/>
                    <a:pt x="13863" y="24347"/>
                    <a:pt x="13732" y="24427"/>
                  </a:cubicBezTo>
                  <a:cubicBezTo>
                    <a:pt x="13674" y="24471"/>
                    <a:pt x="13608" y="24508"/>
                    <a:pt x="13535" y="24537"/>
                  </a:cubicBezTo>
                  <a:cubicBezTo>
                    <a:pt x="13462" y="24566"/>
                    <a:pt x="13375" y="24580"/>
                    <a:pt x="13294" y="24595"/>
                  </a:cubicBezTo>
                  <a:lnTo>
                    <a:pt x="13192" y="24595"/>
                  </a:lnTo>
                  <a:cubicBezTo>
                    <a:pt x="13112" y="24595"/>
                    <a:pt x="13024" y="24588"/>
                    <a:pt x="12937" y="24573"/>
                  </a:cubicBezTo>
                  <a:cubicBezTo>
                    <a:pt x="12711" y="24529"/>
                    <a:pt x="12492" y="24456"/>
                    <a:pt x="12280" y="24362"/>
                  </a:cubicBezTo>
                  <a:cubicBezTo>
                    <a:pt x="11937" y="24201"/>
                    <a:pt x="11609" y="24019"/>
                    <a:pt x="11295" y="23814"/>
                  </a:cubicBezTo>
                  <a:cubicBezTo>
                    <a:pt x="10938" y="23588"/>
                    <a:pt x="10588" y="23347"/>
                    <a:pt x="10208" y="23085"/>
                  </a:cubicBezTo>
                  <a:lnTo>
                    <a:pt x="9931" y="22895"/>
                  </a:lnTo>
                  <a:cubicBezTo>
                    <a:pt x="9274" y="22428"/>
                    <a:pt x="8588" y="21947"/>
                    <a:pt x="7873" y="21538"/>
                  </a:cubicBezTo>
                  <a:cubicBezTo>
                    <a:pt x="7312" y="21217"/>
                    <a:pt x="6465" y="20779"/>
                    <a:pt x="5539" y="20670"/>
                  </a:cubicBezTo>
                  <a:cubicBezTo>
                    <a:pt x="5422" y="20655"/>
                    <a:pt x="5312" y="20648"/>
                    <a:pt x="5196" y="20648"/>
                  </a:cubicBezTo>
                  <a:cubicBezTo>
                    <a:pt x="4933" y="20648"/>
                    <a:pt x="4670" y="20684"/>
                    <a:pt x="4415" y="20750"/>
                  </a:cubicBezTo>
                  <a:cubicBezTo>
                    <a:pt x="3977" y="20874"/>
                    <a:pt x="3547" y="21042"/>
                    <a:pt x="3138" y="21246"/>
                  </a:cubicBezTo>
                  <a:cubicBezTo>
                    <a:pt x="2766" y="21436"/>
                    <a:pt x="2423" y="21662"/>
                    <a:pt x="2102" y="21925"/>
                  </a:cubicBezTo>
                  <a:cubicBezTo>
                    <a:pt x="1803" y="22180"/>
                    <a:pt x="1526" y="22465"/>
                    <a:pt x="1292" y="22771"/>
                  </a:cubicBezTo>
                  <a:cubicBezTo>
                    <a:pt x="825" y="23399"/>
                    <a:pt x="490" y="24106"/>
                    <a:pt x="293" y="24858"/>
                  </a:cubicBezTo>
                  <a:cubicBezTo>
                    <a:pt x="88" y="25653"/>
                    <a:pt x="1" y="26477"/>
                    <a:pt x="23" y="27295"/>
                  </a:cubicBezTo>
                  <a:cubicBezTo>
                    <a:pt x="45" y="28170"/>
                    <a:pt x="147" y="29038"/>
                    <a:pt x="329" y="29892"/>
                  </a:cubicBezTo>
                  <a:cubicBezTo>
                    <a:pt x="519" y="30760"/>
                    <a:pt x="767" y="31614"/>
                    <a:pt x="1081" y="32446"/>
                  </a:cubicBezTo>
                  <a:cubicBezTo>
                    <a:pt x="1380" y="33241"/>
                    <a:pt x="1730" y="34007"/>
                    <a:pt x="2131" y="34751"/>
                  </a:cubicBezTo>
                  <a:cubicBezTo>
                    <a:pt x="2314" y="35087"/>
                    <a:pt x="2511" y="35422"/>
                    <a:pt x="2722" y="35743"/>
                  </a:cubicBezTo>
                  <a:cubicBezTo>
                    <a:pt x="2970" y="36130"/>
                    <a:pt x="3255" y="36510"/>
                    <a:pt x="3518" y="36860"/>
                  </a:cubicBezTo>
                  <a:cubicBezTo>
                    <a:pt x="4291" y="37874"/>
                    <a:pt x="5167" y="38924"/>
                    <a:pt x="6115" y="39968"/>
                  </a:cubicBezTo>
                  <a:cubicBezTo>
                    <a:pt x="7246" y="41201"/>
                    <a:pt x="8442" y="42383"/>
                    <a:pt x="9697" y="43485"/>
                  </a:cubicBezTo>
                  <a:cubicBezTo>
                    <a:pt x="10894" y="44557"/>
                    <a:pt x="12178" y="45535"/>
                    <a:pt x="13528" y="46403"/>
                  </a:cubicBezTo>
                  <a:cubicBezTo>
                    <a:pt x="13557" y="46425"/>
                    <a:pt x="13586" y="46432"/>
                    <a:pt x="13615" y="46432"/>
                  </a:cubicBezTo>
                  <a:cubicBezTo>
                    <a:pt x="13681" y="46432"/>
                    <a:pt x="13739" y="46396"/>
                    <a:pt x="13776" y="46345"/>
                  </a:cubicBezTo>
                  <a:cubicBezTo>
                    <a:pt x="13812" y="46272"/>
                    <a:pt x="13805" y="46184"/>
                    <a:pt x="13747" y="46126"/>
                  </a:cubicBezTo>
                  <a:lnTo>
                    <a:pt x="13747" y="46126"/>
                  </a:lnTo>
                  <a:cubicBezTo>
                    <a:pt x="13761" y="46140"/>
                    <a:pt x="13783" y="46140"/>
                    <a:pt x="13805" y="46148"/>
                  </a:cubicBezTo>
                  <a:cubicBezTo>
                    <a:pt x="14338" y="46191"/>
                    <a:pt x="14899" y="46221"/>
                    <a:pt x="15461" y="46221"/>
                  </a:cubicBezTo>
                  <a:cubicBezTo>
                    <a:pt x="16125" y="46221"/>
                    <a:pt x="16826" y="46184"/>
                    <a:pt x="17555" y="46118"/>
                  </a:cubicBezTo>
                  <a:cubicBezTo>
                    <a:pt x="18876" y="45987"/>
                    <a:pt x="20182" y="45761"/>
                    <a:pt x="21466" y="45447"/>
                  </a:cubicBezTo>
                  <a:cubicBezTo>
                    <a:pt x="22757" y="45133"/>
                    <a:pt x="24020" y="44732"/>
                    <a:pt x="25260" y="44243"/>
                  </a:cubicBezTo>
                  <a:cubicBezTo>
                    <a:pt x="26413" y="43798"/>
                    <a:pt x="27529" y="43266"/>
                    <a:pt x="28609" y="42653"/>
                  </a:cubicBezTo>
                  <a:cubicBezTo>
                    <a:pt x="29499" y="42142"/>
                    <a:pt x="30367" y="41588"/>
                    <a:pt x="31199" y="40989"/>
                  </a:cubicBezTo>
                  <a:cubicBezTo>
                    <a:pt x="32228" y="40245"/>
                    <a:pt x="33052" y="39508"/>
                    <a:pt x="33709" y="38742"/>
                  </a:cubicBezTo>
                  <a:cubicBezTo>
                    <a:pt x="34475" y="37867"/>
                    <a:pt x="34964" y="36969"/>
                    <a:pt x="35175" y="36086"/>
                  </a:cubicBezTo>
                  <a:cubicBezTo>
                    <a:pt x="35292" y="35590"/>
                    <a:pt x="35314" y="35087"/>
                    <a:pt x="35255" y="34583"/>
                  </a:cubicBezTo>
                  <a:cubicBezTo>
                    <a:pt x="35219" y="34131"/>
                    <a:pt x="35088" y="33701"/>
                    <a:pt x="34861" y="33307"/>
                  </a:cubicBezTo>
                  <a:cubicBezTo>
                    <a:pt x="34745" y="33124"/>
                    <a:pt x="34606" y="32956"/>
                    <a:pt x="34438" y="32818"/>
                  </a:cubicBezTo>
                  <a:cubicBezTo>
                    <a:pt x="34358" y="32759"/>
                    <a:pt x="34278" y="32701"/>
                    <a:pt x="34198" y="32650"/>
                  </a:cubicBezTo>
                  <a:cubicBezTo>
                    <a:pt x="34103" y="32592"/>
                    <a:pt x="34001" y="32540"/>
                    <a:pt x="33898" y="32497"/>
                  </a:cubicBezTo>
                  <a:cubicBezTo>
                    <a:pt x="33694" y="32409"/>
                    <a:pt x="33490" y="32351"/>
                    <a:pt x="33271" y="32314"/>
                  </a:cubicBezTo>
                  <a:cubicBezTo>
                    <a:pt x="33030" y="32271"/>
                    <a:pt x="32782" y="32241"/>
                    <a:pt x="32534" y="32227"/>
                  </a:cubicBezTo>
                  <a:cubicBezTo>
                    <a:pt x="32359" y="32219"/>
                    <a:pt x="32169" y="32212"/>
                    <a:pt x="31958" y="32212"/>
                  </a:cubicBezTo>
                  <a:cubicBezTo>
                    <a:pt x="31746" y="32212"/>
                    <a:pt x="31556" y="32212"/>
                    <a:pt x="31352" y="32227"/>
                  </a:cubicBezTo>
                  <a:lnTo>
                    <a:pt x="30747" y="32227"/>
                  </a:lnTo>
                  <a:cubicBezTo>
                    <a:pt x="30564" y="32227"/>
                    <a:pt x="30382" y="32227"/>
                    <a:pt x="30199" y="32219"/>
                  </a:cubicBezTo>
                  <a:cubicBezTo>
                    <a:pt x="29886" y="32205"/>
                    <a:pt x="29579" y="32176"/>
                    <a:pt x="29265" y="32125"/>
                  </a:cubicBezTo>
                  <a:lnTo>
                    <a:pt x="29265" y="32125"/>
                  </a:lnTo>
                  <a:lnTo>
                    <a:pt x="29287" y="32132"/>
                  </a:lnTo>
                  <a:cubicBezTo>
                    <a:pt x="28937" y="32074"/>
                    <a:pt x="28594" y="31986"/>
                    <a:pt x="28259" y="31855"/>
                  </a:cubicBezTo>
                  <a:cubicBezTo>
                    <a:pt x="28171" y="31818"/>
                    <a:pt x="28091" y="31774"/>
                    <a:pt x="28018" y="31716"/>
                  </a:cubicBezTo>
                  <a:cubicBezTo>
                    <a:pt x="27989" y="31694"/>
                    <a:pt x="27967" y="31672"/>
                    <a:pt x="27945" y="31643"/>
                  </a:cubicBezTo>
                  <a:cubicBezTo>
                    <a:pt x="27938" y="31628"/>
                    <a:pt x="27923" y="31607"/>
                    <a:pt x="27916" y="31592"/>
                  </a:cubicBezTo>
                  <a:lnTo>
                    <a:pt x="27908" y="31555"/>
                  </a:lnTo>
                  <a:lnTo>
                    <a:pt x="27908" y="31512"/>
                  </a:lnTo>
                  <a:cubicBezTo>
                    <a:pt x="27916" y="31490"/>
                    <a:pt x="27923" y="31468"/>
                    <a:pt x="27930" y="31446"/>
                  </a:cubicBezTo>
                  <a:cubicBezTo>
                    <a:pt x="27959" y="31395"/>
                    <a:pt x="27989" y="31351"/>
                    <a:pt x="28025" y="31307"/>
                  </a:cubicBezTo>
                  <a:cubicBezTo>
                    <a:pt x="28135" y="31183"/>
                    <a:pt x="28266" y="31067"/>
                    <a:pt x="28404" y="30972"/>
                  </a:cubicBezTo>
                  <a:cubicBezTo>
                    <a:pt x="28726" y="30753"/>
                    <a:pt x="29061" y="30556"/>
                    <a:pt x="29404" y="30388"/>
                  </a:cubicBezTo>
                  <a:cubicBezTo>
                    <a:pt x="29813" y="30184"/>
                    <a:pt x="30243" y="30001"/>
                    <a:pt x="30608" y="29841"/>
                  </a:cubicBezTo>
                  <a:cubicBezTo>
                    <a:pt x="30783" y="29768"/>
                    <a:pt x="30958" y="29695"/>
                    <a:pt x="31133" y="29622"/>
                  </a:cubicBezTo>
                  <a:cubicBezTo>
                    <a:pt x="31812" y="29352"/>
                    <a:pt x="32512" y="29060"/>
                    <a:pt x="33125" y="28644"/>
                  </a:cubicBezTo>
                  <a:cubicBezTo>
                    <a:pt x="33563" y="28367"/>
                    <a:pt x="33928" y="27988"/>
                    <a:pt x="34198" y="27543"/>
                  </a:cubicBezTo>
                  <a:cubicBezTo>
                    <a:pt x="34314" y="27324"/>
                    <a:pt x="34395" y="27083"/>
                    <a:pt x="34438" y="26835"/>
                  </a:cubicBezTo>
                  <a:cubicBezTo>
                    <a:pt x="34460" y="26696"/>
                    <a:pt x="34475" y="26558"/>
                    <a:pt x="34482" y="26412"/>
                  </a:cubicBezTo>
                  <a:cubicBezTo>
                    <a:pt x="34489" y="26273"/>
                    <a:pt x="34482" y="26135"/>
                    <a:pt x="34460" y="25996"/>
                  </a:cubicBezTo>
                  <a:cubicBezTo>
                    <a:pt x="34438" y="25806"/>
                    <a:pt x="34373" y="25624"/>
                    <a:pt x="34271" y="25456"/>
                  </a:cubicBezTo>
                  <a:cubicBezTo>
                    <a:pt x="34161" y="25303"/>
                    <a:pt x="34030" y="25164"/>
                    <a:pt x="33869" y="25062"/>
                  </a:cubicBezTo>
                  <a:cubicBezTo>
                    <a:pt x="33723" y="24967"/>
                    <a:pt x="33570" y="24880"/>
                    <a:pt x="33417" y="24814"/>
                  </a:cubicBezTo>
                  <a:lnTo>
                    <a:pt x="33380" y="24799"/>
                  </a:lnTo>
                  <a:lnTo>
                    <a:pt x="33315" y="24763"/>
                  </a:lnTo>
                  <a:cubicBezTo>
                    <a:pt x="33132" y="24683"/>
                    <a:pt x="32950" y="24595"/>
                    <a:pt x="32775" y="24493"/>
                  </a:cubicBezTo>
                  <a:cubicBezTo>
                    <a:pt x="32680" y="24435"/>
                    <a:pt x="32585" y="24376"/>
                    <a:pt x="32498" y="24318"/>
                  </a:cubicBezTo>
                  <a:lnTo>
                    <a:pt x="32381" y="24238"/>
                  </a:lnTo>
                  <a:cubicBezTo>
                    <a:pt x="32250" y="24150"/>
                    <a:pt x="32125" y="24077"/>
                    <a:pt x="31972" y="23990"/>
                  </a:cubicBezTo>
                  <a:lnTo>
                    <a:pt x="31834" y="23917"/>
                  </a:lnTo>
                  <a:cubicBezTo>
                    <a:pt x="31666" y="23829"/>
                    <a:pt x="31505" y="23727"/>
                    <a:pt x="31352" y="23617"/>
                  </a:cubicBezTo>
                  <a:cubicBezTo>
                    <a:pt x="31316" y="23581"/>
                    <a:pt x="31279" y="23552"/>
                    <a:pt x="31243" y="23508"/>
                  </a:cubicBezTo>
                  <a:cubicBezTo>
                    <a:pt x="31235" y="23493"/>
                    <a:pt x="31228" y="23479"/>
                    <a:pt x="31221" y="23464"/>
                  </a:cubicBezTo>
                  <a:cubicBezTo>
                    <a:pt x="31213" y="23442"/>
                    <a:pt x="31213" y="23442"/>
                    <a:pt x="31213" y="23428"/>
                  </a:cubicBezTo>
                  <a:cubicBezTo>
                    <a:pt x="31206" y="23413"/>
                    <a:pt x="31213" y="23399"/>
                    <a:pt x="31213" y="23384"/>
                  </a:cubicBezTo>
                  <a:cubicBezTo>
                    <a:pt x="31213" y="23362"/>
                    <a:pt x="31228" y="23340"/>
                    <a:pt x="31235" y="23311"/>
                  </a:cubicBezTo>
                  <a:cubicBezTo>
                    <a:pt x="31265" y="23253"/>
                    <a:pt x="31301" y="23194"/>
                    <a:pt x="31345" y="23143"/>
                  </a:cubicBezTo>
                  <a:cubicBezTo>
                    <a:pt x="31549" y="22924"/>
                    <a:pt x="31768" y="22727"/>
                    <a:pt x="32016" y="22559"/>
                  </a:cubicBezTo>
                  <a:cubicBezTo>
                    <a:pt x="32220" y="22414"/>
                    <a:pt x="32446" y="22297"/>
                    <a:pt x="32680" y="22209"/>
                  </a:cubicBezTo>
                  <a:cubicBezTo>
                    <a:pt x="33271" y="22012"/>
                    <a:pt x="33877" y="21896"/>
                    <a:pt x="34497" y="21844"/>
                  </a:cubicBezTo>
                  <a:lnTo>
                    <a:pt x="34475" y="21844"/>
                  </a:lnTo>
                  <a:cubicBezTo>
                    <a:pt x="35146" y="21786"/>
                    <a:pt x="35839" y="21772"/>
                    <a:pt x="36503" y="21757"/>
                  </a:cubicBezTo>
                  <a:cubicBezTo>
                    <a:pt x="36912" y="21742"/>
                    <a:pt x="37328" y="21735"/>
                    <a:pt x="37743" y="21713"/>
                  </a:cubicBezTo>
                  <a:cubicBezTo>
                    <a:pt x="38174" y="21699"/>
                    <a:pt x="38604" y="21647"/>
                    <a:pt x="39028" y="21567"/>
                  </a:cubicBezTo>
                  <a:cubicBezTo>
                    <a:pt x="39443" y="21472"/>
                    <a:pt x="39845" y="21341"/>
                    <a:pt x="40239" y="21173"/>
                  </a:cubicBezTo>
                  <a:cubicBezTo>
                    <a:pt x="40676" y="20991"/>
                    <a:pt x="41092" y="20772"/>
                    <a:pt x="41494" y="20524"/>
                  </a:cubicBezTo>
                  <a:cubicBezTo>
                    <a:pt x="41888" y="20283"/>
                    <a:pt x="42260" y="20006"/>
                    <a:pt x="42610" y="19699"/>
                  </a:cubicBezTo>
                  <a:cubicBezTo>
                    <a:pt x="42924" y="19422"/>
                    <a:pt x="43208" y="19101"/>
                    <a:pt x="43442" y="18744"/>
                  </a:cubicBezTo>
                  <a:cubicBezTo>
                    <a:pt x="43537" y="18590"/>
                    <a:pt x="43624" y="18430"/>
                    <a:pt x="43697" y="18262"/>
                  </a:cubicBezTo>
                  <a:cubicBezTo>
                    <a:pt x="43763" y="18087"/>
                    <a:pt x="43814" y="17905"/>
                    <a:pt x="43843" y="17722"/>
                  </a:cubicBezTo>
                  <a:cubicBezTo>
                    <a:pt x="43879" y="17445"/>
                    <a:pt x="43850" y="17160"/>
                    <a:pt x="43763" y="16890"/>
                  </a:cubicBezTo>
                  <a:cubicBezTo>
                    <a:pt x="43646" y="16591"/>
                    <a:pt x="43478" y="16314"/>
                    <a:pt x="43252" y="16088"/>
                  </a:cubicBezTo>
                  <a:cubicBezTo>
                    <a:pt x="43113" y="15957"/>
                    <a:pt x="42967" y="15825"/>
                    <a:pt x="42814" y="15716"/>
                  </a:cubicBezTo>
                  <a:cubicBezTo>
                    <a:pt x="42632" y="15577"/>
                    <a:pt x="42435" y="15453"/>
                    <a:pt x="42231" y="15351"/>
                  </a:cubicBezTo>
                  <a:cubicBezTo>
                    <a:pt x="42077" y="15263"/>
                    <a:pt x="41917" y="15183"/>
                    <a:pt x="41749" y="15118"/>
                  </a:cubicBezTo>
                  <a:cubicBezTo>
                    <a:pt x="41647" y="15074"/>
                    <a:pt x="41537" y="15045"/>
                    <a:pt x="41435" y="15023"/>
                  </a:cubicBezTo>
                  <a:cubicBezTo>
                    <a:pt x="41202" y="14972"/>
                    <a:pt x="40961" y="14935"/>
                    <a:pt x="40720" y="14913"/>
                  </a:cubicBezTo>
                  <a:cubicBezTo>
                    <a:pt x="40443" y="14891"/>
                    <a:pt x="40166" y="14869"/>
                    <a:pt x="39859" y="14855"/>
                  </a:cubicBezTo>
                  <a:lnTo>
                    <a:pt x="39670" y="14840"/>
                  </a:lnTo>
                  <a:cubicBezTo>
                    <a:pt x="39188" y="14811"/>
                    <a:pt x="38685" y="14789"/>
                    <a:pt x="38203" y="14716"/>
                  </a:cubicBezTo>
                  <a:lnTo>
                    <a:pt x="38159" y="14709"/>
                  </a:lnTo>
                  <a:lnTo>
                    <a:pt x="38167" y="14709"/>
                  </a:lnTo>
                  <a:cubicBezTo>
                    <a:pt x="37919" y="14665"/>
                    <a:pt x="37678" y="14600"/>
                    <a:pt x="37452" y="14512"/>
                  </a:cubicBezTo>
                  <a:cubicBezTo>
                    <a:pt x="37371" y="14475"/>
                    <a:pt x="37298" y="14432"/>
                    <a:pt x="37233" y="14381"/>
                  </a:cubicBezTo>
                  <a:cubicBezTo>
                    <a:pt x="37189" y="14351"/>
                    <a:pt x="37160" y="14315"/>
                    <a:pt x="37131" y="14278"/>
                  </a:cubicBezTo>
                  <a:cubicBezTo>
                    <a:pt x="37109" y="14249"/>
                    <a:pt x="37094" y="14220"/>
                    <a:pt x="37079" y="14184"/>
                  </a:cubicBezTo>
                  <a:cubicBezTo>
                    <a:pt x="37065" y="14154"/>
                    <a:pt x="37058" y="14118"/>
                    <a:pt x="37058" y="14089"/>
                  </a:cubicBezTo>
                  <a:cubicBezTo>
                    <a:pt x="37050" y="14038"/>
                    <a:pt x="37058" y="13987"/>
                    <a:pt x="37058" y="13943"/>
                  </a:cubicBezTo>
                  <a:cubicBezTo>
                    <a:pt x="37079" y="13855"/>
                    <a:pt x="37101" y="13775"/>
                    <a:pt x="37138" y="13695"/>
                  </a:cubicBezTo>
                  <a:cubicBezTo>
                    <a:pt x="37247" y="13469"/>
                    <a:pt x="37386" y="13264"/>
                    <a:pt x="37546" y="13075"/>
                  </a:cubicBezTo>
                  <a:cubicBezTo>
                    <a:pt x="37663" y="12929"/>
                    <a:pt x="37751" y="12834"/>
                    <a:pt x="37846" y="12746"/>
                  </a:cubicBezTo>
                  <a:cubicBezTo>
                    <a:pt x="37919" y="12659"/>
                    <a:pt x="38006" y="12586"/>
                    <a:pt x="38101" y="12520"/>
                  </a:cubicBezTo>
                  <a:lnTo>
                    <a:pt x="38136" y="12499"/>
                  </a:lnTo>
                  <a:lnTo>
                    <a:pt x="38136" y="12499"/>
                  </a:lnTo>
                  <a:cubicBezTo>
                    <a:pt x="38129" y="12504"/>
                    <a:pt x="38122" y="12508"/>
                    <a:pt x="38116" y="12513"/>
                  </a:cubicBezTo>
                  <a:lnTo>
                    <a:pt x="38137" y="12498"/>
                  </a:lnTo>
                  <a:lnTo>
                    <a:pt x="38136" y="12499"/>
                  </a:lnTo>
                  <a:lnTo>
                    <a:pt x="38136" y="12499"/>
                  </a:lnTo>
                  <a:cubicBezTo>
                    <a:pt x="38399" y="12323"/>
                    <a:pt x="38670" y="12174"/>
                    <a:pt x="38955" y="12039"/>
                  </a:cubicBezTo>
                  <a:lnTo>
                    <a:pt x="39195" y="11915"/>
                  </a:lnTo>
                  <a:cubicBezTo>
                    <a:pt x="39451" y="11791"/>
                    <a:pt x="39713" y="11659"/>
                    <a:pt x="39969" y="11521"/>
                  </a:cubicBezTo>
                  <a:cubicBezTo>
                    <a:pt x="40268" y="11353"/>
                    <a:pt x="40545" y="11156"/>
                    <a:pt x="40800" y="10930"/>
                  </a:cubicBezTo>
                  <a:cubicBezTo>
                    <a:pt x="40917" y="10820"/>
                    <a:pt x="41019" y="10703"/>
                    <a:pt x="41107" y="10572"/>
                  </a:cubicBezTo>
                  <a:cubicBezTo>
                    <a:pt x="41209" y="10433"/>
                    <a:pt x="41282" y="10280"/>
                    <a:pt x="41333" y="10120"/>
                  </a:cubicBezTo>
                  <a:cubicBezTo>
                    <a:pt x="41384" y="9967"/>
                    <a:pt x="41406" y="9806"/>
                    <a:pt x="41406" y="9638"/>
                  </a:cubicBezTo>
                  <a:cubicBezTo>
                    <a:pt x="41406" y="9558"/>
                    <a:pt x="41406" y="9478"/>
                    <a:pt x="41391" y="9390"/>
                  </a:cubicBezTo>
                  <a:lnTo>
                    <a:pt x="41391" y="9368"/>
                  </a:lnTo>
                  <a:cubicBezTo>
                    <a:pt x="41384" y="9281"/>
                    <a:pt x="41370" y="9193"/>
                    <a:pt x="41340" y="9106"/>
                  </a:cubicBezTo>
                  <a:cubicBezTo>
                    <a:pt x="41304" y="8960"/>
                    <a:pt x="41231" y="8821"/>
                    <a:pt x="41143" y="8697"/>
                  </a:cubicBezTo>
                  <a:cubicBezTo>
                    <a:pt x="41049" y="8580"/>
                    <a:pt x="40939" y="8478"/>
                    <a:pt x="40815" y="8391"/>
                  </a:cubicBezTo>
                  <a:cubicBezTo>
                    <a:pt x="40691" y="8325"/>
                    <a:pt x="40567" y="8259"/>
                    <a:pt x="40443" y="8215"/>
                  </a:cubicBezTo>
                  <a:cubicBezTo>
                    <a:pt x="40304" y="8172"/>
                    <a:pt x="40173" y="8135"/>
                    <a:pt x="40034" y="8099"/>
                  </a:cubicBezTo>
                  <a:lnTo>
                    <a:pt x="39867" y="8062"/>
                  </a:lnTo>
                  <a:cubicBezTo>
                    <a:pt x="39648" y="8018"/>
                    <a:pt x="39436" y="7960"/>
                    <a:pt x="39225" y="7880"/>
                  </a:cubicBezTo>
                  <a:cubicBezTo>
                    <a:pt x="39152" y="7843"/>
                    <a:pt x="39079" y="7807"/>
                    <a:pt x="39013" y="7756"/>
                  </a:cubicBezTo>
                  <a:cubicBezTo>
                    <a:pt x="38976" y="7719"/>
                    <a:pt x="38940" y="7683"/>
                    <a:pt x="38911" y="7646"/>
                  </a:cubicBezTo>
                  <a:cubicBezTo>
                    <a:pt x="38874" y="7595"/>
                    <a:pt x="38845" y="7537"/>
                    <a:pt x="38823" y="7479"/>
                  </a:cubicBezTo>
                  <a:cubicBezTo>
                    <a:pt x="38794" y="7391"/>
                    <a:pt x="38772" y="7296"/>
                    <a:pt x="38765" y="7201"/>
                  </a:cubicBezTo>
                  <a:cubicBezTo>
                    <a:pt x="38750" y="7077"/>
                    <a:pt x="38758" y="6946"/>
                    <a:pt x="38779" y="6815"/>
                  </a:cubicBezTo>
                  <a:lnTo>
                    <a:pt x="38779" y="6815"/>
                  </a:lnTo>
                  <a:lnTo>
                    <a:pt x="38772" y="6837"/>
                  </a:lnTo>
                  <a:cubicBezTo>
                    <a:pt x="38823" y="6559"/>
                    <a:pt x="38911" y="6297"/>
                    <a:pt x="39028" y="6041"/>
                  </a:cubicBezTo>
                  <a:cubicBezTo>
                    <a:pt x="39159" y="5742"/>
                    <a:pt x="39312" y="5450"/>
                    <a:pt x="39458" y="5166"/>
                  </a:cubicBezTo>
                  <a:cubicBezTo>
                    <a:pt x="39721" y="4691"/>
                    <a:pt x="39940" y="4203"/>
                    <a:pt x="40122" y="3699"/>
                  </a:cubicBezTo>
                  <a:cubicBezTo>
                    <a:pt x="40261" y="3305"/>
                    <a:pt x="40312" y="2882"/>
                    <a:pt x="40268" y="2473"/>
                  </a:cubicBezTo>
                  <a:cubicBezTo>
                    <a:pt x="40253" y="2371"/>
                    <a:pt x="40239" y="2269"/>
                    <a:pt x="40217" y="2174"/>
                  </a:cubicBezTo>
                  <a:cubicBezTo>
                    <a:pt x="40188" y="2072"/>
                    <a:pt x="40151" y="1977"/>
                    <a:pt x="40115" y="1883"/>
                  </a:cubicBezTo>
                  <a:cubicBezTo>
                    <a:pt x="40020" y="1656"/>
                    <a:pt x="39896" y="1445"/>
                    <a:pt x="39743" y="1262"/>
                  </a:cubicBezTo>
                  <a:cubicBezTo>
                    <a:pt x="39575" y="1058"/>
                    <a:pt x="39392" y="883"/>
                    <a:pt x="39195" y="722"/>
                  </a:cubicBezTo>
                  <a:cubicBezTo>
                    <a:pt x="39013" y="569"/>
                    <a:pt x="38823" y="438"/>
                    <a:pt x="38619" y="321"/>
                  </a:cubicBezTo>
                  <a:cubicBezTo>
                    <a:pt x="38305" y="131"/>
                    <a:pt x="37948" y="29"/>
                    <a:pt x="3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2109062" y="2663134"/>
              <a:ext cx="1001323" cy="1497690"/>
            </a:xfrm>
            <a:custGeom>
              <a:avLst/>
              <a:gdLst/>
              <a:ahLst/>
              <a:cxnLst/>
              <a:rect l="l" t="t" r="r" b="b"/>
              <a:pathLst>
                <a:path w="30659" h="45857" extrusionOk="0">
                  <a:moveTo>
                    <a:pt x="25800" y="1"/>
                  </a:moveTo>
                  <a:cubicBezTo>
                    <a:pt x="25172" y="847"/>
                    <a:pt x="24559" y="1708"/>
                    <a:pt x="23961" y="2576"/>
                  </a:cubicBezTo>
                  <a:cubicBezTo>
                    <a:pt x="23618" y="3079"/>
                    <a:pt x="23275" y="3583"/>
                    <a:pt x="22939" y="4086"/>
                  </a:cubicBezTo>
                  <a:cubicBezTo>
                    <a:pt x="22925" y="4108"/>
                    <a:pt x="22910" y="4137"/>
                    <a:pt x="22888" y="4159"/>
                  </a:cubicBezTo>
                  <a:cubicBezTo>
                    <a:pt x="22874" y="4188"/>
                    <a:pt x="22859" y="4210"/>
                    <a:pt x="22837" y="4232"/>
                  </a:cubicBezTo>
                  <a:cubicBezTo>
                    <a:pt x="22823" y="4261"/>
                    <a:pt x="22801" y="4291"/>
                    <a:pt x="22786" y="4312"/>
                  </a:cubicBezTo>
                  <a:lnTo>
                    <a:pt x="22677" y="4473"/>
                  </a:lnTo>
                  <a:lnTo>
                    <a:pt x="22203" y="5195"/>
                  </a:lnTo>
                  <a:cubicBezTo>
                    <a:pt x="21860" y="5699"/>
                    <a:pt x="21531" y="6202"/>
                    <a:pt x="21196" y="6713"/>
                  </a:cubicBezTo>
                  <a:cubicBezTo>
                    <a:pt x="20561" y="7676"/>
                    <a:pt x="19919" y="8639"/>
                    <a:pt x="19270" y="9588"/>
                  </a:cubicBezTo>
                  <a:cubicBezTo>
                    <a:pt x="18810" y="10259"/>
                    <a:pt x="18343" y="10923"/>
                    <a:pt x="17883" y="11579"/>
                  </a:cubicBezTo>
                  <a:lnTo>
                    <a:pt x="16490" y="13586"/>
                  </a:lnTo>
                  <a:cubicBezTo>
                    <a:pt x="15563" y="14928"/>
                    <a:pt x="14644" y="16271"/>
                    <a:pt x="13725" y="17613"/>
                  </a:cubicBezTo>
                  <a:cubicBezTo>
                    <a:pt x="13601" y="17803"/>
                    <a:pt x="13469" y="17985"/>
                    <a:pt x="13345" y="18175"/>
                  </a:cubicBezTo>
                  <a:lnTo>
                    <a:pt x="13185" y="18423"/>
                  </a:lnTo>
                  <a:lnTo>
                    <a:pt x="13075" y="18584"/>
                  </a:lnTo>
                  <a:lnTo>
                    <a:pt x="12915" y="18817"/>
                  </a:lnTo>
                  <a:cubicBezTo>
                    <a:pt x="12703" y="19138"/>
                    <a:pt x="12484" y="19466"/>
                    <a:pt x="12265" y="19787"/>
                  </a:cubicBezTo>
                  <a:cubicBezTo>
                    <a:pt x="11820" y="20473"/>
                    <a:pt x="11368" y="21152"/>
                    <a:pt x="10930" y="21838"/>
                  </a:cubicBezTo>
                  <a:cubicBezTo>
                    <a:pt x="10485" y="22523"/>
                    <a:pt x="10047" y="23202"/>
                    <a:pt x="9617" y="23902"/>
                  </a:cubicBezTo>
                  <a:cubicBezTo>
                    <a:pt x="8778" y="25245"/>
                    <a:pt x="7983" y="26609"/>
                    <a:pt x="7216" y="27995"/>
                  </a:cubicBezTo>
                  <a:cubicBezTo>
                    <a:pt x="6450" y="29374"/>
                    <a:pt x="5721" y="30775"/>
                    <a:pt x="5028" y="32191"/>
                  </a:cubicBezTo>
                  <a:cubicBezTo>
                    <a:pt x="4677" y="32898"/>
                    <a:pt x="4335" y="33606"/>
                    <a:pt x="3999" y="34328"/>
                  </a:cubicBezTo>
                  <a:cubicBezTo>
                    <a:pt x="3824" y="34700"/>
                    <a:pt x="3649" y="35073"/>
                    <a:pt x="3481" y="35445"/>
                  </a:cubicBezTo>
                  <a:cubicBezTo>
                    <a:pt x="3328" y="35788"/>
                    <a:pt x="3167" y="36130"/>
                    <a:pt x="3021" y="36473"/>
                  </a:cubicBezTo>
                  <a:cubicBezTo>
                    <a:pt x="2715" y="37181"/>
                    <a:pt x="2423" y="37889"/>
                    <a:pt x="2146" y="38604"/>
                  </a:cubicBezTo>
                  <a:cubicBezTo>
                    <a:pt x="1868" y="39319"/>
                    <a:pt x="1606" y="40041"/>
                    <a:pt x="1358" y="40756"/>
                  </a:cubicBezTo>
                  <a:cubicBezTo>
                    <a:pt x="854" y="42245"/>
                    <a:pt x="431" y="43762"/>
                    <a:pt x="81" y="45294"/>
                  </a:cubicBezTo>
                  <a:cubicBezTo>
                    <a:pt x="52" y="45411"/>
                    <a:pt x="30" y="45520"/>
                    <a:pt x="1" y="45637"/>
                  </a:cubicBezTo>
                  <a:lnTo>
                    <a:pt x="307" y="45834"/>
                  </a:lnTo>
                  <a:cubicBezTo>
                    <a:pt x="329" y="45849"/>
                    <a:pt x="365" y="45856"/>
                    <a:pt x="395" y="45856"/>
                  </a:cubicBezTo>
                  <a:cubicBezTo>
                    <a:pt x="460" y="45856"/>
                    <a:pt x="519" y="45827"/>
                    <a:pt x="555" y="45769"/>
                  </a:cubicBezTo>
                  <a:cubicBezTo>
                    <a:pt x="592" y="45703"/>
                    <a:pt x="584" y="45615"/>
                    <a:pt x="533" y="45557"/>
                  </a:cubicBezTo>
                  <a:lnTo>
                    <a:pt x="533" y="45557"/>
                  </a:lnTo>
                  <a:cubicBezTo>
                    <a:pt x="548" y="45564"/>
                    <a:pt x="562" y="45572"/>
                    <a:pt x="577" y="45572"/>
                  </a:cubicBezTo>
                  <a:cubicBezTo>
                    <a:pt x="1117" y="45615"/>
                    <a:pt x="1671" y="45645"/>
                    <a:pt x="2241" y="45645"/>
                  </a:cubicBezTo>
                  <a:cubicBezTo>
                    <a:pt x="2905" y="45645"/>
                    <a:pt x="3605" y="45608"/>
                    <a:pt x="4335" y="45542"/>
                  </a:cubicBezTo>
                  <a:cubicBezTo>
                    <a:pt x="5655" y="45411"/>
                    <a:pt x="6961" y="45185"/>
                    <a:pt x="8245" y="44871"/>
                  </a:cubicBezTo>
                  <a:cubicBezTo>
                    <a:pt x="9529" y="44557"/>
                    <a:pt x="10792" y="44156"/>
                    <a:pt x="12032" y="43675"/>
                  </a:cubicBezTo>
                  <a:cubicBezTo>
                    <a:pt x="13185" y="43222"/>
                    <a:pt x="14301" y="42690"/>
                    <a:pt x="15381" y="42084"/>
                  </a:cubicBezTo>
                  <a:cubicBezTo>
                    <a:pt x="16271" y="41573"/>
                    <a:pt x="17139" y="41019"/>
                    <a:pt x="17971" y="40421"/>
                  </a:cubicBezTo>
                  <a:cubicBezTo>
                    <a:pt x="19000" y="39676"/>
                    <a:pt x="19824" y="38939"/>
                    <a:pt x="20481" y="38173"/>
                  </a:cubicBezTo>
                  <a:cubicBezTo>
                    <a:pt x="21247" y="37291"/>
                    <a:pt x="21743" y="36393"/>
                    <a:pt x="21947" y="35510"/>
                  </a:cubicBezTo>
                  <a:cubicBezTo>
                    <a:pt x="22064" y="35022"/>
                    <a:pt x="22093" y="34511"/>
                    <a:pt x="22027" y="34007"/>
                  </a:cubicBezTo>
                  <a:cubicBezTo>
                    <a:pt x="21991" y="33562"/>
                    <a:pt x="21860" y="33125"/>
                    <a:pt x="21633" y="32731"/>
                  </a:cubicBezTo>
                  <a:cubicBezTo>
                    <a:pt x="21517" y="32548"/>
                    <a:pt x="21378" y="32380"/>
                    <a:pt x="21210" y="32242"/>
                  </a:cubicBezTo>
                  <a:cubicBezTo>
                    <a:pt x="21130" y="32183"/>
                    <a:pt x="21050" y="32125"/>
                    <a:pt x="20970" y="32074"/>
                  </a:cubicBezTo>
                  <a:cubicBezTo>
                    <a:pt x="20875" y="32016"/>
                    <a:pt x="20773" y="31964"/>
                    <a:pt x="20678" y="31928"/>
                  </a:cubicBezTo>
                  <a:cubicBezTo>
                    <a:pt x="20473" y="31840"/>
                    <a:pt x="20262" y="31782"/>
                    <a:pt x="20043" y="31746"/>
                  </a:cubicBezTo>
                  <a:cubicBezTo>
                    <a:pt x="19795" y="31702"/>
                    <a:pt x="19554" y="31673"/>
                    <a:pt x="19306" y="31658"/>
                  </a:cubicBezTo>
                  <a:cubicBezTo>
                    <a:pt x="19124" y="31651"/>
                    <a:pt x="18934" y="31643"/>
                    <a:pt x="18730" y="31643"/>
                  </a:cubicBezTo>
                  <a:cubicBezTo>
                    <a:pt x="18533" y="31643"/>
                    <a:pt x="18321" y="31643"/>
                    <a:pt x="18117" y="31651"/>
                  </a:cubicBezTo>
                  <a:cubicBezTo>
                    <a:pt x="17993" y="31651"/>
                    <a:pt x="17861" y="31658"/>
                    <a:pt x="17737" y="31658"/>
                  </a:cubicBezTo>
                  <a:lnTo>
                    <a:pt x="17519" y="31658"/>
                  </a:lnTo>
                  <a:cubicBezTo>
                    <a:pt x="17336" y="31658"/>
                    <a:pt x="17154" y="31658"/>
                    <a:pt x="16971" y="31651"/>
                  </a:cubicBezTo>
                  <a:cubicBezTo>
                    <a:pt x="16658" y="31636"/>
                    <a:pt x="16344" y="31600"/>
                    <a:pt x="16037" y="31549"/>
                  </a:cubicBezTo>
                  <a:lnTo>
                    <a:pt x="16037" y="31549"/>
                  </a:lnTo>
                  <a:lnTo>
                    <a:pt x="16059" y="31563"/>
                  </a:lnTo>
                  <a:cubicBezTo>
                    <a:pt x="15709" y="31505"/>
                    <a:pt x="15366" y="31417"/>
                    <a:pt x="15031" y="31293"/>
                  </a:cubicBezTo>
                  <a:cubicBezTo>
                    <a:pt x="14943" y="31249"/>
                    <a:pt x="14863" y="31206"/>
                    <a:pt x="14790" y="31155"/>
                  </a:cubicBezTo>
                  <a:cubicBezTo>
                    <a:pt x="14768" y="31125"/>
                    <a:pt x="14739" y="31104"/>
                    <a:pt x="14717" y="31074"/>
                  </a:cubicBezTo>
                  <a:cubicBezTo>
                    <a:pt x="14710" y="31060"/>
                    <a:pt x="14702" y="31045"/>
                    <a:pt x="14695" y="31031"/>
                  </a:cubicBezTo>
                  <a:cubicBezTo>
                    <a:pt x="14695" y="31016"/>
                    <a:pt x="14688" y="31009"/>
                    <a:pt x="14688" y="30994"/>
                  </a:cubicBezTo>
                  <a:cubicBezTo>
                    <a:pt x="14680" y="30979"/>
                    <a:pt x="14680" y="30965"/>
                    <a:pt x="14688" y="30950"/>
                  </a:cubicBezTo>
                  <a:cubicBezTo>
                    <a:pt x="14688" y="30928"/>
                    <a:pt x="14695" y="30907"/>
                    <a:pt x="14710" y="30885"/>
                  </a:cubicBezTo>
                  <a:cubicBezTo>
                    <a:pt x="14731" y="30834"/>
                    <a:pt x="14761" y="30790"/>
                    <a:pt x="14790" y="30746"/>
                  </a:cubicBezTo>
                  <a:cubicBezTo>
                    <a:pt x="14907" y="30622"/>
                    <a:pt x="15031" y="30505"/>
                    <a:pt x="15169" y="30410"/>
                  </a:cubicBezTo>
                  <a:cubicBezTo>
                    <a:pt x="15490" y="30192"/>
                    <a:pt x="15826" y="30002"/>
                    <a:pt x="16176" y="29834"/>
                  </a:cubicBezTo>
                  <a:cubicBezTo>
                    <a:pt x="16577" y="29630"/>
                    <a:pt x="17008" y="29440"/>
                    <a:pt x="17373" y="29287"/>
                  </a:cubicBezTo>
                  <a:cubicBezTo>
                    <a:pt x="17548" y="29207"/>
                    <a:pt x="17730" y="29134"/>
                    <a:pt x="17905" y="29061"/>
                  </a:cubicBezTo>
                  <a:cubicBezTo>
                    <a:pt x="18584" y="28791"/>
                    <a:pt x="19277" y="28499"/>
                    <a:pt x="19897" y="28083"/>
                  </a:cubicBezTo>
                  <a:cubicBezTo>
                    <a:pt x="20335" y="27798"/>
                    <a:pt x="20707" y="27419"/>
                    <a:pt x="20970" y="26967"/>
                  </a:cubicBezTo>
                  <a:cubicBezTo>
                    <a:pt x="21086" y="26748"/>
                    <a:pt x="21167" y="26507"/>
                    <a:pt x="21210" y="26259"/>
                  </a:cubicBezTo>
                  <a:cubicBezTo>
                    <a:pt x="21232" y="26120"/>
                    <a:pt x="21247" y="25982"/>
                    <a:pt x="21254" y="25836"/>
                  </a:cubicBezTo>
                  <a:cubicBezTo>
                    <a:pt x="21261" y="25697"/>
                    <a:pt x="21254" y="25559"/>
                    <a:pt x="21232" y="25420"/>
                  </a:cubicBezTo>
                  <a:cubicBezTo>
                    <a:pt x="21210" y="25230"/>
                    <a:pt x="21145" y="25048"/>
                    <a:pt x="21043" y="24880"/>
                  </a:cubicBezTo>
                  <a:cubicBezTo>
                    <a:pt x="20933" y="24719"/>
                    <a:pt x="20802" y="24588"/>
                    <a:pt x="20641" y="24486"/>
                  </a:cubicBezTo>
                  <a:cubicBezTo>
                    <a:pt x="20503" y="24391"/>
                    <a:pt x="20349" y="24304"/>
                    <a:pt x="20196" y="24238"/>
                  </a:cubicBezTo>
                  <a:lnTo>
                    <a:pt x="20152" y="24216"/>
                  </a:lnTo>
                  <a:lnTo>
                    <a:pt x="20087" y="24187"/>
                  </a:lnTo>
                  <a:cubicBezTo>
                    <a:pt x="19875" y="24085"/>
                    <a:pt x="19715" y="24004"/>
                    <a:pt x="19547" y="23910"/>
                  </a:cubicBezTo>
                  <a:cubicBezTo>
                    <a:pt x="19452" y="23859"/>
                    <a:pt x="19357" y="23793"/>
                    <a:pt x="19270" y="23735"/>
                  </a:cubicBezTo>
                  <a:lnTo>
                    <a:pt x="19240" y="23713"/>
                  </a:lnTo>
                  <a:lnTo>
                    <a:pt x="19153" y="23654"/>
                  </a:lnTo>
                  <a:cubicBezTo>
                    <a:pt x="19022" y="23567"/>
                    <a:pt x="18890" y="23494"/>
                    <a:pt x="18744" y="23414"/>
                  </a:cubicBezTo>
                  <a:lnTo>
                    <a:pt x="18606" y="23341"/>
                  </a:lnTo>
                  <a:cubicBezTo>
                    <a:pt x="18438" y="23253"/>
                    <a:pt x="18277" y="23151"/>
                    <a:pt x="18124" y="23041"/>
                  </a:cubicBezTo>
                  <a:cubicBezTo>
                    <a:pt x="18088" y="23005"/>
                    <a:pt x="18051" y="22968"/>
                    <a:pt x="18022" y="22932"/>
                  </a:cubicBezTo>
                  <a:cubicBezTo>
                    <a:pt x="18007" y="22917"/>
                    <a:pt x="18000" y="22903"/>
                    <a:pt x="17993" y="22888"/>
                  </a:cubicBezTo>
                  <a:cubicBezTo>
                    <a:pt x="17993" y="22874"/>
                    <a:pt x="17985" y="22866"/>
                    <a:pt x="17985" y="22852"/>
                  </a:cubicBezTo>
                  <a:lnTo>
                    <a:pt x="17985" y="22808"/>
                  </a:lnTo>
                  <a:cubicBezTo>
                    <a:pt x="17993" y="22786"/>
                    <a:pt x="18000" y="22764"/>
                    <a:pt x="18007" y="22742"/>
                  </a:cubicBezTo>
                  <a:cubicBezTo>
                    <a:pt x="18037" y="22677"/>
                    <a:pt x="18080" y="22626"/>
                    <a:pt x="18117" y="22574"/>
                  </a:cubicBezTo>
                  <a:cubicBezTo>
                    <a:pt x="18321" y="22348"/>
                    <a:pt x="18547" y="22151"/>
                    <a:pt x="18788" y="21983"/>
                  </a:cubicBezTo>
                  <a:cubicBezTo>
                    <a:pt x="18992" y="21845"/>
                    <a:pt x="19218" y="21728"/>
                    <a:pt x="19452" y="21641"/>
                  </a:cubicBezTo>
                  <a:cubicBezTo>
                    <a:pt x="20043" y="21444"/>
                    <a:pt x="20649" y="21320"/>
                    <a:pt x="21269" y="21276"/>
                  </a:cubicBezTo>
                  <a:lnTo>
                    <a:pt x="21247" y="21261"/>
                  </a:lnTo>
                  <a:cubicBezTo>
                    <a:pt x="21911" y="21210"/>
                    <a:pt x="22589" y="21196"/>
                    <a:pt x="23253" y="21181"/>
                  </a:cubicBezTo>
                  <a:lnTo>
                    <a:pt x="23355" y="21181"/>
                  </a:lnTo>
                  <a:cubicBezTo>
                    <a:pt x="23698" y="21174"/>
                    <a:pt x="24121" y="21159"/>
                    <a:pt x="24515" y="21144"/>
                  </a:cubicBezTo>
                  <a:cubicBezTo>
                    <a:pt x="24946" y="21123"/>
                    <a:pt x="25376" y="21079"/>
                    <a:pt x="25800" y="20991"/>
                  </a:cubicBezTo>
                  <a:cubicBezTo>
                    <a:pt x="26215" y="20896"/>
                    <a:pt x="26624" y="20765"/>
                    <a:pt x="27018" y="20597"/>
                  </a:cubicBezTo>
                  <a:cubicBezTo>
                    <a:pt x="27448" y="20415"/>
                    <a:pt x="27872" y="20196"/>
                    <a:pt x="28266" y="19955"/>
                  </a:cubicBezTo>
                  <a:cubicBezTo>
                    <a:pt x="28667" y="19714"/>
                    <a:pt x="29039" y="19437"/>
                    <a:pt x="29382" y="19131"/>
                  </a:cubicBezTo>
                  <a:cubicBezTo>
                    <a:pt x="29703" y="18853"/>
                    <a:pt x="29980" y="18532"/>
                    <a:pt x="30221" y="18175"/>
                  </a:cubicBezTo>
                  <a:cubicBezTo>
                    <a:pt x="30316" y="18022"/>
                    <a:pt x="30403" y="17861"/>
                    <a:pt x="30469" y="17686"/>
                  </a:cubicBezTo>
                  <a:cubicBezTo>
                    <a:pt x="30542" y="17518"/>
                    <a:pt x="30593" y="17336"/>
                    <a:pt x="30622" y="17146"/>
                  </a:cubicBezTo>
                  <a:cubicBezTo>
                    <a:pt x="30659" y="16869"/>
                    <a:pt x="30630" y="16584"/>
                    <a:pt x="30535" y="16322"/>
                  </a:cubicBezTo>
                  <a:cubicBezTo>
                    <a:pt x="30425" y="16015"/>
                    <a:pt x="30250" y="15745"/>
                    <a:pt x="30024" y="15512"/>
                  </a:cubicBezTo>
                  <a:cubicBezTo>
                    <a:pt x="29893" y="15381"/>
                    <a:pt x="29747" y="15249"/>
                    <a:pt x="29593" y="15140"/>
                  </a:cubicBezTo>
                  <a:cubicBezTo>
                    <a:pt x="29411" y="15001"/>
                    <a:pt x="29214" y="14877"/>
                    <a:pt x="29010" y="14775"/>
                  </a:cubicBezTo>
                  <a:cubicBezTo>
                    <a:pt x="28849" y="14687"/>
                    <a:pt x="28689" y="14607"/>
                    <a:pt x="28521" y="14542"/>
                  </a:cubicBezTo>
                  <a:cubicBezTo>
                    <a:pt x="28419" y="14505"/>
                    <a:pt x="28317" y="14469"/>
                    <a:pt x="28207" y="14447"/>
                  </a:cubicBezTo>
                  <a:cubicBezTo>
                    <a:pt x="27974" y="14396"/>
                    <a:pt x="27733" y="14366"/>
                    <a:pt x="27492" y="14345"/>
                  </a:cubicBezTo>
                  <a:cubicBezTo>
                    <a:pt x="27208" y="14315"/>
                    <a:pt x="26916" y="14293"/>
                    <a:pt x="26631" y="14279"/>
                  </a:cubicBezTo>
                  <a:lnTo>
                    <a:pt x="26442" y="14257"/>
                  </a:lnTo>
                  <a:cubicBezTo>
                    <a:pt x="25960" y="14228"/>
                    <a:pt x="25457" y="14206"/>
                    <a:pt x="24975" y="14126"/>
                  </a:cubicBezTo>
                  <a:lnTo>
                    <a:pt x="24931" y="14118"/>
                  </a:lnTo>
                  <a:cubicBezTo>
                    <a:pt x="24691" y="14082"/>
                    <a:pt x="24450" y="14024"/>
                    <a:pt x="24224" y="13929"/>
                  </a:cubicBezTo>
                  <a:cubicBezTo>
                    <a:pt x="24143" y="13892"/>
                    <a:pt x="24070" y="13856"/>
                    <a:pt x="24005" y="13805"/>
                  </a:cubicBezTo>
                  <a:cubicBezTo>
                    <a:pt x="23968" y="13775"/>
                    <a:pt x="23932" y="13739"/>
                    <a:pt x="23903" y="13702"/>
                  </a:cubicBezTo>
                  <a:cubicBezTo>
                    <a:pt x="23881" y="13673"/>
                    <a:pt x="23866" y="13644"/>
                    <a:pt x="23851" y="13608"/>
                  </a:cubicBezTo>
                  <a:cubicBezTo>
                    <a:pt x="23844" y="13578"/>
                    <a:pt x="23837" y="13542"/>
                    <a:pt x="23830" y="13513"/>
                  </a:cubicBezTo>
                  <a:cubicBezTo>
                    <a:pt x="23830" y="13462"/>
                    <a:pt x="23830" y="13418"/>
                    <a:pt x="23837" y="13367"/>
                  </a:cubicBezTo>
                  <a:cubicBezTo>
                    <a:pt x="23851" y="13287"/>
                    <a:pt x="23881" y="13199"/>
                    <a:pt x="23917" y="13119"/>
                  </a:cubicBezTo>
                  <a:cubicBezTo>
                    <a:pt x="24027" y="12900"/>
                    <a:pt x="24158" y="12688"/>
                    <a:pt x="24318" y="12499"/>
                  </a:cubicBezTo>
                  <a:cubicBezTo>
                    <a:pt x="24435" y="12367"/>
                    <a:pt x="24523" y="12265"/>
                    <a:pt x="24618" y="12170"/>
                  </a:cubicBezTo>
                  <a:cubicBezTo>
                    <a:pt x="24691" y="12090"/>
                    <a:pt x="24778" y="12017"/>
                    <a:pt x="24873" y="11951"/>
                  </a:cubicBezTo>
                  <a:lnTo>
                    <a:pt x="24895" y="11930"/>
                  </a:lnTo>
                  <a:cubicBezTo>
                    <a:pt x="25165" y="11754"/>
                    <a:pt x="25442" y="11601"/>
                    <a:pt x="25727" y="11463"/>
                  </a:cubicBezTo>
                  <a:lnTo>
                    <a:pt x="25967" y="11339"/>
                  </a:lnTo>
                  <a:cubicBezTo>
                    <a:pt x="26179" y="11236"/>
                    <a:pt x="26471" y="11098"/>
                    <a:pt x="26733" y="10945"/>
                  </a:cubicBezTo>
                  <a:cubicBezTo>
                    <a:pt x="27040" y="10784"/>
                    <a:pt x="27317" y="10587"/>
                    <a:pt x="27572" y="10361"/>
                  </a:cubicBezTo>
                  <a:cubicBezTo>
                    <a:pt x="27689" y="10251"/>
                    <a:pt x="27791" y="10127"/>
                    <a:pt x="27879" y="9996"/>
                  </a:cubicBezTo>
                  <a:cubicBezTo>
                    <a:pt x="27981" y="9857"/>
                    <a:pt x="28054" y="9704"/>
                    <a:pt x="28105" y="9544"/>
                  </a:cubicBezTo>
                  <a:cubicBezTo>
                    <a:pt x="28156" y="9391"/>
                    <a:pt x="28178" y="9230"/>
                    <a:pt x="28178" y="9062"/>
                  </a:cubicBezTo>
                  <a:cubicBezTo>
                    <a:pt x="28178" y="8982"/>
                    <a:pt x="28178" y="8902"/>
                    <a:pt x="28163" y="8821"/>
                  </a:cubicBezTo>
                  <a:lnTo>
                    <a:pt x="28163" y="8792"/>
                  </a:lnTo>
                  <a:cubicBezTo>
                    <a:pt x="28156" y="8697"/>
                    <a:pt x="28142" y="8610"/>
                    <a:pt x="28112" y="8530"/>
                  </a:cubicBezTo>
                  <a:cubicBezTo>
                    <a:pt x="28076" y="8384"/>
                    <a:pt x="28003" y="8245"/>
                    <a:pt x="27915" y="8121"/>
                  </a:cubicBezTo>
                  <a:cubicBezTo>
                    <a:pt x="27821" y="8004"/>
                    <a:pt x="27711" y="7895"/>
                    <a:pt x="27580" y="7815"/>
                  </a:cubicBezTo>
                  <a:cubicBezTo>
                    <a:pt x="27463" y="7742"/>
                    <a:pt x="27339" y="7683"/>
                    <a:pt x="27208" y="7639"/>
                  </a:cubicBezTo>
                  <a:cubicBezTo>
                    <a:pt x="27084" y="7596"/>
                    <a:pt x="26952" y="7552"/>
                    <a:pt x="26814" y="7523"/>
                  </a:cubicBezTo>
                  <a:lnTo>
                    <a:pt x="26712" y="7501"/>
                  </a:lnTo>
                  <a:lnTo>
                    <a:pt x="26631" y="7486"/>
                  </a:lnTo>
                  <a:cubicBezTo>
                    <a:pt x="26420" y="7442"/>
                    <a:pt x="26201" y="7377"/>
                    <a:pt x="25997" y="7304"/>
                  </a:cubicBezTo>
                  <a:cubicBezTo>
                    <a:pt x="25924" y="7267"/>
                    <a:pt x="25851" y="7224"/>
                    <a:pt x="25785" y="7173"/>
                  </a:cubicBezTo>
                  <a:cubicBezTo>
                    <a:pt x="25697" y="7107"/>
                    <a:pt x="25632" y="7012"/>
                    <a:pt x="25595" y="6903"/>
                  </a:cubicBezTo>
                  <a:cubicBezTo>
                    <a:pt x="25566" y="6815"/>
                    <a:pt x="25544" y="6727"/>
                    <a:pt x="25537" y="6633"/>
                  </a:cubicBezTo>
                  <a:cubicBezTo>
                    <a:pt x="25522" y="6501"/>
                    <a:pt x="25530" y="6370"/>
                    <a:pt x="25551" y="6239"/>
                  </a:cubicBezTo>
                  <a:lnTo>
                    <a:pt x="25551" y="6239"/>
                  </a:lnTo>
                  <a:lnTo>
                    <a:pt x="25537" y="6261"/>
                  </a:lnTo>
                  <a:cubicBezTo>
                    <a:pt x="25595" y="5991"/>
                    <a:pt x="25683" y="5721"/>
                    <a:pt x="25800" y="5465"/>
                  </a:cubicBezTo>
                  <a:cubicBezTo>
                    <a:pt x="25938" y="5159"/>
                    <a:pt x="26091" y="4860"/>
                    <a:pt x="26230" y="4597"/>
                  </a:cubicBezTo>
                  <a:cubicBezTo>
                    <a:pt x="26493" y="4123"/>
                    <a:pt x="26719" y="3634"/>
                    <a:pt x="26901" y="3123"/>
                  </a:cubicBezTo>
                  <a:cubicBezTo>
                    <a:pt x="27040" y="2729"/>
                    <a:pt x="27091" y="2306"/>
                    <a:pt x="27047" y="1890"/>
                  </a:cubicBezTo>
                  <a:cubicBezTo>
                    <a:pt x="27025" y="1693"/>
                    <a:pt x="26974" y="1496"/>
                    <a:pt x="26894" y="1307"/>
                  </a:cubicBezTo>
                  <a:cubicBezTo>
                    <a:pt x="26799" y="1080"/>
                    <a:pt x="26675" y="869"/>
                    <a:pt x="26522" y="679"/>
                  </a:cubicBezTo>
                  <a:cubicBezTo>
                    <a:pt x="26354" y="482"/>
                    <a:pt x="26172" y="300"/>
                    <a:pt x="25975" y="139"/>
                  </a:cubicBezTo>
                  <a:cubicBezTo>
                    <a:pt x="25916" y="88"/>
                    <a:pt x="25858" y="52"/>
                    <a:pt x="25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2707870" y="2976729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1" y="0"/>
                    <a:pt x="1" y="7"/>
                    <a:pt x="8" y="15"/>
                  </a:cubicBez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2638306" y="3494019"/>
              <a:ext cx="980" cy="33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0" y="1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797885" y="2730935"/>
              <a:ext cx="1168869" cy="1589072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2784358" y="2972418"/>
              <a:ext cx="261" cy="33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46"/>
          <p:cNvGrpSpPr/>
          <p:nvPr/>
        </p:nvGrpSpPr>
        <p:grpSpPr>
          <a:xfrm>
            <a:off x="7521508" y="535805"/>
            <a:ext cx="2002408" cy="1487057"/>
            <a:chOff x="5970100" y="2577200"/>
            <a:chExt cx="1120918" cy="832432"/>
          </a:xfrm>
        </p:grpSpPr>
        <p:sp>
          <p:nvSpPr>
            <p:cNvPr id="598" name="Google Shape;598;p46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46"/>
          <p:cNvGrpSpPr/>
          <p:nvPr/>
        </p:nvGrpSpPr>
        <p:grpSpPr>
          <a:xfrm>
            <a:off x="768868" y="535798"/>
            <a:ext cx="1317273" cy="1269469"/>
            <a:chOff x="2965225" y="3819273"/>
            <a:chExt cx="987955" cy="952102"/>
          </a:xfrm>
        </p:grpSpPr>
        <p:sp>
          <p:nvSpPr>
            <p:cNvPr id="601" name="Google Shape;601;p46"/>
            <p:cNvSpPr/>
            <p:nvPr/>
          </p:nvSpPr>
          <p:spPr>
            <a:xfrm>
              <a:off x="3334797" y="3819273"/>
              <a:ext cx="493525" cy="809543"/>
            </a:xfrm>
            <a:custGeom>
              <a:avLst/>
              <a:gdLst/>
              <a:ahLst/>
              <a:cxnLst/>
              <a:rect l="l" t="t" r="r" b="b"/>
              <a:pathLst>
                <a:path w="15111" h="24787" extrusionOk="0">
                  <a:moveTo>
                    <a:pt x="271" y="1"/>
                  </a:moveTo>
                  <a:cubicBezTo>
                    <a:pt x="241" y="1"/>
                    <a:pt x="212" y="8"/>
                    <a:pt x="190" y="15"/>
                  </a:cubicBezTo>
                  <a:cubicBezTo>
                    <a:pt x="66" y="59"/>
                    <a:pt x="1" y="198"/>
                    <a:pt x="44" y="322"/>
                  </a:cubicBezTo>
                  <a:cubicBezTo>
                    <a:pt x="95" y="504"/>
                    <a:pt x="139" y="679"/>
                    <a:pt x="183" y="862"/>
                  </a:cubicBezTo>
                  <a:cubicBezTo>
                    <a:pt x="592" y="2686"/>
                    <a:pt x="650" y="4561"/>
                    <a:pt x="657" y="6319"/>
                  </a:cubicBezTo>
                  <a:cubicBezTo>
                    <a:pt x="657" y="6888"/>
                    <a:pt x="657" y="7465"/>
                    <a:pt x="643" y="8034"/>
                  </a:cubicBezTo>
                  <a:cubicBezTo>
                    <a:pt x="628" y="9289"/>
                    <a:pt x="621" y="10587"/>
                    <a:pt x="686" y="11857"/>
                  </a:cubicBezTo>
                  <a:cubicBezTo>
                    <a:pt x="796" y="13936"/>
                    <a:pt x="1131" y="15680"/>
                    <a:pt x="1715" y="17198"/>
                  </a:cubicBezTo>
                  <a:cubicBezTo>
                    <a:pt x="1992" y="17913"/>
                    <a:pt x="2343" y="18606"/>
                    <a:pt x="2773" y="19248"/>
                  </a:cubicBezTo>
                  <a:cubicBezTo>
                    <a:pt x="3174" y="19853"/>
                    <a:pt x="3641" y="20415"/>
                    <a:pt x="4167" y="20919"/>
                  </a:cubicBezTo>
                  <a:cubicBezTo>
                    <a:pt x="5137" y="21874"/>
                    <a:pt x="6334" y="22670"/>
                    <a:pt x="7734" y="23297"/>
                  </a:cubicBezTo>
                  <a:cubicBezTo>
                    <a:pt x="9084" y="23881"/>
                    <a:pt x="10500" y="24289"/>
                    <a:pt x="11959" y="24508"/>
                  </a:cubicBezTo>
                  <a:cubicBezTo>
                    <a:pt x="12302" y="24559"/>
                    <a:pt x="12667" y="24603"/>
                    <a:pt x="13061" y="24647"/>
                  </a:cubicBezTo>
                  <a:cubicBezTo>
                    <a:pt x="13075" y="24669"/>
                    <a:pt x="13097" y="24691"/>
                    <a:pt x="13119" y="24713"/>
                  </a:cubicBezTo>
                  <a:cubicBezTo>
                    <a:pt x="13178" y="24758"/>
                    <a:pt x="13249" y="24787"/>
                    <a:pt x="13321" y="24787"/>
                  </a:cubicBezTo>
                  <a:cubicBezTo>
                    <a:pt x="13329" y="24787"/>
                    <a:pt x="13337" y="24786"/>
                    <a:pt x="13345" y="24786"/>
                  </a:cubicBezTo>
                  <a:cubicBezTo>
                    <a:pt x="13455" y="24786"/>
                    <a:pt x="13549" y="24734"/>
                    <a:pt x="13622" y="24662"/>
                  </a:cubicBezTo>
                  <a:cubicBezTo>
                    <a:pt x="13878" y="24384"/>
                    <a:pt x="14089" y="24071"/>
                    <a:pt x="14264" y="23735"/>
                  </a:cubicBezTo>
                  <a:cubicBezTo>
                    <a:pt x="14432" y="23414"/>
                    <a:pt x="14578" y="23078"/>
                    <a:pt x="14688" y="22728"/>
                  </a:cubicBezTo>
                  <a:cubicBezTo>
                    <a:pt x="14914" y="21977"/>
                    <a:pt x="15045" y="21203"/>
                    <a:pt x="15082" y="20423"/>
                  </a:cubicBezTo>
                  <a:cubicBezTo>
                    <a:pt x="15111" y="19635"/>
                    <a:pt x="15074" y="18839"/>
                    <a:pt x="14965" y="18051"/>
                  </a:cubicBezTo>
                  <a:cubicBezTo>
                    <a:pt x="14855" y="17307"/>
                    <a:pt x="14695" y="16577"/>
                    <a:pt x="14469" y="15855"/>
                  </a:cubicBezTo>
                  <a:cubicBezTo>
                    <a:pt x="13520" y="12849"/>
                    <a:pt x="11368" y="10507"/>
                    <a:pt x="9610" y="8807"/>
                  </a:cubicBezTo>
                  <a:cubicBezTo>
                    <a:pt x="8544" y="7778"/>
                    <a:pt x="7406" y="6801"/>
                    <a:pt x="6297" y="5852"/>
                  </a:cubicBezTo>
                  <a:lnTo>
                    <a:pt x="6268" y="5823"/>
                  </a:lnTo>
                  <a:lnTo>
                    <a:pt x="6151" y="5721"/>
                  </a:lnTo>
                  <a:cubicBezTo>
                    <a:pt x="5086" y="4809"/>
                    <a:pt x="3984" y="3868"/>
                    <a:pt x="2963" y="2876"/>
                  </a:cubicBezTo>
                  <a:cubicBezTo>
                    <a:pt x="2583" y="2511"/>
                    <a:pt x="2255" y="2175"/>
                    <a:pt x="1949" y="1854"/>
                  </a:cubicBezTo>
                  <a:cubicBezTo>
                    <a:pt x="1693" y="1584"/>
                    <a:pt x="1438" y="1300"/>
                    <a:pt x="1190" y="1008"/>
                  </a:cubicBezTo>
                  <a:cubicBezTo>
                    <a:pt x="1066" y="855"/>
                    <a:pt x="942" y="709"/>
                    <a:pt x="818" y="555"/>
                  </a:cubicBezTo>
                  <a:lnTo>
                    <a:pt x="672" y="358"/>
                  </a:lnTo>
                  <a:cubicBezTo>
                    <a:pt x="606" y="271"/>
                    <a:pt x="541" y="183"/>
                    <a:pt x="468" y="103"/>
                  </a:cubicBezTo>
                  <a:cubicBezTo>
                    <a:pt x="416" y="37"/>
                    <a:pt x="35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2965225" y="4420955"/>
              <a:ext cx="590525" cy="304326"/>
            </a:xfrm>
            <a:custGeom>
              <a:avLst/>
              <a:gdLst/>
              <a:ahLst/>
              <a:cxnLst/>
              <a:rect l="l" t="t" r="r" b="b"/>
              <a:pathLst>
                <a:path w="18081" h="9318" extrusionOk="0">
                  <a:moveTo>
                    <a:pt x="256" y="0"/>
                  </a:moveTo>
                  <a:cubicBezTo>
                    <a:pt x="190" y="0"/>
                    <a:pt x="117" y="30"/>
                    <a:pt x="73" y="81"/>
                  </a:cubicBezTo>
                  <a:cubicBezTo>
                    <a:pt x="8" y="168"/>
                    <a:pt x="0" y="292"/>
                    <a:pt x="66" y="380"/>
                  </a:cubicBezTo>
                  <a:lnTo>
                    <a:pt x="110" y="431"/>
                  </a:lnTo>
                  <a:cubicBezTo>
                    <a:pt x="548" y="1022"/>
                    <a:pt x="1007" y="1635"/>
                    <a:pt x="1474" y="2218"/>
                  </a:cubicBezTo>
                  <a:cubicBezTo>
                    <a:pt x="1978" y="2831"/>
                    <a:pt x="2503" y="3430"/>
                    <a:pt x="3043" y="3999"/>
                  </a:cubicBezTo>
                  <a:cubicBezTo>
                    <a:pt x="4115" y="5137"/>
                    <a:pt x="5305" y="6158"/>
                    <a:pt x="6589" y="7034"/>
                  </a:cubicBezTo>
                  <a:cubicBezTo>
                    <a:pt x="7224" y="7464"/>
                    <a:pt x="7887" y="7844"/>
                    <a:pt x="8573" y="8172"/>
                  </a:cubicBezTo>
                  <a:cubicBezTo>
                    <a:pt x="9252" y="8493"/>
                    <a:pt x="9960" y="8756"/>
                    <a:pt x="10682" y="8953"/>
                  </a:cubicBezTo>
                  <a:cubicBezTo>
                    <a:pt x="11579" y="9193"/>
                    <a:pt x="12506" y="9317"/>
                    <a:pt x="13432" y="9317"/>
                  </a:cubicBezTo>
                  <a:cubicBezTo>
                    <a:pt x="14038" y="9310"/>
                    <a:pt x="14636" y="9259"/>
                    <a:pt x="15235" y="9157"/>
                  </a:cubicBezTo>
                  <a:cubicBezTo>
                    <a:pt x="16154" y="8996"/>
                    <a:pt x="17059" y="8726"/>
                    <a:pt x="17920" y="8354"/>
                  </a:cubicBezTo>
                  <a:cubicBezTo>
                    <a:pt x="18022" y="8311"/>
                    <a:pt x="18080" y="8194"/>
                    <a:pt x="18044" y="8084"/>
                  </a:cubicBezTo>
                  <a:cubicBezTo>
                    <a:pt x="18051" y="8033"/>
                    <a:pt x="18051" y="7982"/>
                    <a:pt x="18029" y="7931"/>
                  </a:cubicBezTo>
                  <a:cubicBezTo>
                    <a:pt x="17832" y="7552"/>
                    <a:pt x="17606" y="7172"/>
                    <a:pt x="17365" y="6815"/>
                  </a:cubicBezTo>
                  <a:cubicBezTo>
                    <a:pt x="17110" y="6443"/>
                    <a:pt x="16869" y="6107"/>
                    <a:pt x="16621" y="5801"/>
                  </a:cubicBezTo>
                  <a:cubicBezTo>
                    <a:pt x="16088" y="5137"/>
                    <a:pt x="15505" y="4509"/>
                    <a:pt x="14870" y="3933"/>
                  </a:cubicBezTo>
                  <a:cubicBezTo>
                    <a:pt x="14250" y="3378"/>
                    <a:pt x="13578" y="2875"/>
                    <a:pt x="12863" y="2445"/>
                  </a:cubicBezTo>
                  <a:cubicBezTo>
                    <a:pt x="12469" y="2196"/>
                    <a:pt x="12097" y="1985"/>
                    <a:pt x="11725" y="1803"/>
                  </a:cubicBezTo>
                  <a:cubicBezTo>
                    <a:pt x="11302" y="1591"/>
                    <a:pt x="10857" y="1409"/>
                    <a:pt x="10397" y="1270"/>
                  </a:cubicBezTo>
                  <a:cubicBezTo>
                    <a:pt x="9879" y="1102"/>
                    <a:pt x="9347" y="985"/>
                    <a:pt x="8814" y="905"/>
                  </a:cubicBezTo>
                  <a:cubicBezTo>
                    <a:pt x="8289" y="825"/>
                    <a:pt x="7763" y="781"/>
                    <a:pt x="7238" y="759"/>
                  </a:cubicBezTo>
                  <a:cubicBezTo>
                    <a:pt x="6654" y="730"/>
                    <a:pt x="6071" y="723"/>
                    <a:pt x="5502" y="715"/>
                  </a:cubicBezTo>
                  <a:cubicBezTo>
                    <a:pt x="5042" y="708"/>
                    <a:pt x="4597" y="701"/>
                    <a:pt x="4145" y="686"/>
                  </a:cubicBezTo>
                  <a:lnTo>
                    <a:pt x="4086" y="686"/>
                  </a:lnTo>
                  <a:cubicBezTo>
                    <a:pt x="2839" y="628"/>
                    <a:pt x="1890" y="497"/>
                    <a:pt x="1022" y="241"/>
                  </a:cubicBezTo>
                  <a:cubicBezTo>
                    <a:pt x="839" y="190"/>
                    <a:pt x="686" y="132"/>
                    <a:pt x="526" y="73"/>
                  </a:cubicBezTo>
                  <a:lnTo>
                    <a:pt x="365" y="15"/>
                  </a:lnTo>
                  <a:cubicBezTo>
                    <a:pt x="329" y="8"/>
                    <a:pt x="292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Picture 20">
            <a:extLst>
              <a:ext uri="{FF2B5EF4-FFF2-40B4-BE49-F238E27FC236}">
                <a16:creationId xmlns:a16="http://schemas.microsoft.com/office/drawing/2014/main" xmlns="" id="{5BB5FE35-7498-14FD-A561-5AE11DC1B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26214" y="2534740"/>
            <a:ext cx="3167689" cy="37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200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1097280"/>
            <a:ext cx="996696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  <a:p>
            <a:pPr algn="just">
              <a:lnSpc>
                <a:spcPct val="115000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Trao đổi theo cặp với bạn cùng bàn những nội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1, 2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đã chuẩn bị ở nhà.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1559" y="5519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3333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5703CE0D-A25A-1A96-307C-6BBE0E689780}"/>
              </a:ext>
            </a:extLst>
          </p:cNvPr>
          <p:cNvSpPr/>
          <p:nvPr/>
        </p:nvSpPr>
        <p:spPr>
          <a:xfrm>
            <a:off x="355600" y="91440"/>
            <a:ext cx="6187440" cy="80264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hiểu hình thức: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xmlns="" id="{0B2CE3CC-4C4E-3D93-846E-F1212BAE51D5}"/>
              </a:ext>
            </a:extLst>
          </p:cNvPr>
          <p:cNvSpPr/>
          <p:nvPr/>
        </p:nvSpPr>
        <p:spPr>
          <a:xfrm>
            <a:off x="355600" y="1634942"/>
            <a:ext cx="5130800" cy="4003857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rút ra được những đặc điểm nghệ thuật tiêu biểu của văn bản: Ngôn từ, hình ảnh thơ; cách ngắt nhịp độc đáo; các phép tu từ so sánh, nhân hóa...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6CC52616-2774-9EF8-3C0E-22EA2EAEDCA7}"/>
              </a:ext>
            </a:extLst>
          </p:cNvPr>
          <p:cNvSpPr/>
          <p:nvPr/>
        </p:nvSpPr>
        <p:spPr>
          <a:xfrm>
            <a:off x="6329680" y="1756863"/>
            <a:ext cx="5130800" cy="4003856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Phân tích và đánh giá được giá trị thẩm mĩ của một số yếu tố trong bài thơ như: từ ngữ, hình ảnh, vần, nhịp, các phép tu từ, chủ thể trữ tình (nhân vật trữ tình).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7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0"/>
          <p:cNvGrpSpPr/>
          <p:nvPr/>
        </p:nvGrpSpPr>
        <p:grpSpPr>
          <a:xfrm>
            <a:off x="324997" y="5384949"/>
            <a:ext cx="1256931" cy="1315979"/>
            <a:chOff x="4458798" y="3801637"/>
            <a:chExt cx="942698" cy="986984"/>
          </a:xfrm>
        </p:grpSpPr>
        <p:sp>
          <p:nvSpPr>
            <p:cNvPr id="783" name="Google Shape;783;p50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50"/>
          <p:cNvGrpSpPr/>
          <p:nvPr/>
        </p:nvGrpSpPr>
        <p:grpSpPr>
          <a:xfrm rot="7656128" flipH="1">
            <a:off x="1008265" y="-293465"/>
            <a:ext cx="1389391" cy="2896492"/>
            <a:chOff x="1117397" y="404909"/>
            <a:chExt cx="1041999" cy="2172279"/>
          </a:xfrm>
        </p:grpSpPr>
        <p:sp>
          <p:nvSpPr>
            <p:cNvPr id="790" name="Google Shape;790;p50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Hình chữ nhật: Góc Tròn 8">
            <a:extLst>
              <a:ext uri="{FF2B5EF4-FFF2-40B4-BE49-F238E27FC236}">
                <a16:creationId xmlns:a16="http://schemas.microsoft.com/office/drawing/2014/main" xmlns="" id="{0105E5F7-0DC2-1B37-466A-597B45717317}"/>
              </a:ext>
            </a:extLst>
          </p:cNvPr>
          <p:cNvSpPr/>
          <p:nvPr/>
        </p:nvSpPr>
        <p:spPr>
          <a:xfrm>
            <a:off x="1989439" y="550455"/>
            <a:ext cx="8637372" cy="11731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Khi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viết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văn phân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tích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đánh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một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thơ.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851984-5534-3D5F-C2CF-35C76237F91D}"/>
              </a:ext>
            </a:extLst>
          </p:cNvPr>
          <p:cNvSpPr txBox="1"/>
          <p:nvPr/>
        </p:nvSpPr>
        <p:spPr>
          <a:xfrm>
            <a:off x="1562533" y="2071792"/>
            <a:ext cx="9237271" cy="400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đủ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35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ràng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xen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kẽ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.</a:t>
            </a:r>
            <a:endParaRPr lang="en-US" sz="3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1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0"/>
          <p:cNvGrpSpPr/>
          <p:nvPr/>
        </p:nvGrpSpPr>
        <p:grpSpPr>
          <a:xfrm>
            <a:off x="324997" y="5384949"/>
            <a:ext cx="1256931" cy="1315979"/>
            <a:chOff x="4458798" y="3801637"/>
            <a:chExt cx="942698" cy="986984"/>
          </a:xfrm>
        </p:grpSpPr>
        <p:sp>
          <p:nvSpPr>
            <p:cNvPr id="783" name="Google Shape;783;p50"/>
            <p:cNvSpPr/>
            <p:nvPr/>
          </p:nvSpPr>
          <p:spPr>
            <a:xfrm>
              <a:off x="4459027" y="3801637"/>
              <a:ext cx="942470" cy="921763"/>
            </a:xfrm>
            <a:custGeom>
              <a:avLst/>
              <a:gdLst/>
              <a:ahLst/>
              <a:cxnLst/>
              <a:rect l="l" t="t" r="r" b="b"/>
              <a:pathLst>
                <a:path w="28857" h="28223" extrusionOk="0">
                  <a:moveTo>
                    <a:pt x="6939" y="1"/>
                  </a:moveTo>
                  <a:lnTo>
                    <a:pt x="6910" y="8"/>
                  </a:lnTo>
                  <a:cubicBezTo>
                    <a:pt x="6800" y="8"/>
                    <a:pt x="6684" y="16"/>
                    <a:pt x="6567" y="37"/>
                  </a:cubicBezTo>
                  <a:cubicBezTo>
                    <a:pt x="6450" y="59"/>
                    <a:pt x="6326" y="103"/>
                    <a:pt x="6209" y="147"/>
                  </a:cubicBezTo>
                  <a:cubicBezTo>
                    <a:pt x="6100" y="191"/>
                    <a:pt x="5990" y="249"/>
                    <a:pt x="5881" y="315"/>
                  </a:cubicBezTo>
                  <a:cubicBezTo>
                    <a:pt x="5662" y="439"/>
                    <a:pt x="5458" y="592"/>
                    <a:pt x="5268" y="767"/>
                  </a:cubicBezTo>
                  <a:cubicBezTo>
                    <a:pt x="5078" y="949"/>
                    <a:pt x="4903" y="1146"/>
                    <a:pt x="4750" y="1365"/>
                  </a:cubicBezTo>
                  <a:cubicBezTo>
                    <a:pt x="4597" y="1577"/>
                    <a:pt x="4458" y="1796"/>
                    <a:pt x="4334" y="2029"/>
                  </a:cubicBezTo>
                  <a:cubicBezTo>
                    <a:pt x="4072" y="2540"/>
                    <a:pt x="3853" y="3080"/>
                    <a:pt x="3692" y="3634"/>
                  </a:cubicBezTo>
                  <a:cubicBezTo>
                    <a:pt x="3532" y="4218"/>
                    <a:pt x="3400" y="4809"/>
                    <a:pt x="3305" y="5407"/>
                  </a:cubicBezTo>
                  <a:cubicBezTo>
                    <a:pt x="3225" y="5940"/>
                    <a:pt x="3160" y="6502"/>
                    <a:pt x="3116" y="7122"/>
                  </a:cubicBezTo>
                  <a:cubicBezTo>
                    <a:pt x="3087" y="7611"/>
                    <a:pt x="3072" y="8121"/>
                    <a:pt x="3072" y="8625"/>
                  </a:cubicBezTo>
                  <a:cubicBezTo>
                    <a:pt x="3072" y="9106"/>
                    <a:pt x="3109" y="9617"/>
                    <a:pt x="3167" y="10237"/>
                  </a:cubicBezTo>
                  <a:lnTo>
                    <a:pt x="3189" y="10500"/>
                  </a:lnTo>
                  <a:cubicBezTo>
                    <a:pt x="3203" y="10675"/>
                    <a:pt x="3225" y="10850"/>
                    <a:pt x="3240" y="11025"/>
                  </a:cubicBezTo>
                  <a:lnTo>
                    <a:pt x="3240" y="10989"/>
                  </a:lnTo>
                  <a:lnTo>
                    <a:pt x="3240" y="10989"/>
                  </a:lnTo>
                  <a:cubicBezTo>
                    <a:pt x="3276" y="11361"/>
                    <a:pt x="3276" y="11733"/>
                    <a:pt x="3233" y="12098"/>
                  </a:cubicBezTo>
                  <a:cubicBezTo>
                    <a:pt x="3203" y="12222"/>
                    <a:pt x="3167" y="12346"/>
                    <a:pt x="3116" y="12463"/>
                  </a:cubicBezTo>
                  <a:cubicBezTo>
                    <a:pt x="3079" y="12550"/>
                    <a:pt x="3028" y="12630"/>
                    <a:pt x="2970" y="12703"/>
                  </a:cubicBezTo>
                  <a:cubicBezTo>
                    <a:pt x="2890" y="12791"/>
                    <a:pt x="2809" y="12864"/>
                    <a:pt x="2715" y="12937"/>
                  </a:cubicBezTo>
                  <a:cubicBezTo>
                    <a:pt x="2547" y="13039"/>
                    <a:pt x="2364" y="13127"/>
                    <a:pt x="2182" y="13192"/>
                  </a:cubicBezTo>
                  <a:cubicBezTo>
                    <a:pt x="1890" y="13294"/>
                    <a:pt x="1584" y="13360"/>
                    <a:pt x="1277" y="13411"/>
                  </a:cubicBezTo>
                  <a:lnTo>
                    <a:pt x="1095" y="13433"/>
                  </a:lnTo>
                  <a:cubicBezTo>
                    <a:pt x="912" y="13455"/>
                    <a:pt x="730" y="13491"/>
                    <a:pt x="548" y="13550"/>
                  </a:cubicBezTo>
                  <a:cubicBezTo>
                    <a:pt x="489" y="13564"/>
                    <a:pt x="438" y="13586"/>
                    <a:pt x="380" y="13615"/>
                  </a:cubicBezTo>
                  <a:cubicBezTo>
                    <a:pt x="336" y="13637"/>
                    <a:pt x="285" y="13666"/>
                    <a:pt x="241" y="13703"/>
                  </a:cubicBezTo>
                  <a:cubicBezTo>
                    <a:pt x="146" y="13783"/>
                    <a:pt x="81" y="13878"/>
                    <a:pt x="37" y="13995"/>
                  </a:cubicBezTo>
                  <a:cubicBezTo>
                    <a:pt x="22" y="14046"/>
                    <a:pt x="8" y="14097"/>
                    <a:pt x="8" y="14148"/>
                  </a:cubicBezTo>
                  <a:lnTo>
                    <a:pt x="8" y="14170"/>
                  </a:lnTo>
                  <a:cubicBezTo>
                    <a:pt x="0" y="14221"/>
                    <a:pt x="0" y="14272"/>
                    <a:pt x="8" y="14330"/>
                  </a:cubicBezTo>
                  <a:cubicBezTo>
                    <a:pt x="15" y="14498"/>
                    <a:pt x="51" y="14666"/>
                    <a:pt x="95" y="14827"/>
                  </a:cubicBezTo>
                  <a:cubicBezTo>
                    <a:pt x="190" y="15118"/>
                    <a:pt x="351" y="15396"/>
                    <a:pt x="562" y="15622"/>
                  </a:cubicBezTo>
                  <a:cubicBezTo>
                    <a:pt x="788" y="15877"/>
                    <a:pt x="1051" y="16103"/>
                    <a:pt x="1328" y="16300"/>
                  </a:cubicBezTo>
                  <a:cubicBezTo>
                    <a:pt x="1854" y="16672"/>
                    <a:pt x="2408" y="16986"/>
                    <a:pt x="2999" y="17242"/>
                  </a:cubicBezTo>
                  <a:cubicBezTo>
                    <a:pt x="3181" y="17322"/>
                    <a:pt x="3364" y="17387"/>
                    <a:pt x="3539" y="17446"/>
                  </a:cubicBezTo>
                  <a:cubicBezTo>
                    <a:pt x="3714" y="17504"/>
                    <a:pt x="3875" y="17563"/>
                    <a:pt x="4050" y="17621"/>
                  </a:cubicBezTo>
                  <a:lnTo>
                    <a:pt x="4276" y="17694"/>
                  </a:lnTo>
                  <a:cubicBezTo>
                    <a:pt x="4772" y="17862"/>
                    <a:pt x="5341" y="18051"/>
                    <a:pt x="5866" y="18292"/>
                  </a:cubicBezTo>
                  <a:cubicBezTo>
                    <a:pt x="6063" y="18372"/>
                    <a:pt x="6246" y="18482"/>
                    <a:pt x="6421" y="18613"/>
                  </a:cubicBezTo>
                  <a:cubicBezTo>
                    <a:pt x="6443" y="18628"/>
                    <a:pt x="6450" y="18635"/>
                    <a:pt x="6457" y="18650"/>
                  </a:cubicBezTo>
                  <a:cubicBezTo>
                    <a:pt x="6392" y="18679"/>
                    <a:pt x="6326" y="18708"/>
                    <a:pt x="6253" y="18737"/>
                  </a:cubicBezTo>
                  <a:cubicBezTo>
                    <a:pt x="6005" y="18817"/>
                    <a:pt x="5750" y="18876"/>
                    <a:pt x="5494" y="18920"/>
                  </a:cubicBezTo>
                  <a:cubicBezTo>
                    <a:pt x="5297" y="18956"/>
                    <a:pt x="5078" y="18978"/>
                    <a:pt x="4808" y="19007"/>
                  </a:cubicBezTo>
                  <a:lnTo>
                    <a:pt x="4575" y="19022"/>
                  </a:lnTo>
                  <a:cubicBezTo>
                    <a:pt x="4181" y="19044"/>
                    <a:pt x="3780" y="19095"/>
                    <a:pt x="3393" y="19160"/>
                  </a:cubicBezTo>
                  <a:cubicBezTo>
                    <a:pt x="3181" y="19197"/>
                    <a:pt x="2977" y="19263"/>
                    <a:pt x="2787" y="19357"/>
                  </a:cubicBezTo>
                  <a:cubicBezTo>
                    <a:pt x="2612" y="19430"/>
                    <a:pt x="2459" y="19562"/>
                    <a:pt x="2364" y="19729"/>
                  </a:cubicBezTo>
                  <a:cubicBezTo>
                    <a:pt x="2262" y="19912"/>
                    <a:pt x="2233" y="20123"/>
                    <a:pt x="2291" y="20328"/>
                  </a:cubicBezTo>
                  <a:cubicBezTo>
                    <a:pt x="2364" y="20590"/>
                    <a:pt x="2503" y="20838"/>
                    <a:pt x="2678" y="21043"/>
                  </a:cubicBezTo>
                  <a:cubicBezTo>
                    <a:pt x="2751" y="21145"/>
                    <a:pt x="2831" y="21240"/>
                    <a:pt x="2926" y="21327"/>
                  </a:cubicBezTo>
                  <a:cubicBezTo>
                    <a:pt x="2977" y="21386"/>
                    <a:pt x="3043" y="21437"/>
                    <a:pt x="3109" y="21488"/>
                  </a:cubicBezTo>
                  <a:cubicBezTo>
                    <a:pt x="3233" y="21575"/>
                    <a:pt x="3364" y="21663"/>
                    <a:pt x="3502" y="21743"/>
                  </a:cubicBezTo>
                  <a:cubicBezTo>
                    <a:pt x="3882" y="21962"/>
                    <a:pt x="4276" y="22159"/>
                    <a:pt x="4684" y="22356"/>
                  </a:cubicBezTo>
                  <a:cubicBezTo>
                    <a:pt x="5159" y="22582"/>
                    <a:pt x="5648" y="22816"/>
                    <a:pt x="6122" y="23027"/>
                  </a:cubicBezTo>
                  <a:cubicBezTo>
                    <a:pt x="6596" y="23239"/>
                    <a:pt x="7041" y="23450"/>
                    <a:pt x="7486" y="23662"/>
                  </a:cubicBezTo>
                  <a:lnTo>
                    <a:pt x="7508" y="23677"/>
                  </a:lnTo>
                  <a:cubicBezTo>
                    <a:pt x="7836" y="23823"/>
                    <a:pt x="8150" y="23998"/>
                    <a:pt x="8457" y="24180"/>
                  </a:cubicBezTo>
                  <a:cubicBezTo>
                    <a:pt x="8500" y="24209"/>
                    <a:pt x="8544" y="24238"/>
                    <a:pt x="8581" y="24275"/>
                  </a:cubicBezTo>
                  <a:lnTo>
                    <a:pt x="8610" y="24304"/>
                  </a:lnTo>
                  <a:cubicBezTo>
                    <a:pt x="8610" y="24319"/>
                    <a:pt x="8602" y="24326"/>
                    <a:pt x="8602" y="24333"/>
                  </a:cubicBezTo>
                  <a:cubicBezTo>
                    <a:pt x="8595" y="24341"/>
                    <a:pt x="8595" y="24348"/>
                    <a:pt x="8588" y="24355"/>
                  </a:cubicBezTo>
                  <a:cubicBezTo>
                    <a:pt x="8581" y="24370"/>
                    <a:pt x="8559" y="24384"/>
                    <a:pt x="8544" y="24392"/>
                  </a:cubicBezTo>
                  <a:cubicBezTo>
                    <a:pt x="8493" y="24428"/>
                    <a:pt x="8442" y="24450"/>
                    <a:pt x="8384" y="24472"/>
                  </a:cubicBezTo>
                  <a:cubicBezTo>
                    <a:pt x="8245" y="24516"/>
                    <a:pt x="8099" y="24552"/>
                    <a:pt x="7960" y="24581"/>
                  </a:cubicBezTo>
                  <a:cubicBezTo>
                    <a:pt x="7887" y="24596"/>
                    <a:pt x="7814" y="24611"/>
                    <a:pt x="7734" y="24632"/>
                  </a:cubicBezTo>
                  <a:cubicBezTo>
                    <a:pt x="7508" y="24691"/>
                    <a:pt x="7282" y="24764"/>
                    <a:pt x="7114" y="24924"/>
                  </a:cubicBezTo>
                  <a:cubicBezTo>
                    <a:pt x="7034" y="25012"/>
                    <a:pt x="6968" y="25121"/>
                    <a:pt x="6932" y="25231"/>
                  </a:cubicBezTo>
                  <a:cubicBezTo>
                    <a:pt x="6888" y="25347"/>
                    <a:pt x="6873" y="25464"/>
                    <a:pt x="6873" y="25581"/>
                  </a:cubicBezTo>
                  <a:cubicBezTo>
                    <a:pt x="6888" y="25814"/>
                    <a:pt x="6983" y="26026"/>
                    <a:pt x="7136" y="26194"/>
                  </a:cubicBezTo>
                  <a:cubicBezTo>
                    <a:pt x="7216" y="26281"/>
                    <a:pt x="7296" y="26362"/>
                    <a:pt x="7391" y="26435"/>
                  </a:cubicBezTo>
                  <a:cubicBezTo>
                    <a:pt x="7493" y="26515"/>
                    <a:pt x="7596" y="26588"/>
                    <a:pt x="7712" y="26653"/>
                  </a:cubicBezTo>
                  <a:cubicBezTo>
                    <a:pt x="7946" y="26785"/>
                    <a:pt x="8187" y="26901"/>
                    <a:pt x="8435" y="27004"/>
                  </a:cubicBezTo>
                  <a:cubicBezTo>
                    <a:pt x="8894" y="27179"/>
                    <a:pt x="9369" y="27332"/>
                    <a:pt x="9850" y="27456"/>
                  </a:cubicBezTo>
                  <a:cubicBezTo>
                    <a:pt x="11287" y="27835"/>
                    <a:pt x="12768" y="28069"/>
                    <a:pt x="14257" y="28164"/>
                  </a:cubicBezTo>
                  <a:cubicBezTo>
                    <a:pt x="14841" y="28200"/>
                    <a:pt x="15424" y="28222"/>
                    <a:pt x="15979" y="28222"/>
                  </a:cubicBezTo>
                  <a:cubicBezTo>
                    <a:pt x="16949" y="28222"/>
                    <a:pt x="17912" y="28164"/>
                    <a:pt x="18868" y="28032"/>
                  </a:cubicBezTo>
                  <a:cubicBezTo>
                    <a:pt x="19422" y="27952"/>
                    <a:pt x="19962" y="27843"/>
                    <a:pt x="20502" y="27704"/>
                  </a:cubicBezTo>
                  <a:cubicBezTo>
                    <a:pt x="20860" y="27697"/>
                    <a:pt x="21225" y="27646"/>
                    <a:pt x="21575" y="27551"/>
                  </a:cubicBezTo>
                  <a:cubicBezTo>
                    <a:pt x="21874" y="27471"/>
                    <a:pt x="22173" y="27368"/>
                    <a:pt x="22458" y="27252"/>
                  </a:cubicBezTo>
                  <a:cubicBezTo>
                    <a:pt x="22757" y="27135"/>
                    <a:pt x="23049" y="26996"/>
                    <a:pt x="23326" y="26843"/>
                  </a:cubicBezTo>
                  <a:cubicBezTo>
                    <a:pt x="23931" y="26529"/>
                    <a:pt x="24508" y="26157"/>
                    <a:pt x="25048" y="25749"/>
                  </a:cubicBezTo>
                  <a:cubicBezTo>
                    <a:pt x="25573" y="25369"/>
                    <a:pt x="26069" y="24946"/>
                    <a:pt x="26536" y="24494"/>
                  </a:cubicBezTo>
                  <a:cubicBezTo>
                    <a:pt x="26952" y="24100"/>
                    <a:pt x="27331" y="23677"/>
                    <a:pt x="27674" y="23217"/>
                  </a:cubicBezTo>
                  <a:cubicBezTo>
                    <a:pt x="27806" y="23042"/>
                    <a:pt x="27922" y="22859"/>
                    <a:pt x="28032" y="22662"/>
                  </a:cubicBezTo>
                  <a:cubicBezTo>
                    <a:pt x="28141" y="22444"/>
                    <a:pt x="28243" y="22210"/>
                    <a:pt x="28331" y="21977"/>
                  </a:cubicBezTo>
                  <a:cubicBezTo>
                    <a:pt x="28703" y="20875"/>
                    <a:pt x="28856" y="19715"/>
                    <a:pt x="28776" y="18562"/>
                  </a:cubicBezTo>
                  <a:cubicBezTo>
                    <a:pt x="28754" y="18263"/>
                    <a:pt x="28710" y="17971"/>
                    <a:pt x="28652" y="17679"/>
                  </a:cubicBezTo>
                  <a:cubicBezTo>
                    <a:pt x="28586" y="17402"/>
                    <a:pt x="28499" y="17132"/>
                    <a:pt x="28389" y="16869"/>
                  </a:cubicBezTo>
                  <a:cubicBezTo>
                    <a:pt x="28287" y="16621"/>
                    <a:pt x="28149" y="16388"/>
                    <a:pt x="27988" y="16176"/>
                  </a:cubicBezTo>
                  <a:cubicBezTo>
                    <a:pt x="27828" y="15965"/>
                    <a:pt x="27645" y="15782"/>
                    <a:pt x="27434" y="15636"/>
                  </a:cubicBezTo>
                  <a:cubicBezTo>
                    <a:pt x="27317" y="15556"/>
                    <a:pt x="27193" y="15483"/>
                    <a:pt x="27061" y="15425"/>
                  </a:cubicBezTo>
                  <a:cubicBezTo>
                    <a:pt x="26945" y="15381"/>
                    <a:pt x="26821" y="15345"/>
                    <a:pt x="26697" y="15323"/>
                  </a:cubicBezTo>
                  <a:cubicBezTo>
                    <a:pt x="26587" y="15301"/>
                    <a:pt x="26478" y="15286"/>
                    <a:pt x="26376" y="15286"/>
                  </a:cubicBezTo>
                  <a:lnTo>
                    <a:pt x="26325" y="15286"/>
                  </a:lnTo>
                  <a:cubicBezTo>
                    <a:pt x="26186" y="15293"/>
                    <a:pt x="26055" y="15308"/>
                    <a:pt x="25923" y="15337"/>
                  </a:cubicBezTo>
                  <a:cubicBezTo>
                    <a:pt x="25683" y="15396"/>
                    <a:pt x="25449" y="15476"/>
                    <a:pt x="25230" y="15585"/>
                  </a:cubicBezTo>
                  <a:cubicBezTo>
                    <a:pt x="25062" y="15666"/>
                    <a:pt x="24902" y="15753"/>
                    <a:pt x="24741" y="15833"/>
                  </a:cubicBezTo>
                  <a:lnTo>
                    <a:pt x="24617" y="15899"/>
                  </a:lnTo>
                  <a:cubicBezTo>
                    <a:pt x="24457" y="15987"/>
                    <a:pt x="24296" y="16060"/>
                    <a:pt x="24128" y="16125"/>
                  </a:cubicBezTo>
                  <a:cubicBezTo>
                    <a:pt x="24041" y="16162"/>
                    <a:pt x="23953" y="16176"/>
                    <a:pt x="23858" y="16191"/>
                  </a:cubicBezTo>
                  <a:lnTo>
                    <a:pt x="23829" y="16191"/>
                  </a:lnTo>
                  <a:cubicBezTo>
                    <a:pt x="23800" y="16191"/>
                    <a:pt x="23764" y="16191"/>
                    <a:pt x="23734" y="16184"/>
                  </a:cubicBezTo>
                  <a:cubicBezTo>
                    <a:pt x="23698" y="16176"/>
                    <a:pt x="23669" y="16169"/>
                    <a:pt x="23640" y="16154"/>
                  </a:cubicBezTo>
                  <a:cubicBezTo>
                    <a:pt x="23610" y="16140"/>
                    <a:pt x="23581" y="16118"/>
                    <a:pt x="23552" y="16096"/>
                  </a:cubicBezTo>
                  <a:cubicBezTo>
                    <a:pt x="23501" y="16052"/>
                    <a:pt x="23457" y="16001"/>
                    <a:pt x="23413" y="15943"/>
                  </a:cubicBezTo>
                  <a:cubicBezTo>
                    <a:pt x="23348" y="15848"/>
                    <a:pt x="23297" y="15753"/>
                    <a:pt x="23253" y="15644"/>
                  </a:cubicBezTo>
                  <a:cubicBezTo>
                    <a:pt x="23216" y="15505"/>
                    <a:pt x="23187" y="15359"/>
                    <a:pt x="23180" y="15213"/>
                  </a:cubicBezTo>
                  <a:cubicBezTo>
                    <a:pt x="23151" y="14863"/>
                    <a:pt x="23143" y="14513"/>
                    <a:pt x="23143" y="14126"/>
                  </a:cubicBezTo>
                  <a:lnTo>
                    <a:pt x="23143" y="13652"/>
                  </a:lnTo>
                  <a:lnTo>
                    <a:pt x="23143" y="12776"/>
                  </a:lnTo>
                  <a:cubicBezTo>
                    <a:pt x="23143" y="12251"/>
                    <a:pt x="23114" y="11777"/>
                    <a:pt x="23078" y="11332"/>
                  </a:cubicBezTo>
                  <a:cubicBezTo>
                    <a:pt x="23049" y="10901"/>
                    <a:pt x="22976" y="10471"/>
                    <a:pt x="22866" y="10055"/>
                  </a:cubicBezTo>
                  <a:cubicBezTo>
                    <a:pt x="22808" y="9858"/>
                    <a:pt x="22735" y="9661"/>
                    <a:pt x="22655" y="9471"/>
                  </a:cubicBezTo>
                  <a:cubicBezTo>
                    <a:pt x="22574" y="9303"/>
                    <a:pt x="22472" y="9143"/>
                    <a:pt x="22356" y="8997"/>
                  </a:cubicBezTo>
                  <a:cubicBezTo>
                    <a:pt x="22137" y="8712"/>
                    <a:pt x="21830" y="8523"/>
                    <a:pt x="21480" y="8450"/>
                  </a:cubicBezTo>
                  <a:cubicBezTo>
                    <a:pt x="21385" y="8428"/>
                    <a:pt x="21283" y="8413"/>
                    <a:pt x="21188" y="8413"/>
                  </a:cubicBezTo>
                  <a:lnTo>
                    <a:pt x="21144" y="8413"/>
                  </a:lnTo>
                  <a:cubicBezTo>
                    <a:pt x="21042" y="8413"/>
                    <a:pt x="20947" y="8421"/>
                    <a:pt x="20845" y="8435"/>
                  </a:cubicBezTo>
                  <a:cubicBezTo>
                    <a:pt x="20743" y="8450"/>
                    <a:pt x="20641" y="8479"/>
                    <a:pt x="20546" y="8515"/>
                  </a:cubicBezTo>
                  <a:cubicBezTo>
                    <a:pt x="20444" y="8559"/>
                    <a:pt x="20342" y="8610"/>
                    <a:pt x="20254" y="8676"/>
                  </a:cubicBezTo>
                  <a:cubicBezTo>
                    <a:pt x="20086" y="8815"/>
                    <a:pt x="19933" y="8968"/>
                    <a:pt x="19809" y="9143"/>
                  </a:cubicBezTo>
                  <a:cubicBezTo>
                    <a:pt x="19671" y="9333"/>
                    <a:pt x="19547" y="9522"/>
                    <a:pt x="19437" y="9727"/>
                  </a:cubicBezTo>
                  <a:cubicBezTo>
                    <a:pt x="19328" y="9916"/>
                    <a:pt x="19225" y="10106"/>
                    <a:pt x="19123" y="10303"/>
                  </a:cubicBezTo>
                  <a:cubicBezTo>
                    <a:pt x="19065" y="10420"/>
                    <a:pt x="18999" y="10544"/>
                    <a:pt x="18934" y="10660"/>
                  </a:cubicBezTo>
                  <a:cubicBezTo>
                    <a:pt x="18802" y="10923"/>
                    <a:pt x="18642" y="11179"/>
                    <a:pt x="18459" y="11419"/>
                  </a:cubicBezTo>
                  <a:cubicBezTo>
                    <a:pt x="18394" y="11500"/>
                    <a:pt x="18313" y="11580"/>
                    <a:pt x="18226" y="11645"/>
                  </a:cubicBezTo>
                  <a:cubicBezTo>
                    <a:pt x="18182" y="11667"/>
                    <a:pt x="18138" y="11689"/>
                    <a:pt x="18095" y="11711"/>
                  </a:cubicBezTo>
                  <a:cubicBezTo>
                    <a:pt x="18065" y="11718"/>
                    <a:pt x="18036" y="11726"/>
                    <a:pt x="18007" y="11733"/>
                  </a:cubicBezTo>
                  <a:cubicBezTo>
                    <a:pt x="17978" y="11733"/>
                    <a:pt x="17941" y="11733"/>
                    <a:pt x="17912" y="11726"/>
                  </a:cubicBezTo>
                  <a:cubicBezTo>
                    <a:pt x="17876" y="11718"/>
                    <a:pt x="17839" y="11711"/>
                    <a:pt x="17803" y="11697"/>
                  </a:cubicBezTo>
                  <a:cubicBezTo>
                    <a:pt x="17774" y="11675"/>
                    <a:pt x="17737" y="11660"/>
                    <a:pt x="17715" y="11638"/>
                  </a:cubicBezTo>
                  <a:cubicBezTo>
                    <a:pt x="17679" y="11602"/>
                    <a:pt x="17642" y="11565"/>
                    <a:pt x="17613" y="11529"/>
                  </a:cubicBezTo>
                  <a:cubicBezTo>
                    <a:pt x="17562" y="11441"/>
                    <a:pt x="17511" y="11346"/>
                    <a:pt x="17482" y="11251"/>
                  </a:cubicBezTo>
                  <a:cubicBezTo>
                    <a:pt x="17394" y="10989"/>
                    <a:pt x="17343" y="10712"/>
                    <a:pt x="17329" y="10442"/>
                  </a:cubicBezTo>
                  <a:lnTo>
                    <a:pt x="17329" y="10420"/>
                  </a:lnTo>
                  <a:cubicBezTo>
                    <a:pt x="17270" y="9690"/>
                    <a:pt x="17314" y="8939"/>
                    <a:pt x="17358" y="8224"/>
                  </a:cubicBezTo>
                  <a:cubicBezTo>
                    <a:pt x="17372" y="7946"/>
                    <a:pt x="17387" y="7662"/>
                    <a:pt x="17401" y="7385"/>
                  </a:cubicBezTo>
                  <a:cubicBezTo>
                    <a:pt x="17409" y="7217"/>
                    <a:pt x="17409" y="7012"/>
                    <a:pt x="17401" y="6808"/>
                  </a:cubicBezTo>
                  <a:cubicBezTo>
                    <a:pt x="17394" y="6721"/>
                    <a:pt x="17387" y="6626"/>
                    <a:pt x="17380" y="6531"/>
                  </a:cubicBezTo>
                  <a:cubicBezTo>
                    <a:pt x="17358" y="6429"/>
                    <a:pt x="17336" y="6327"/>
                    <a:pt x="17307" y="6217"/>
                  </a:cubicBezTo>
                  <a:cubicBezTo>
                    <a:pt x="17212" y="5867"/>
                    <a:pt x="17059" y="5531"/>
                    <a:pt x="16862" y="5218"/>
                  </a:cubicBezTo>
                  <a:cubicBezTo>
                    <a:pt x="16694" y="4948"/>
                    <a:pt x="16468" y="4714"/>
                    <a:pt x="16198" y="4546"/>
                  </a:cubicBezTo>
                  <a:cubicBezTo>
                    <a:pt x="16015" y="4444"/>
                    <a:pt x="15811" y="4379"/>
                    <a:pt x="15599" y="4364"/>
                  </a:cubicBezTo>
                  <a:lnTo>
                    <a:pt x="15534" y="4364"/>
                  </a:lnTo>
                  <a:cubicBezTo>
                    <a:pt x="15329" y="4371"/>
                    <a:pt x="15125" y="4422"/>
                    <a:pt x="14943" y="4517"/>
                  </a:cubicBezTo>
                  <a:cubicBezTo>
                    <a:pt x="14833" y="4576"/>
                    <a:pt x="14724" y="4641"/>
                    <a:pt x="14629" y="4722"/>
                  </a:cubicBezTo>
                  <a:cubicBezTo>
                    <a:pt x="14512" y="4809"/>
                    <a:pt x="14410" y="4911"/>
                    <a:pt x="14315" y="5021"/>
                  </a:cubicBezTo>
                  <a:cubicBezTo>
                    <a:pt x="14213" y="5145"/>
                    <a:pt x="14111" y="5276"/>
                    <a:pt x="14023" y="5400"/>
                  </a:cubicBezTo>
                  <a:cubicBezTo>
                    <a:pt x="13929" y="5524"/>
                    <a:pt x="13848" y="5634"/>
                    <a:pt x="13746" y="5758"/>
                  </a:cubicBezTo>
                  <a:cubicBezTo>
                    <a:pt x="13578" y="5962"/>
                    <a:pt x="13389" y="6152"/>
                    <a:pt x="13177" y="6305"/>
                  </a:cubicBezTo>
                  <a:cubicBezTo>
                    <a:pt x="13090" y="6363"/>
                    <a:pt x="13002" y="6414"/>
                    <a:pt x="12907" y="6451"/>
                  </a:cubicBezTo>
                  <a:cubicBezTo>
                    <a:pt x="12841" y="6473"/>
                    <a:pt x="12783" y="6487"/>
                    <a:pt x="12717" y="6494"/>
                  </a:cubicBezTo>
                  <a:lnTo>
                    <a:pt x="12681" y="6494"/>
                  </a:lnTo>
                  <a:cubicBezTo>
                    <a:pt x="12637" y="6494"/>
                    <a:pt x="12601" y="6494"/>
                    <a:pt x="12564" y="6487"/>
                  </a:cubicBezTo>
                  <a:cubicBezTo>
                    <a:pt x="12499" y="6473"/>
                    <a:pt x="12433" y="6451"/>
                    <a:pt x="12367" y="6429"/>
                  </a:cubicBezTo>
                  <a:cubicBezTo>
                    <a:pt x="12258" y="6370"/>
                    <a:pt x="12156" y="6305"/>
                    <a:pt x="12061" y="6232"/>
                  </a:cubicBezTo>
                  <a:cubicBezTo>
                    <a:pt x="11813" y="5998"/>
                    <a:pt x="11587" y="5736"/>
                    <a:pt x="11390" y="5451"/>
                  </a:cubicBezTo>
                  <a:cubicBezTo>
                    <a:pt x="11200" y="5174"/>
                    <a:pt x="11047" y="4926"/>
                    <a:pt x="10915" y="4700"/>
                  </a:cubicBezTo>
                  <a:cubicBezTo>
                    <a:pt x="10813" y="4517"/>
                    <a:pt x="10726" y="4335"/>
                    <a:pt x="10631" y="4152"/>
                  </a:cubicBezTo>
                  <a:lnTo>
                    <a:pt x="10623" y="4131"/>
                  </a:lnTo>
                  <a:lnTo>
                    <a:pt x="10507" y="3904"/>
                  </a:lnTo>
                  <a:cubicBezTo>
                    <a:pt x="10317" y="3518"/>
                    <a:pt x="10113" y="3124"/>
                    <a:pt x="9908" y="2744"/>
                  </a:cubicBezTo>
                  <a:cubicBezTo>
                    <a:pt x="9646" y="2248"/>
                    <a:pt x="9339" y="1774"/>
                    <a:pt x="9011" y="1322"/>
                  </a:cubicBezTo>
                  <a:cubicBezTo>
                    <a:pt x="8858" y="1117"/>
                    <a:pt x="8690" y="928"/>
                    <a:pt x="8515" y="752"/>
                  </a:cubicBezTo>
                  <a:cubicBezTo>
                    <a:pt x="8340" y="577"/>
                    <a:pt x="8143" y="424"/>
                    <a:pt x="7931" y="293"/>
                  </a:cubicBezTo>
                  <a:cubicBezTo>
                    <a:pt x="7742" y="176"/>
                    <a:pt x="7530" y="89"/>
                    <a:pt x="7311" y="45"/>
                  </a:cubicBezTo>
                  <a:cubicBezTo>
                    <a:pt x="7187" y="16"/>
                    <a:pt x="7063" y="1"/>
                    <a:pt x="6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4458798" y="3807124"/>
              <a:ext cx="732988" cy="916276"/>
            </a:xfrm>
            <a:custGeom>
              <a:avLst/>
              <a:gdLst/>
              <a:ahLst/>
              <a:cxnLst/>
              <a:rect l="l" t="t" r="r" b="b"/>
              <a:pathLst>
                <a:path w="22443" h="28055" extrusionOk="0">
                  <a:moveTo>
                    <a:pt x="6158" y="1"/>
                  </a:moveTo>
                  <a:lnTo>
                    <a:pt x="6158" y="1"/>
                  </a:lnTo>
                  <a:cubicBezTo>
                    <a:pt x="6063" y="37"/>
                    <a:pt x="5976" y="88"/>
                    <a:pt x="5888" y="139"/>
                  </a:cubicBezTo>
                  <a:cubicBezTo>
                    <a:pt x="5662" y="263"/>
                    <a:pt x="5458" y="417"/>
                    <a:pt x="5275" y="592"/>
                  </a:cubicBezTo>
                  <a:cubicBezTo>
                    <a:pt x="5078" y="774"/>
                    <a:pt x="4903" y="978"/>
                    <a:pt x="4750" y="1190"/>
                  </a:cubicBezTo>
                  <a:cubicBezTo>
                    <a:pt x="4597" y="1402"/>
                    <a:pt x="4458" y="1628"/>
                    <a:pt x="4334" y="1854"/>
                  </a:cubicBezTo>
                  <a:cubicBezTo>
                    <a:pt x="4071" y="2372"/>
                    <a:pt x="3852" y="2912"/>
                    <a:pt x="3699" y="3466"/>
                  </a:cubicBezTo>
                  <a:cubicBezTo>
                    <a:pt x="3531" y="4050"/>
                    <a:pt x="3400" y="4641"/>
                    <a:pt x="3312" y="5239"/>
                  </a:cubicBezTo>
                  <a:cubicBezTo>
                    <a:pt x="3225" y="5779"/>
                    <a:pt x="3159" y="6341"/>
                    <a:pt x="3123" y="6947"/>
                  </a:cubicBezTo>
                  <a:cubicBezTo>
                    <a:pt x="3086" y="7443"/>
                    <a:pt x="3072" y="7953"/>
                    <a:pt x="3072" y="8450"/>
                  </a:cubicBezTo>
                  <a:cubicBezTo>
                    <a:pt x="3072" y="8924"/>
                    <a:pt x="3108" y="9442"/>
                    <a:pt x="3167" y="10069"/>
                  </a:cubicBezTo>
                  <a:lnTo>
                    <a:pt x="3188" y="10325"/>
                  </a:lnTo>
                  <a:cubicBezTo>
                    <a:pt x="3210" y="10500"/>
                    <a:pt x="3225" y="10675"/>
                    <a:pt x="3240" y="10850"/>
                  </a:cubicBezTo>
                  <a:lnTo>
                    <a:pt x="3247" y="10821"/>
                  </a:lnTo>
                  <a:lnTo>
                    <a:pt x="3247" y="10821"/>
                  </a:lnTo>
                  <a:cubicBezTo>
                    <a:pt x="3276" y="11193"/>
                    <a:pt x="3276" y="11558"/>
                    <a:pt x="3232" y="11930"/>
                  </a:cubicBezTo>
                  <a:cubicBezTo>
                    <a:pt x="3210" y="12054"/>
                    <a:pt x="3174" y="12178"/>
                    <a:pt x="3123" y="12295"/>
                  </a:cubicBezTo>
                  <a:cubicBezTo>
                    <a:pt x="3079" y="12375"/>
                    <a:pt x="3028" y="12455"/>
                    <a:pt x="2970" y="12535"/>
                  </a:cubicBezTo>
                  <a:cubicBezTo>
                    <a:pt x="2897" y="12616"/>
                    <a:pt x="2809" y="12696"/>
                    <a:pt x="2714" y="12762"/>
                  </a:cubicBezTo>
                  <a:cubicBezTo>
                    <a:pt x="2554" y="12871"/>
                    <a:pt x="2371" y="12959"/>
                    <a:pt x="2189" y="13024"/>
                  </a:cubicBezTo>
                  <a:cubicBezTo>
                    <a:pt x="1890" y="13119"/>
                    <a:pt x="1591" y="13192"/>
                    <a:pt x="1284" y="13236"/>
                  </a:cubicBezTo>
                  <a:cubicBezTo>
                    <a:pt x="1233" y="13243"/>
                    <a:pt x="1189" y="13250"/>
                    <a:pt x="1138" y="13258"/>
                  </a:cubicBezTo>
                  <a:lnTo>
                    <a:pt x="1094" y="13265"/>
                  </a:lnTo>
                  <a:cubicBezTo>
                    <a:pt x="912" y="13287"/>
                    <a:pt x="730" y="13323"/>
                    <a:pt x="547" y="13374"/>
                  </a:cubicBezTo>
                  <a:cubicBezTo>
                    <a:pt x="489" y="13396"/>
                    <a:pt x="438" y="13418"/>
                    <a:pt x="379" y="13440"/>
                  </a:cubicBezTo>
                  <a:cubicBezTo>
                    <a:pt x="336" y="13469"/>
                    <a:pt x="292" y="13498"/>
                    <a:pt x="248" y="13528"/>
                  </a:cubicBezTo>
                  <a:cubicBezTo>
                    <a:pt x="153" y="13601"/>
                    <a:pt x="80" y="13710"/>
                    <a:pt x="37" y="13827"/>
                  </a:cubicBezTo>
                  <a:cubicBezTo>
                    <a:pt x="22" y="13871"/>
                    <a:pt x="15" y="13922"/>
                    <a:pt x="7" y="13973"/>
                  </a:cubicBezTo>
                  <a:lnTo>
                    <a:pt x="7" y="14002"/>
                  </a:lnTo>
                  <a:cubicBezTo>
                    <a:pt x="0" y="14053"/>
                    <a:pt x="0" y="14104"/>
                    <a:pt x="7" y="14155"/>
                  </a:cubicBezTo>
                  <a:cubicBezTo>
                    <a:pt x="37" y="14644"/>
                    <a:pt x="234" y="15096"/>
                    <a:pt x="569" y="15454"/>
                  </a:cubicBezTo>
                  <a:cubicBezTo>
                    <a:pt x="795" y="15709"/>
                    <a:pt x="1051" y="15935"/>
                    <a:pt x="1335" y="16132"/>
                  </a:cubicBezTo>
                  <a:cubicBezTo>
                    <a:pt x="1853" y="16504"/>
                    <a:pt x="2415" y="16818"/>
                    <a:pt x="3006" y="17074"/>
                  </a:cubicBezTo>
                  <a:cubicBezTo>
                    <a:pt x="3188" y="17154"/>
                    <a:pt x="3378" y="17219"/>
                    <a:pt x="3546" y="17278"/>
                  </a:cubicBezTo>
                  <a:cubicBezTo>
                    <a:pt x="3714" y="17336"/>
                    <a:pt x="3882" y="17395"/>
                    <a:pt x="4049" y="17453"/>
                  </a:cubicBezTo>
                  <a:lnTo>
                    <a:pt x="4283" y="17526"/>
                  </a:lnTo>
                  <a:cubicBezTo>
                    <a:pt x="4779" y="17694"/>
                    <a:pt x="5348" y="17883"/>
                    <a:pt x="5873" y="18124"/>
                  </a:cubicBezTo>
                  <a:cubicBezTo>
                    <a:pt x="6070" y="18204"/>
                    <a:pt x="6253" y="18314"/>
                    <a:pt x="6428" y="18445"/>
                  </a:cubicBezTo>
                  <a:lnTo>
                    <a:pt x="6443" y="18460"/>
                  </a:lnTo>
                  <a:cubicBezTo>
                    <a:pt x="6450" y="18467"/>
                    <a:pt x="6457" y="18474"/>
                    <a:pt x="6464" y="18482"/>
                  </a:cubicBezTo>
                  <a:cubicBezTo>
                    <a:pt x="6406" y="18504"/>
                    <a:pt x="6340" y="18533"/>
                    <a:pt x="6260" y="18569"/>
                  </a:cubicBezTo>
                  <a:cubicBezTo>
                    <a:pt x="6012" y="18649"/>
                    <a:pt x="5757" y="18708"/>
                    <a:pt x="5501" y="18744"/>
                  </a:cubicBezTo>
                  <a:cubicBezTo>
                    <a:pt x="5297" y="18781"/>
                    <a:pt x="5078" y="18810"/>
                    <a:pt x="4815" y="18832"/>
                  </a:cubicBezTo>
                  <a:lnTo>
                    <a:pt x="4582" y="18846"/>
                  </a:lnTo>
                  <a:cubicBezTo>
                    <a:pt x="4188" y="18876"/>
                    <a:pt x="3787" y="18919"/>
                    <a:pt x="3400" y="18992"/>
                  </a:cubicBezTo>
                  <a:cubicBezTo>
                    <a:pt x="3188" y="19029"/>
                    <a:pt x="2984" y="19095"/>
                    <a:pt x="2787" y="19182"/>
                  </a:cubicBezTo>
                  <a:cubicBezTo>
                    <a:pt x="2612" y="19262"/>
                    <a:pt x="2466" y="19394"/>
                    <a:pt x="2364" y="19554"/>
                  </a:cubicBezTo>
                  <a:cubicBezTo>
                    <a:pt x="2284" y="19707"/>
                    <a:pt x="2247" y="19875"/>
                    <a:pt x="2276" y="20043"/>
                  </a:cubicBezTo>
                  <a:lnTo>
                    <a:pt x="2276" y="20087"/>
                  </a:lnTo>
                  <a:cubicBezTo>
                    <a:pt x="2276" y="20225"/>
                    <a:pt x="2313" y="20357"/>
                    <a:pt x="2379" y="20481"/>
                  </a:cubicBezTo>
                  <a:cubicBezTo>
                    <a:pt x="2452" y="20619"/>
                    <a:pt x="2539" y="20751"/>
                    <a:pt x="2641" y="20867"/>
                  </a:cubicBezTo>
                  <a:cubicBezTo>
                    <a:pt x="2860" y="21123"/>
                    <a:pt x="3108" y="21356"/>
                    <a:pt x="3371" y="21561"/>
                  </a:cubicBezTo>
                  <a:cubicBezTo>
                    <a:pt x="3458" y="21634"/>
                    <a:pt x="3568" y="21714"/>
                    <a:pt x="3699" y="21809"/>
                  </a:cubicBezTo>
                  <a:cubicBezTo>
                    <a:pt x="3801" y="21882"/>
                    <a:pt x="3903" y="21947"/>
                    <a:pt x="4013" y="22013"/>
                  </a:cubicBezTo>
                  <a:cubicBezTo>
                    <a:pt x="4494" y="22312"/>
                    <a:pt x="4969" y="22604"/>
                    <a:pt x="5436" y="22874"/>
                  </a:cubicBezTo>
                  <a:cubicBezTo>
                    <a:pt x="6019" y="23209"/>
                    <a:pt x="6501" y="23472"/>
                    <a:pt x="6939" y="23691"/>
                  </a:cubicBezTo>
                  <a:cubicBezTo>
                    <a:pt x="7187" y="23822"/>
                    <a:pt x="7435" y="23946"/>
                    <a:pt x="7690" y="24063"/>
                  </a:cubicBezTo>
                  <a:cubicBezTo>
                    <a:pt x="7887" y="24158"/>
                    <a:pt x="8084" y="24246"/>
                    <a:pt x="8281" y="24340"/>
                  </a:cubicBezTo>
                  <a:cubicBezTo>
                    <a:pt x="8201" y="24355"/>
                    <a:pt x="8128" y="24370"/>
                    <a:pt x="8048" y="24384"/>
                  </a:cubicBezTo>
                  <a:lnTo>
                    <a:pt x="7975" y="24406"/>
                  </a:lnTo>
                  <a:cubicBezTo>
                    <a:pt x="7894" y="24421"/>
                    <a:pt x="7821" y="24435"/>
                    <a:pt x="7749" y="24457"/>
                  </a:cubicBezTo>
                  <a:cubicBezTo>
                    <a:pt x="7522" y="24515"/>
                    <a:pt x="7289" y="24588"/>
                    <a:pt x="7121" y="24749"/>
                  </a:cubicBezTo>
                  <a:cubicBezTo>
                    <a:pt x="7041" y="24844"/>
                    <a:pt x="6975" y="24946"/>
                    <a:pt x="6939" y="25063"/>
                  </a:cubicBezTo>
                  <a:cubicBezTo>
                    <a:pt x="6895" y="25172"/>
                    <a:pt x="6873" y="25289"/>
                    <a:pt x="6880" y="25413"/>
                  </a:cubicBezTo>
                  <a:cubicBezTo>
                    <a:pt x="6895" y="25639"/>
                    <a:pt x="6990" y="25858"/>
                    <a:pt x="7143" y="26026"/>
                  </a:cubicBezTo>
                  <a:cubicBezTo>
                    <a:pt x="7223" y="26113"/>
                    <a:pt x="7303" y="26194"/>
                    <a:pt x="7398" y="26267"/>
                  </a:cubicBezTo>
                  <a:cubicBezTo>
                    <a:pt x="7500" y="26347"/>
                    <a:pt x="7610" y="26420"/>
                    <a:pt x="7719" y="26485"/>
                  </a:cubicBezTo>
                  <a:cubicBezTo>
                    <a:pt x="7953" y="26617"/>
                    <a:pt x="8194" y="26733"/>
                    <a:pt x="8442" y="26836"/>
                  </a:cubicBezTo>
                  <a:cubicBezTo>
                    <a:pt x="8909" y="27011"/>
                    <a:pt x="9376" y="27164"/>
                    <a:pt x="9857" y="27288"/>
                  </a:cubicBezTo>
                  <a:cubicBezTo>
                    <a:pt x="11302" y="27667"/>
                    <a:pt x="12775" y="27901"/>
                    <a:pt x="14264" y="27996"/>
                  </a:cubicBezTo>
                  <a:cubicBezTo>
                    <a:pt x="14862" y="28032"/>
                    <a:pt x="15439" y="28054"/>
                    <a:pt x="15993" y="28054"/>
                  </a:cubicBezTo>
                  <a:cubicBezTo>
                    <a:pt x="16041" y="28054"/>
                    <a:pt x="16090" y="28055"/>
                    <a:pt x="16138" y="28055"/>
                  </a:cubicBezTo>
                  <a:cubicBezTo>
                    <a:pt x="17053" y="28055"/>
                    <a:pt x="17974" y="27989"/>
                    <a:pt x="18882" y="27864"/>
                  </a:cubicBezTo>
                  <a:cubicBezTo>
                    <a:pt x="19429" y="27784"/>
                    <a:pt x="19977" y="27675"/>
                    <a:pt x="20509" y="27536"/>
                  </a:cubicBezTo>
                  <a:cubicBezTo>
                    <a:pt x="20874" y="27529"/>
                    <a:pt x="21232" y="27478"/>
                    <a:pt x="21582" y="27383"/>
                  </a:cubicBezTo>
                  <a:cubicBezTo>
                    <a:pt x="21874" y="27310"/>
                    <a:pt x="22158" y="27215"/>
                    <a:pt x="22443" y="27098"/>
                  </a:cubicBezTo>
                  <a:cubicBezTo>
                    <a:pt x="21881" y="26726"/>
                    <a:pt x="21341" y="26347"/>
                    <a:pt x="20808" y="25960"/>
                  </a:cubicBezTo>
                  <a:cubicBezTo>
                    <a:pt x="19437" y="24961"/>
                    <a:pt x="18138" y="23866"/>
                    <a:pt x="16934" y="22677"/>
                  </a:cubicBezTo>
                  <a:cubicBezTo>
                    <a:pt x="16635" y="22370"/>
                    <a:pt x="16336" y="22064"/>
                    <a:pt x="16051" y="21743"/>
                  </a:cubicBezTo>
                  <a:cubicBezTo>
                    <a:pt x="15760" y="21429"/>
                    <a:pt x="15460" y="21101"/>
                    <a:pt x="15176" y="20773"/>
                  </a:cubicBezTo>
                  <a:cubicBezTo>
                    <a:pt x="14600" y="20116"/>
                    <a:pt x="14038" y="19445"/>
                    <a:pt x="13498" y="18766"/>
                  </a:cubicBezTo>
                  <a:cubicBezTo>
                    <a:pt x="12418" y="17402"/>
                    <a:pt x="11418" y="15965"/>
                    <a:pt x="10514" y="14476"/>
                  </a:cubicBezTo>
                  <a:cubicBezTo>
                    <a:pt x="9631" y="13032"/>
                    <a:pt x="8850" y="11521"/>
                    <a:pt x="8186" y="9960"/>
                  </a:cubicBezTo>
                  <a:cubicBezTo>
                    <a:pt x="7858" y="9172"/>
                    <a:pt x="7559" y="8377"/>
                    <a:pt x="7296" y="7559"/>
                  </a:cubicBezTo>
                  <a:cubicBezTo>
                    <a:pt x="7041" y="6750"/>
                    <a:pt x="6822" y="5932"/>
                    <a:pt x="6647" y="5101"/>
                  </a:cubicBezTo>
                  <a:cubicBezTo>
                    <a:pt x="6457" y="4225"/>
                    <a:pt x="6318" y="3342"/>
                    <a:pt x="6231" y="2452"/>
                  </a:cubicBezTo>
                  <a:cubicBezTo>
                    <a:pt x="6187" y="2015"/>
                    <a:pt x="6158" y="1569"/>
                    <a:pt x="6151" y="1132"/>
                  </a:cubicBezTo>
                  <a:cubicBezTo>
                    <a:pt x="6136" y="752"/>
                    <a:pt x="6143" y="373"/>
                    <a:pt x="6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4684212" y="4001348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684212" y="4001348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7" y="0"/>
                  </a:lnTo>
                  <a:lnTo>
                    <a:pt x="7" y="15"/>
                  </a:lnTo>
                  <a:cubicBezTo>
                    <a:pt x="0" y="15"/>
                    <a:pt x="0" y="15"/>
                    <a:pt x="7" y="15"/>
                  </a:cubicBezTo>
                  <a:close/>
                </a:path>
              </a:pathLst>
            </a:custGeom>
            <a:solidFill>
              <a:srgbClr val="939A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531465" y="3870515"/>
              <a:ext cx="804971" cy="918105"/>
            </a:xfrm>
            <a:custGeom>
              <a:avLst/>
              <a:gdLst/>
              <a:ahLst/>
              <a:cxnLst/>
              <a:rect l="l" t="t" r="r" b="b"/>
              <a:pathLst>
                <a:path w="24647" h="28111" extrusionOk="0">
                  <a:moveTo>
                    <a:pt x="3948" y="1"/>
                  </a:moveTo>
                  <a:cubicBezTo>
                    <a:pt x="3918" y="1"/>
                    <a:pt x="3896" y="22"/>
                    <a:pt x="3896" y="52"/>
                  </a:cubicBezTo>
                  <a:cubicBezTo>
                    <a:pt x="3940" y="708"/>
                    <a:pt x="4006" y="1358"/>
                    <a:pt x="4108" y="2007"/>
                  </a:cubicBezTo>
                  <a:cubicBezTo>
                    <a:pt x="4203" y="2656"/>
                    <a:pt x="4334" y="3320"/>
                    <a:pt x="4495" y="3970"/>
                  </a:cubicBezTo>
                  <a:cubicBezTo>
                    <a:pt x="4663" y="4648"/>
                    <a:pt x="4860" y="5319"/>
                    <a:pt x="5078" y="5983"/>
                  </a:cubicBezTo>
                  <a:lnTo>
                    <a:pt x="5078" y="5991"/>
                  </a:lnTo>
                  <a:cubicBezTo>
                    <a:pt x="4984" y="5991"/>
                    <a:pt x="4881" y="5983"/>
                    <a:pt x="4787" y="5976"/>
                  </a:cubicBezTo>
                  <a:cubicBezTo>
                    <a:pt x="4356" y="5918"/>
                    <a:pt x="3933" y="5808"/>
                    <a:pt x="3532" y="5648"/>
                  </a:cubicBezTo>
                  <a:cubicBezTo>
                    <a:pt x="3028" y="5451"/>
                    <a:pt x="2554" y="5195"/>
                    <a:pt x="2116" y="4874"/>
                  </a:cubicBezTo>
                  <a:lnTo>
                    <a:pt x="2116" y="4874"/>
                  </a:lnTo>
                  <a:lnTo>
                    <a:pt x="2131" y="4882"/>
                  </a:lnTo>
                  <a:cubicBezTo>
                    <a:pt x="2000" y="4794"/>
                    <a:pt x="1883" y="4692"/>
                    <a:pt x="1766" y="4582"/>
                  </a:cubicBezTo>
                  <a:cubicBezTo>
                    <a:pt x="1751" y="4575"/>
                    <a:pt x="1744" y="4568"/>
                    <a:pt x="1730" y="4568"/>
                  </a:cubicBezTo>
                  <a:cubicBezTo>
                    <a:pt x="1715" y="4568"/>
                    <a:pt x="1700" y="4575"/>
                    <a:pt x="1693" y="4582"/>
                  </a:cubicBezTo>
                  <a:cubicBezTo>
                    <a:pt x="1678" y="4604"/>
                    <a:pt x="1678" y="4634"/>
                    <a:pt x="1693" y="4655"/>
                  </a:cubicBezTo>
                  <a:cubicBezTo>
                    <a:pt x="1927" y="4860"/>
                    <a:pt x="2175" y="5057"/>
                    <a:pt x="2430" y="5225"/>
                  </a:cubicBezTo>
                  <a:cubicBezTo>
                    <a:pt x="2715" y="5414"/>
                    <a:pt x="3014" y="5582"/>
                    <a:pt x="3327" y="5728"/>
                  </a:cubicBezTo>
                  <a:cubicBezTo>
                    <a:pt x="3634" y="5874"/>
                    <a:pt x="3955" y="5991"/>
                    <a:pt x="4276" y="6085"/>
                  </a:cubicBezTo>
                  <a:cubicBezTo>
                    <a:pt x="4429" y="6129"/>
                    <a:pt x="4582" y="6158"/>
                    <a:pt x="4736" y="6188"/>
                  </a:cubicBezTo>
                  <a:cubicBezTo>
                    <a:pt x="4881" y="6209"/>
                    <a:pt x="5020" y="6224"/>
                    <a:pt x="5166" y="6231"/>
                  </a:cubicBezTo>
                  <a:cubicBezTo>
                    <a:pt x="5356" y="6786"/>
                    <a:pt x="5560" y="7340"/>
                    <a:pt x="5779" y="7880"/>
                  </a:cubicBezTo>
                  <a:cubicBezTo>
                    <a:pt x="6326" y="9201"/>
                    <a:pt x="6954" y="10492"/>
                    <a:pt x="7661" y="11733"/>
                  </a:cubicBezTo>
                  <a:cubicBezTo>
                    <a:pt x="8077" y="12469"/>
                    <a:pt x="8522" y="13192"/>
                    <a:pt x="8982" y="13899"/>
                  </a:cubicBezTo>
                  <a:lnTo>
                    <a:pt x="8836" y="13936"/>
                  </a:lnTo>
                  <a:cubicBezTo>
                    <a:pt x="8697" y="13972"/>
                    <a:pt x="8559" y="14009"/>
                    <a:pt x="8413" y="14038"/>
                  </a:cubicBezTo>
                  <a:cubicBezTo>
                    <a:pt x="8150" y="14104"/>
                    <a:pt x="7880" y="14155"/>
                    <a:pt x="7610" y="14199"/>
                  </a:cubicBezTo>
                  <a:cubicBezTo>
                    <a:pt x="7406" y="14228"/>
                    <a:pt x="7202" y="14250"/>
                    <a:pt x="6997" y="14264"/>
                  </a:cubicBezTo>
                  <a:cubicBezTo>
                    <a:pt x="6786" y="14286"/>
                    <a:pt x="6567" y="14293"/>
                    <a:pt x="6355" y="14293"/>
                  </a:cubicBezTo>
                  <a:cubicBezTo>
                    <a:pt x="5910" y="14293"/>
                    <a:pt x="5472" y="14272"/>
                    <a:pt x="5027" y="14213"/>
                  </a:cubicBezTo>
                  <a:lnTo>
                    <a:pt x="5057" y="14213"/>
                  </a:lnTo>
                  <a:cubicBezTo>
                    <a:pt x="3948" y="14089"/>
                    <a:pt x="2853" y="13819"/>
                    <a:pt x="1810" y="13411"/>
                  </a:cubicBezTo>
                  <a:cubicBezTo>
                    <a:pt x="1212" y="13177"/>
                    <a:pt x="628" y="12893"/>
                    <a:pt x="81" y="12542"/>
                  </a:cubicBezTo>
                  <a:lnTo>
                    <a:pt x="59" y="12542"/>
                  </a:lnTo>
                  <a:cubicBezTo>
                    <a:pt x="37" y="12542"/>
                    <a:pt x="22" y="12550"/>
                    <a:pt x="15" y="12564"/>
                  </a:cubicBezTo>
                  <a:cubicBezTo>
                    <a:pt x="0" y="12586"/>
                    <a:pt x="8" y="12615"/>
                    <a:pt x="37" y="12630"/>
                  </a:cubicBezTo>
                  <a:cubicBezTo>
                    <a:pt x="409" y="12871"/>
                    <a:pt x="788" y="13082"/>
                    <a:pt x="1190" y="13272"/>
                  </a:cubicBezTo>
                  <a:cubicBezTo>
                    <a:pt x="1613" y="13476"/>
                    <a:pt x="2051" y="13659"/>
                    <a:pt x="2496" y="13812"/>
                  </a:cubicBezTo>
                  <a:cubicBezTo>
                    <a:pt x="2963" y="13980"/>
                    <a:pt x="3437" y="14111"/>
                    <a:pt x="3918" y="14228"/>
                  </a:cubicBezTo>
                  <a:cubicBezTo>
                    <a:pt x="4400" y="14345"/>
                    <a:pt x="4889" y="14432"/>
                    <a:pt x="5385" y="14490"/>
                  </a:cubicBezTo>
                  <a:cubicBezTo>
                    <a:pt x="5886" y="14550"/>
                    <a:pt x="6386" y="14582"/>
                    <a:pt x="6887" y="14582"/>
                  </a:cubicBezTo>
                  <a:cubicBezTo>
                    <a:pt x="7058" y="14582"/>
                    <a:pt x="7228" y="14578"/>
                    <a:pt x="7399" y="14571"/>
                  </a:cubicBezTo>
                  <a:cubicBezTo>
                    <a:pt x="7734" y="14556"/>
                    <a:pt x="8070" y="14520"/>
                    <a:pt x="8398" y="14461"/>
                  </a:cubicBezTo>
                  <a:cubicBezTo>
                    <a:pt x="8551" y="14432"/>
                    <a:pt x="8705" y="14403"/>
                    <a:pt x="8851" y="14359"/>
                  </a:cubicBezTo>
                  <a:cubicBezTo>
                    <a:pt x="8975" y="14323"/>
                    <a:pt x="9099" y="14279"/>
                    <a:pt x="9215" y="14228"/>
                  </a:cubicBezTo>
                  <a:cubicBezTo>
                    <a:pt x="9493" y="14629"/>
                    <a:pt x="9763" y="15030"/>
                    <a:pt x="10047" y="15424"/>
                  </a:cubicBezTo>
                  <a:cubicBezTo>
                    <a:pt x="10981" y="16723"/>
                    <a:pt x="11988" y="17978"/>
                    <a:pt x="13060" y="19167"/>
                  </a:cubicBezTo>
                  <a:lnTo>
                    <a:pt x="13002" y="19182"/>
                  </a:lnTo>
                  <a:cubicBezTo>
                    <a:pt x="12863" y="19226"/>
                    <a:pt x="12732" y="19262"/>
                    <a:pt x="12586" y="19299"/>
                  </a:cubicBezTo>
                  <a:cubicBezTo>
                    <a:pt x="12316" y="19372"/>
                    <a:pt x="12032" y="19437"/>
                    <a:pt x="11754" y="19503"/>
                  </a:cubicBezTo>
                  <a:cubicBezTo>
                    <a:pt x="10853" y="19686"/>
                    <a:pt x="9937" y="19773"/>
                    <a:pt x="9018" y="19773"/>
                  </a:cubicBezTo>
                  <a:cubicBezTo>
                    <a:pt x="8800" y="19773"/>
                    <a:pt x="8581" y="19768"/>
                    <a:pt x="8362" y="19758"/>
                  </a:cubicBezTo>
                  <a:lnTo>
                    <a:pt x="8420" y="19758"/>
                  </a:lnTo>
                  <a:lnTo>
                    <a:pt x="8216" y="19744"/>
                  </a:lnTo>
                  <a:cubicBezTo>
                    <a:pt x="7851" y="19729"/>
                    <a:pt x="7493" y="19700"/>
                    <a:pt x="7136" y="19656"/>
                  </a:cubicBezTo>
                  <a:cubicBezTo>
                    <a:pt x="6764" y="19612"/>
                    <a:pt x="6392" y="19554"/>
                    <a:pt x="6027" y="19496"/>
                  </a:cubicBezTo>
                  <a:cubicBezTo>
                    <a:pt x="5655" y="19437"/>
                    <a:pt x="5297" y="19357"/>
                    <a:pt x="4933" y="19269"/>
                  </a:cubicBezTo>
                  <a:cubicBezTo>
                    <a:pt x="4568" y="19189"/>
                    <a:pt x="4225" y="19087"/>
                    <a:pt x="3882" y="18985"/>
                  </a:cubicBezTo>
                  <a:lnTo>
                    <a:pt x="3896" y="18985"/>
                  </a:lnTo>
                  <a:cubicBezTo>
                    <a:pt x="3203" y="18766"/>
                    <a:pt x="2518" y="18496"/>
                    <a:pt x="1861" y="18182"/>
                  </a:cubicBezTo>
                  <a:lnTo>
                    <a:pt x="1839" y="18182"/>
                  </a:lnTo>
                  <a:cubicBezTo>
                    <a:pt x="1788" y="18182"/>
                    <a:pt x="1781" y="18248"/>
                    <a:pt x="1817" y="18270"/>
                  </a:cubicBezTo>
                  <a:cubicBezTo>
                    <a:pt x="2248" y="18474"/>
                    <a:pt x="2678" y="18671"/>
                    <a:pt x="3116" y="18846"/>
                  </a:cubicBezTo>
                  <a:cubicBezTo>
                    <a:pt x="3583" y="19029"/>
                    <a:pt x="4050" y="19189"/>
                    <a:pt x="4524" y="19342"/>
                  </a:cubicBezTo>
                  <a:cubicBezTo>
                    <a:pt x="4765" y="19415"/>
                    <a:pt x="5013" y="19496"/>
                    <a:pt x="5254" y="19561"/>
                  </a:cubicBezTo>
                  <a:cubicBezTo>
                    <a:pt x="5502" y="19634"/>
                    <a:pt x="5757" y="19700"/>
                    <a:pt x="6005" y="19766"/>
                  </a:cubicBezTo>
                  <a:cubicBezTo>
                    <a:pt x="6253" y="19824"/>
                    <a:pt x="6508" y="19882"/>
                    <a:pt x="6771" y="19933"/>
                  </a:cubicBezTo>
                  <a:cubicBezTo>
                    <a:pt x="7026" y="19977"/>
                    <a:pt x="7282" y="20028"/>
                    <a:pt x="7537" y="20065"/>
                  </a:cubicBezTo>
                  <a:cubicBezTo>
                    <a:pt x="8048" y="20145"/>
                    <a:pt x="8566" y="20203"/>
                    <a:pt x="9084" y="20225"/>
                  </a:cubicBezTo>
                  <a:cubicBezTo>
                    <a:pt x="9343" y="20240"/>
                    <a:pt x="9604" y="20247"/>
                    <a:pt x="9865" y="20247"/>
                  </a:cubicBezTo>
                  <a:cubicBezTo>
                    <a:pt x="10125" y="20247"/>
                    <a:pt x="10386" y="20240"/>
                    <a:pt x="10645" y="20225"/>
                  </a:cubicBezTo>
                  <a:cubicBezTo>
                    <a:pt x="11141" y="20196"/>
                    <a:pt x="11638" y="20130"/>
                    <a:pt x="12119" y="20043"/>
                  </a:cubicBezTo>
                  <a:cubicBezTo>
                    <a:pt x="12375" y="19992"/>
                    <a:pt x="12630" y="19926"/>
                    <a:pt x="12878" y="19846"/>
                  </a:cubicBezTo>
                  <a:cubicBezTo>
                    <a:pt x="12987" y="19809"/>
                    <a:pt x="13090" y="19773"/>
                    <a:pt x="13199" y="19729"/>
                  </a:cubicBezTo>
                  <a:cubicBezTo>
                    <a:pt x="13294" y="19693"/>
                    <a:pt x="13374" y="19656"/>
                    <a:pt x="13462" y="19612"/>
                  </a:cubicBezTo>
                  <a:cubicBezTo>
                    <a:pt x="14235" y="20451"/>
                    <a:pt x="15045" y="21268"/>
                    <a:pt x="15877" y="22049"/>
                  </a:cubicBezTo>
                  <a:cubicBezTo>
                    <a:pt x="16409" y="22545"/>
                    <a:pt x="16956" y="23034"/>
                    <a:pt x="17511" y="23508"/>
                  </a:cubicBezTo>
                  <a:cubicBezTo>
                    <a:pt x="17540" y="23559"/>
                    <a:pt x="17591" y="23596"/>
                    <a:pt x="17642" y="23618"/>
                  </a:cubicBezTo>
                  <a:cubicBezTo>
                    <a:pt x="18131" y="24026"/>
                    <a:pt x="18627" y="24428"/>
                    <a:pt x="19131" y="24814"/>
                  </a:cubicBezTo>
                  <a:cubicBezTo>
                    <a:pt x="20203" y="25639"/>
                    <a:pt x="21319" y="26405"/>
                    <a:pt x="22472" y="27098"/>
                  </a:cubicBezTo>
                  <a:cubicBezTo>
                    <a:pt x="22771" y="27280"/>
                    <a:pt x="23071" y="27456"/>
                    <a:pt x="23377" y="27623"/>
                  </a:cubicBezTo>
                  <a:cubicBezTo>
                    <a:pt x="23661" y="27784"/>
                    <a:pt x="23953" y="27937"/>
                    <a:pt x="24245" y="28090"/>
                  </a:cubicBezTo>
                  <a:cubicBezTo>
                    <a:pt x="24281" y="28104"/>
                    <a:pt x="24318" y="28110"/>
                    <a:pt x="24354" y="28110"/>
                  </a:cubicBezTo>
                  <a:cubicBezTo>
                    <a:pt x="24471" y="28110"/>
                    <a:pt x="24580" y="28041"/>
                    <a:pt x="24625" y="27930"/>
                  </a:cubicBezTo>
                  <a:cubicBezTo>
                    <a:pt x="24646" y="27864"/>
                    <a:pt x="24639" y="27784"/>
                    <a:pt x="24610" y="27718"/>
                  </a:cubicBezTo>
                  <a:cubicBezTo>
                    <a:pt x="24581" y="27653"/>
                    <a:pt x="24522" y="27594"/>
                    <a:pt x="24457" y="27565"/>
                  </a:cubicBezTo>
                  <a:cubicBezTo>
                    <a:pt x="24114" y="27390"/>
                    <a:pt x="23786" y="27200"/>
                    <a:pt x="23457" y="27018"/>
                  </a:cubicBezTo>
                  <a:cubicBezTo>
                    <a:pt x="21633" y="25960"/>
                    <a:pt x="19897" y="24763"/>
                    <a:pt x="18262" y="23435"/>
                  </a:cubicBezTo>
                  <a:cubicBezTo>
                    <a:pt x="18328" y="23399"/>
                    <a:pt x="18386" y="23370"/>
                    <a:pt x="18445" y="23333"/>
                  </a:cubicBezTo>
                  <a:cubicBezTo>
                    <a:pt x="18656" y="23209"/>
                    <a:pt x="18861" y="23078"/>
                    <a:pt x="19065" y="22932"/>
                  </a:cubicBezTo>
                  <a:cubicBezTo>
                    <a:pt x="19444" y="22655"/>
                    <a:pt x="19809" y="22348"/>
                    <a:pt x="20152" y="22013"/>
                  </a:cubicBezTo>
                  <a:cubicBezTo>
                    <a:pt x="20874" y="21312"/>
                    <a:pt x="21524" y="20546"/>
                    <a:pt x="22086" y="19714"/>
                  </a:cubicBezTo>
                  <a:cubicBezTo>
                    <a:pt x="22348" y="19335"/>
                    <a:pt x="22596" y="18941"/>
                    <a:pt x="22815" y="18540"/>
                  </a:cubicBezTo>
                  <a:cubicBezTo>
                    <a:pt x="22925" y="18335"/>
                    <a:pt x="23027" y="18138"/>
                    <a:pt x="23129" y="17934"/>
                  </a:cubicBezTo>
                  <a:cubicBezTo>
                    <a:pt x="23231" y="17730"/>
                    <a:pt x="23333" y="17511"/>
                    <a:pt x="23428" y="17292"/>
                  </a:cubicBezTo>
                  <a:cubicBezTo>
                    <a:pt x="23778" y="16519"/>
                    <a:pt x="24041" y="15709"/>
                    <a:pt x="24223" y="14877"/>
                  </a:cubicBezTo>
                  <a:cubicBezTo>
                    <a:pt x="24231" y="14841"/>
                    <a:pt x="24201" y="14812"/>
                    <a:pt x="24172" y="14804"/>
                  </a:cubicBezTo>
                  <a:lnTo>
                    <a:pt x="24165" y="14804"/>
                  </a:lnTo>
                  <a:cubicBezTo>
                    <a:pt x="24128" y="14812"/>
                    <a:pt x="24107" y="14833"/>
                    <a:pt x="24099" y="14863"/>
                  </a:cubicBezTo>
                  <a:cubicBezTo>
                    <a:pt x="24085" y="14950"/>
                    <a:pt x="24063" y="15045"/>
                    <a:pt x="24034" y="15140"/>
                  </a:cubicBezTo>
                  <a:lnTo>
                    <a:pt x="24034" y="15125"/>
                  </a:lnTo>
                  <a:cubicBezTo>
                    <a:pt x="23778" y="16088"/>
                    <a:pt x="23399" y="17015"/>
                    <a:pt x="22903" y="17883"/>
                  </a:cubicBezTo>
                  <a:cubicBezTo>
                    <a:pt x="22757" y="18138"/>
                    <a:pt x="22604" y="18387"/>
                    <a:pt x="22443" y="18635"/>
                  </a:cubicBezTo>
                  <a:cubicBezTo>
                    <a:pt x="22275" y="18897"/>
                    <a:pt x="22100" y="19153"/>
                    <a:pt x="21918" y="19401"/>
                  </a:cubicBezTo>
                  <a:cubicBezTo>
                    <a:pt x="21728" y="19656"/>
                    <a:pt x="21553" y="19882"/>
                    <a:pt x="21356" y="20108"/>
                  </a:cubicBezTo>
                  <a:cubicBezTo>
                    <a:pt x="21152" y="20342"/>
                    <a:pt x="20947" y="20583"/>
                    <a:pt x="20728" y="20802"/>
                  </a:cubicBezTo>
                  <a:cubicBezTo>
                    <a:pt x="20057" y="21495"/>
                    <a:pt x="19306" y="22093"/>
                    <a:pt x="18489" y="22604"/>
                  </a:cubicBezTo>
                  <a:cubicBezTo>
                    <a:pt x="18357" y="22677"/>
                    <a:pt x="18226" y="22757"/>
                    <a:pt x="18095" y="22830"/>
                  </a:cubicBezTo>
                  <a:cubicBezTo>
                    <a:pt x="17985" y="22896"/>
                    <a:pt x="17868" y="22954"/>
                    <a:pt x="17759" y="23020"/>
                  </a:cubicBezTo>
                  <a:cubicBezTo>
                    <a:pt x="17453" y="22764"/>
                    <a:pt x="17146" y="22509"/>
                    <a:pt x="16847" y="22246"/>
                  </a:cubicBezTo>
                  <a:cubicBezTo>
                    <a:pt x="16205" y="21684"/>
                    <a:pt x="15592" y="21108"/>
                    <a:pt x="14986" y="20510"/>
                  </a:cubicBezTo>
                  <a:lnTo>
                    <a:pt x="14979" y="20502"/>
                  </a:lnTo>
                  <a:cubicBezTo>
                    <a:pt x="14585" y="20116"/>
                    <a:pt x="14206" y="19729"/>
                    <a:pt x="13826" y="19328"/>
                  </a:cubicBezTo>
                  <a:lnTo>
                    <a:pt x="13863" y="19306"/>
                  </a:lnTo>
                  <a:cubicBezTo>
                    <a:pt x="13950" y="19240"/>
                    <a:pt x="14045" y="19167"/>
                    <a:pt x="14126" y="19102"/>
                  </a:cubicBezTo>
                  <a:cubicBezTo>
                    <a:pt x="14293" y="18963"/>
                    <a:pt x="14454" y="18817"/>
                    <a:pt x="14607" y="18664"/>
                  </a:cubicBezTo>
                  <a:cubicBezTo>
                    <a:pt x="14921" y="18343"/>
                    <a:pt x="15213" y="18000"/>
                    <a:pt x="15483" y="17635"/>
                  </a:cubicBezTo>
                  <a:cubicBezTo>
                    <a:pt x="15753" y="17270"/>
                    <a:pt x="15993" y="16891"/>
                    <a:pt x="16220" y="16504"/>
                  </a:cubicBezTo>
                  <a:cubicBezTo>
                    <a:pt x="16453" y="16096"/>
                    <a:pt x="16665" y="15687"/>
                    <a:pt x="16862" y="15257"/>
                  </a:cubicBezTo>
                  <a:cubicBezTo>
                    <a:pt x="17051" y="14833"/>
                    <a:pt x="17226" y="14410"/>
                    <a:pt x="17387" y="13972"/>
                  </a:cubicBezTo>
                  <a:cubicBezTo>
                    <a:pt x="17547" y="13535"/>
                    <a:pt x="17686" y="13090"/>
                    <a:pt x="17810" y="12645"/>
                  </a:cubicBezTo>
                  <a:cubicBezTo>
                    <a:pt x="18058" y="11776"/>
                    <a:pt x="18248" y="10901"/>
                    <a:pt x="18386" y="10011"/>
                  </a:cubicBezTo>
                  <a:cubicBezTo>
                    <a:pt x="18467" y="9544"/>
                    <a:pt x="18525" y="9070"/>
                    <a:pt x="18569" y="8595"/>
                  </a:cubicBezTo>
                  <a:cubicBezTo>
                    <a:pt x="18576" y="8551"/>
                    <a:pt x="18547" y="8522"/>
                    <a:pt x="18503" y="8522"/>
                  </a:cubicBezTo>
                  <a:cubicBezTo>
                    <a:pt x="18474" y="8522"/>
                    <a:pt x="18445" y="8544"/>
                    <a:pt x="18445" y="8581"/>
                  </a:cubicBezTo>
                  <a:cubicBezTo>
                    <a:pt x="18357" y="9544"/>
                    <a:pt x="18189" y="10500"/>
                    <a:pt x="17956" y="11441"/>
                  </a:cubicBezTo>
                  <a:cubicBezTo>
                    <a:pt x="17861" y="11791"/>
                    <a:pt x="17766" y="12141"/>
                    <a:pt x="17657" y="12491"/>
                  </a:cubicBezTo>
                  <a:cubicBezTo>
                    <a:pt x="17598" y="12666"/>
                    <a:pt x="17540" y="12842"/>
                    <a:pt x="17482" y="13017"/>
                  </a:cubicBezTo>
                  <a:cubicBezTo>
                    <a:pt x="17416" y="13192"/>
                    <a:pt x="17350" y="13367"/>
                    <a:pt x="17285" y="13535"/>
                  </a:cubicBezTo>
                  <a:cubicBezTo>
                    <a:pt x="17153" y="13885"/>
                    <a:pt x="17007" y="14228"/>
                    <a:pt x="16854" y="14571"/>
                  </a:cubicBezTo>
                  <a:cubicBezTo>
                    <a:pt x="16701" y="14906"/>
                    <a:pt x="16533" y="15213"/>
                    <a:pt x="16358" y="15534"/>
                  </a:cubicBezTo>
                  <a:cubicBezTo>
                    <a:pt x="16125" y="15957"/>
                    <a:pt x="15862" y="16366"/>
                    <a:pt x="15577" y="16760"/>
                  </a:cubicBezTo>
                  <a:cubicBezTo>
                    <a:pt x="15300" y="17139"/>
                    <a:pt x="15001" y="17496"/>
                    <a:pt x="14673" y="17839"/>
                  </a:cubicBezTo>
                  <a:cubicBezTo>
                    <a:pt x="14461" y="18051"/>
                    <a:pt x="14242" y="18255"/>
                    <a:pt x="14009" y="18452"/>
                  </a:cubicBezTo>
                  <a:cubicBezTo>
                    <a:pt x="13892" y="18554"/>
                    <a:pt x="13775" y="18657"/>
                    <a:pt x="13651" y="18751"/>
                  </a:cubicBezTo>
                  <a:cubicBezTo>
                    <a:pt x="13586" y="18802"/>
                    <a:pt x="13513" y="18861"/>
                    <a:pt x="13440" y="18912"/>
                  </a:cubicBezTo>
                  <a:cubicBezTo>
                    <a:pt x="12010" y="17372"/>
                    <a:pt x="10689" y="15724"/>
                    <a:pt x="9493" y="13994"/>
                  </a:cubicBezTo>
                  <a:cubicBezTo>
                    <a:pt x="9507" y="13980"/>
                    <a:pt x="9529" y="13965"/>
                    <a:pt x="9544" y="13951"/>
                  </a:cubicBezTo>
                  <a:cubicBezTo>
                    <a:pt x="9638" y="13856"/>
                    <a:pt x="9733" y="13761"/>
                    <a:pt x="9821" y="13666"/>
                  </a:cubicBezTo>
                  <a:cubicBezTo>
                    <a:pt x="9981" y="13491"/>
                    <a:pt x="10135" y="13309"/>
                    <a:pt x="10281" y="13119"/>
                  </a:cubicBezTo>
                  <a:cubicBezTo>
                    <a:pt x="10419" y="12922"/>
                    <a:pt x="10550" y="12725"/>
                    <a:pt x="10682" y="12521"/>
                  </a:cubicBezTo>
                  <a:cubicBezTo>
                    <a:pt x="10813" y="12316"/>
                    <a:pt x="10937" y="12090"/>
                    <a:pt x="11061" y="11864"/>
                  </a:cubicBezTo>
                  <a:cubicBezTo>
                    <a:pt x="11287" y="11426"/>
                    <a:pt x="11492" y="10981"/>
                    <a:pt x="11667" y="10521"/>
                  </a:cubicBezTo>
                  <a:cubicBezTo>
                    <a:pt x="11856" y="10062"/>
                    <a:pt x="12017" y="9588"/>
                    <a:pt x="12148" y="9106"/>
                  </a:cubicBezTo>
                  <a:cubicBezTo>
                    <a:pt x="12258" y="8734"/>
                    <a:pt x="12353" y="8362"/>
                    <a:pt x="12440" y="7982"/>
                  </a:cubicBezTo>
                  <a:cubicBezTo>
                    <a:pt x="12520" y="7618"/>
                    <a:pt x="12586" y="7253"/>
                    <a:pt x="12644" y="6888"/>
                  </a:cubicBezTo>
                  <a:cubicBezTo>
                    <a:pt x="12754" y="6166"/>
                    <a:pt x="12820" y="5443"/>
                    <a:pt x="12834" y="4714"/>
                  </a:cubicBezTo>
                  <a:cubicBezTo>
                    <a:pt x="12841" y="4685"/>
                    <a:pt x="12812" y="4655"/>
                    <a:pt x="12776" y="4648"/>
                  </a:cubicBezTo>
                  <a:cubicBezTo>
                    <a:pt x="12739" y="4648"/>
                    <a:pt x="12717" y="4670"/>
                    <a:pt x="12710" y="4699"/>
                  </a:cubicBezTo>
                  <a:cubicBezTo>
                    <a:pt x="12688" y="5764"/>
                    <a:pt x="12542" y="6815"/>
                    <a:pt x="12280" y="7844"/>
                  </a:cubicBezTo>
                  <a:cubicBezTo>
                    <a:pt x="12207" y="8128"/>
                    <a:pt x="12134" y="8406"/>
                    <a:pt x="12046" y="8683"/>
                  </a:cubicBezTo>
                  <a:cubicBezTo>
                    <a:pt x="11959" y="8982"/>
                    <a:pt x="11856" y="9274"/>
                    <a:pt x="11747" y="9558"/>
                  </a:cubicBezTo>
                  <a:cubicBezTo>
                    <a:pt x="11528" y="10120"/>
                    <a:pt x="11273" y="10675"/>
                    <a:pt x="10974" y="11200"/>
                  </a:cubicBezTo>
                  <a:cubicBezTo>
                    <a:pt x="10835" y="11441"/>
                    <a:pt x="10696" y="11681"/>
                    <a:pt x="10543" y="11915"/>
                  </a:cubicBezTo>
                  <a:cubicBezTo>
                    <a:pt x="10397" y="12148"/>
                    <a:pt x="10229" y="12375"/>
                    <a:pt x="10062" y="12601"/>
                  </a:cubicBezTo>
                  <a:cubicBezTo>
                    <a:pt x="9894" y="12827"/>
                    <a:pt x="9726" y="13039"/>
                    <a:pt x="9544" y="13250"/>
                  </a:cubicBezTo>
                  <a:cubicBezTo>
                    <a:pt x="9456" y="13360"/>
                    <a:pt x="9361" y="13462"/>
                    <a:pt x="9274" y="13571"/>
                  </a:cubicBezTo>
                  <a:lnTo>
                    <a:pt x="9230" y="13615"/>
                  </a:lnTo>
                  <a:cubicBezTo>
                    <a:pt x="8756" y="12907"/>
                    <a:pt x="8303" y="12185"/>
                    <a:pt x="7873" y="11448"/>
                  </a:cubicBezTo>
                  <a:lnTo>
                    <a:pt x="7873" y="11448"/>
                  </a:lnTo>
                  <a:lnTo>
                    <a:pt x="7880" y="11470"/>
                  </a:lnTo>
                  <a:cubicBezTo>
                    <a:pt x="7180" y="10281"/>
                    <a:pt x="6560" y="9048"/>
                    <a:pt x="6005" y="7785"/>
                  </a:cubicBezTo>
                  <a:cubicBezTo>
                    <a:pt x="5764" y="7238"/>
                    <a:pt x="5545" y="6676"/>
                    <a:pt x="5341" y="6115"/>
                  </a:cubicBezTo>
                  <a:cubicBezTo>
                    <a:pt x="5458" y="5991"/>
                    <a:pt x="5553" y="5859"/>
                    <a:pt x="5640" y="5721"/>
                  </a:cubicBezTo>
                  <a:cubicBezTo>
                    <a:pt x="5742" y="5553"/>
                    <a:pt x="5830" y="5378"/>
                    <a:pt x="5910" y="5195"/>
                  </a:cubicBezTo>
                  <a:cubicBezTo>
                    <a:pt x="6049" y="4845"/>
                    <a:pt x="6166" y="4480"/>
                    <a:pt x="6239" y="4108"/>
                  </a:cubicBezTo>
                  <a:cubicBezTo>
                    <a:pt x="6392" y="3357"/>
                    <a:pt x="6487" y="2591"/>
                    <a:pt x="6516" y="1825"/>
                  </a:cubicBezTo>
                  <a:cubicBezTo>
                    <a:pt x="6523" y="1803"/>
                    <a:pt x="6501" y="1781"/>
                    <a:pt x="6472" y="1773"/>
                  </a:cubicBezTo>
                  <a:cubicBezTo>
                    <a:pt x="6443" y="1773"/>
                    <a:pt x="6421" y="1795"/>
                    <a:pt x="6421" y="1817"/>
                  </a:cubicBezTo>
                  <a:cubicBezTo>
                    <a:pt x="6392" y="2445"/>
                    <a:pt x="6304" y="3065"/>
                    <a:pt x="6158" y="3678"/>
                  </a:cubicBezTo>
                  <a:cubicBezTo>
                    <a:pt x="6085" y="3955"/>
                    <a:pt x="5998" y="4232"/>
                    <a:pt x="5896" y="4495"/>
                  </a:cubicBezTo>
                  <a:cubicBezTo>
                    <a:pt x="5793" y="4750"/>
                    <a:pt x="5677" y="4998"/>
                    <a:pt x="5545" y="5239"/>
                  </a:cubicBezTo>
                  <a:cubicBezTo>
                    <a:pt x="5443" y="5421"/>
                    <a:pt x="5334" y="5589"/>
                    <a:pt x="5217" y="5757"/>
                  </a:cubicBezTo>
                  <a:cubicBezTo>
                    <a:pt x="5020" y="5188"/>
                    <a:pt x="4838" y="4612"/>
                    <a:pt x="4684" y="4028"/>
                  </a:cubicBezTo>
                  <a:lnTo>
                    <a:pt x="4684" y="4021"/>
                  </a:lnTo>
                  <a:cubicBezTo>
                    <a:pt x="4684" y="4013"/>
                    <a:pt x="4684" y="4013"/>
                    <a:pt x="4684" y="4006"/>
                  </a:cubicBezTo>
                  <a:cubicBezTo>
                    <a:pt x="4327" y="2707"/>
                    <a:pt x="4093" y="1379"/>
                    <a:pt x="3991" y="37"/>
                  </a:cubicBezTo>
                  <a:cubicBezTo>
                    <a:pt x="3991" y="15"/>
                    <a:pt x="3969" y="1"/>
                    <a:pt x="394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50"/>
          <p:cNvGrpSpPr/>
          <p:nvPr/>
        </p:nvGrpSpPr>
        <p:grpSpPr>
          <a:xfrm rot="7656128" flipH="1">
            <a:off x="1008265" y="-293465"/>
            <a:ext cx="1389391" cy="2896492"/>
            <a:chOff x="1117397" y="404909"/>
            <a:chExt cx="1041999" cy="2172279"/>
          </a:xfrm>
        </p:grpSpPr>
        <p:sp>
          <p:nvSpPr>
            <p:cNvPr id="790" name="Google Shape;790;p50"/>
            <p:cNvSpPr/>
            <p:nvPr/>
          </p:nvSpPr>
          <p:spPr>
            <a:xfrm>
              <a:off x="1117397" y="1040426"/>
              <a:ext cx="680275" cy="856443"/>
            </a:xfrm>
            <a:custGeom>
              <a:avLst/>
              <a:gdLst/>
              <a:ahLst/>
              <a:cxnLst/>
              <a:rect l="l" t="t" r="r" b="b"/>
              <a:pathLst>
                <a:path w="20829" h="26223" extrusionOk="0">
                  <a:moveTo>
                    <a:pt x="252" y="0"/>
                  </a:moveTo>
                  <a:cubicBezTo>
                    <a:pt x="83" y="0"/>
                    <a:pt x="1" y="200"/>
                    <a:pt x="123" y="322"/>
                  </a:cubicBezTo>
                  <a:cubicBezTo>
                    <a:pt x="378" y="613"/>
                    <a:pt x="655" y="891"/>
                    <a:pt x="932" y="1161"/>
                  </a:cubicBezTo>
                  <a:cubicBezTo>
                    <a:pt x="1042" y="1270"/>
                    <a:pt x="1151" y="1379"/>
                    <a:pt x="1261" y="1489"/>
                  </a:cubicBezTo>
                  <a:cubicBezTo>
                    <a:pt x="1596" y="1825"/>
                    <a:pt x="1903" y="2189"/>
                    <a:pt x="2187" y="2576"/>
                  </a:cubicBezTo>
                  <a:cubicBezTo>
                    <a:pt x="2917" y="3561"/>
                    <a:pt x="3530" y="4699"/>
                    <a:pt x="4062" y="6064"/>
                  </a:cubicBezTo>
                  <a:cubicBezTo>
                    <a:pt x="4551" y="7326"/>
                    <a:pt x="4909" y="8624"/>
                    <a:pt x="5237" y="9836"/>
                  </a:cubicBezTo>
                  <a:cubicBezTo>
                    <a:pt x="5325" y="10164"/>
                    <a:pt x="5412" y="10492"/>
                    <a:pt x="5500" y="10813"/>
                  </a:cubicBezTo>
                  <a:cubicBezTo>
                    <a:pt x="5580" y="11142"/>
                    <a:pt x="5668" y="11470"/>
                    <a:pt x="5755" y="11791"/>
                  </a:cubicBezTo>
                  <a:cubicBezTo>
                    <a:pt x="5937" y="12491"/>
                    <a:pt x="6120" y="13119"/>
                    <a:pt x="6310" y="13717"/>
                  </a:cubicBezTo>
                  <a:cubicBezTo>
                    <a:pt x="6682" y="14928"/>
                    <a:pt x="7156" y="16103"/>
                    <a:pt x="7740" y="17234"/>
                  </a:cubicBezTo>
                  <a:cubicBezTo>
                    <a:pt x="8258" y="18233"/>
                    <a:pt x="8885" y="19182"/>
                    <a:pt x="9615" y="20050"/>
                  </a:cubicBezTo>
                  <a:cubicBezTo>
                    <a:pt x="10308" y="20860"/>
                    <a:pt x="11081" y="21604"/>
                    <a:pt x="11935" y="22253"/>
                  </a:cubicBezTo>
                  <a:cubicBezTo>
                    <a:pt x="12781" y="22903"/>
                    <a:pt x="13693" y="23479"/>
                    <a:pt x="14649" y="23968"/>
                  </a:cubicBezTo>
                  <a:cubicBezTo>
                    <a:pt x="16232" y="24785"/>
                    <a:pt x="18078" y="25478"/>
                    <a:pt x="20442" y="26164"/>
                  </a:cubicBezTo>
                  <a:lnTo>
                    <a:pt x="20479" y="26164"/>
                  </a:lnTo>
                  <a:cubicBezTo>
                    <a:pt x="20515" y="26201"/>
                    <a:pt x="20559" y="26222"/>
                    <a:pt x="20610" y="26222"/>
                  </a:cubicBezTo>
                  <a:cubicBezTo>
                    <a:pt x="20639" y="26222"/>
                    <a:pt x="20676" y="26215"/>
                    <a:pt x="20697" y="26201"/>
                  </a:cubicBezTo>
                  <a:cubicBezTo>
                    <a:pt x="20792" y="26142"/>
                    <a:pt x="20829" y="26033"/>
                    <a:pt x="20778" y="25938"/>
                  </a:cubicBezTo>
                  <a:cubicBezTo>
                    <a:pt x="20537" y="25471"/>
                    <a:pt x="20296" y="24982"/>
                    <a:pt x="20077" y="24479"/>
                  </a:cubicBezTo>
                  <a:cubicBezTo>
                    <a:pt x="19895" y="24077"/>
                    <a:pt x="19712" y="23640"/>
                    <a:pt x="19479" y="23056"/>
                  </a:cubicBezTo>
                  <a:lnTo>
                    <a:pt x="19472" y="23041"/>
                  </a:lnTo>
                  <a:cubicBezTo>
                    <a:pt x="19464" y="23019"/>
                    <a:pt x="19457" y="23012"/>
                    <a:pt x="19457" y="22998"/>
                  </a:cubicBezTo>
                  <a:cubicBezTo>
                    <a:pt x="19129" y="22144"/>
                    <a:pt x="18815" y="21261"/>
                    <a:pt x="18516" y="20400"/>
                  </a:cubicBezTo>
                  <a:cubicBezTo>
                    <a:pt x="18304" y="19817"/>
                    <a:pt x="18093" y="19218"/>
                    <a:pt x="17874" y="18627"/>
                  </a:cubicBezTo>
                  <a:cubicBezTo>
                    <a:pt x="17567" y="17788"/>
                    <a:pt x="17290" y="17095"/>
                    <a:pt x="17013" y="16453"/>
                  </a:cubicBezTo>
                  <a:cubicBezTo>
                    <a:pt x="16728" y="15811"/>
                    <a:pt x="16415" y="15154"/>
                    <a:pt x="16086" y="14527"/>
                  </a:cubicBezTo>
                  <a:cubicBezTo>
                    <a:pt x="15444" y="13294"/>
                    <a:pt x="14707" y="12105"/>
                    <a:pt x="13883" y="10981"/>
                  </a:cubicBezTo>
                  <a:cubicBezTo>
                    <a:pt x="13051" y="9850"/>
                    <a:pt x="12139" y="8785"/>
                    <a:pt x="11154" y="7785"/>
                  </a:cubicBezTo>
                  <a:cubicBezTo>
                    <a:pt x="10680" y="7304"/>
                    <a:pt x="10155" y="6815"/>
                    <a:pt x="9600" y="6319"/>
                  </a:cubicBezTo>
                  <a:cubicBezTo>
                    <a:pt x="9126" y="5896"/>
                    <a:pt x="8659" y="5487"/>
                    <a:pt x="8214" y="5108"/>
                  </a:cubicBezTo>
                  <a:cubicBezTo>
                    <a:pt x="7360" y="4371"/>
                    <a:pt x="6229" y="3408"/>
                    <a:pt x="5011" y="2525"/>
                  </a:cubicBezTo>
                  <a:cubicBezTo>
                    <a:pt x="4259" y="1970"/>
                    <a:pt x="3479" y="1467"/>
                    <a:pt x="2669" y="1007"/>
                  </a:cubicBezTo>
                  <a:cubicBezTo>
                    <a:pt x="1917" y="584"/>
                    <a:pt x="1129" y="249"/>
                    <a:pt x="305" y="8"/>
                  </a:cubicBezTo>
                  <a:cubicBezTo>
                    <a:pt x="290" y="0"/>
                    <a:pt x="276" y="0"/>
                    <a:pt x="254" y="0"/>
                  </a:cubicBezTo>
                  <a:lnTo>
                    <a:pt x="261" y="0"/>
                  </a:lnTo>
                  <a:cubicBezTo>
                    <a:pt x="258" y="0"/>
                    <a:pt x="255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1385399" y="404909"/>
              <a:ext cx="313373" cy="1024218"/>
            </a:xfrm>
            <a:custGeom>
              <a:avLst/>
              <a:gdLst/>
              <a:ahLst/>
              <a:cxnLst/>
              <a:rect l="l" t="t" r="r" b="b"/>
              <a:pathLst>
                <a:path w="9595" h="31360" extrusionOk="0">
                  <a:moveTo>
                    <a:pt x="548" y="1"/>
                  </a:moveTo>
                  <a:cubicBezTo>
                    <a:pt x="533" y="1"/>
                    <a:pt x="526" y="1"/>
                    <a:pt x="511" y="8"/>
                  </a:cubicBezTo>
                  <a:cubicBezTo>
                    <a:pt x="475" y="16"/>
                    <a:pt x="446" y="37"/>
                    <a:pt x="424" y="74"/>
                  </a:cubicBezTo>
                  <a:cubicBezTo>
                    <a:pt x="402" y="110"/>
                    <a:pt x="395" y="147"/>
                    <a:pt x="402" y="183"/>
                  </a:cubicBezTo>
                  <a:cubicBezTo>
                    <a:pt x="402" y="220"/>
                    <a:pt x="416" y="249"/>
                    <a:pt x="416" y="286"/>
                  </a:cubicBezTo>
                  <a:lnTo>
                    <a:pt x="416" y="264"/>
                  </a:lnTo>
                  <a:lnTo>
                    <a:pt x="416" y="264"/>
                  </a:lnTo>
                  <a:cubicBezTo>
                    <a:pt x="519" y="1270"/>
                    <a:pt x="453" y="2277"/>
                    <a:pt x="373" y="3204"/>
                  </a:cubicBezTo>
                  <a:cubicBezTo>
                    <a:pt x="343" y="3569"/>
                    <a:pt x="307" y="3934"/>
                    <a:pt x="271" y="4306"/>
                  </a:cubicBezTo>
                  <a:cubicBezTo>
                    <a:pt x="212" y="4904"/>
                    <a:pt x="146" y="5531"/>
                    <a:pt x="110" y="6144"/>
                  </a:cubicBezTo>
                  <a:cubicBezTo>
                    <a:pt x="1" y="8056"/>
                    <a:pt x="95" y="9982"/>
                    <a:pt x="409" y="11879"/>
                  </a:cubicBezTo>
                  <a:cubicBezTo>
                    <a:pt x="723" y="13761"/>
                    <a:pt x="1219" y="15614"/>
                    <a:pt x="1876" y="17417"/>
                  </a:cubicBezTo>
                  <a:cubicBezTo>
                    <a:pt x="2510" y="19153"/>
                    <a:pt x="3276" y="20838"/>
                    <a:pt x="4174" y="22458"/>
                  </a:cubicBezTo>
                  <a:cubicBezTo>
                    <a:pt x="4539" y="23129"/>
                    <a:pt x="4955" y="23823"/>
                    <a:pt x="5392" y="24523"/>
                  </a:cubicBezTo>
                  <a:cubicBezTo>
                    <a:pt x="5823" y="25201"/>
                    <a:pt x="6282" y="25873"/>
                    <a:pt x="6684" y="26449"/>
                  </a:cubicBezTo>
                  <a:cubicBezTo>
                    <a:pt x="7530" y="27675"/>
                    <a:pt x="8413" y="28937"/>
                    <a:pt x="8982" y="30382"/>
                  </a:cubicBezTo>
                  <a:cubicBezTo>
                    <a:pt x="9055" y="30571"/>
                    <a:pt x="9128" y="30768"/>
                    <a:pt x="9194" y="30973"/>
                  </a:cubicBezTo>
                  <a:lnTo>
                    <a:pt x="9194" y="31067"/>
                  </a:lnTo>
                  <a:lnTo>
                    <a:pt x="9201" y="31170"/>
                  </a:lnTo>
                  <a:cubicBezTo>
                    <a:pt x="9201" y="31221"/>
                    <a:pt x="9223" y="31264"/>
                    <a:pt x="9259" y="31301"/>
                  </a:cubicBezTo>
                  <a:cubicBezTo>
                    <a:pt x="9288" y="31337"/>
                    <a:pt x="9340" y="31359"/>
                    <a:pt x="9383" y="31359"/>
                  </a:cubicBezTo>
                  <a:cubicBezTo>
                    <a:pt x="9485" y="31359"/>
                    <a:pt x="9573" y="31279"/>
                    <a:pt x="9580" y="31177"/>
                  </a:cubicBezTo>
                  <a:cubicBezTo>
                    <a:pt x="9595" y="30433"/>
                    <a:pt x="9580" y="29681"/>
                    <a:pt x="9515" y="28937"/>
                  </a:cubicBezTo>
                  <a:cubicBezTo>
                    <a:pt x="9500" y="28667"/>
                    <a:pt x="9478" y="28390"/>
                    <a:pt x="9464" y="28120"/>
                  </a:cubicBezTo>
                  <a:lnTo>
                    <a:pt x="9464" y="28025"/>
                  </a:lnTo>
                  <a:cubicBezTo>
                    <a:pt x="9434" y="27551"/>
                    <a:pt x="9412" y="27069"/>
                    <a:pt x="9398" y="26588"/>
                  </a:cubicBezTo>
                  <a:cubicBezTo>
                    <a:pt x="9391" y="26223"/>
                    <a:pt x="9391" y="25858"/>
                    <a:pt x="9391" y="25501"/>
                  </a:cubicBezTo>
                  <a:lnTo>
                    <a:pt x="9391" y="25136"/>
                  </a:lnTo>
                  <a:cubicBezTo>
                    <a:pt x="9376" y="23348"/>
                    <a:pt x="9347" y="21437"/>
                    <a:pt x="9143" y="19569"/>
                  </a:cubicBezTo>
                  <a:cubicBezTo>
                    <a:pt x="9048" y="18642"/>
                    <a:pt x="8902" y="17730"/>
                    <a:pt x="8712" y="16818"/>
                  </a:cubicBezTo>
                  <a:cubicBezTo>
                    <a:pt x="8515" y="15914"/>
                    <a:pt x="8252" y="15031"/>
                    <a:pt x="7924" y="14163"/>
                  </a:cubicBezTo>
                  <a:cubicBezTo>
                    <a:pt x="7596" y="13316"/>
                    <a:pt x="7224" y="12484"/>
                    <a:pt x="6808" y="11675"/>
                  </a:cubicBezTo>
                  <a:cubicBezTo>
                    <a:pt x="6443" y="10952"/>
                    <a:pt x="6027" y="10172"/>
                    <a:pt x="5524" y="9289"/>
                  </a:cubicBezTo>
                  <a:cubicBezTo>
                    <a:pt x="5159" y="8639"/>
                    <a:pt x="4772" y="7990"/>
                    <a:pt x="4400" y="7355"/>
                  </a:cubicBezTo>
                  <a:cubicBezTo>
                    <a:pt x="3933" y="6567"/>
                    <a:pt x="3452" y="5743"/>
                    <a:pt x="2999" y="4926"/>
                  </a:cubicBezTo>
                  <a:cubicBezTo>
                    <a:pt x="2051" y="3233"/>
                    <a:pt x="1343" y="1781"/>
                    <a:pt x="789" y="358"/>
                  </a:cubicBezTo>
                  <a:lnTo>
                    <a:pt x="752" y="271"/>
                  </a:lnTo>
                  <a:cubicBezTo>
                    <a:pt x="730" y="205"/>
                    <a:pt x="708" y="147"/>
                    <a:pt x="679" y="81"/>
                  </a:cubicBezTo>
                  <a:cubicBezTo>
                    <a:pt x="657" y="30"/>
                    <a:pt x="606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1855529" y="1165021"/>
              <a:ext cx="231167" cy="884596"/>
            </a:xfrm>
            <a:custGeom>
              <a:avLst/>
              <a:gdLst/>
              <a:ahLst/>
              <a:cxnLst/>
              <a:rect l="l" t="t" r="r" b="b"/>
              <a:pathLst>
                <a:path w="7078" h="27085" extrusionOk="0">
                  <a:moveTo>
                    <a:pt x="5501" y="1"/>
                  </a:moveTo>
                  <a:cubicBezTo>
                    <a:pt x="5434" y="1"/>
                    <a:pt x="5376" y="43"/>
                    <a:pt x="5356" y="111"/>
                  </a:cubicBezTo>
                  <a:cubicBezTo>
                    <a:pt x="5210" y="556"/>
                    <a:pt x="5093" y="1015"/>
                    <a:pt x="4998" y="1475"/>
                  </a:cubicBezTo>
                  <a:cubicBezTo>
                    <a:pt x="4884" y="1995"/>
                    <a:pt x="4784" y="2418"/>
                    <a:pt x="4685" y="2818"/>
                  </a:cubicBezTo>
                  <a:lnTo>
                    <a:pt x="4685" y="2818"/>
                  </a:lnTo>
                  <a:cubicBezTo>
                    <a:pt x="4480" y="3577"/>
                    <a:pt x="4247" y="4350"/>
                    <a:pt x="3992" y="5116"/>
                  </a:cubicBezTo>
                  <a:cubicBezTo>
                    <a:pt x="3714" y="5933"/>
                    <a:pt x="3415" y="6728"/>
                    <a:pt x="3160" y="7400"/>
                  </a:cubicBezTo>
                  <a:cubicBezTo>
                    <a:pt x="2905" y="8071"/>
                    <a:pt x="2635" y="8757"/>
                    <a:pt x="2372" y="9413"/>
                  </a:cubicBezTo>
                  <a:cubicBezTo>
                    <a:pt x="2051" y="10238"/>
                    <a:pt x="1715" y="11084"/>
                    <a:pt x="1402" y="11930"/>
                  </a:cubicBezTo>
                  <a:cubicBezTo>
                    <a:pt x="1256" y="12310"/>
                    <a:pt x="1117" y="12696"/>
                    <a:pt x="978" y="13076"/>
                  </a:cubicBezTo>
                  <a:cubicBezTo>
                    <a:pt x="847" y="13455"/>
                    <a:pt x="708" y="13864"/>
                    <a:pt x="584" y="14287"/>
                  </a:cubicBezTo>
                  <a:cubicBezTo>
                    <a:pt x="351" y="15090"/>
                    <a:pt x="198" y="15921"/>
                    <a:pt x="110" y="16753"/>
                  </a:cubicBezTo>
                  <a:cubicBezTo>
                    <a:pt x="37" y="17563"/>
                    <a:pt x="1" y="18373"/>
                    <a:pt x="23" y="19183"/>
                  </a:cubicBezTo>
                  <a:cubicBezTo>
                    <a:pt x="30" y="19890"/>
                    <a:pt x="66" y="20656"/>
                    <a:pt x="132" y="21590"/>
                  </a:cubicBezTo>
                  <a:lnTo>
                    <a:pt x="132" y="21619"/>
                  </a:lnTo>
                  <a:cubicBezTo>
                    <a:pt x="205" y="22670"/>
                    <a:pt x="278" y="23750"/>
                    <a:pt x="293" y="24815"/>
                  </a:cubicBezTo>
                  <a:cubicBezTo>
                    <a:pt x="300" y="25523"/>
                    <a:pt x="278" y="26172"/>
                    <a:pt x="227" y="26800"/>
                  </a:cubicBezTo>
                  <a:cubicBezTo>
                    <a:pt x="241" y="26843"/>
                    <a:pt x="256" y="26895"/>
                    <a:pt x="278" y="26938"/>
                  </a:cubicBezTo>
                  <a:cubicBezTo>
                    <a:pt x="314" y="27026"/>
                    <a:pt x="402" y="27084"/>
                    <a:pt x="497" y="27084"/>
                  </a:cubicBezTo>
                  <a:cubicBezTo>
                    <a:pt x="526" y="27084"/>
                    <a:pt x="555" y="27077"/>
                    <a:pt x="584" y="27062"/>
                  </a:cubicBezTo>
                  <a:cubicBezTo>
                    <a:pt x="643" y="27040"/>
                    <a:pt x="687" y="26989"/>
                    <a:pt x="716" y="26938"/>
                  </a:cubicBezTo>
                  <a:lnTo>
                    <a:pt x="876" y="26646"/>
                  </a:lnTo>
                  <a:lnTo>
                    <a:pt x="854" y="26676"/>
                  </a:lnTo>
                  <a:cubicBezTo>
                    <a:pt x="1205" y="26099"/>
                    <a:pt x="1591" y="25537"/>
                    <a:pt x="2007" y="25005"/>
                  </a:cubicBezTo>
                  <a:cubicBezTo>
                    <a:pt x="2365" y="24538"/>
                    <a:pt x="2751" y="24078"/>
                    <a:pt x="3123" y="23640"/>
                  </a:cubicBezTo>
                  <a:lnTo>
                    <a:pt x="3350" y="23371"/>
                  </a:lnTo>
                  <a:cubicBezTo>
                    <a:pt x="3780" y="22853"/>
                    <a:pt x="4240" y="22291"/>
                    <a:pt x="4641" y="21700"/>
                  </a:cubicBezTo>
                  <a:cubicBezTo>
                    <a:pt x="4845" y="21408"/>
                    <a:pt x="5035" y="21101"/>
                    <a:pt x="5210" y="20780"/>
                  </a:cubicBezTo>
                  <a:cubicBezTo>
                    <a:pt x="5385" y="20459"/>
                    <a:pt x="5546" y="20116"/>
                    <a:pt x="5721" y="19708"/>
                  </a:cubicBezTo>
                  <a:cubicBezTo>
                    <a:pt x="6363" y="18227"/>
                    <a:pt x="6771" y="16658"/>
                    <a:pt x="6932" y="15060"/>
                  </a:cubicBezTo>
                  <a:cubicBezTo>
                    <a:pt x="7078" y="13703"/>
                    <a:pt x="7071" y="12208"/>
                    <a:pt x="6910" y="10486"/>
                  </a:cubicBezTo>
                  <a:cubicBezTo>
                    <a:pt x="6837" y="9705"/>
                    <a:pt x="6728" y="8910"/>
                    <a:pt x="6626" y="8209"/>
                  </a:cubicBezTo>
                  <a:cubicBezTo>
                    <a:pt x="6545" y="7677"/>
                    <a:pt x="6465" y="7144"/>
                    <a:pt x="6385" y="6619"/>
                  </a:cubicBezTo>
                  <a:lnTo>
                    <a:pt x="6275" y="5918"/>
                  </a:lnTo>
                  <a:cubicBezTo>
                    <a:pt x="6042" y="4437"/>
                    <a:pt x="5816" y="2839"/>
                    <a:pt x="5728" y="1249"/>
                  </a:cubicBezTo>
                  <a:cubicBezTo>
                    <a:pt x="5706" y="913"/>
                    <a:pt x="5692" y="614"/>
                    <a:pt x="5692" y="337"/>
                  </a:cubicBezTo>
                  <a:lnTo>
                    <a:pt x="5692" y="257"/>
                  </a:lnTo>
                  <a:lnTo>
                    <a:pt x="5692" y="198"/>
                  </a:lnTo>
                  <a:cubicBezTo>
                    <a:pt x="5699" y="118"/>
                    <a:pt x="5655" y="45"/>
                    <a:pt x="5582" y="16"/>
                  </a:cubicBezTo>
                  <a:cubicBezTo>
                    <a:pt x="5560" y="9"/>
                    <a:pt x="5538" y="1"/>
                    <a:pt x="5517" y="1"/>
                  </a:cubicBezTo>
                  <a:cubicBezTo>
                    <a:pt x="5511" y="1"/>
                    <a:pt x="5506" y="1"/>
                    <a:pt x="5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913923" y="1876079"/>
              <a:ext cx="245473" cy="349593"/>
            </a:xfrm>
            <a:custGeom>
              <a:avLst/>
              <a:gdLst/>
              <a:ahLst/>
              <a:cxnLst/>
              <a:rect l="l" t="t" r="r" b="b"/>
              <a:pathLst>
                <a:path w="7516" h="10704" extrusionOk="0">
                  <a:moveTo>
                    <a:pt x="7340" y="1"/>
                  </a:moveTo>
                  <a:cubicBezTo>
                    <a:pt x="7282" y="1"/>
                    <a:pt x="7238" y="23"/>
                    <a:pt x="7201" y="66"/>
                  </a:cubicBezTo>
                  <a:cubicBezTo>
                    <a:pt x="6844" y="548"/>
                    <a:pt x="6450" y="1008"/>
                    <a:pt x="6027" y="1438"/>
                  </a:cubicBezTo>
                  <a:lnTo>
                    <a:pt x="6005" y="1460"/>
                  </a:lnTo>
                  <a:cubicBezTo>
                    <a:pt x="5421" y="2044"/>
                    <a:pt x="4779" y="2591"/>
                    <a:pt x="4166" y="3123"/>
                  </a:cubicBezTo>
                  <a:cubicBezTo>
                    <a:pt x="3692" y="3532"/>
                    <a:pt x="3203" y="3948"/>
                    <a:pt x="2744" y="4386"/>
                  </a:cubicBezTo>
                  <a:cubicBezTo>
                    <a:pt x="2226" y="4860"/>
                    <a:pt x="1751" y="5378"/>
                    <a:pt x="1328" y="5940"/>
                  </a:cubicBezTo>
                  <a:cubicBezTo>
                    <a:pt x="905" y="6501"/>
                    <a:pt x="577" y="7129"/>
                    <a:pt x="343" y="7793"/>
                  </a:cubicBezTo>
                  <a:cubicBezTo>
                    <a:pt x="205" y="8201"/>
                    <a:pt x="110" y="8625"/>
                    <a:pt x="51" y="9055"/>
                  </a:cubicBezTo>
                  <a:cubicBezTo>
                    <a:pt x="22" y="9318"/>
                    <a:pt x="0" y="9580"/>
                    <a:pt x="0" y="9850"/>
                  </a:cubicBezTo>
                  <a:cubicBezTo>
                    <a:pt x="29" y="9916"/>
                    <a:pt x="66" y="9989"/>
                    <a:pt x="95" y="10062"/>
                  </a:cubicBezTo>
                  <a:lnTo>
                    <a:pt x="139" y="10157"/>
                  </a:lnTo>
                  <a:cubicBezTo>
                    <a:pt x="219" y="10339"/>
                    <a:pt x="299" y="10522"/>
                    <a:pt x="372" y="10704"/>
                  </a:cubicBezTo>
                  <a:lnTo>
                    <a:pt x="387" y="10697"/>
                  </a:lnTo>
                  <a:cubicBezTo>
                    <a:pt x="810" y="10507"/>
                    <a:pt x="1262" y="10288"/>
                    <a:pt x="1759" y="10018"/>
                  </a:cubicBezTo>
                  <a:cubicBezTo>
                    <a:pt x="2262" y="9748"/>
                    <a:pt x="2700" y="9493"/>
                    <a:pt x="3123" y="9216"/>
                  </a:cubicBezTo>
                  <a:cubicBezTo>
                    <a:pt x="4086" y="8574"/>
                    <a:pt x="4830" y="7902"/>
                    <a:pt x="5392" y="7151"/>
                  </a:cubicBezTo>
                  <a:cubicBezTo>
                    <a:pt x="6589" y="5560"/>
                    <a:pt x="6931" y="3517"/>
                    <a:pt x="7238" y="1715"/>
                  </a:cubicBezTo>
                  <a:lnTo>
                    <a:pt x="7274" y="1467"/>
                  </a:lnTo>
                  <a:cubicBezTo>
                    <a:pt x="7347" y="1051"/>
                    <a:pt x="7420" y="614"/>
                    <a:pt x="7501" y="190"/>
                  </a:cubicBezTo>
                  <a:cubicBezTo>
                    <a:pt x="7515" y="88"/>
                    <a:pt x="7435" y="1"/>
                    <a:pt x="7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224813" y="543842"/>
              <a:ext cx="932214" cy="2033346"/>
            </a:xfrm>
            <a:custGeom>
              <a:avLst/>
              <a:gdLst/>
              <a:ahLst/>
              <a:cxnLst/>
              <a:rect l="l" t="t" r="r" b="b"/>
              <a:pathLst>
                <a:path w="28543" h="62258" extrusionOk="0">
                  <a:moveTo>
                    <a:pt x="6267" y="1"/>
                  </a:moveTo>
                  <a:lnTo>
                    <a:pt x="6267" y="8"/>
                  </a:lnTo>
                  <a:cubicBezTo>
                    <a:pt x="6262" y="7"/>
                    <a:pt x="6257" y="6"/>
                    <a:pt x="6253" y="6"/>
                  </a:cubicBezTo>
                  <a:cubicBezTo>
                    <a:pt x="6231" y="6"/>
                    <a:pt x="6214" y="19"/>
                    <a:pt x="6202" y="37"/>
                  </a:cubicBezTo>
                  <a:cubicBezTo>
                    <a:pt x="6187" y="59"/>
                    <a:pt x="6187" y="81"/>
                    <a:pt x="6194" y="103"/>
                  </a:cubicBezTo>
                  <a:cubicBezTo>
                    <a:pt x="6530" y="934"/>
                    <a:pt x="6880" y="1861"/>
                    <a:pt x="7260" y="2926"/>
                  </a:cubicBezTo>
                  <a:cubicBezTo>
                    <a:pt x="7595" y="3860"/>
                    <a:pt x="7916" y="4831"/>
                    <a:pt x="8230" y="5815"/>
                  </a:cubicBezTo>
                  <a:cubicBezTo>
                    <a:pt x="8828" y="7712"/>
                    <a:pt x="9375" y="9653"/>
                    <a:pt x="9923" y="11762"/>
                  </a:cubicBezTo>
                  <a:lnTo>
                    <a:pt x="9930" y="11791"/>
                  </a:lnTo>
                  <a:lnTo>
                    <a:pt x="10025" y="12185"/>
                  </a:lnTo>
                  <a:lnTo>
                    <a:pt x="10032" y="12207"/>
                  </a:lnTo>
                  <a:lnTo>
                    <a:pt x="10069" y="12338"/>
                  </a:lnTo>
                  <a:lnTo>
                    <a:pt x="10105" y="12491"/>
                  </a:lnTo>
                  <a:lnTo>
                    <a:pt x="10156" y="12688"/>
                  </a:lnTo>
                  <a:lnTo>
                    <a:pt x="10222" y="12944"/>
                  </a:lnTo>
                  <a:lnTo>
                    <a:pt x="10302" y="13272"/>
                  </a:lnTo>
                  <a:lnTo>
                    <a:pt x="10382" y="13600"/>
                  </a:lnTo>
                  <a:cubicBezTo>
                    <a:pt x="10441" y="13819"/>
                    <a:pt x="10492" y="14045"/>
                    <a:pt x="10550" y="14264"/>
                  </a:cubicBezTo>
                  <a:cubicBezTo>
                    <a:pt x="10674" y="14746"/>
                    <a:pt x="10791" y="15227"/>
                    <a:pt x="10908" y="15709"/>
                  </a:cubicBezTo>
                  <a:lnTo>
                    <a:pt x="11148" y="16694"/>
                  </a:lnTo>
                  <a:cubicBezTo>
                    <a:pt x="11294" y="17285"/>
                    <a:pt x="11440" y="17883"/>
                    <a:pt x="11586" y="18474"/>
                  </a:cubicBezTo>
                  <a:cubicBezTo>
                    <a:pt x="11790" y="19328"/>
                    <a:pt x="12009" y="20181"/>
                    <a:pt x="12272" y="21203"/>
                  </a:cubicBezTo>
                  <a:cubicBezTo>
                    <a:pt x="12520" y="22159"/>
                    <a:pt x="12761" y="23049"/>
                    <a:pt x="13002" y="23910"/>
                  </a:cubicBezTo>
                  <a:lnTo>
                    <a:pt x="13023" y="23983"/>
                  </a:lnTo>
                  <a:cubicBezTo>
                    <a:pt x="13286" y="24902"/>
                    <a:pt x="13556" y="25850"/>
                    <a:pt x="13811" y="26792"/>
                  </a:cubicBezTo>
                  <a:cubicBezTo>
                    <a:pt x="14081" y="27806"/>
                    <a:pt x="14359" y="28827"/>
                    <a:pt x="14585" y="29695"/>
                  </a:cubicBezTo>
                  <a:cubicBezTo>
                    <a:pt x="14804" y="30527"/>
                    <a:pt x="15023" y="31359"/>
                    <a:pt x="15241" y="32191"/>
                  </a:cubicBezTo>
                  <a:cubicBezTo>
                    <a:pt x="15526" y="33292"/>
                    <a:pt x="15818" y="34401"/>
                    <a:pt x="16110" y="35503"/>
                  </a:cubicBezTo>
                  <a:cubicBezTo>
                    <a:pt x="16686" y="37670"/>
                    <a:pt x="17168" y="39421"/>
                    <a:pt x="17642" y="41033"/>
                  </a:cubicBezTo>
                  <a:lnTo>
                    <a:pt x="17569" y="40968"/>
                  </a:lnTo>
                  <a:cubicBezTo>
                    <a:pt x="17284" y="40734"/>
                    <a:pt x="17014" y="40479"/>
                    <a:pt x="16759" y="40216"/>
                  </a:cubicBezTo>
                  <a:cubicBezTo>
                    <a:pt x="16307" y="39742"/>
                    <a:pt x="15876" y="39246"/>
                    <a:pt x="15482" y="38721"/>
                  </a:cubicBezTo>
                  <a:cubicBezTo>
                    <a:pt x="15125" y="38261"/>
                    <a:pt x="14760" y="37736"/>
                    <a:pt x="14308" y="37035"/>
                  </a:cubicBezTo>
                  <a:cubicBezTo>
                    <a:pt x="13921" y="36437"/>
                    <a:pt x="13534" y="35802"/>
                    <a:pt x="13228" y="35291"/>
                  </a:cubicBezTo>
                  <a:cubicBezTo>
                    <a:pt x="13082" y="35058"/>
                    <a:pt x="12943" y="34825"/>
                    <a:pt x="12797" y="34584"/>
                  </a:cubicBezTo>
                  <a:lnTo>
                    <a:pt x="12673" y="34394"/>
                  </a:lnTo>
                  <a:cubicBezTo>
                    <a:pt x="12535" y="34161"/>
                    <a:pt x="12396" y="33934"/>
                    <a:pt x="12250" y="33701"/>
                  </a:cubicBezTo>
                  <a:cubicBezTo>
                    <a:pt x="11827" y="33008"/>
                    <a:pt x="11411" y="32307"/>
                    <a:pt x="10995" y="31600"/>
                  </a:cubicBezTo>
                  <a:lnTo>
                    <a:pt x="10951" y="31527"/>
                  </a:lnTo>
                  <a:cubicBezTo>
                    <a:pt x="10120" y="30140"/>
                    <a:pt x="9266" y="28710"/>
                    <a:pt x="8376" y="27324"/>
                  </a:cubicBezTo>
                  <a:cubicBezTo>
                    <a:pt x="6720" y="24727"/>
                    <a:pt x="5319" y="22830"/>
                    <a:pt x="3845" y="21166"/>
                  </a:cubicBezTo>
                  <a:cubicBezTo>
                    <a:pt x="2627" y="19795"/>
                    <a:pt x="1423" y="18678"/>
                    <a:pt x="182" y="17781"/>
                  </a:cubicBezTo>
                  <a:cubicBezTo>
                    <a:pt x="161" y="17766"/>
                    <a:pt x="139" y="17752"/>
                    <a:pt x="117" y="17752"/>
                  </a:cubicBezTo>
                  <a:cubicBezTo>
                    <a:pt x="80" y="17752"/>
                    <a:pt x="51" y="17766"/>
                    <a:pt x="29" y="17796"/>
                  </a:cubicBezTo>
                  <a:cubicBezTo>
                    <a:pt x="7" y="17817"/>
                    <a:pt x="0" y="17854"/>
                    <a:pt x="7" y="17883"/>
                  </a:cubicBezTo>
                  <a:cubicBezTo>
                    <a:pt x="7" y="17905"/>
                    <a:pt x="22" y="17934"/>
                    <a:pt x="44" y="17949"/>
                  </a:cubicBezTo>
                  <a:cubicBezTo>
                    <a:pt x="978" y="18635"/>
                    <a:pt x="1846" y="19401"/>
                    <a:pt x="2648" y="20232"/>
                  </a:cubicBezTo>
                  <a:cubicBezTo>
                    <a:pt x="4173" y="21801"/>
                    <a:pt x="5640" y="23698"/>
                    <a:pt x="7267" y="26186"/>
                  </a:cubicBezTo>
                  <a:cubicBezTo>
                    <a:pt x="8580" y="28214"/>
                    <a:pt x="9799" y="30323"/>
                    <a:pt x="10973" y="32373"/>
                  </a:cubicBezTo>
                  <a:lnTo>
                    <a:pt x="11163" y="32701"/>
                  </a:lnTo>
                  <a:lnTo>
                    <a:pt x="11615" y="33475"/>
                  </a:lnTo>
                  <a:lnTo>
                    <a:pt x="12053" y="34241"/>
                  </a:lnTo>
                  <a:cubicBezTo>
                    <a:pt x="12206" y="34504"/>
                    <a:pt x="12360" y="34766"/>
                    <a:pt x="12513" y="35029"/>
                  </a:cubicBezTo>
                  <a:lnTo>
                    <a:pt x="12586" y="35160"/>
                  </a:lnTo>
                  <a:lnTo>
                    <a:pt x="13023" y="35904"/>
                  </a:lnTo>
                  <a:lnTo>
                    <a:pt x="13155" y="36123"/>
                  </a:lnTo>
                  <a:lnTo>
                    <a:pt x="13169" y="36152"/>
                  </a:lnTo>
                  <a:cubicBezTo>
                    <a:pt x="13461" y="36656"/>
                    <a:pt x="13760" y="37174"/>
                    <a:pt x="14067" y="37677"/>
                  </a:cubicBezTo>
                  <a:cubicBezTo>
                    <a:pt x="14446" y="38297"/>
                    <a:pt x="14818" y="38859"/>
                    <a:pt x="15205" y="39392"/>
                  </a:cubicBezTo>
                  <a:cubicBezTo>
                    <a:pt x="15584" y="39924"/>
                    <a:pt x="16000" y="40428"/>
                    <a:pt x="16453" y="40902"/>
                  </a:cubicBezTo>
                  <a:cubicBezTo>
                    <a:pt x="16599" y="41055"/>
                    <a:pt x="16744" y="41201"/>
                    <a:pt x="16898" y="41340"/>
                  </a:cubicBezTo>
                  <a:cubicBezTo>
                    <a:pt x="17000" y="41442"/>
                    <a:pt x="17102" y="41544"/>
                    <a:pt x="17204" y="41646"/>
                  </a:cubicBezTo>
                  <a:cubicBezTo>
                    <a:pt x="17343" y="41778"/>
                    <a:pt x="17459" y="41887"/>
                    <a:pt x="17584" y="41997"/>
                  </a:cubicBezTo>
                  <a:cubicBezTo>
                    <a:pt x="17664" y="42062"/>
                    <a:pt x="17751" y="42121"/>
                    <a:pt x="17846" y="42172"/>
                  </a:cubicBezTo>
                  <a:cubicBezTo>
                    <a:pt x="17883" y="42194"/>
                    <a:pt x="17919" y="42215"/>
                    <a:pt x="17956" y="42230"/>
                  </a:cubicBezTo>
                  <a:cubicBezTo>
                    <a:pt x="17970" y="42237"/>
                    <a:pt x="17985" y="42245"/>
                    <a:pt x="17999" y="42252"/>
                  </a:cubicBezTo>
                  <a:cubicBezTo>
                    <a:pt x="18503" y="43923"/>
                    <a:pt x="18992" y="45411"/>
                    <a:pt x="19480" y="46797"/>
                  </a:cubicBezTo>
                  <a:cubicBezTo>
                    <a:pt x="20093" y="48505"/>
                    <a:pt x="20757" y="50161"/>
                    <a:pt x="21458" y="51715"/>
                  </a:cubicBezTo>
                  <a:cubicBezTo>
                    <a:pt x="22180" y="53305"/>
                    <a:pt x="22975" y="54859"/>
                    <a:pt x="23858" y="56370"/>
                  </a:cubicBezTo>
                  <a:cubicBezTo>
                    <a:pt x="25040" y="58398"/>
                    <a:pt x="26390" y="60317"/>
                    <a:pt x="27893" y="62119"/>
                  </a:cubicBezTo>
                  <a:cubicBezTo>
                    <a:pt x="27951" y="62192"/>
                    <a:pt x="28031" y="62243"/>
                    <a:pt x="28119" y="62258"/>
                  </a:cubicBezTo>
                  <a:lnTo>
                    <a:pt x="28177" y="62258"/>
                  </a:lnTo>
                  <a:cubicBezTo>
                    <a:pt x="28250" y="62258"/>
                    <a:pt x="28331" y="62236"/>
                    <a:pt x="28389" y="62185"/>
                  </a:cubicBezTo>
                  <a:cubicBezTo>
                    <a:pt x="28469" y="62126"/>
                    <a:pt x="28520" y="62039"/>
                    <a:pt x="28528" y="61937"/>
                  </a:cubicBezTo>
                  <a:cubicBezTo>
                    <a:pt x="28542" y="61849"/>
                    <a:pt x="28513" y="61762"/>
                    <a:pt x="28462" y="61689"/>
                  </a:cubicBezTo>
                  <a:cubicBezTo>
                    <a:pt x="27645" y="60711"/>
                    <a:pt x="26864" y="59682"/>
                    <a:pt x="26127" y="58617"/>
                  </a:cubicBezTo>
                  <a:cubicBezTo>
                    <a:pt x="25441" y="57617"/>
                    <a:pt x="24763" y="56538"/>
                    <a:pt x="24121" y="55399"/>
                  </a:cubicBezTo>
                  <a:cubicBezTo>
                    <a:pt x="23340" y="54020"/>
                    <a:pt x="22596" y="52532"/>
                    <a:pt x="21910" y="50978"/>
                  </a:cubicBezTo>
                  <a:cubicBezTo>
                    <a:pt x="21990" y="50774"/>
                    <a:pt x="22078" y="50562"/>
                    <a:pt x="22180" y="50351"/>
                  </a:cubicBezTo>
                  <a:cubicBezTo>
                    <a:pt x="22457" y="49781"/>
                    <a:pt x="22778" y="49234"/>
                    <a:pt x="23150" y="48716"/>
                  </a:cubicBezTo>
                  <a:cubicBezTo>
                    <a:pt x="23493" y="48220"/>
                    <a:pt x="23887" y="47731"/>
                    <a:pt x="24332" y="47206"/>
                  </a:cubicBezTo>
                  <a:lnTo>
                    <a:pt x="24332" y="47206"/>
                  </a:lnTo>
                  <a:lnTo>
                    <a:pt x="24318" y="47221"/>
                  </a:lnTo>
                  <a:cubicBezTo>
                    <a:pt x="24442" y="47082"/>
                    <a:pt x="24559" y="46943"/>
                    <a:pt x="24683" y="46812"/>
                  </a:cubicBezTo>
                  <a:lnTo>
                    <a:pt x="24821" y="46651"/>
                  </a:lnTo>
                  <a:cubicBezTo>
                    <a:pt x="24931" y="46535"/>
                    <a:pt x="25040" y="46411"/>
                    <a:pt x="25142" y="46294"/>
                  </a:cubicBezTo>
                  <a:cubicBezTo>
                    <a:pt x="25427" y="45973"/>
                    <a:pt x="25704" y="45652"/>
                    <a:pt x="25967" y="45324"/>
                  </a:cubicBezTo>
                  <a:cubicBezTo>
                    <a:pt x="26105" y="45156"/>
                    <a:pt x="26229" y="44995"/>
                    <a:pt x="26353" y="44835"/>
                  </a:cubicBezTo>
                  <a:cubicBezTo>
                    <a:pt x="26463" y="44689"/>
                    <a:pt x="26580" y="44521"/>
                    <a:pt x="26711" y="44324"/>
                  </a:cubicBezTo>
                  <a:cubicBezTo>
                    <a:pt x="26944" y="43981"/>
                    <a:pt x="27156" y="43616"/>
                    <a:pt x="27338" y="43244"/>
                  </a:cubicBezTo>
                  <a:cubicBezTo>
                    <a:pt x="27411" y="43091"/>
                    <a:pt x="27477" y="42952"/>
                    <a:pt x="27535" y="42814"/>
                  </a:cubicBezTo>
                  <a:cubicBezTo>
                    <a:pt x="27543" y="42792"/>
                    <a:pt x="27543" y="42777"/>
                    <a:pt x="27535" y="42755"/>
                  </a:cubicBezTo>
                  <a:cubicBezTo>
                    <a:pt x="27528" y="42741"/>
                    <a:pt x="27506" y="42726"/>
                    <a:pt x="27492" y="42719"/>
                  </a:cubicBezTo>
                  <a:cubicBezTo>
                    <a:pt x="27488" y="42715"/>
                    <a:pt x="27484" y="42713"/>
                    <a:pt x="27481" y="42713"/>
                  </a:cubicBezTo>
                  <a:cubicBezTo>
                    <a:pt x="27477" y="42713"/>
                    <a:pt x="27473" y="42715"/>
                    <a:pt x="27470" y="42719"/>
                  </a:cubicBezTo>
                  <a:cubicBezTo>
                    <a:pt x="27433" y="42719"/>
                    <a:pt x="27404" y="42741"/>
                    <a:pt x="27397" y="42770"/>
                  </a:cubicBezTo>
                  <a:cubicBezTo>
                    <a:pt x="27360" y="42850"/>
                    <a:pt x="27324" y="42938"/>
                    <a:pt x="27280" y="43018"/>
                  </a:cubicBezTo>
                  <a:cubicBezTo>
                    <a:pt x="27112" y="43368"/>
                    <a:pt x="26922" y="43704"/>
                    <a:pt x="26704" y="44025"/>
                  </a:cubicBezTo>
                  <a:cubicBezTo>
                    <a:pt x="26477" y="44346"/>
                    <a:pt x="26237" y="44652"/>
                    <a:pt x="25981" y="44944"/>
                  </a:cubicBezTo>
                  <a:cubicBezTo>
                    <a:pt x="25843" y="45105"/>
                    <a:pt x="25704" y="45258"/>
                    <a:pt x="25565" y="45411"/>
                  </a:cubicBezTo>
                  <a:cubicBezTo>
                    <a:pt x="25463" y="45521"/>
                    <a:pt x="25361" y="45623"/>
                    <a:pt x="25259" y="45725"/>
                  </a:cubicBezTo>
                  <a:lnTo>
                    <a:pt x="25128" y="45863"/>
                  </a:lnTo>
                  <a:cubicBezTo>
                    <a:pt x="24821" y="46177"/>
                    <a:pt x="24522" y="46484"/>
                    <a:pt x="24238" y="46761"/>
                  </a:cubicBezTo>
                  <a:lnTo>
                    <a:pt x="24106" y="46892"/>
                  </a:lnTo>
                  <a:cubicBezTo>
                    <a:pt x="23836" y="47162"/>
                    <a:pt x="23581" y="47403"/>
                    <a:pt x="23340" y="47658"/>
                  </a:cubicBezTo>
                  <a:cubicBezTo>
                    <a:pt x="23041" y="47972"/>
                    <a:pt x="22756" y="48308"/>
                    <a:pt x="22486" y="48651"/>
                  </a:cubicBezTo>
                  <a:cubicBezTo>
                    <a:pt x="22238" y="48972"/>
                    <a:pt x="22020" y="49314"/>
                    <a:pt x="21823" y="49672"/>
                  </a:cubicBezTo>
                  <a:cubicBezTo>
                    <a:pt x="21728" y="49840"/>
                    <a:pt x="21640" y="50022"/>
                    <a:pt x="21560" y="50205"/>
                  </a:cubicBezTo>
                  <a:cubicBezTo>
                    <a:pt x="21071" y="49037"/>
                    <a:pt x="20611" y="47848"/>
                    <a:pt x="20152" y="46557"/>
                  </a:cubicBezTo>
                  <a:lnTo>
                    <a:pt x="20152" y="46513"/>
                  </a:lnTo>
                  <a:cubicBezTo>
                    <a:pt x="20159" y="46447"/>
                    <a:pt x="20159" y="46381"/>
                    <a:pt x="20166" y="46323"/>
                  </a:cubicBezTo>
                  <a:lnTo>
                    <a:pt x="20166" y="46279"/>
                  </a:lnTo>
                  <a:cubicBezTo>
                    <a:pt x="20166" y="46141"/>
                    <a:pt x="20174" y="46009"/>
                    <a:pt x="20174" y="45863"/>
                  </a:cubicBezTo>
                  <a:cubicBezTo>
                    <a:pt x="20181" y="45564"/>
                    <a:pt x="20196" y="45265"/>
                    <a:pt x="20210" y="45075"/>
                  </a:cubicBezTo>
                  <a:cubicBezTo>
                    <a:pt x="20239" y="44536"/>
                    <a:pt x="20276" y="44010"/>
                    <a:pt x="20327" y="43507"/>
                  </a:cubicBezTo>
                  <a:cubicBezTo>
                    <a:pt x="20414" y="42573"/>
                    <a:pt x="20546" y="41588"/>
                    <a:pt x="20743" y="40486"/>
                  </a:cubicBezTo>
                  <a:cubicBezTo>
                    <a:pt x="20976" y="39166"/>
                    <a:pt x="21268" y="37801"/>
                    <a:pt x="21633" y="36320"/>
                  </a:cubicBezTo>
                  <a:cubicBezTo>
                    <a:pt x="21954" y="35022"/>
                    <a:pt x="22319" y="33672"/>
                    <a:pt x="22611" y="32592"/>
                  </a:cubicBezTo>
                  <a:lnTo>
                    <a:pt x="22720" y="32154"/>
                  </a:lnTo>
                  <a:cubicBezTo>
                    <a:pt x="23150" y="30564"/>
                    <a:pt x="23479" y="29236"/>
                    <a:pt x="23756" y="27995"/>
                  </a:cubicBezTo>
                  <a:cubicBezTo>
                    <a:pt x="24106" y="26463"/>
                    <a:pt x="24347" y="25099"/>
                    <a:pt x="24507" y="23837"/>
                  </a:cubicBezTo>
                  <a:cubicBezTo>
                    <a:pt x="24537" y="23640"/>
                    <a:pt x="24559" y="23443"/>
                    <a:pt x="24580" y="23246"/>
                  </a:cubicBezTo>
                  <a:cubicBezTo>
                    <a:pt x="24580" y="23224"/>
                    <a:pt x="24573" y="23209"/>
                    <a:pt x="24559" y="23195"/>
                  </a:cubicBezTo>
                  <a:cubicBezTo>
                    <a:pt x="24551" y="23173"/>
                    <a:pt x="24529" y="23165"/>
                    <a:pt x="24515" y="23158"/>
                  </a:cubicBezTo>
                  <a:cubicBezTo>
                    <a:pt x="24464" y="23158"/>
                    <a:pt x="24427" y="23195"/>
                    <a:pt x="24427" y="23238"/>
                  </a:cubicBezTo>
                  <a:cubicBezTo>
                    <a:pt x="24354" y="23866"/>
                    <a:pt x="24252" y="24552"/>
                    <a:pt x="24113" y="25332"/>
                  </a:cubicBezTo>
                  <a:cubicBezTo>
                    <a:pt x="23625" y="28112"/>
                    <a:pt x="22829" y="30863"/>
                    <a:pt x="22056" y="33533"/>
                  </a:cubicBezTo>
                  <a:lnTo>
                    <a:pt x="22034" y="33599"/>
                  </a:lnTo>
                  <a:lnTo>
                    <a:pt x="21888" y="34124"/>
                  </a:lnTo>
                  <a:cubicBezTo>
                    <a:pt x="21567" y="35233"/>
                    <a:pt x="21195" y="36495"/>
                    <a:pt x="20867" y="37728"/>
                  </a:cubicBezTo>
                  <a:cubicBezTo>
                    <a:pt x="20444" y="39326"/>
                    <a:pt x="20137" y="40647"/>
                    <a:pt x="19918" y="41880"/>
                  </a:cubicBezTo>
                  <a:cubicBezTo>
                    <a:pt x="19772" y="42712"/>
                    <a:pt x="19663" y="43478"/>
                    <a:pt x="19583" y="44236"/>
                  </a:cubicBezTo>
                  <a:cubicBezTo>
                    <a:pt x="19561" y="44412"/>
                    <a:pt x="19546" y="44579"/>
                    <a:pt x="19532" y="44754"/>
                  </a:cubicBezTo>
                  <a:cubicBezTo>
                    <a:pt x="19079" y="43375"/>
                    <a:pt x="18641" y="41924"/>
                    <a:pt x="18145" y="40216"/>
                  </a:cubicBezTo>
                  <a:cubicBezTo>
                    <a:pt x="17562" y="38210"/>
                    <a:pt x="17014" y="36160"/>
                    <a:pt x="16555" y="34423"/>
                  </a:cubicBezTo>
                  <a:cubicBezTo>
                    <a:pt x="16336" y="33584"/>
                    <a:pt x="16117" y="32745"/>
                    <a:pt x="15898" y="31906"/>
                  </a:cubicBezTo>
                  <a:lnTo>
                    <a:pt x="15796" y="31512"/>
                  </a:lnTo>
                  <a:cubicBezTo>
                    <a:pt x="15541" y="30549"/>
                    <a:pt x="15285" y="29579"/>
                    <a:pt x="15037" y="28616"/>
                  </a:cubicBezTo>
                  <a:cubicBezTo>
                    <a:pt x="14767" y="27601"/>
                    <a:pt x="14505" y="26624"/>
                    <a:pt x="14249" y="25712"/>
                  </a:cubicBezTo>
                  <a:cubicBezTo>
                    <a:pt x="14001" y="24807"/>
                    <a:pt x="13731" y="23859"/>
                    <a:pt x="13454" y="22896"/>
                  </a:cubicBezTo>
                  <a:cubicBezTo>
                    <a:pt x="12936" y="21093"/>
                    <a:pt x="12425" y="19299"/>
                    <a:pt x="11914" y="17460"/>
                  </a:cubicBezTo>
                  <a:cubicBezTo>
                    <a:pt x="11769" y="16942"/>
                    <a:pt x="11623" y="16431"/>
                    <a:pt x="11477" y="15921"/>
                  </a:cubicBezTo>
                  <a:lnTo>
                    <a:pt x="11302" y="15308"/>
                  </a:lnTo>
                  <a:lnTo>
                    <a:pt x="11134" y="14709"/>
                  </a:lnTo>
                  <a:cubicBezTo>
                    <a:pt x="10842" y="13673"/>
                    <a:pt x="10587" y="12798"/>
                    <a:pt x="10339" y="11959"/>
                  </a:cubicBezTo>
                  <a:cubicBezTo>
                    <a:pt x="9624" y="9529"/>
                    <a:pt x="9054" y="7676"/>
                    <a:pt x="8493" y="5961"/>
                  </a:cubicBezTo>
                  <a:cubicBezTo>
                    <a:pt x="8157" y="4940"/>
                    <a:pt x="7807" y="3933"/>
                    <a:pt x="7464" y="2963"/>
                  </a:cubicBezTo>
                  <a:cubicBezTo>
                    <a:pt x="7128" y="2051"/>
                    <a:pt x="6756" y="1095"/>
                    <a:pt x="6333" y="44"/>
                  </a:cubicBezTo>
                  <a:cubicBezTo>
                    <a:pt x="6318" y="22"/>
                    <a:pt x="6297" y="1"/>
                    <a:pt x="6267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Hình chữ nhật: Góc Tròn 8">
            <a:extLst>
              <a:ext uri="{FF2B5EF4-FFF2-40B4-BE49-F238E27FC236}">
                <a16:creationId xmlns:a16="http://schemas.microsoft.com/office/drawing/2014/main" xmlns="" id="{0105E5F7-0DC2-1B37-466A-597B45717317}"/>
              </a:ext>
            </a:extLst>
          </p:cNvPr>
          <p:cNvSpPr/>
          <p:nvPr/>
        </p:nvSpPr>
        <p:spPr>
          <a:xfrm>
            <a:off x="1989439" y="550455"/>
            <a:ext cx="8637372" cy="11731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Khi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viết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văn phân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tích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đánh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một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thơ.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851984-5534-3D5F-C2CF-35C76237F91D}"/>
              </a:ext>
            </a:extLst>
          </p:cNvPr>
          <p:cNvSpPr txBox="1"/>
          <p:nvPr/>
        </p:nvSpPr>
        <p:spPr>
          <a:xfrm>
            <a:off x="1562533" y="2071792"/>
            <a:ext cx="9237271" cy="400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đủ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phần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35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endParaRPr lang="en-US" sz="35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ràng</a:t>
            </a:r>
            <a:r>
              <a:rPr lang="en-US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xen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kẽ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.</a:t>
            </a:r>
            <a:endParaRPr lang="en-US" sz="3600" dirty="0">
              <a:effectLst/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8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48"/>
          <p:cNvGrpSpPr/>
          <p:nvPr/>
        </p:nvGrpSpPr>
        <p:grpSpPr>
          <a:xfrm rot="-8100000">
            <a:off x="10718241" y="-297431"/>
            <a:ext cx="1334756" cy="2180097"/>
            <a:chOff x="3328363" y="1260353"/>
            <a:chExt cx="1001077" cy="1635089"/>
          </a:xfrm>
        </p:grpSpPr>
        <p:sp>
          <p:nvSpPr>
            <p:cNvPr id="699" name="Google Shape;699;p48"/>
            <p:cNvSpPr/>
            <p:nvPr/>
          </p:nvSpPr>
          <p:spPr>
            <a:xfrm>
              <a:off x="3888568" y="1260353"/>
              <a:ext cx="176854" cy="499502"/>
            </a:xfrm>
            <a:custGeom>
              <a:avLst/>
              <a:gdLst/>
              <a:ahLst/>
              <a:cxnLst/>
              <a:rect l="l" t="t" r="r" b="b"/>
              <a:pathLst>
                <a:path w="5415" h="15294" extrusionOk="0">
                  <a:moveTo>
                    <a:pt x="4065" y="1"/>
                  </a:moveTo>
                  <a:cubicBezTo>
                    <a:pt x="4067" y="1"/>
                    <a:pt x="4069" y="1"/>
                    <a:pt x="4071" y="1"/>
                  </a:cubicBezTo>
                  <a:lnTo>
                    <a:pt x="4071" y="1"/>
                  </a:lnTo>
                  <a:cubicBezTo>
                    <a:pt x="4074" y="1"/>
                    <a:pt x="4076" y="1"/>
                    <a:pt x="4079" y="1"/>
                  </a:cubicBezTo>
                  <a:close/>
                  <a:moveTo>
                    <a:pt x="4071" y="1"/>
                  </a:moveTo>
                  <a:cubicBezTo>
                    <a:pt x="3972" y="1"/>
                    <a:pt x="3880" y="9"/>
                    <a:pt x="3787" y="30"/>
                  </a:cubicBezTo>
                  <a:cubicBezTo>
                    <a:pt x="3678" y="52"/>
                    <a:pt x="3568" y="88"/>
                    <a:pt x="3474" y="132"/>
                  </a:cubicBezTo>
                  <a:cubicBezTo>
                    <a:pt x="3371" y="176"/>
                    <a:pt x="3277" y="227"/>
                    <a:pt x="3189" y="285"/>
                  </a:cubicBezTo>
                  <a:cubicBezTo>
                    <a:pt x="2744" y="577"/>
                    <a:pt x="2401" y="993"/>
                    <a:pt x="2124" y="1365"/>
                  </a:cubicBezTo>
                  <a:cubicBezTo>
                    <a:pt x="1832" y="1774"/>
                    <a:pt x="1562" y="2211"/>
                    <a:pt x="1336" y="2656"/>
                  </a:cubicBezTo>
                  <a:cubicBezTo>
                    <a:pt x="1153" y="2999"/>
                    <a:pt x="993" y="3350"/>
                    <a:pt x="854" y="3707"/>
                  </a:cubicBezTo>
                  <a:cubicBezTo>
                    <a:pt x="548" y="4502"/>
                    <a:pt x="322" y="5327"/>
                    <a:pt x="190" y="6166"/>
                  </a:cubicBezTo>
                  <a:cubicBezTo>
                    <a:pt x="66" y="6976"/>
                    <a:pt x="8" y="7786"/>
                    <a:pt x="8" y="8603"/>
                  </a:cubicBezTo>
                  <a:cubicBezTo>
                    <a:pt x="1" y="10259"/>
                    <a:pt x="234" y="11930"/>
                    <a:pt x="460" y="13549"/>
                  </a:cubicBezTo>
                  <a:cubicBezTo>
                    <a:pt x="497" y="13805"/>
                    <a:pt x="533" y="14067"/>
                    <a:pt x="570" y="14330"/>
                  </a:cubicBezTo>
                  <a:cubicBezTo>
                    <a:pt x="584" y="14454"/>
                    <a:pt x="606" y="14600"/>
                    <a:pt x="621" y="14739"/>
                  </a:cubicBezTo>
                  <a:cubicBezTo>
                    <a:pt x="621" y="14790"/>
                    <a:pt x="613" y="14841"/>
                    <a:pt x="613" y="14892"/>
                  </a:cubicBezTo>
                  <a:cubicBezTo>
                    <a:pt x="613" y="14936"/>
                    <a:pt x="628" y="14972"/>
                    <a:pt x="650" y="14994"/>
                  </a:cubicBezTo>
                  <a:cubicBezTo>
                    <a:pt x="665" y="15067"/>
                    <a:pt x="672" y="15147"/>
                    <a:pt x="679" y="15220"/>
                  </a:cubicBezTo>
                  <a:cubicBezTo>
                    <a:pt x="679" y="15257"/>
                    <a:pt x="716" y="15293"/>
                    <a:pt x="752" y="15293"/>
                  </a:cubicBezTo>
                  <a:cubicBezTo>
                    <a:pt x="774" y="15293"/>
                    <a:pt x="796" y="15286"/>
                    <a:pt x="818" y="15264"/>
                  </a:cubicBezTo>
                  <a:cubicBezTo>
                    <a:pt x="825" y="15257"/>
                    <a:pt x="832" y="15235"/>
                    <a:pt x="832" y="15220"/>
                  </a:cubicBezTo>
                  <a:lnTo>
                    <a:pt x="825" y="15125"/>
                  </a:lnTo>
                  <a:lnTo>
                    <a:pt x="810" y="15038"/>
                  </a:lnTo>
                  <a:cubicBezTo>
                    <a:pt x="869" y="15016"/>
                    <a:pt x="905" y="14958"/>
                    <a:pt x="905" y="14899"/>
                  </a:cubicBezTo>
                  <a:cubicBezTo>
                    <a:pt x="920" y="14673"/>
                    <a:pt x="942" y="14432"/>
                    <a:pt x="978" y="14177"/>
                  </a:cubicBezTo>
                  <a:cubicBezTo>
                    <a:pt x="1132" y="13046"/>
                    <a:pt x="1489" y="11850"/>
                    <a:pt x="2087" y="10412"/>
                  </a:cubicBezTo>
                  <a:lnTo>
                    <a:pt x="2087" y="10412"/>
                  </a:lnTo>
                  <a:lnTo>
                    <a:pt x="2080" y="10441"/>
                  </a:lnTo>
                  <a:cubicBezTo>
                    <a:pt x="2408" y="9683"/>
                    <a:pt x="2751" y="8931"/>
                    <a:pt x="3050" y="8296"/>
                  </a:cubicBezTo>
                  <a:lnTo>
                    <a:pt x="3087" y="8223"/>
                  </a:lnTo>
                  <a:cubicBezTo>
                    <a:pt x="3408" y="7545"/>
                    <a:pt x="3736" y="6852"/>
                    <a:pt x="4035" y="6159"/>
                  </a:cubicBezTo>
                  <a:cubicBezTo>
                    <a:pt x="4210" y="5757"/>
                    <a:pt x="4356" y="5400"/>
                    <a:pt x="4488" y="5071"/>
                  </a:cubicBezTo>
                  <a:cubicBezTo>
                    <a:pt x="4553" y="4889"/>
                    <a:pt x="4626" y="4707"/>
                    <a:pt x="4692" y="4517"/>
                  </a:cubicBezTo>
                  <a:lnTo>
                    <a:pt x="4787" y="4254"/>
                  </a:lnTo>
                  <a:cubicBezTo>
                    <a:pt x="4962" y="3780"/>
                    <a:pt x="5115" y="3299"/>
                    <a:pt x="5246" y="2810"/>
                  </a:cubicBezTo>
                  <a:cubicBezTo>
                    <a:pt x="5312" y="2525"/>
                    <a:pt x="5363" y="2241"/>
                    <a:pt x="5385" y="1949"/>
                  </a:cubicBezTo>
                  <a:cubicBezTo>
                    <a:pt x="5414" y="1686"/>
                    <a:pt x="5407" y="1416"/>
                    <a:pt x="5363" y="1146"/>
                  </a:cubicBezTo>
                  <a:cubicBezTo>
                    <a:pt x="5341" y="1044"/>
                    <a:pt x="5312" y="942"/>
                    <a:pt x="5268" y="840"/>
                  </a:cubicBezTo>
                  <a:cubicBezTo>
                    <a:pt x="5246" y="774"/>
                    <a:pt x="5210" y="716"/>
                    <a:pt x="5181" y="650"/>
                  </a:cubicBezTo>
                  <a:cubicBezTo>
                    <a:pt x="5144" y="584"/>
                    <a:pt x="5101" y="526"/>
                    <a:pt x="5050" y="468"/>
                  </a:cubicBezTo>
                  <a:cubicBezTo>
                    <a:pt x="4889" y="278"/>
                    <a:pt x="4685" y="139"/>
                    <a:pt x="4451" y="59"/>
                  </a:cubicBezTo>
                  <a:cubicBezTo>
                    <a:pt x="4329" y="23"/>
                    <a:pt x="4200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534476" y="1977845"/>
              <a:ext cx="267387" cy="570472"/>
            </a:xfrm>
            <a:custGeom>
              <a:avLst/>
              <a:gdLst/>
              <a:ahLst/>
              <a:cxnLst/>
              <a:rect l="l" t="t" r="r" b="b"/>
              <a:pathLst>
                <a:path w="8187" h="17467" extrusionOk="0">
                  <a:moveTo>
                    <a:pt x="1920" y="0"/>
                  </a:moveTo>
                  <a:cubicBezTo>
                    <a:pt x="1868" y="0"/>
                    <a:pt x="1817" y="7"/>
                    <a:pt x="1774" y="7"/>
                  </a:cubicBezTo>
                  <a:cubicBezTo>
                    <a:pt x="1642" y="22"/>
                    <a:pt x="1518" y="58"/>
                    <a:pt x="1394" y="102"/>
                  </a:cubicBezTo>
                  <a:cubicBezTo>
                    <a:pt x="1263" y="153"/>
                    <a:pt x="1139" y="212"/>
                    <a:pt x="1022" y="292"/>
                  </a:cubicBezTo>
                  <a:cubicBezTo>
                    <a:pt x="811" y="438"/>
                    <a:pt x="635" y="628"/>
                    <a:pt x="497" y="839"/>
                  </a:cubicBezTo>
                  <a:cubicBezTo>
                    <a:pt x="358" y="1058"/>
                    <a:pt x="256" y="1284"/>
                    <a:pt x="190" y="1532"/>
                  </a:cubicBezTo>
                  <a:cubicBezTo>
                    <a:pt x="117" y="1795"/>
                    <a:pt x="66" y="2058"/>
                    <a:pt x="44" y="2328"/>
                  </a:cubicBezTo>
                  <a:cubicBezTo>
                    <a:pt x="1" y="2867"/>
                    <a:pt x="23" y="3415"/>
                    <a:pt x="103" y="3955"/>
                  </a:cubicBezTo>
                  <a:cubicBezTo>
                    <a:pt x="139" y="4195"/>
                    <a:pt x="183" y="4429"/>
                    <a:pt x="234" y="4655"/>
                  </a:cubicBezTo>
                  <a:cubicBezTo>
                    <a:pt x="278" y="4881"/>
                    <a:pt x="351" y="5129"/>
                    <a:pt x="446" y="5414"/>
                  </a:cubicBezTo>
                  <a:cubicBezTo>
                    <a:pt x="665" y="6100"/>
                    <a:pt x="935" y="6771"/>
                    <a:pt x="1248" y="7413"/>
                  </a:cubicBezTo>
                  <a:cubicBezTo>
                    <a:pt x="1803" y="8573"/>
                    <a:pt x="2518" y="9748"/>
                    <a:pt x="3568" y="11229"/>
                  </a:cubicBezTo>
                  <a:cubicBezTo>
                    <a:pt x="4035" y="11885"/>
                    <a:pt x="4524" y="12549"/>
                    <a:pt x="4998" y="13191"/>
                  </a:cubicBezTo>
                  <a:cubicBezTo>
                    <a:pt x="5268" y="13563"/>
                    <a:pt x="5546" y="13936"/>
                    <a:pt x="5816" y="14308"/>
                  </a:cubicBezTo>
                  <a:cubicBezTo>
                    <a:pt x="6509" y="15256"/>
                    <a:pt x="7231" y="16278"/>
                    <a:pt x="7866" y="17350"/>
                  </a:cubicBezTo>
                  <a:cubicBezTo>
                    <a:pt x="7873" y="17365"/>
                    <a:pt x="7888" y="17379"/>
                    <a:pt x="7902" y="17379"/>
                  </a:cubicBezTo>
                  <a:cubicBezTo>
                    <a:pt x="7924" y="17430"/>
                    <a:pt x="7975" y="17467"/>
                    <a:pt x="8034" y="17467"/>
                  </a:cubicBezTo>
                  <a:cubicBezTo>
                    <a:pt x="8077" y="17467"/>
                    <a:pt x="8114" y="17445"/>
                    <a:pt x="8143" y="17416"/>
                  </a:cubicBezTo>
                  <a:cubicBezTo>
                    <a:pt x="8172" y="17394"/>
                    <a:pt x="8187" y="17357"/>
                    <a:pt x="8187" y="17314"/>
                  </a:cubicBezTo>
                  <a:lnTo>
                    <a:pt x="8180" y="17066"/>
                  </a:lnTo>
                  <a:cubicBezTo>
                    <a:pt x="8180" y="16956"/>
                    <a:pt x="8180" y="16847"/>
                    <a:pt x="8172" y="16737"/>
                  </a:cubicBezTo>
                  <a:cubicBezTo>
                    <a:pt x="8165" y="16526"/>
                    <a:pt x="8150" y="16314"/>
                    <a:pt x="8143" y="16102"/>
                  </a:cubicBezTo>
                  <a:cubicBezTo>
                    <a:pt x="8121" y="15738"/>
                    <a:pt x="8092" y="15336"/>
                    <a:pt x="8041" y="14877"/>
                  </a:cubicBezTo>
                  <a:cubicBezTo>
                    <a:pt x="7968" y="14089"/>
                    <a:pt x="7851" y="13264"/>
                    <a:pt x="7705" y="12418"/>
                  </a:cubicBezTo>
                  <a:cubicBezTo>
                    <a:pt x="7413" y="10776"/>
                    <a:pt x="7019" y="9157"/>
                    <a:pt x="6516" y="7566"/>
                  </a:cubicBezTo>
                  <a:cubicBezTo>
                    <a:pt x="6042" y="6041"/>
                    <a:pt x="5487" y="4538"/>
                    <a:pt x="4838" y="3079"/>
                  </a:cubicBezTo>
                  <a:cubicBezTo>
                    <a:pt x="4641" y="2634"/>
                    <a:pt x="4422" y="2196"/>
                    <a:pt x="4174" y="1780"/>
                  </a:cubicBezTo>
                  <a:cubicBezTo>
                    <a:pt x="4021" y="1540"/>
                    <a:pt x="3860" y="1306"/>
                    <a:pt x="3685" y="1080"/>
                  </a:cubicBezTo>
                  <a:cubicBezTo>
                    <a:pt x="3525" y="868"/>
                    <a:pt x="3342" y="679"/>
                    <a:pt x="3145" y="511"/>
                  </a:cubicBezTo>
                  <a:cubicBezTo>
                    <a:pt x="3050" y="431"/>
                    <a:pt x="2941" y="350"/>
                    <a:pt x="2832" y="285"/>
                  </a:cubicBezTo>
                  <a:cubicBezTo>
                    <a:pt x="2722" y="212"/>
                    <a:pt x="2598" y="153"/>
                    <a:pt x="2474" y="102"/>
                  </a:cubicBezTo>
                  <a:cubicBezTo>
                    <a:pt x="2372" y="66"/>
                    <a:pt x="2270" y="37"/>
                    <a:pt x="2168" y="22"/>
                  </a:cubicBezTo>
                  <a:cubicBezTo>
                    <a:pt x="2080" y="15"/>
                    <a:pt x="2000" y="7"/>
                    <a:pt x="1920" y="7"/>
                  </a:cubicBezTo>
                  <a:lnTo>
                    <a:pt x="19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876190" y="1712358"/>
              <a:ext cx="362232" cy="297925"/>
            </a:xfrm>
            <a:custGeom>
              <a:avLst/>
              <a:gdLst/>
              <a:ahLst/>
              <a:cxnLst/>
              <a:rect l="l" t="t" r="r" b="b"/>
              <a:pathLst>
                <a:path w="11091" h="9122" extrusionOk="0">
                  <a:moveTo>
                    <a:pt x="9065" y="0"/>
                  </a:moveTo>
                  <a:cubicBezTo>
                    <a:pt x="9040" y="0"/>
                    <a:pt x="9014" y="1"/>
                    <a:pt x="8989" y="1"/>
                  </a:cubicBezTo>
                  <a:lnTo>
                    <a:pt x="8952" y="1"/>
                  </a:lnTo>
                  <a:cubicBezTo>
                    <a:pt x="8697" y="1"/>
                    <a:pt x="8442" y="31"/>
                    <a:pt x="8194" y="82"/>
                  </a:cubicBezTo>
                  <a:cubicBezTo>
                    <a:pt x="7574" y="198"/>
                    <a:pt x="6983" y="403"/>
                    <a:pt x="6421" y="680"/>
                  </a:cubicBezTo>
                  <a:cubicBezTo>
                    <a:pt x="5407" y="1161"/>
                    <a:pt x="4422" y="1927"/>
                    <a:pt x="3502" y="2956"/>
                  </a:cubicBezTo>
                  <a:cubicBezTo>
                    <a:pt x="3086" y="3430"/>
                    <a:pt x="2692" y="3941"/>
                    <a:pt x="2335" y="4466"/>
                  </a:cubicBezTo>
                  <a:cubicBezTo>
                    <a:pt x="1977" y="4999"/>
                    <a:pt x="1649" y="5546"/>
                    <a:pt x="1350" y="6108"/>
                  </a:cubicBezTo>
                  <a:cubicBezTo>
                    <a:pt x="854" y="7042"/>
                    <a:pt x="409" y="7998"/>
                    <a:pt x="22" y="8983"/>
                  </a:cubicBezTo>
                  <a:cubicBezTo>
                    <a:pt x="0" y="9034"/>
                    <a:pt x="15" y="9085"/>
                    <a:pt x="66" y="9114"/>
                  </a:cubicBezTo>
                  <a:cubicBezTo>
                    <a:pt x="80" y="9121"/>
                    <a:pt x="88" y="9121"/>
                    <a:pt x="110" y="9121"/>
                  </a:cubicBezTo>
                  <a:cubicBezTo>
                    <a:pt x="139" y="9121"/>
                    <a:pt x="175" y="9107"/>
                    <a:pt x="190" y="9070"/>
                  </a:cubicBezTo>
                  <a:lnTo>
                    <a:pt x="212" y="9070"/>
                  </a:lnTo>
                  <a:cubicBezTo>
                    <a:pt x="218" y="9072"/>
                    <a:pt x="224" y="9072"/>
                    <a:pt x="231" y="9072"/>
                  </a:cubicBezTo>
                  <a:cubicBezTo>
                    <a:pt x="260" y="9072"/>
                    <a:pt x="289" y="9058"/>
                    <a:pt x="307" y="9034"/>
                  </a:cubicBezTo>
                  <a:cubicBezTo>
                    <a:pt x="438" y="8902"/>
                    <a:pt x="591" y="8771"/>
                    <a:pt x="781" y="8611"/>
                  </a:cubicBezTo>
                  <a:cubicBezTo>
                    <a:pt x="1314" y="8173"/>
                    <a:pt x="1890" y="7793"/>
                    <a:pt x="2495" y="7465"/>
                  </a:cubicBezTo>
                  <a:cubicBezTo>
                    <a:pt x="2831" y="7283"/>
                    <a:pt x="3174" y="7108"/>
                    <a:pt x="3459" y="6969"/>
                  </a:cubicBezTo>
                  <a:cubicBezTo>
                    <a:pt x="3780" y="6809"/>
                    <a:pt x="4093" y="6655"/>
                    <a:pt x="4422" y="6509"/>
                  </a:cubicBezTo>
                  <a:cubicBezTo>
                    <a:pt x="4692" y="6385"/>
                    <a:pt x="4954" y="6269"/>
                    <a:pt x="5224" y="6145"/>
                  </a:cubicBezTo>
                  <a:cubicBezTo>
                    <a:pt x="5611" y="5977"/>
                    <a:pt x="5998" y="5802"/>
                    <a:pt x="6377" y="5627"/>
                  </a:cubicBezTo>
                  <a:cubicBezTo>
                    <a:pt x="6698" y="5473"/>
                    <a:pt x="7019" y="5320"/>
                    <a:pt x="7325" y="5160"/>
                  </a:cubicBezTo>
                  <a:cubicBezTo>
                    <a:pt x="7588" y="5028"/>
                    <a:pt x="7836" y="4890"/>
                    <a:pt x="8092" y="4751"/>
                  </a:cubicBezTo>
                  <a:cubicBezTo>
                    <a:pt x="8580" y="4481"/>
                    <a:pt x="9062" y="4175"/>
                    <a:pt x="9522" y="3846"/>
                  </a:cubicBezTo>
                  <a:cubicBezTo>
                    <a:pt x="10113" y="3409"/>
                    <a:pt x="10514" y="3000"/>
                    <a:pt x="10784" y="2555"/>
                  </a:cubicBezTo>
                  <a:cubicBezTo>
                    <a:pt x="10922" y="2336"/>
                    <a:pt x="11017" y="2081"/>
                    <a:pt x="11054" y="1818"/>
                  </a:cubicBezTo>
                  <a:cubicBezTo>
                    <a:pt x="11090" y="1533"/>
                    <a:pt x="11054" y="1249"/>
                    <a:pt x="10937" y="979"/>
                  </a:cubicBezTo>
                  <a:cubicBezTo>
                    <a:pt x="10893" y="870"/>
                    <a:pt x="10828" y="760"/>
                    <a:pt x="10747" y="658"/>
                  </a:cubicBezTo>
                  <a:cubicBezTo>
                    <a:pt x="10660" y="556"/>
                    <a:pt x="10565" y="461"/>
                    <a:pt x="10455" y="388"/>
                  </a:cubicBezTo>
                  <a:cubicBezTo>
                    <a:pt x="10353" y="315"/>
                    <a:pt x="10244" y="257"/>
                    <a:pt x="10127" y="206"/>
                  </a:cubicBezTo>
                  <a:cubicBezTo>
                    <a:pt x="10003" y="147"/>
                    <a:pt x="9872" y="103"/>
                    <a:pt x="9733" y="74"/>
                  </a:cubicBezTo>
                  <a:cubicBezTo>
                    <a:pt x="9517" y="28"/>
                    <a:pt x="9289" y="0"/>
                    <a:pt x="9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794933" y="2231118"/>
              <a:ext cx="461845" cy="356517"/>
            </a:xfrm>
            <a:custGeom>
              <a:avLst/>
              <a:gdLst/>
              <a:ahLst/>
              <a:cxnLst/>
              <a:rect l="l" t="t" r="r" b="b"/>
              <a:pathLst>
                <a:path w="14141" h="10916" extrusionOk="0">
                  <a:moveTo>
                    <a:pt x="11543" y="1"/>
                  </a:moveTo>
                  <a:lnTo>
                    <a:pt x="11535" y="8"/>
                  </a:lnTo>
                  <a:cubicBezTo>
                    <a:pt x="11141" y="8"/>
                    <a:pt x="10747" y="52"/>
                    <a:pt x="10361" y="132"/>
                  </a:cubicBezTo>
                  <a:cubicBezTo>
                    <a:pt x="9835" y="242"/>
                    <a:pt x="9325" y="409"/>
                    <a:pt x="8836" y="636"/>
                  </a:cubicBezTo>
                  <a:cubicBezTo>
                    <a:pt x="8318" y="876"/>
                    <a:pt x="7814" y="1161"/>
                    <a:pt x="7340" y="1482"/>
                  </a:cubicBezTo>
                  <a:cubicBezTo>
                    <a:pt x="6844" y="1825"/>
                    <a:pt x="6370" y="2197"/>
                    <a:pt x="5917" y="2598"/>
                  </a:cubicBezTo>
                  <a:cubicBezTo>
                    <a:pt x="5450" y="3007"/>
                    <a:pt x="5013" y="3437"/>
                    <a:pt x="4589" y="3897"/>
                  </a:cubicBezTo>
                  <a:cubicBezTo>
                    <a:pt x="3750" y="4809"/>
                    <a:pt x="2970" y="5779"/>
                    <a:pt x="2277" y="6808"/>
                  </a:cubicBezTo>
                  <a:cubicBezTo>
                    <a:pt x="1642" y="7713"/>
                    <a:pt x="1073" y="8654"/>
                    <a:pt x="562" y="9632"/>
                  </a:cubicBezTo>
                  <a:cubicBezTo>
                    <a:pt x="394" y="9953"/>
                    <a:pt x="248" y="10252"/>
                    <a:pt x="117" y="10544"/>
                  </a:cubicBezTo>
                  <a:cubicBezTo>
                    <a:pt x="102" y="10573"/>
                    <a:pt x="102" y="10602"/>
                    <a:pt x="102" y="10638"/>
                  </a:cubicBezTo>
                  <a:cubicBezTo>
                    <a:pt x="29" y="10675"/>
                    <a:pt x="0" y="10770"/>
                    <a:pt x="44" y="10843"/>
                  </a:cubicBezTo>
                  <a:cubicBezTo>
                    <a:pt x="73" y="10886"/>
                    <a:pt x="124" y="10908"/>
                    <a:pt x="175" y="10916"/>
                  </a:cubicBezTo>
                  <a:cubicBezTo>
                    <a:pt x="197" y="10916"/>
                    <a:pt x="226" y="10908"/>
                    <a:pt x="248" y="10886"/>
                  </a:cubicBezTo>
                  <a:cubicBezTo>
                    <a:pt x="1576" y="9843"/>
                    <a:pt x="3065" y="9041"/>
                    <a:pt x="4473" y="8304"/>
                  </a:cubicBezTo>
                  <a:cubicBezTo>
                    <a:pt x="4947" y="8056"/>
                    <a:pt x="5429" y="7815"/>
                    <a:pt x="5910" y="7574"/>
                  </a:cubicBezTo>
                  <a:cubicBezTo>
                    <a:pt x="6457" y="7304"/>
                    <a:pt x="7004" y="7027"/>
                    <a:pt x="7544" y="6742"/>
                  </a:cubicBezTo>
                  <a:cubicBezTo>
                    <a:pt x="8814" y="6078"/>
                    <a:pt x="10047" y="5341"/>
                    <a:pt x="11236" y="4532"/>
                  </a:cubicBezTo>
                  <a:cubicBezTo>
                    <a:pt x="11601" y="4284"/>
                    <a:pt x="11929" y="4043"/>
                    <a:pt x="12236" y="3802"/>
                  </a:cubicBezTo>
                  <a:cubicBezTo>
                    <a:pt x="12549" y="3554"/>
                    <a:pt x="12849" y="3291"/>
                    <a:pt x="13133" y="3021"/>
                  </a:cubicBezTo>
                  <a:cubicBezTo>
                    <a:pt x="13374" y="2781"/>
                    <a:pt x="13600" y="2518"/>
                    <a:pt x="13790" y="2241"/>
                  </a:cubicBezTo>
                  <a:cubicBezTo>
                    <a:pt x="13943" y="2029"/>
                    <a:pt x="14045" y="1788"/>
                    <a:pt x="14089" y="1533"/>
                  </a:cubicBezTo>
                  <a:cubicBezTo>
                    <a:pt x="14140" y="1278"/>
                    <a:pt x="14082" y="1015"/>
                    <a:pt x="13943" y="803"/>
                  </a:cubicBezTo>
                  <a:cubicBezTo>
                    <a:pt x="13761" y="563"/>
                    <a:pt x="13520" y="387"/>
                    <a:pt x="13235" y="293"/>
                  </a:cubicBezTo>
                  <a:cubicBezTo>
                    <a:pt x="12819" y="132"/>
                    <a:pt x="12382" y="37"/>
                    <a:pt x="11929" y="15"/>
                  </a:cubicBezTo>
                  <a:cubicBezTo>
                    <a:pt x="11798" y="8"/>
                    <a:pt x="11674" y="1"/>
                    <a:pt x="11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787291" y="1309702"/>
              <a:ext cx="208305" cy="1585741"/>
            </a:xfrm>
            <a:custGeom>
              <a:avLst/>
              <a:gdLst/>
              <a:ahLst/>
              <a:cxnLst/>
              <a:rect l="l" t="t" r="r" b="b"/>
              <a:pathLst>
                <a:path w="6378" h="48553" extrusionOk="0">
                  <a:moveTo>
                    <a:pt x="6005" y="1510"/>
                  </a:moveTo>
                  <a:cubicBezTo>
                    <a:pt x="6004" y="1516"/>
                    <a:pt x="6003" y="1523"/>
                    <a:pt x="6001" y="1529"/>
                  </a:cubicBezTo>
                  <a:lnTo>
                    <a:pt x="6001" y="1529"/>
                  </a:lnTo>
                  <a:cubicBezTo>
                    <a:pt x="6005" y="1523"/>
                    <a:pt x="6005" y="1516"/>
                    <a:pt x="6005" y="1510"/>
                  </a:cubicBezTo>
                  <a:close/>
                  <a:moveTo>
                    <a:pt x="6305" y="0"/>
                  </a:moveTo>
                  <a:cubicBezTo>
                    <a:pt x="6275" y="0"/>
                    <a:pt x="6246" y="15"/>
                    <a:pt x="6239" y="44"/>
                  </a:cubicBezTo>
                  <a:lnTo>
                    <a:pt x="6239" y="51"/>
                  </a:lnTo>
                  <a:cubicBezTo>
                    <a:pt x="6035" y="795"/>
                    <a:pt x="5845" y="1539"/>
                    <a:pt x="5655" y="2291"/>
                  </a:cubicBezTo>
                  <a:cubicBezTo>
                    <a:pt x="5473" y="3021"/>
                    <a:pt x="5305" y="3750"/>
                    <a:pt x="5145" y="4480"/>
                  </a:cubicBezTo>
                  <a:cubicBezTo>
                    <a:pt x="4794" y="5990"/>
                    <a:pt x="4502" y="7508"/>
                    <a:pt x="4203" y="9025"/>
                  </a:cubicBezTo>
                  <a:cubicBezTo>
                    <a:pt x="4057" y="9784"/>
                    <a:pt x="3919" y="10550"/>
                    <a:pt x="3787" y="11316"/>
                  </a:cubicBezTo>
                  <a:cubicBezTo>
                    <a:pt x="3656" y="12075"/>
                    <a:pt x="3525" y="12841"/>
                    <a:pt x="3401" y="13607"/>
                  </a:cubicBezTo>
                  <a:cubicBezTo>
                    <a:pt x="3160" y="15139"/>
                    <a:pt x="2934" y="16671"/>
                    <a:pt x="2722" y="18204"/>
                  </a:cubicBezTo>
                  <a:cubicBezTo>
                    <a:pt x="2503" y="19743"/>
                    <a:pt x="2306" y="21275"/>
                    <a:pt x="2109" y="22800"/>
                  </a:cubicBezTo>
                  <a:cubicBezTo>
                    <a:pt x="1912" y="24332"/>
                    <a:pt x="1693" y="25857"/>
                    <a:pt x="1453" y="27382"/>
                  </a:cubicBezTo>
                  <a:cubicBezTo>
                    <a:pt x="1227" y="28878"/>
                    <a:pt x="986" y="30381"/>
                    <a:pt x="767" y="31876"/>
                  </a:cubicBezTo>
                  <a:cubicBezTo>
                    <a:pt x="555" y="33365"/>
                    <a:pt x="380" y="34853"/>
                    <a:pt x="249" y="36349"/>
                  </a:cubicBezTo>
                  <a:cubicBezTo>
                    <a:pt x="74" y="38290"/>
                    <a:pt x="1" y="40245"/>
                    <a:pt x="52" y="42200"/>
                  </a:cubicBezTo>
                  <a:cubicBezTo>
                    <a:pt x="74" y="43193"/>
                    <a:pt x="132" y="44185"/>
                    <a:pt x="220" y="45170"/>
                  </a:cubicBezTo>
                  <a:cubicBezTo>
                    <a:pt x="271" y="45666"/>
                    <a:pt x="329" y="46155"/>
                    <a:pt x="395" y="46651"/>
                  </a:cubicBezTo>
                  <a:cubicBezTo>
                    <a:pt x="431" y="46899"/>
                    <a:pt x="468" y="47147"/>
                    <a:pt x="504" y="47395"/>
                  </a:cubicBezTo>
                  <a:cubicBezTo>
                    <a:pt x="555" y="47672"/>
                    <a:pt x="621" y="47950"/>
                    <a:pt x="687" y="48227"/>
                  </a:cubicBezTo>
                  <a:cubicBezTo>
                    <a:pt x="709" y="48329"/>
                    <a:pt x="767" y="48417"/>
                    <a:pt x="847" y="48482"/>
                  </a:cubicBezTo>
                  <a:cubicBezTo>
                    <a:pt x="915" y="48530"/>
                    <a:pt x="993" y="48553"/>
                    <a:pt x="1071" y="48553"/>
                  </a:cubicBezTo>
                  <a:cubicBezTo>
                    <a:pt x="1196" y="48553"/>
                    <a:pt x="1321" y="48495"/>
                    <a:pt x="1402" y="48387"/>
                  </a:cubicBezTo>
                  <a:cubicBezTo>
                    <a:pt x="1460" y="48300"/>
                    <a:pt x="1482" y="48190"/>
                    <a:pt x="1467" y="48088"/>
                  </a:cubicBezTo>
                  <a:cubicBezTo>
                    <a:pt x="1409" y="47308"/>
                    <a:pt x="1307" y="46527"/>
                    <a:pt x="1234" y="45746"/>
                  </a:cubicBezTo>
                  <a:cubicBezTo>
                    <a:pt x="1161" y="44944"/>
                    <a:pt x="1110" y="44148"/>
                    <a:pt x="1081" y="43346"/>
                  </a:cubicBezTo>
                  <a:lnTo>
                    <a:pt x="1081" y="43484"/>
                  </a:lnTo>
                  <a:cubicBezTo>
                    <a:pt x="971" y="40471"/>
                    <a:pt x="1168" y="37465"/>
                    <a:pt x="1475" y="34481"/>
                  </a:cubicBezTo>
                  <a:cubicBezTo>
                    <a:pt x="1781" y="31468"/>
                    <a:pt x="2190" y="28462"/>
                    <a:pt x="2591" y="25456"/>
                  </a:cubicBezTo>
                  <a:cubicBezTo>
                    <a:pt x="2795" y="23924"/>
                    <a:pt x="2985" y="22392"/>
                    <a:pt x="3167" y="20859"/>
                  </a:cubicBezTo>
                  <a:cubicBezTo>
                    <a:pt x="3350" y="19320"/>
                    <a:pt x="3525" y="17780"/>
                    <a:pt x="3700" y="16248"/>
                  </a:cubicBezTo>
                  <a:cubicBezTo>
                    <a:pt x="3875" y="14709"/>
                    <a:pt x="4050" y="13169"/>
                    <a:pt x="4247" y="11637"/>
                  </a:cubicBezTo>
                  <a:cubicBezTo>
                    <a:pt x="4444" y="10105"/>
                    <a:pt x="4656" y="8573"/>
                    <a:pt x="4911" y="7048"/>
                  </a:cubicBezTo>
                  <a:cubicBezTo>
                    <a:pt x="5064" y="6136"/>
                    <a:pt x="5225" y="5224"/>
                    <a:pt x="5400" y="4312"/>
                  </a:cubicBezTo>
                  <a:cubicBezTo>
                    <a:pt x="5581" y="3384"/>
                    <a:pt x="5784" y="2456"/>
                    <a:pt x="6001" y="1529"/>
                  </a:cubicBezTo>
                  <a:lnTo>
                    <a:pt x="6001" y="1529"/>
                  </a:lnTo>
                  <a:cubicBezTo>
                    <a:pt x="6000" y="1530"/>
                    <a:pt x="5999" y="1531"/>
                    <a:pt x="5998" y="1532"/>
                  </a:cubicBezTo>
                  <a:cubicBezTo>
                    <a:pt x="6115" y="1051"/>
                    <a:pt x="6232" y="569"/>
                    <a:pt x="6363" y="88"/>
                  </a:cubicBezTo>
                  <a:cubicBezTo>
                    <a:pt x="6378" y="51"/>
                    <a:pt x="6363" y="15"/>
                    <a:pt x="6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697935" y="1771242"/>
              <a:ext cx="156115" cy="538531"/>
            </a:xfrm>
            <a:custGeom>
              <a:avLst/>
              <a:gdLst/>
              <a:ahLst/>
              <a:cxnLst/>
              <a:rect l="l" t="t" r="r" b="b"/>
              <a:pathLst>
                <a:path w="4780" h="16489" extrusionOk="0">
                  <a:moveTo>
                    <a:pt x="1178" y="1688"/>
                  </a:moveTo>
                  <a:cubicBezTo>
                    <a:pt x="1180" y="1695"/>
                    <a:pt x="1185" y="1703"/>
                    <a:pt x="1190" y="1708"/>
                  </a:cubicBezTo>
                  <a:cubicBezTo>
                    <a:pt x="1186" y="1701"/>
                    <a:pt x="1182" y="1694"/>
                    <a:pt x="1178" y="1688"/>
                  </a:cubicBezTo>
                  <a:close/>
                  <a:moveTo>
                    <a:pt x="132" y="0"/>
                  </a:moveTo>
                  <a:cubicBezTo>
                    <a:pt x="103" y="0"/>
                    <a:pt x="81" y="8"/>
                    <a:pt x="59" y="22"/>
                  </a:cubicBezTo>
                  <a:cubicBezTo>
                    <a:pt x="8" y="66"/>
                    <a:pt x="1" y="139"/>
                    <a:pt x="45" y="183"/>
                  </a:cubicBezTo>
                  <a:cubicBezTo>
                    <a:pt x="463" y="651"/>
                    <a:pt x="845" y="1155"/>
                    <a:pt x="1178" y="1688"/>
                  </a:cubicBezTo>
                  <a:lnTo>
                    <a:pt x="1178" y="1688"/>
                  </a:lnTo>
                  <a:cubicBezTo>
                    <a:pt x="1176" y="1684"/>
                    <a:pt x="1175" y="1681"/>
                    <a:pt x="1175" y="1679"/>
                  </a:cubicBezTo>
                  <a:lnTo>
                    <a:pt x="1175" y="1679"/>
                  </a:lnTo>
                  <a:cubicBezTo>
                    <a:pt x="1905" y="2846"/>
                    <a:pt x="2438" y="4123"/>
                    <a:pt x="2846" y="5436"/>
                  </a:cubicBezTo>
                  <a:cubicBezTo>
                    <a:pt x="3043" y="6063"/>
                    <a:pt x="3204" y="6706"/>
                    <a:pt x="3335" y="7348"/>
                  </a:cubicBezTo>
                  <a:cubicBezTo>
                    <a:pt x="3466" y="7990"/>
                    <a:pt x="3598" y="8668"/>
                    <a:pt x="3678" y="9332"/>
                  </a:cubicBezTo>
                  <a:cubicBezTo>
                    <a:pt x="3758" y="10003"/>
                    <a:pt x="3831" y="10660"/>
                    <a:pt x="3890" y="11324"/>
                  </a:cubicBezTo>
                  <a:cubicBezTo>
                    <a:pt x="3941" y="11973"/>
                    <a:pt x="3977" y="12615"/>
                    <a:pt x="4006" y="13265"/>
                  </a:cubicBezTo>
                  <a:cubicBezTo>
                    <a:pt x="4021" y="13535"/>
                    <a:pt x="4028" y="13812"/>
                    <a:pt x="4043" y="14082"/>
                  </a:cubicBezTo>
                  <a:lnTo>
                    <a:pt x="4043" y="13987"/>
                  </a:lnTo>
                  <a:cubicBezTo>
                    <a:pt x="4057" y="14359"/>
                    <a:pt x="4065" y="14738"/>
                    <a:pt x="4065" y="15111"/>
                  </a:cubicBezTo>
                  <a:cubicBezTo>
                    <a:pt x="4065" y="15286"/>
                    <a:pt x="4065" y="15461"/>
                    <a:pt x="4057" y="15636"/>
                  </a:cubicBezTo>
                  <a:cubicBezTo>
                    <a:pt x="4050" y="15811"/>
                    <a:pt x="4057" y="16001"/>
                    <a:pt x="4036" y="16176"/>
                  </a:cubicBezTo>
                  <a:cubicBezTo>
                    <a:pt x="4020" y="16379"/>
                    <a:pt x="4174" y="16488"/>
                    <a:pt x="4326" y="16488"/>
                  </a:cubicBezTo>
                  <a:cubicBezTo>
                    <a:pt x="4458" y="16488"/>
                    <a:pt x="4588" y="16407"/>
                    <a:pt x="4605" y="16234"/>
                  </a:cubicBezTo>
                  <a:cubicBezTo>
                    <a:pt x="4612" y="16096"/>
                    <a:pt x="4634" y="15964"/>
                    <a:pt x="4648" y="15833"/>
                  </a:cubicBezTo>
                  <a:cubicBezTo>
                    <a:pt x="4663" y="15694"/>
                    <a:pt x="4678" y="15534"/>
                    <a:pt x="4692" y="15380"/>
                  </a:cubicBezTo>
                  <a:cubicBezTo>
                    <a:pt x="4714" y="15089"/>
                    <a:pt x="4736" y="14790"/>
                    <a:pt x="4751" y="14498"/>
                  </a:cubicBezTo>
                  <a:cubicBezTo>
                    <a:pt x="4780" y="13848"/>
                    <a:pt x="4772" y="13206"/>
                    <a:pt x="4743" y="12557"/>
                  </a:cubicBezTo>
                  <a:cubicBezTo>
                    <a:pt x="4707" y="11908"/>
                    <a:pt x="4634" y="11258"/>
                    <a:pt x="4546" y="10609"/>
                  </a:cubicBezTo>
                  <a:cubicBezTo>
                    <a:pt x="4451" y="9945"/>
                    <a:pt x="4313" y="9296"/>
                    <a:pt x="4167" y="8639"/>
                  </a:cubicBezTo>
                  <a:cubicBezTo>
                    <a:pt x="3882" y="7333"/>
                    <a:pt x="3496" y="6042"/>
                    <a:pt x="3021" y="4794"/>
                  </a:cubicBezTo>
                  <a:cubicBezTo>
                    <a:pt x="2584" y="3619"/>
                    <a:pt x="2022" y="2503"/>
                    <a:pt x="1336" y="1452"/>
                  </a:cubicBezTo>
                  <a:cubicBezTo>
                    <a:pt x="1008" y="956"/>
                    <a:pt x="636" y="482"/>
                    <a:pt x="227" y="37"/>
                  </a:cubicBezTo>
                  <a:cubicBezTo>
                    <a:pt x="198" y="15"/>
                    <a:pt x="169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601689" y="2044796"/>
              <a:ext cx="218071" cy="563842"/>
            </a:xfrm>
            <a:custGeom>
              <a:avLst/>
              <a:gdLst/>
              <a:ahLst/>
              <a:cxnLst/>
              <a:rect l="l" t="t" r="r" b="b"/>
              <a:pathLst>
                <a:path w="6677" h="17264" extrusionOk="0">
                  <a:moveTo>
                    <a:pt x="95" y="0"/>
                  </a:moveTo>
                  <a:cubicBezTo>
                    <a:pt x="37" y="0"/>
                    <a:pt x="0" y="59"/>
                    <a:pt x="22" y="110"/>
                  </a:cubicBezTo>
                  <a:lnTo>
                    <a:pt x="29" y="117"/>
                  </a:lnTo>
                  <a:cubicBezTo>
                    <a:pt x="343" y="796"/>
                    <a:pt x="657" y="1474"/>
                    <a:pt x="985" y="2145"/>
                  </a:cubicBezTo>
                  <a:cubicBezTo>
                    <a:pt x="1321" y="2853"/>
                    <a:pt x="1671" y="3553"/>
                    <a:pt x="2007" y="4261"/>
                  </a:cubicBezTo>
                  <a:cubicBezTo>
                    <a:pt x="2707" y="5706"/>
                    <a:pt x="3378" y="7165"/>
                    <a:pt x="3977" y="8661"/>
                  </a:cubicBezTo>
                  <a:cubicBezTo>
                    <a:pt x="4122" y="9018"/>
                    <a:pt x="4254" y="9383"/>
                    <a:pt x="4385" y="9748"/>
                  </a:cubicBezTo>
                  <a:cubicBezTo>
                    <a:pt x="4516" y="10113"/>
                    <a:pt x="4655" y="10499"/>
                    <a:pt x="4772" y="10886"/>
                  </a:cubicBezTo>
                  <a:lnTo>
                    <a:pt x="4750" y="10798"/>
                  </a:lnTo>
                  <a:lnTo>
                    <a:pt x="4750" y="10798"/>
                  </a:lnTo>
                  <a:cubicBezTo>
                    <a:pt x="5064" y="11798"/>
                    <a:pt x="5319" y="12819"/>
                    <a:pt x="5516" y="13848"/>
                  </a:cubicBezTo>
                  <a:cubicBezTo>
                    <a:pt x="5604" y="14344"/>
                    <a:pt x="5684" y="14855"/>
                    <a:pt x="5749" y="15351"/>
                  </a:cubicBezTo>
                  <a:cubicBezTo>
                    <a:pt x="5815" y="15855"/>
                    <a:pt x="5852" y="16358"/>
                    <a:pt x="5888" y="16861"/>
                  </a:cubicBezTo>
                  <a:lnTo>
                    <a:pt x="5888" y="16934"/>
                  </a:lnTo>
                  <a:cubicBezTo>
                    <a:pt x="5903" y="17007"/>
                    <a:pt x="5932" y="17066"/>
                    <a:pt x="5976" y="17117"/>
                  </a:cubicBezTo>
                  <a:cubicBezTo>
                    <a:pt x="6041" y="17197"/>
                    <a:pt x="6136" y="17248"/>
                    <a:pt x="6238" y="17263"/>
                  </a:cubicBezTo>
                  <a:cubicBezTo>
                    <a:pt x="6247" y="17263"/>
                    <a:pt x="6256" y="17264"/>
                    <a:pt x="6264" y="17264"/>
                  </a:cubicBezTo>
                  <a:cubicBezTo>
                    <a:pt x="6358" y="17264"/>
                    <a:pt x="6449" y="17228"/>
                    <a:pt x="6523" y="17168"/>
                  </a:cubicBezTo>
                  <a:cubicBezTo>
                    <a:pt x="6603" y="17102"/>
                    <a:pt x="6654" y="17007"/>
                    <a:pt x="6661" y="16905"/>
                  </a:cubicBezTo>
                  <a:cubicBezTo>
                    <a:pt x="6661" y="16810"/>
                    <a:pt x="6669" y="16723"/>
                    <a:pt x="6676" y="16628"/>
                  </a:cubicBezTo>
                  <a:cubicBezTo>
                    <a:pt x="6676" y="16540"/>
                    <a:pt x="6676" y="16446"/>
                    <a:pt x="6676" y="16358"/>
                  </a:cubicBezTo>
                  <a:cubicBezTo>
                    <a:pt x="6676" y="16139"/>
                    <a:pt x="6661" y="15913"/>
                    <a:pt x="6647" y="15694"/>
                  </a:cubicBezTo>
                  <a:cubicBezTo>
                    <a:pt x="6625" y="15315"/>
                    <a:pt x="6589" y="14935"/>
                    <a:pt x="6530" y="14556"/>
                  </a:cubicBezTo>
                  <a:cubicBezTo>
                    <a:pt x="6399" y="13790"/>
                    <a:pt x="6216" y="13031"/>
                    <a:pt x="5983" y="12294"/>
                  </a:cubicBezTo>
                  <a:cubicBezTo>
                    <a:pt x="5742" y="11521"/>
                    <a:pt x="5450" y="10769"/>
                    <a:pt x="5144" y="10018"/>
                  </a:cubicBezTo>
                  <a:cubicBezTo>
                    <a:pt x="4837" y="9274"/>
                    <a:pt x="4502" y="8551"/>
                    <a:pt x="4159" y="7822"/>
                  </a:cubicBezTo>
                  <a:cubicBezTo>
                    <a:pt x="3510" y="6479"/>
                    <a:pt x="2795" y="5159"/>
                    <a:pt x="2101" y="3838"/>
                  </a:cubicBezTo>
                  <a:cubicBezTo>
                    <a:pt x="1766" y="3203"/>
                    <a:pt x="1423" y="2576"/>
                    <a:pt x="1095" y="1934"/>
                  </a:cubicBezTo>
                  <a:cubicBezTo>
                    <a:pt x="774" y="1314"/>
                    <a:pt x="460" y="686"/>
                    <a:pt x="161" y="44"/>
                  </a:cubicBezTo>
                  <a:cubicBezTo>
                    <a:pt x="146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868809" y="1751222"/>
              <a:ext cx="294528" cy="275618"/>
            </a:xfrm>
            <a:custGeom>
              <a:avLst/>
              <a:gdLst/>
              <a:ahLst/>
              <a:cxnLst/>
              <a:rect l="l" t="t" r="r" b="b"/>
              <a:pathLst>
                <a:path w="9018" h="8439" extrusionOk="0">
                  <a:moveTo>
                    <a:pt x="8916" y="1"/>
                  </a:moveTo>
                  <a:cubicBezTo>
                    <a:pt x="8901" y="1"/>
                    <a:pt x="8894" y="1"/>
                    <a:pt x="8879" y="8"/>
                  </a:cubicBezTo>
                  <a:cubicBezTo>
                    <a:pt x="8215" y="409"/>
                    <a:pt x="7544" y="803"/>
                    <a:pt x="6888" y="1212"/>
                  </a:cubicBezTo>
                  <a:cubicBezTo>
                    <a:pt x="6552" y="1416"/>
                    <a:pt x="6224" y="1628"/>
                    <a:pt x="5888" y="1839"/>
                  </a:cubicBezTo>
                  <a:cubicBezTo>
                    <a:pt x="5545" y="2058"/>
                    <a:pt x="5195" y="2277"/>
                    <a:pt x="4859" y="2510"/>
                  </a:cubicBezTo>
                  <a:lnTo>
                    <a:pt x="4897" y="2485"/>
                  </a:lnTo>
                  <a:lnTo>
                    <a:pt x="4897" y="2485"/>
                  </a:lnTo>
                  <a:cubicBezTo>
                    <a:pt x="4637" y="2659"/>
                    <a:pt x="4376" y="2833"/>
                    <a:pt x="4122" y="3021"/>
                  </a:cubicBezTo>
                  <a:cubicBezTo>
                    <a:pt x="3874" y="3211"/>
                    <a:pt x="3626" y="3393"/>
                    <a:pt x="3385" y="3590"/>
                  </a:cubicBezTo>
                  <a:cubicBezTo>
                    <a:pt x="2904" y="3970"/>
                    <a:pt x="2444" y="4385"/>
                    <a:pt x="2021" y="4831"/>
                  </a:cubicBezTo>
                  <a:cubicBezTo>
                    <a:pt x="1591" y="5290"/>
                    <a:pt x="1197" y="5786"/>
                    <a:pt x="854" y="6319"/>
                  </a:cubicBezTo>
                  <a:cubicBezTo>
                    <a:pt x="686" y="6574"/>
                    <a:pt x="540" y="6844"/>
                    <a:pt x="409" y="7114"/>
                  </a:cubicBezTo>
                  <a:cubicBezTo>
                    <a:pt x="255" y="7421"/>
                    <a:pt x="139" y="7734"/>
                    <a:pt x="44" y="8055"/>
                  </a:cubicBezTo>
                  <a:cubicBezTo>
                    <a:pt x="0" y="8179"/>
                    <a:pt x="51" y="8318"/>
                    <a:pt x="161" y="8391"/>
                  </a:cubicBezTo>
                  <a:cubicBezTo>
                    <a:pt x="211" y="8423"/>
                    <a:pt x="267" y="8438"/>
                    <a:pt x="321" y="8438"/>
                  </a:cubicBezTo>
                  <a:cubicBezTo>
                    <a:pt x="416" y="8438"/>
                    <a:pt x="509" y="8392"/>
                    <a:pt x="569" y="8303"/>
                  </a:cubicBezTo>
                  <a:cubicBezTo>
                    <a:pt x="890" y="7778"/>
                    <a:pt x="1211" y="7246"/>
                    <a:pt x="1569" y="6735"/>
                  </a:cubicBezTo>
                  <a:cubicBezTo>
                    <a:pt x="1897" y="6253"/>
                    <a:pt x="2255" y="5786"/>
                    <a:pt x="2641" y="5341"/>
                  </a:cubicBezTo>
                  <a:cubicBezTo>
                    <a:pt x="2977" y="4947"/>
                    <a:pt x="3327" y="4561"/>
                    <a:pt x="3692" y="4189"/>
                  </a:cubicBezTo>
                  <a:cubicBezTo>
                    <a:pt x="3867" y="4006"/>
                    <a:pt x="4049" y="3831"/>
                    <a:pt x="4232" y="3656"/>
                  </a:cubicBezTo>
                  <a:cubicBezTo>
                    <a:pt x="4421" y="3481"/>
                    <a:pt x="4633" y="3291"/>
                    <a:pt x="4830" y="3116"/>
                  </a:cubicBezTo>
                  <a:cubicBezTo>
                    <a:pt x="5027" y="2941"/>
                    <a:pt x="5217" y="2788"/>
                    <a:pt x="5406" y="2627"/>
                  </a:cubicBezTo>
                  <a:cubicBezTo>
                    <a:pt x="5603" y="2467"/>
                    <a:pt x="5822" y="2292"/>
                    <a:pt x="6034" y="2124"/>
                  </a:cubicBezTo>
                  <a:cubicBezTo>
                    <a:pt x="6442" y="1810"/>
                    <a:pt x="6866" y="1518"/>
                    <a:pt x="7296" y="1226"/>
                  </a:cubicBezTo>
                  <a:lnTo>
                    <a:pt x="7289" y="1226"/>
                  </a:lnTo>
                  <a:cubicBezTo>
                    <a:pt x="7836" y="862"/>
                    <a:pt x="8398" y="511"/>
                    <a:pt x="8960" y="168"/>
                  </a:cubicBezTo>
                  <a:cubicBezTo>
                    <a:pt x="9003" y="146"/>
                    <a:pt x="9018" y="95"/>
                    <a:pt x="8996" y="52"/>
                  </a:cubicBezTo>
                  <a:cubicBezTo>
                    <a:pt x="8982" y="15"/>
                    <a:pt x="8952" y="1"/>
                    <a:pt x="8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809238" y="2049303"/>
              <a:ext cx="357464" cy="334014"/>
            </a:xfrm>
            <a:custGeom>
              <a:avLst/>
              <a:gdLst/>
              <a:ahLst/>
              <a:cxnLst/>
              <a:rect l="l" t="t" r="r" b="b"/>
              <a:pathLst>
                <a:path w="10945" h="10227" extrusionOk="0">
                  <a:moveTo>
                    <a:pt x="10827" y="1"/>
                  </a:moveTo>
                  <a:cubicBezTo>
                    <a:pt x="10813" y="1"/>
                    <a:pt x="10806" y="8"/>
                    <a:pt x="10791" y="16"/>
                  </a:cubicBezTo>
                  <a:lnTo>
                    <a:pt x="10791" y="23"/>
                  </a:lnTo>
                  <a:cubicBezTo>
                    <a:pt x="10149" y="431"/>
                    <a:pt x="9514" y="847"/>
                    <a:pt x="8894" y="1263"/>
                  </a:cubicBezTo>
                  <a:cubicBezTo>
                    <a:pt x="8252" y="1701"/>
                    <a:pt x="7617" y="2139"/>
                    <a:pt x="6997" y="2606"/>
                  </a:cubicBezTo>
                  <a:cubicBezTo>
                    <a:pt x="6683" y="2832"/>
                    <a:pt x="6377" y="3073"/>
                    <a:pt x="6063" y="3306"/>
                  </a:cubicBezTo>
                  <a:cubicBezTo>
                    <a:pt x="5757" y="3547"/>
                    <a:pt x="5457" y="3795"/>
                    <a:pt x="5151" y="4036"/>
                  </a:cubicBezTo>
                  <a:cubicBezTo>
                    <a:pt x="4852" y="4284"/>
                    <a:pt x="4553" y="4532"/>
                    <a:pt x="4261" y="4787"/>
                  </a:cubicBezTo>
                  <a:cubicBezTo>
                    <a:pt x="3962" y="5042"/>
                    <a:pt x="3685" y="5305"/>
                    <a:pt x="3407" y="5575"/>
                  </a:cubicBezTo>
                  <a:cubicBezTo>
                    <a:pt x="3101" y="5882"/>
                    <a:pt x="2794" y="6188"/>
                    <a:pt x="2495" y="6502"/>
                  </a:cubicBezTo>
                  <a:cubicBezTo>
                    <a:pt x="2182" y="6837"/>
                    <a:pt x="1875" y="7188"/>
                    <a:pt x="1583" y="7545"/>
                  </a:cubicBezTo>
                  <a:cubicBezTo>
                    <a:pt x="1291" y="7903"/>
                    <a:pt x="1036" y="8253"/>
                    <a:pt x="773" y="8610"/>
                  </a:cubicBezTo>
                  <a:cubicBezTo>
                    <a:pt x="518" y="8975"/>
                    <a:pt x="277" y="9354"/>
                    <a:pt x="58" y="9741"/>
                  </a:cubicBezTo>
                  <a:cubicBezTo>
                    <a:pt x="15" y="9814"/>
                    <a:pt x="0" y="9894"/>
                    <a:pt x="15" y="9975"/>
                  </a:cubicBezTo>
                  <a:cubicBezTo>
                    <a:pt x="49" y="10137"/>
                    <a:pt x="185" y="10226"/>
                    <a:pt x="323" y="10226"/>
                  </a:cubicBezTo>
                  <a:cubicBezTo>
                    <a:pt x="421" y="10226"/>
                    <a:pt x="520" y="10181"/>
                    <a:pt x="584" y="10084"/>
                  </a:cubicBezTo>
                  <a:cubicBezTo>
                    <a:pt x="781" y="9814"/>
                    <a:pt x="970" y="9530"/>
                    <a:pt x="1167" y="9252"/>
                  </a:cubicBezTo>
                  <a:cubicBezTo>
                    <a:pt x="1364" y="8982"/>
                    <a:pt x="1569" y="8705"/>
                    <a:pt x="1773" y="8435"/>
                  </a:cubicBezTo>
                  <a:cubicBezTo>
                    <a:pt x="2182" y="7895"/>
                    <a:pt x="2612" y="7370"/>
                    <a:pt x="3057" y="6859"/>
                  </a:cubicBezTo>
                  <a:lnTo>
                    <a:pt x="3057" y="6859"/>
                  </a:lnTo>
                  <a:lnTo>
                    <a:pt x="2999" y="6925"/>
                  </a:lnTo>
                  <a:cubicBezTo>
                    <a:pt x="3254" y="6633"/>
                    <a:pt x="3509" y="6341"/>
                    <a:pt x="3772" y="6057"/>
                  </a:cubicBezTo>
                  <a:cubicBezTo>
                    <a:pt x="4042" y="5779"/>
                    <a:pt x="4312" y="5502"/>
                    <a:pt x="4582" y="5218"/>
                  </a:cubicBezTo>
                  <a:cubicBezTo>
                    <a:pt x="4852" y="4940"/>
                    <a:pt x="5129" y="4670"/>
                    <a:pt x="5414" y="4400"/>
                  </a:cubicBezTo>
                  <a:cubicBezTo>
                    <a:pt x="5698" y="4123"/>
                    <a:pt x="5990" y="3875"/>
                    <a:pt x="6282" y="3620"/>
                  </a:cubicBezTo>
                  <a:cubicBezTo>
                    <a:pt x="6858" y="3102"/>
                    <a:pt x="7464" y="2620"/>
                    <a:pt x="8077" y="2146"/>
                  </a:cubicBezTo>
                  <a:cubicBezTo>
                    <a:pt x="8697" y="1672"/>
                    <a:pt x="9310" y="1234"/>
                    <a:pt x="9945" y="803"/>
                  </a:cubicBezTo>
                  <a:cubicBezTo>
                    <a:pt x="10083" y="709"/>
                    <a:pt x="10222" y="614"/>
                    <a:pt x="10360" y="519"/>
                  </a:cubicBezTo>
                  <a:cubicBezTo>
                    <a:pt x="10528" y="409"/>
                    <a:pt x="10703" y="293"/>
                    <a:pt x="10871" y="183"/>
                  </a:cubicBezTo>
                  <a:cubicBezTo>
                    <a:pt x="10922" y="161"/>
                    <a:pt x="10944" y="103"/>
                    <a:pt x="10915" y="52"/>
                  </a:cubicBezTo>
                  <a:cubicBezTo>
                    <a:pt x="10900" y="23"/>
                    <a:pt x="10864" y="1"/>
                    <a:pt x="10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795391" y="2277265"/>
              <a:ext cx="364812" cy="324902"/>
            </a:xfrm>
            <a:custGeom>
              <a:avLst/>
              <a:gdLst/>
              <a:ahLst/>
              <a:cxnLst/>
              <a:rect l="l" t="t" r="r" b="b"/>
              <a:pathLst>
                <a:path w="11170" h="9948" extrusionOk="0">
                  <a:moveTo>
                    <a:pt x="11037" y="0"/>
                  </a:moveTo>
                  <a:cubicBezTo>
                    <a:pt x="11028" y="0"/>
                    <a:pt x="11020" y="1"/>
                    <a:pt x="11011" y="3"/>
                  </a:cubicBezTo>
                  <a:cubicBezTo>
                    <a:pt x="11008" y="1"/>
                    <a:pt x="11006" y="0"/>
                    <a:pt x="11003" y="0"/>
                  </a:cubicBezTo>
                  <a:cubicBezTo>
                    <a:pt x="10995" y="0"/>
                    <a:pt x="10984" y="5"/>
                    <a:pt x="10974" y="11"/>
                  </a:cubicBezTo>
                  <a:lnTo>
                    <a:pt x="10974" y="18"/>
                  </a:lnTo>
                  <a:cubicBezTo>
                    <a:pt x="10347" y="390"/>
                    <a:pt x="9719" y="769"/>
                    <a:pt x="9099" y="1156"/>
                  </a:cubicBezTo>
                  <a:cubicBezTo>
                    <a:pt x="8464" y="1557"/>
                    <a:pt x="7837" y="1973"/>
                    <a:pt x="7217" y="2396"/>
                  </a:cubicBezTo>
                  <a:cubicBezTo>
                    <a:pt x="6896" y="2615"/>
                    <a:pt x="6582" y="2834"/>
                    <a:pt x="6268" y="3060"/>
                  </a:cubicBezTo>
                  <a:cubicBezTo>
                    <a:pt x="6122" y="3170"/>
                    <a:pt x="5969" y="3272"/>
                    <a:pt x="5823" y="3381"/>
                  </a:cubicBezTo>
                  <a:cubicBezTo>
                    <a:pt x="5677" y="3491"/>
                    <a:pt x="5502" y="3629"/>
                    <a:pt x="5342" y="3746"/>
                  </a:cubicBezTo>
                  <a:cubicBezTo>
                    <a:pt x="5042" y="3980"/>
                    <a:pt x="4736" y="4220"/>
                    <a:pt x="4430" y="4461"/>
                  </a:cubicBezTo>
                  <a:cubicBezTo>
                    <a:pt x="4291" y="4578"/>
                    <a:pt x="4145" y="4687"/>
                    <a:pt x="3999" y="4804"/>
                  </a:cubicBezTo>
                  <a:cubicBezTo>
                    <a:pt x="3860" y="4928"/>
                    <a:pt x="3700" y="5067"/>
                    <a:pt x="3554" y="5198"/>
                  </a:cubicBezTo>
                  <a:cubicBezTo>
                    <a:pt x="3211" y="5504"/>
                    <a:pt x="2868" y="5811"/>
                    <a:pt x="2547" y="6132"/>
                  </a:cubicBezTo>
                  <a:cubicBezTo>
                    <a:pt x="2204" y="6468"/>
                    <a:pt x="1883" y="6818"/>
                    <a:pt x="1577" y="7175"/>
                  </a:cubicBezTo>
                  <a:cubicBezTo>
                    <a:pt x="1000" y="7861"/>
                    <a:pt x="453" y="8591"/>
                    <a:pt x="74" y="9401"/>
                  </a:cubicBezTo>
                  <a:lnTo>
                    <a:pt x="59" y="9422"/>
                  </a:lnTo>
                  <a:lnTo>
                    <a:pt x="23" y="9503"/>
                  </a:lnTo>
                  <a:cubicBezTo>
                    <a:pt x="1" y="9561"/>
                    <a:pt x="1" y="9619"/>
                    <a:pt x="8" y="9678"/>
                  </a:cubicBezTo>
                  <a:cubicBezTo>
                    <a:pt x="47" y="9838"/>
                    <a:pt x="186" y="9947"/>
                    <a:pt x="342" y="9947"/>
                  </a:cubicBezTo>
                  <a:cubicBezTo>
                    <a:pt x="365" y="9947"/>
                    <a:pt x="387" y="9945"/>
                    <a:pt x="409" y="9940"/>
                  </a:cubicBezTo>
                  <a:cubicBezTo>
                    <a:pt x="497" y="9919"/>
                    <a:pt x="577" y="9867"/>
                    <a:pt x="621" y="9787"/>
                  </a:cubicBezTo>
                  <a:cubicBezTo>
                    <a:pt x="716" y="9670"/>
                    <a:pt x="803" y="9561"/>
                    <a:pt x="898" y="9444"/>
                  </a:cubicBezTo>
                  <a:cubicBezTo>
                    <a:pt x="986" y="9328"/>
                    <a:pt x="1081" y="9211"/>
                    <a:pt x="1168" y="9094"/>
                  </a:cubicBezTo>
                  <a:cubicBezTo>
                    <a:pt x="1365" y="8853"/>
                    <a:pt x="1555" y="8605"/>
                    <a:pt x="1752" y="8357"/>
                  </a:cubicBezTo>
                  <a:cubicBezTo>
                    <a:pt x="2124" y="7883"/>
                    <a:pt x="2518" y="7416"/>
                    <a:pt x="2912" y="6949"/>
                  </a:cubicBezTo>
                  <a:cubicBezTo>
                    <a:pt x="3124" y="6708"/>
                    <a:pt x="3335" y="6468"/>
                    <a:pt x="3554" y="6234"/>
                  </a:cubicBezTo>
                  <a:cubicBezTo>
                    <a:pt x="3795" y="5957"/>
                    <a:pt x="4050" y="5694"/>
                    <a:pt x="4313" y="5431"/>
                  </a:cubicBezTo>
                  <a:cubicBezTo>
                    <a:pt x="4568" y="5169"/>
                    <a:pt x="4824" y="4906"/>
                    <a:pt x="5094" y="4651"/>
                  </a:cubicBezTo>
                  <a:cubicBezTo>
                    <a:pt x="5363" y="4395"/>
                    <a:pt x="5633" y="4147"/>
                    <a:pt x="5918" y="3907"/>
                  </a:cubicBezTo>
                  <a:cubicBezTo>
                    <a:pt x="6195" y="3666"/>
                    <a:pt x="6472" y="3425"/>
                    <a:pt x="6757" y="3192"/>
                  </a:cubicBezTo>
                  <a:cubicBezTo>
                    <a:pt x="7034" y="2951"/>
                    <a:pt x="7326" y="2725"/>
                    <a:pt x="7618" y="2506"/>
                  </a:cubicBezTo>
                  <a:cubicBezTo>
                    <a:pt x="8194" y="2068"/>
                    <a:pt x="8778" y="1652"/>
                    <a:pt x="9376" y="1244"/>
                  </a:cubicBezTo>
                  <a:lnTo>
                    <a:pt x="9376" y="1244"/>
                  </a:lnTo>
                  <a:lnTo>
                    <a:pt x="9354" y="1265"/>
                  </a:lnTo>
                  <a:cubicBezTo>
                    <a:pt x="9909" y="886"/>
                    <a:pt x="10478" y="529"/>
                    <a:pt x="11054" y="186"/>
                  </a:cubicBezTo>
                  <a:cubicBezTo>
                    <a:pt x="11169" y="159"/>
                    <a:pt x="11140" y="0"/>
                    <a:pt x="11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562367" y="1648639"/>
              <a:ext cx="211865" cy="201708"/>
            </a:xfrm>
            <a:custGeom>
              <a:avLst/>
              <a:gdLst/>
              <a:ahLst/>
              <a:cxnLst/>
              <a:rect l="l" t="t" r="r" b="b"/>
              <a:pathLst>
                <a:path w="6487" h="6176" extrusionOk="0">
                  <a:moveTo>
                    <a:pt x="3320" y="1"/>
                  </a:moveTo>
                  <a:cubicBezTo>
                    <a:pt x="2123" y="1"/>
                    <a:pt x="1038" y="690"/>
                    <a:pt x="526" y="1777"/>
                  </a:cubicBezTo>
                  <a:cubicBezTo>
                    <a:pt x="0" y="2908"/>
                    <a:pt x="205" y="4251"/>
                    <a:pt x="1044" y="5170"/>
                  </a:cubicBezTo>
                  <a:cubicBezTo>
                    <a:pt x="1640" y="5823"/>
                    <a:pt x="2469" y="6176"/>
                    <a:pt x="3318" y="6176"/>
                  </a:cubicBezTo>
                  <a:cubicBezTo>
                    <a:pt x="3673" y="6176"/>
                    <a:pt x="4032" y="6114"/>
                    <a:pt x="4378" y="5987"/>
                  </a:cubicBezTo>
                  <a:cubicBezTo>
                    <a:pt x="5553" y="5564"/>
                    <a:pt x="6355" y="4469"/>
                    <a:pt x="6414" y="3222"/>
                  </a:cubicBezTo>
                  <a:cubicBezTo>
                    <a:pt x="6487" y="1522"/>
                    <a:pt x="5166" y="77"/>
                    <a:pt x="3466" y="4"/>
                  </a:cubicBezTo>
                  <a:cubicBezTo>
                    <a:pt x="3417" y="2"/>
                    <a:pt x="3369" y="1"/>
                    <a:pt x="3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4092296" y="1943422"/>
              <a:ext cx="211865" cy="201871"/>
            </a:xfrm>
            <a:custGeom>
              <a:avLst/>
              <a:gdLst/>
              <a:ahLst/>
              <a:cxnLst/>
              <a:rect l="l" t="t" r="r" b="b"/>
              <a:pathLst>
                <a:path w="6487" h="6181" extrusionOk="0">
                  <a:moveTo>
                    <a:pt x="3322" y="0"/>
                  </a:moveTo>
                  <a:cubicBezTo>
                    <a:pt x="2124" y="0"/>
                    <a:pt x="1038" y="696"/>
                    <a:pt x="526" y="1784"/>
                  </a:cubicBezTo>
                  <a:cubicBezTo>
                    <a:pt x="1" y="2915"/>
                    <a:pt x="205" y="4257"/>
                    <a:pt x="1051" y="5176"/>
                  </a:cubicBezTo>
                  <a:cubicBezTo>
                    <a:pt x="1644" y="5826"/>
                    <a:pt x="2478" y="6181"/>
                    <a:pt x="3331" y="6181"/>
                  </a:cubicBezTo>
                  <a:cubicBezTo>
                    <a:pt x="3684" y="6181"/>
                    <a:pt x="4041" y="6120"/>
                    <a:pt x="4386" y="5994"/>
                  </a:cubicBezTo>
                  <a:cubicBezTo>
                    <a:pt x="5560" y="5570"/>
                    <a:pt x="6356" y="4476"/>
                    <a:pt x="6414" y="3228"/>
                  </a:cubicBezTo>
                  <a:cubicBezTo>
                    <a:pt x="6487" y="1521"/>
                    <a:pt x="5166" y="76"/>
                    <a:pt x="3466" y="3"/>
                  </a:cubicBezTo>
                  <a:cubicBezTo>
                    <a:pt x="3418" y="1"/>
                    <a:pt x="3370" y="0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328363" y="2335399"/>
              <a:ext cx="211865" cy="201871"/>
            </a:xfrm>
            <a:custGeom>
              <a:avLst/>
              <a:gdLst/>
              <a:ahLst/>
              <a:cxnLst/>
              <a:rect l="l" t="t" r="r" b="b"/>
              <a:pathLst>
                <a:path w="6487" h="6181" extrusionOk="0">
                  <a:moveTo>
                    <a:pt x="3338" y="1"/>
                  </a:moveTo>
                  <a:cubicBezTo>
                    <a:pt x="2140" y="1"/>
                    <a:pt x="1040" y="692"/>
                    <a:pt x="526" y="1784"/>
                  </a:cubicBezTo>
                  <a:cubicBezTo>
                    <a:pt x="1" y="2915"/>
                    <a:pt x="205" y="4257"/>
                    <a:pt x="1051" y="5176"/>
                  </a:cubicBezTo>
                  <a:cubicBezTo>
                    <a:pt x="1644" y="5826"/>
                    <a:pt x="2474" y="6181"/>
                    <a:pt x="3325" y="6181"/>
                  </a:cubicBezTo>
                  <a:cubicBezTo>
                    <a:pt x="3678" y="6181"/>
                    <a:pt x="4034" y="6120"/>
                    <a:pt x="4378" y="5994"/>
                  </a:cubicBezTo>
                  <a:cubicBezTo>
                    <a:pt x="5553" y="5570"/>
                    <a:pt x="6355" y="4476"/>
                    <a:pt x="6414" y="3236"/>
                  </a:cubicBezTo>
                  <a:cubicBezTo>
                    <a:pt x="6487" y="1528"/>
                    <a:pt x="5166" y="84"/>
                    <a:pt x="3466" y="11"/>
                  </a:cubicBezTo>
                  <a:lnTo>
                    <a:pt x="3466" y="3"/>
                  </a:lnTo>
                  <a:cubicBezTo>
                    <a:pt x="3424" y="2"/>
                    <a:pt x="3381" y="1"/>
                    <a:pt x="3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539015" y="1649946"/>
              <a:ext cx="237373" cy="200434"/>
            </a:xfrm>
            <a:custGeom>
              <a:avLst/>
              <a:gdLst/>
              <a:ahLst/>
              <a:cxnLst/>
              <a:rect l="l" t="t" r="r" b="b"/>
              <a:pathLst>
                <a:path w="7268" h="6137" extrusionOk="0">
                  <a:moveTo>
                    <a:pt x="4611" y="1"/>
                  </a:moveTo>
                  <a:lnTo>
                    <a:pt x="4611" y="1"/>
                  </a:lnTo>
                  <a:cubicBezTo>
                    <a:pt x="4684" y="23"/>
                    <a:pt x="4765" y="52"/>
                    <a:pt x="4838" y="88"/>
                  </a:cubicBezTo>
                  <a:cubicBezTo>
                    <a:pt x="5188" y="242"/>
                    <a:pt x="5502" y="468"/>
                    <a:pt x="5750" y="760"/>
                  </a:cubicBezTo>
                  <a:cubicBezTo>
                    <a:pt x="6122" y="1183"/>
                    <a:pt x="6333" y="1715"/>
                    <a:pt x="6370" y="2270"/>
                  </a:cubicBezTo>
                  <a:cubicBezTo>
                    <a:pt x="6384" y="2481"/>
                    <a:pt x="6370" y="2686"/>
                    <a:pt x="6333" y="2890"/>
                  </a:cubicBezTo>
                  <a:cubicBezTo>
                    <a:pt x="6297" y="3080"/>
                    <a:pt x="6246" y="3262"/>
                    <a:pt x="6165" y="3437"/>
                  </a:cubicBezTo>
                  <a:cubicBezTo>
                    <a:pt x="6093" y="3605"/>
                    <a:pt x="6005" y="3766"/>
                    <a:pt x="5903" y="3911"/>
                  </a:cubicBezTo>
                  <a:cubicBezTo>
                    <a:pt x="5596" y="4335"/>
                    <a:pt x="5166" y="4663"/>
                    <a:pt x="4670" y="4831"/>
                  </a:cubicBezTo>
                  <a:cubicBezTo>
                    <a:pt x="4560" y="4875"/>
                    <a:pt x="4451" y="4904"/>
                    <a:pt x="4334" y="4926"/>
                  </a:cubicBezTo>
                  <a:cubicBezTo>
                    <a:pt x="4239" y="4940"/>
                    <a:pt x="4137" y="4955"/>
                    <a:pt x="4035" y="4969"/>
                  </a:cubicBezTo>
                  <a:cubicBezTo>
                    <a:pt x="3973" y="4975"/>
                    <a:pt x="3910" y="4977"/>
                    <a:pt x="3847" y="4977"/>
                  </a:cubicBezTo>
                  <a:cubicBezTo>
                    <a:pt x="3732" y="4977"/>
                    <a:pt x="3615" y="4969"/>
                    <a:pt x="3502" y="4955"/>
                  </a:cubicBezTo>
                  <a:cubicBezTo>
                    <a:pt x="3298" y="4926"/>
                    <a:pt x="3101" y="4875"/>
                    <a:pt x="2911" y="4802"/>
                  </a:cubicBezTo>
                  <a:cubicBezTo>
                    <a:pt x="2751" y="4743"/>
                    <a:pt x="2590" y="4663"/>
                    <a:pt x="2444" y="4568"/>
                  </a:cubicBezTo>
                  <a:cubicBezTo>
                    <a:pt x="2284" y="4459"/>
                    <a:pt x="2131" y="4335"/>
                    <a:pt x="1992" y="4189"/>
                  </a:cubicBezTo>
                  <a:cubicBezTo>
                    <a:pt x="1861" y="4057"/>
                    <a:pt x="1751" y="3911"/>
                    <a:pt x="1657" y="3751"/>
                  </a:cubicBezTo>
                  <a:cubicBezTo>
                    <a:pt x="1649" y="3736"/>
                    <a:pt x="1642" y="3722"/>
                    <a:pt x="1635" y="3707"/>
                  </a:cubicBezTo>
                  <a:cubicBezTo>
                    <a:pt x="1584" y="3634"/>
                    <a:pt x="1547" y="3561"/>
                    <a:pt x="1511" y="3481"/>
                  </a:cubicBezTo>
                  <a:cubicBezTo>
                    <a:pt x="1511" y="3474"/>
                    <a:pt x="1503" y="3459"/>
                    <a:pt x="1496" y="3452"/>
                  </a:cubicBezTo>
                  <a:cubicBezTo>
                    <a:pt x="1460" y="3372"/>
                    <a:pt x="1430" y="3284"/>
                    <a:pt x="1401" y="3196"/>
                  </a:cubicBezTo>
                  <a:cubicBezTo>
                    <a:pt x="1387" y="3153"/>
                    <a:pt x="1379" y="3109"/>
                    <a:pt x="1365" y="3058"/>
                  </a:cubicBezTo>
                  <a:cubicBezTo>
                    <a:pt x="1350" y="3014"/>
                    <a:pt x="1350" y="2992"/>
                    <a:pt x="1343" y="2956"/>
                  </a:cubicBezTo>
                  <a:cubicBezTo>
                    <a:pt x="1321" y="2854"/>
                    <a:pt x="1306" y="2751"/>
                    <a:pt x="1299" y="2649"/>
                  </a:cubicBezTo>
                  <a:lnTo>
                    <a:pt x="1299" y="2627"/>
                  </a:lnTo>
                  <a:cubicBezTo>
                    <a:pt x="1284" y="2474"/>
                    <a:pt x="1284" y="2328"/>
                    <a:pt x="1299" y="2175"/>
                  </a:cubicBezTo>
                  <a:cubicBezTo>
                    <a:pt x="1306" y="2117"/>
                    <a:pt x="1314" y="2051"/>
                    <a:pt x="1328" y="1993"/>
                  </a:cubicBezTo>
                  <a:cubicBezTo>
                    <a:pt x="1328" y="1985"/>
                    <a:pt x="1328" y="1971"/>
                    <a:pt x="1335" y="1963"/>
                  </a:cubicBezTo>
                  <a:cubicBezTo>
                    <a:pt x="1357" y="1847"/>
                    <a:pt x="1387" y="1737"/>
                    <a:pt x="1423" y="1620"/>
                  </a:cubicBezTo>
                  <a:cubicBezTo>
                    <a:pt x="1445" y="1562"/>
                    <a:pt x="1467" y="1504"/>
                    <a:pt x="1489" y="1445"/>
                  </a:cubicBezTo>
                  <a:cubicBezTo>
                    <a:pt x="1496" y="1438"/>
                    <a:pt x="1496" y="1431"/>
                    <a:pt x="1496" y="1423"/>
                  </a:cubicBezTo>
                  <a:cubicBezTo>
                    <a:pt x="1532" y="1343"/>
                    <a:pt x="1569" y="1263"/>
                    <a:pt x="1613" y="1190"/>
                  </a:cubicBezTo>
                  <a:lnTo>
                    <a:pt x="1642" y="1139"/>
                  </a:lnTo>
                  <a:cubicBezTo>
                    <a:pt x="1678" y="1081"/>
                    <a:pt x="1722" y="1015"/>
                    <a:pt x="1759" y="957"/>
                  </a:cubicBezTo>
                  <a:lnTo>
                    <a:pt x="1759" y="957"/>
                  </a:lnTo>
                  <a:cubicBezTo>
                    <a:pt x="0" y="2897"/>
                    <a:pt x="1292" y="6013"/>
                    <a:pt x="3904" y="6137"/>
                  </a:cubicBezTo>
                  <a:lnTo>
                    <a:pt x="4042" y="6137"/>
                  </a:lnTo>
                  <a:cubicBezTo>
                    <a:pt x="5640" y="6137"/>
                    <a:pt x="6968" y="4918"/>
                    <a:pt x="7114" y="3328"/>
                  </a:cubicBezTo>
                  <a:cubicBezTo>
                    <a:pt x="7267" y="1737"/>
                    <a:pt x="6180" y="300"/>
                    <a:pt x="4611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333360" y="2335268"/>
              <a:ext cx="205203" cy="202100"/>
            </a:xfrm>
            <a:custGeom>
              <a:avLst/>
              <a:gdLst/>
              <a:ahLst/>
              <a:cxnLst/>
              <a:rect l="l" t="t" r="r" b="b"/>
              <a:pathLst>
                <a:path w="6283" h="6188" extrusionOk="0">
                  <a:moveTo>
                    <a:pt x="3160" y="0"/>
                  </a:moveTo>
                  <a:cubicBezTo>
                    <a:pt x="2890" y="0"/>
                    <a:pt x="2627" y="37"/>
                    <a:pt x="2365" y="102"/>
                  </a:cubicBezTo>
                  <a:lnTo>
                    <a:pt x="2372" y="102"/>
                  </a:lnTo>
                  <a:cubicBezTo>
                    <a:pt x="2496" y="88"/>
                    <a:pt x="2613" y="80"/>
                    <a:pt x="2737" y="80"/>
                  </a:cubicBezTo>
                  <a:cubicBezTo>
                    <a:pt x="2919" y="80"/>
                    <a:pt x="3102" y="95"/>
                    <a:pt x="3277" y="139"/>
                  </a:cubicBezTo>
                  <a:cubicBezTo>
                    <a:pt x="3481" y="183"/>
                    <a:pt x="3671" y="248"/>
                    <a:pt x="3860" y="343"/>
                  </a:cubicBezTo>
                  <a:cubicBezTo>
                    <a:pt x="4028" y="423"/>
                    <a:pt x="4189" y="525"/>
                    <a:pt x="4335" y="642"/>
                  </a:cubicBezTo>
                  <a:cubicBezTo>
                    <a:pt x="4481" y="766"/>
                    <a:pt x="4619" y="905"/>
                    <a:pt x="4736" y="1058"/>
                  </a:cubicBezTo>
                  <a:cubicBezTo>
                    <a:pt x="4845" y="1197"/>
                    <a:pt x="4933" y="1343"/>
                    <a:pt x="5013" y="1503"/>
                  </a:cubicBezTo>
                  <a:cubicBezTo>
                    <a:pt x="5181" y="1846"/>
                    <a:pt x="5276" y="2225"/>
                    <a:pt x="5276" y="2612"/>
                  </a:cubicBezTo>
                  <a:cubicBezTo>
                    <a:pt x="5276" y="2824"/>
                    <a:pt x="5254" y="3028"/>
                    <a:pt x="5203" y="3232"/>
                  </a:cubicBezTo>
                  <a:cubicBezTo>
                    <a:pt x="5181" y="3327"/>
                    <a:pt x="5152" y="3415"/>
                    <a:pt x="5123" y="3502"/>
                  </a:cubicBezTo>
                  <a:cubicBezTo>
                    <a:pt x="5086" y="3590"/>
                    <a:pt x="5057" y="3670"/>
                    <a:pt x="5013" y="3750"/>
                  </a:cubicBezTo>
                  <a:cubicBezTo>
                    <a:pt x="4933" y="3911"/>
                    <a:pt x="4838" y="4064"/>
                    <a:pt x="4729" y="4210"/>
                  </a:cubicBezTo>
                  <a:cubicBezTo>
                    <a:pt x="4619" y="4341"/>
                    <a:pt x="4502" y="4458"/>
                    <a:pt x="4378" y="4575"/>
                  </a:cubicBezTo>
                  <a:cubicBezTo>
                    <a:pt x="4225" y="4699"/>
                    <a:pt x="4065" y="4808"/>
                    <a:pt x="3890" y="4896"/>
                  </a:cubicBezTo>
                  <a:cubicBezTo>
                    <a:pt x="3539" y="5078"/>
                    <a:pt x="3145" y="5173"/>
                    <a:pt x="2744" y="5173"/>
                  </a:cubicBezTo>
                  <a:cubicBezTo>
                    <a:pt x="2722" y="5174"/>
                    <a:pt x="2700" y="5174"/>
                    <a:pt x="2678" y="5174"/>
                  </a:cubicBezTo>
                  <a:cubicBezTo>
                    <a:pt x="2532" y="5174"/>
                    <a:pt x="2387" y="5155"/>
                    <a:pt x="2248" y="5129"/>
                  </a:cubicBezTo>
                  <a:cubicBezTo>
                    <a:pt x="2036" y="5093"/>
                    <a:pt x="1832" y="5027"/>
                    <a:pt x="1642" y="4932"/>
                  </a:cubicBezTo>
                  <a:cubicBezTo>
                    <a:pt x="1482" y="4859"/>
                    <a:pt x="1329" y="4764"/>
                    <a:pt x="1190" y="4662"/>
                  </a:cubicBezTo>
                  <a:cubicBezTo>
                    <a:pt x="1030" y="4538"/>
                    <a:pt x="891" y="4407"/>
                    <a:pt x="767" y="4254"/>
                  </a:cubicBezTo>
                  <a:cubicBezTo>
                    <a:pt x="650" y="4115"/>
                    <a:pt x="548" y="3962"/>
                    <a:pt x="468" y="3801"/>
                  </a:cubicBezTo>
                  <a:cubicBezTo>
                    <a:pt x="373" y="3619"/>
                    <a:pt x="307" y="3429"/>
                    <a:pt x="263" y="3240"/>
                  </a:cubicBezTo>
                  <a:cubicBezTo>
                    <a:pt x="220" y="3065"/>
                    <a:pt x="191" y="2897"/>
                    <a:pt x="191" y="2722"/>
                  </a:cubicBezTo>
                  <a:cubicBezTo>
                    <a:pt x="191" y="2722"/>
                    <a:pt x="191" y="2722"/>
                    <a:pt x="191" y="2714"/>
                  </a:cubicBezTo>
                  <a:lnTo>
                    <a:pt x="191" y="2692"/>
                  </a:lnTo>
                  <a:cubicBezTo>
                    <a:pt x="183" y="2510"/>
                    <a:pt x="198" y="2328"/>
                    <a:pt x="234" y="2152"/>
                  </a:cubicBezTo>
                  <a:cubicBezTo>
                    <a:pt x="227" y="2145"/>
                    <a:pt x="227" y="2138"/>
                    <a:pt x="234" y="2131"/>
                  </a:cubicBezTo>
                  <a:cubicBezTo>
                    <a:pt x="234" y="2123"/>
                    <a:pt x="234" y="2123"/>
                    <a:pt x="234" y="2116"/>
                  </a:cubicBezTo>
                  <a:lnTo>
                    <a:pt x="234" y="2109"/>
                  </a:lnTo>
                  <a:cubicBezTo>
                    <a:pt x="139" y="2386"/>
                    <a:pt x="88" y="2671"/>
                    <a:pt x="74" y="2955"/>
                  </a:cubicBezTo>
                  <a:cubicBezTo>
                    <a:pt x="1" y="4662"/>
                    <a:pt x="1321" y="6107"/>
                    <a:pt x="3029" y="6187"/>
                  </a:cubicBezTo>
                  <a:lnTo>
                    <a:pt x="3167" y="6187"/>
                  </a:lnTo>
                  <a:cubicBezTo>
                    <a:pt x="4845" y="6180"/>
                    <a:pt x="6210" y="4837"/>
                    <a:pt x="6246" y="3159"/>
                  </a:cubicBezTo>
                  <a:cubicBezTo>
                    <a:pt x="6283" y="1481"/>
                    <a:pt x="4977" y="80"/>
                    <a:pt x="3306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457269" y="2350259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47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4097554" y="1943749"/>
              <a:ext cx="231886" cy="201643"/>
            </a:xfrm>
            <a:custGeom>
              <a:avLst/>
              <a:gdLst/>
              <a:ahLst/>
              <a:cxnLst/>
              <a:rect l="l" t="t" r="r" b="b"/>
              <a:pathLst>
                <a:path w="7100" h="6174" extrusionOk="0">
                  <a:moveTo>
                    <a:pt x="3138" y="1"/>
                  </a:moveTo>
                  <a:cubicBezTo>
                    <a:pt x="1488" y="1"/>
                    <a:pt x="131" y="1304"/>
                    <a:pt x="59" y="2956"/>
                  </a:cubicBezTo>
                  <a:lnTo>
                    <a:pt x="73" y="2948"/>
                  </a:lnTo>
                  <a:lnTo>
                    <a:pt x="73" y="2948"/>
                  </a:lnTo>
                  <a:cubicBezTo>
                    <a:pt x="0" y="4656"/>
                    <a:pt x="1321" y="6093"/>
                    <a:pt x="3028" y="6173"/>
                  </a:cubicBezTo>
                  <a:lnTo>
                    <a:pt x="3167" y="6173"/>
                  </a:lnTo>
                  <a:cubicBezTo>
                    <a:pt x="5618" y="6173"/>
                    <a:pt x="7099" y="3459"/>
                    <a:pt x="5764" y="1402"/>
                  </a:cubicBezTo>
                  <a:lnTo>
                    <a:pt x="5764" y="1402"/>
                  </a:lnTo>
                  <a:cubicBezTo>
                    <a:pt x="5801" y="1475"/>
                    <a:pt x="5837" y="1555"/>
                    <a:pt x="5866" y="1635"/>
                  </a:cubicBezTo>
                  <a:cubicBezTo>
                    <a:pt x="5932" y="1810"/>
                    <a:pt x="5976" y="1993"/>
                    <a:pt x="6005" y="2175"/>
                  </a:cubicBezTo>
                  <a:cubicBezTo>
                    <a:pt x="6056" y="2569"/>
                    <a:pt x="6027" y="2963"/>
                    <a:pt x="5903" y="3335"/>
                  </a:cubicBezTo>
                  <a:cubicBezTo>
                    <a:pt x="5837" y="3525"/>
                    <a:pt x="5757" y="3700"/>
                    <a:pt x="5655" y="3868"/>
                  </a:cubicBezTo>
                  <a:cubicBezTo>
                    <a:pt x="5458" y="4181"/>
                    <a:pt x="5202" y="4451"/>
                    <a:pt x="4889" y="4656"/>
                  </a:cubicBezTo>
                  <a:cubicBezTo>
                    <a:pt x="4735" y="4765"/>
                    <a:pt x="4568" y="4853"/>
                    <a:pt x="4385" y="4918"/>
                  </a:cubicBezTo>
                  <a:cubicBezTo>
                    <a:pt x="4203" y="4991"/>
                    <a:pt x="4006" y="5035"/>
                    <a:pt x="3809" y="5064"/>
                  </a:cubicBezTo>
                  <a:cubicBezTo>
                    <a:pt x="3699" y="5077"/>
                    <a:pt x="3588" y="5085"/>
                    <a:pt x="3477" y="5085"/>
                  </a:cubicBezTo>
                  <a:cubicBezTo>
                    <a:pt x="3396" y="5085"/>
                    <a:pt x="3315" y="5081"/>
                    <a:pt x="3232" y="5072"/>
                  </a:cubicBezTo>
                  <a:cubicBezTo>
                    <a:pt x="3050" y="5057"/>
                    <a:pt x="2860" y="5013"/>
                    <a:pt x="2678" y="4955"/>
                  </a:cubicBezTo>
                  <a:cubicBezTo>
                    <a:pt x="2503" y="4896"/>
                    <a:pt x="2335" y="4816"/>
                    <a:pt x="2174" y="4721"/>
                  </a:cubicBezTo>
                  <a:cubicBezTo>
                    <a:pt x="1846" y="4524"/>
                    <a:pt x="1576" y="4262"/>
                    <a:pt x="1365" y="3948"/>
                  </a:cubicBezTo>
                  <a:cubicBezTo>
                    <a:pt x="1299" y="3860"/>
                    <a:pt x="1248" y="3766"/>
                    <a:pt x="1197" y="3663"/>
                  </a:cubicBezTo>
                  <a:cubicBezTo>
                    <a:pt x="1153" y="3576"/>
                    <a:pt x="1124" y="3488"/>
                    <a:pt x="1087" y="3401"/>
                  </a:cubicBezTo>
                  <a:cubicBezTo>
                    <a:pt x="1022" y="3218"/>
                    <a:pt x="978" y="3029"/>
                    <a:pt x="956" y="2839"/>
                  </a:cubicBezTo>
                  <a:cubicBezTo>
                    <a:pt x="905" y="2430"/>
                    <a:pt x="956" y="2014"/>
                    <a:pt x="1102" y="1635"/>
                  </a:cubicBezTo>
                  <a:cubicBezTo>
                    <a:pt x="1168" y="1460"/>
                    <a:pt x="1255" y="1292"/>
                    <a:pt x="1357" y="1139"/>
                  </a:cubicBezTo>
                  <a:cubicBezTo>
                    <a:pt x="1408" y="1059"/>
                    <a:pt x="1467" y="978"/>
                    <a:pt x="1525" y="905"/>
                  </a:cubicBezTo>
                  <a:cubicBezTo>
                    <a:pt x="1576" y="840"/>
                    <a:pt x="1635" y="781"/>
                    <a:pt x="1693" y="723"/>
                  </a:cubicBezTo>
                  <a:lnTo>
                    <a:pt x="1722" y="694"/>
                  </a:lnTo>
                  <a:cubicBezTo>
                    <a:pt x="1795" y="621"/>
                    <a:pt x="1875" y="555"/>
                    <a:pt x="1956" y="497"/>
                  </a:cubicBezTo>
                  <a:cubicBezTo>
                    <a:pt x="2014" y="453"/>
                    <a:pt x="2080" y="409"/>
                    <a:pt x="2138" y="373"/>
                  </a:cubicBezTo>
                  <a:lnTo>
                    <a:pt x="2174" y="351"/>
                  </a:lnTo>
                  <a:cubicBezTo>
                    <a:pt x="2247" y="300"/>
                    <a:pt x="2328" y="263"/>
                    <a:pt x="2408" y="227"/>
                  </a:cubicBezTo>
                  <a:cubicBezTo>
                    <a:pt x="2474" y="198"/>
                    <a:pt x="2539" y="169"/>
                    <a:pt x="2612" y="139"/>
                  </a:cubicBezTo>
                  <a:cubicBezTo>
                    <a:pt x="2729" y="96"/>
                    <a:pt x="2853" y="59"/>
                    <a:pt x="2977" y="37"/>
                  </a:cubicBezTo>
                  <a:lnTo>
                    <a:pt x="2999" y="37"/>
                  </a:lnTo>
                  <a:cubicBezTo>
                    <a:pt x="3065" y="23"/>
                    <a:pt x="3130" y="15"/>
                    <a:pt x="3203" y="8"/>
                  </a:cubicBezTo>
                  <a:lnTo>
                    <a:pt x="3313" y="1"/>
                  </a:lnTo>
                  <a:lnTo>
                    <a:pt x="3152" y="1"/>
                  </a:lnTo>
                  <a:cubicBezTo>
                    <a:pt x="3148" y="1"/>
                    <a:pt x="3143" y="1"/>
                    <a:pt x="3138" y="1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697935" y="1771242"/>
              <a:ext cx="156115" cy="538531"/>
            </a:xfrm>
            <a:custGeom>
              <a:avLst/>
              <a:gdLst/>
              <a:ahLst/>
              <a:cxnLst/>
              <a:rect l="l" t="t" r="r" b="b"/>
              <a:pathLst>
                <a:path w="4780" h="16489" extrusionOk="0">
                  <a:moveTo>
                    <a:pt x="1178" y="1688"/>
                  </a:moveTo>
                  <a:cubicBezTo>
                    <a:pt x="1180" y="1695"/>
                    <a:pt x="1185" y="1703"/>
                    <a:pt x="1190" y="1708"/>
                  </a:cubicBezTo>
                  <a:cubicBezTo>
                    <a:pt x="1186" y="1701"/>
                    <a:pt x="1182" y="1694"/>
                    <a:pt x="1178" y="1688"/>
                  </a:cubicBezTo>
                  <a:close/>
                  <a:moveTo>
                    <a:pt x="132" y="0"/>
                  </a:moveTo>
                  <a:cubicBezTo>
                    <a:pt x="103" y="0"/>
                    <a:pt x="81" y="8"/>
                    <a:pt x="59" y="22"/>
                  </a:cubicBezTo>
                  <a:cubicBezTo>
                    <a:pt x="8" y="66"/>
                    <a:pt x="1" y="139"/>
                    <a:pt x="45" y="183"/>
                  </a:cubicBezTo>
                  <a:cubicBezTo>
                    <a:pt x="463" y="651"/>
                    <a:pt x="845" y="1155"/>
                    <a:pt x="1178" y="1688"/>
                  </a:cubicBezTo>
                  <a:lnTo>
                    <a:pt x="1178" y="1688"/>
                  </a:lnTo>
                  <a:cubicBezTo>
                    <a:pt x="1176" y="1684"/>
                    <a:pt x="1175" y="1681"/>
                    <a:pt x="1175" y="1679"/>
                  </a:cubicBezTo>
                  <a:lnTo>
                    <a:pt x="1175" y="1679"/>
                  </a:lnTo>
                  <a:cubicBezTo>
                    <a:pt x="1905" y="2846"/>
                    <a:pt x="2438" y="4123"/>
                    <a:pt x="2846" y="5436"/>
                  </a:cubicBezTo>
                  <a:cubicBezTo>
                    <a:pt x="3043" y="6063"/>
                    <a:pt x="3204" y="6706"/>
                    <a:pt x="3335" y="7348"/>
                  </a:cubicBezTo>
                  <a:cubicBezTo>
                    <a:pt x="3466" y="7990"/>
                    <a:pt x="3598" y="8668"/>
                    <a:pt x="3678" y="9332"/>
                  </a:cubicBezTo>
                  <a:cubicBezTo>
                    <a:pt x="3758" y="10003"/>
                    <a:pt x="3831" y="10660"/>
                    <a:pt x="3890" y="11324"/>
                  </a:cubicBezTo>
                  <a:cubicBezTo>
                    <a:pt x="3941" y="11973"/>
                    <a:pt x="3977" y="12615"/>
                    <a:pt x="4006" y="13265"/>
                  </a:cubicBezTo>
                  <a:cubicBezTo>
                    <a:pt x="4021" y="13535"/>
                    <a:pt x="4028" y="13812"/>
                    <a:pt x="4043" y="14082"/>
                  </a:cubicBezTo>
                  <a:lnTo>
                    <a:pt x="4043" y="13987"/>
                  </a:lnTo>
                  <a:cubicBezTo>
                    <a:pt x="4057" y="14359"/>
                    <a:pt x="4065" y="14738"/>
                    <a:pt x="4065" y="15111"/>
                  </a:cubicBezTo>
                  <a:cubicBezTo>
                    <a:pt x="4065" y="15286"/>
                    <a:pt x="4065" y="15461"/>
                    <a:pt x="4057" y="15636"/>
                  </a:cubicBezTo>
                  <a:cubicBezTo>
                    <a:pt x="4050" y="15811"/>
                    <a:pt x="4057" y="16001"/>
                    <a:pt x="4036" y="16176"/>
                  </a:cubicBezTo>
                  <a:cubicBezTo>
                    <a:pt x="4020" y="16379"/>
                    <a:pt x="4174" y="16488"/>
                    <a:pt x="4326" y="16488"/>
                  </a:cubicBezTo>
                  <a:cubicBezTo>
                    <a:pt x="4458" y="16488"/>
                    <a:pt x="4588" y="16407"/>
                    <a:pt x="4605" y="16234"/>
                  </a:cubicBezTo>
                  <a:cubicBezTo>
                    <a:pt x="4612" y="16096"/>
                    <a:pt x="4634" y="15964"/>
                    <a:pt x="4648" y="15833"/>
                  </a:cubicBezTo>
                  <a:cubicBezTo>
                    <a:pt x="4663" y="15694"/>
                    <a:pt x="4678" y="15534"/>
                    <a:pt x="4692" y="15380"/>
                  </a:cubicBezTo>
                  <a:cubicBezTo>
                    <a:pt x="4714" y="15089"/>
                    <a:pt x="4736" y="14790"/>
                    <a:pt x="4751" y="14498"/>
                  </a:cubicBezTo>
                  <a:cubicBezTo>
                    <a:pt x="4780" y="13848"/>
                    <a:pt x="4772" y="13206"/>
                    <a:pt x="4743" y="12557"/>
                  </a:cubicBezTo>
                  <a:cubicBezTo>
                    <a:pt x="4707" y="11908"/>
                    <a:pt x="4634" y="11258"/>
                    <a:pt x="4546" y="10609"/>
                  </a:cubicBezTo>
                  <a:cubicBezTo>
                    <a:pt x="4451" y="9945"/>
                    <a:pt x="4313" y="9296"/>
                    <a:pt x="4167" y="8639"/>
                  </a:cubicBezTo>
                  <a:cubicBezTo>
                    <a:pt x="3882" y="7333"/>
                    <a:pt x="3496" y="6042"/>
                    <a:pt x="3021" y="4794"/>
                  </a:cubicBezTo>
                  <a:cubicBezTo>
                    <a:pt x="2584" y="3619"/>
                    <a:pt x="2022" y="2503"/>
                    <a:pt x="1336" y="1452"/>
                  </a:cubicBezTo>
                  <a:cubicBezTo>
                    <a:pt x="1008" y="956"/>
                    <a:pt x="636" y="482"/>
                    <a:pt x="227" y="37"/>
                  </a:cubicBezTo>
                  <a:cubicBezTo>
                    <a:pt x="198" y="15"/>
                    <a:pt x="169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601689" y="2044796"/>
              <a:ext cx="218071" cy="563842"/>
            </a:xfrm>
            <a:custGeom>
              <a:avLst/>
              <a:gdLst/>
              <a:ahLst/>
              <a:cxnLst/>
              <a:rect l="l" t="t" r="r" b="b"/>
              <a:pathLst>
                <a:path w="6677" h="17264" extrusionOk="0">
                  <a:moveTo>
                    <a:pt x="95" y="0"/>
                  </a:moveTo>
                  <a:cubicBezTo>
                    <a:pt x="37" y="0"/>
                    <a:pt x="0" y="59"/>
                    <a:pt x="22" y="110"/>
                  </a:cubicBezTo>
                  <a:lnTo>
                    <a:pt x="29" y="117"/>
                  </a:lnTo>
                  <a:cubicBezTo>
                    <a:pt x="343" y="796"/>
                    <a:pt x="657" y="1474"/>
                    <a:pt x="985" y="2145"/>
                  </a:cubicBezTo>
                  <a:cubicBezTo>
                    <a:pt x="1321" y="2853"/>
                    <a:pt x="1671" y="3553"/>
                    <a:pt x="2007" y="4261"/>
                  </a:cubicBezTo>
                  <a:cubicBezTo>
                    <a:pt x="2707" y="5706"/>
                    <a:pt x="3378" y="7165"/>
                    <a:pt x="3977" y="8661"/>
                  </a:cubicBezTo>
                  <a:cubicBezTo>
                    <a:pt x="4122" y="9018"/>
                    <a:pt x="4254" y="9383"/>
                    <a:pt x="4385" y="9748"/>
                  </a:cubicBezTo>
                  <a:cubicBezTo>
                    <a:pt x="4516" y="10113"/>
                    <a:pt x="4655" y="10499"/>
                    <a:pt x="4772" y="10886"/>
                  </a:cubicBezTo>
                  <a:lnTo>
                    <a:pt x="4750" y="10798"/>
                  </a:lnTo>
                  <a:lnTo>
                    <a:pt x="4750" y="10798"/>
                  </a:lnTo>
                  <a:cubicBezTo>
                    <a:pt x="5064" y="11798"/>
                    <a:pt x="5319" y="12819"/>
                    <a:pt x="5516" y="13848"/>
                  </a:cubicBezTo>
                  <a:cubicBezTo>
                    <a:pt x="5604" y="14344"/>
                    <a:pt x="5684" y="14855"/>
                    <a:pt x="5749" y="15351"/>
                  </a:cubicBezTo>
                  <a:cubicBezTo>
                    <a:pt x="5815" y="15855"/>
                    <a:pt x="5852" y="16358"/>
                    <a:pt x="5888" y="16861"/>
                  </a:cubicBezTo>
                  <a:lnTo>
                    <a:pt x="5888" y="16934"/>
                  </a:lnTo>
                  <a:cubicBezTo>
                    <a:pt x="5903" y="17007"/>
                    <a:pt x="5932" y="17066"/>
                    <a:pt x="5976" y="17117"/>
                  </a:cubicBezTo>
                  <a:cubicBezTo>
                    <a:pt x="6041" y="17197"/>
                    <a:pt x="6136" y="17248"/>
                    <a:pt x="6238" y="17263"/>
                  </a:cubicBezTo>
                  <a:cubicBezTo>
                    <a:pt x="6247" y="17263"/>
                    <a:pt x="6256" y="17264"/>
                    <a:pt x="6264" y="17264"/>
                  </a:cubicBezTo>
                  <a:cubicBezTo>
                    <a:pt x="6358" y="17264"/>
                    <a:pt x="6449" y="17228"/>
                    <a:pt x="6523" y="17168"/>
                  </a:cubicBezTo>
                  <a:cubicBezTo>
                    <a:pt x="6603" y="17102"/>
                    <a:pt x="6654" y="17007"/>
                    <a:pt x="6661" y="16905"/>
                  </a:cubicBezTo>
                  <a:cubicBezTo>
                    <a:pt x="6661" y="16810"/>
                    <a:pt x="6669" y="16723"/>
                    <a:pt x="6676" y="16628"/>
                  </a:cubicBezTo>
                  <a:cubicBezTo>
                    <a:pt x="6676" y="16540"/>
                    <a:pt x="6676" y="16446"/>
                    <a:pt x="6676" y="16358"/>
                  </a:cubicBezTo>
                  <a:cubicBezTo>
                    <a:pt x="6676" y="16139"/>
                    <a:pt x="6661" y="15913"/>
                    <a:pt x="6647" y="15694"/>
                  </a:cubicBezTo>
                  <a:cubicBezTo>
                    <a:pt x="6625" y="15315"/>
                    <a:pt x="6589" y="14935"/>
                    <a:pt x="6530" y="14556"/>
                  </a:cubicBezTo>
                  <a:cubicBezTo>
                    <a:pt x="6399" y="13790"/>
                    <a:pt x="6216" y="13031"/>
                    <a:pt x="5983" y="12294"/>
                  </a:cubicBezTo>
                  <a:cubicBezTo>
                    <a:pt x="5742" y="11521"/>
                    <a:pt x="5450" y="10769"/>
                    <a:pt x="5144" y="10018"/>
                  </a:cubicBezTo>
                  <a:cubicBezTo>
                    <a:pt x="4837" y="9274"/>
                    <a:pt x="4502" y="8551"/>
                    <a:pt x="4159" y="7822"/>
                  </a:cubicBezTo>
                  <a:cubicBezTo>
                    <a:pt x="3510" y="6479"/>
                    <a:pt x="2795" y="5159"/>
                    <a:pt x="2101" y="3838"/>
                  </a:cubicBezTo>
                  <a:cubicBezTo>
                    <a:pt x="1766" y="3203"/>
                    <a:pt x="1423" y="2576"/>
                    <a:pt x="1095" y="1934"/>
                  </a:cubicBezTo>
                  <a:cubicBezTo>
                    <a:pt x="774" y="1314"/>
                    <a:pt x="460" y="686"/>
                    <a:pt x="161" y="44"/>
                  </a:cubicBezTo>
                  <a:cubicBezTo>
                    <a:pt x="146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868809" y="1751222"/>
              <a:ext cx="294528" cy="275618"/>
            </a:xfrm>
            <a:custGeom>
              <a:avLst/>
              <a:gdLst/>
              <a:ahLst/>
              <a:cxnLst/>
              <a:rect l="l" t="t" r="r" b="b"/>
              <a:pathLst>
                <a:path w="9018" h="8439" extrusionOk="0">
                  <a:moveTo>
                    <a:pt x="8916" y="1"/>
                  </a:moveTo>
                  <a:cubicBezTo>
                    <a:pt x="8901" y="1"/>
                    <a:pt x="8894" y="1"/>
                    <a:pt x="8879" y="8"/>
                  </a:cubicBezTo>
                  <a:cubicBezTo>
                    <a:pt x="8215" y="409"/>
                    <a:pt x="7544" y="803"/>
                    <a:pt x="6888" y="1212"/>
                  </a:cubicBezTo>
                  <a:cubicBezTo>
                    <a:pt x="6552" y="1416"/>
                    <a:pt x="6224" y="1628"/>
                    <a:pt x="5888" y="1839"/>
                  </a:cubicBezTo>
                  <a:cubicBezTo>
                    <a:pt x="5545" y="2058"/>
                    <a:pt x="5195" y="2277"/>
                    <a:pt x="4859" y="2510"/>
                  </a:cubicBezTo>
                  <a:lnTo>
                    <a:pt x="4897" y="2485"/>
                  </a:lnTo>
                  <a:lnTo>
                    <a:pt x="4897" y="2485"/>
                  </a:lnTo>
                  <a:cubicBezTo>
                    <a:pt x="4637" y="2659"/>
                    <a:pt x="4376" y="2833"/>
                    <a:pt x="4122" y="3021"/>
                  </a:cubicBezTo>
                  <a:cubicBezTo>
                    <a:pt x="3874" y="3211"/>
                    <a:pt x="3626" y="3393"/>
                    <a:pt x="3385" y="3590"/>
                  </a:cubicBezTo>
                  <a:cubicBezTo>
                    <a:pt x="2904" y="3970"/>
                    <a:pt x="2444" y="4385"/>
                    <a:pt x="2021" y="4831"/>
                  </a:cubicBezTo>
                  <a:cubicBezTo>
                    <a:pt x="1591" y="5290"/>
                    <a:pt x="1197" y="5786"/>
                    <a:pt x="854" y="6319"/>
                  </a:cubicBezTo>
                  <a:cubicBezTo>
                    <a:pt x="686" y="6574"/>
                    <a:pt x="540" y="6844"/>
                    <a:pt x="409" y="7114"/>
                  </a:cubicBezTo>
                  <a:cubicBezTo>
                    <a:pt x="255" y="7421"/>
                    <a:pt x="139" y="7734"/>
                    <a:pt x="44" y="8055"/>
                  </a:cubicBezTo>
                  <a:cubicBezTo>
                    <a:pt x="0" y="8179"/>
                    <a:pt x="51" y="8318"/>
                    <a:pt x="161" y="8391"/>
                  </a:cubicBezTo>
                  <a:cubicBezTo>
                    <a:pt x="211" y="8423"/>
                    <a:pt x="267" y="8438"/>
                    <a:pt x="321" y="8438"/>
                  </a:cubicBezTo>
                  <a:cubicBezTo>
                    <a:pt x="416" y="8438"/>
                    <a:pt x="509" y="8392"/>
                    <a:pt x="569" y="8303"/>
                  </a:cubicBezTo>
                  <a:cubicBezTo>
                    <a:pt x="890" y="7778"/>
                    <a:pt x="1211" y="7246"/>
                    <a:pt x="1569" y="6735"/>
                  </a:cubicBezTo>
                  <a:cubicBezTo>
                    <a:pt x="1897" y="6253"/>
                    <a:pt x="2255" y="5786"/>
                    <a:pt x="2641" y="5341"/>
                  </a:cubicBezTo>
                  <a:cubicBezTo>
                    <a:pt x="2977" y="4947"/>
                    <a:pt x="3327" y="4561"/>
                    <a:pt x="3692" y="4189"/>
                  </a:cubicBezTo>
                  <a:cubicBezTo>
                    <a:pt x="3867" y="4006"/>
                    <a:pt x="4049" y="3831"/>
                    <a:pt x="4232" y="3656"/>
                  </a:cubicBezTo>
                  <a:cubicBezTo>
                    <a:pt x="4421" y="3481"/>
                    <a:pt x="4633" y="3291"/>
                    <a:pt x="4830" y="3116"/>
                  </a:cubicBezTo>
                  <a:cubicBezTo>
                    <a:pt x="5027" y="2941"/>
                    <a:pt x="5217" y="2788"/>
                    <a:pt x="5406" y="2627"/>
                  </a:cubicBezTo>
                  <a:cubicBezTo>
                    <a:pt x="5603" y="2467"/>
                    <a:pt x="5822" y="2292"/>
                    <a:pt x="6034" y="2124"/>
                  </a:cubicBezTo>
                  <a:cubicBezTo>
                    <a:pt x="6442" y="1810"/>
                    <a:pt x="6866" y="1518"/>
                    <a:pt x="7296" y="1226"/>
                  </a:cubicBezTo>
                  <a:lnTo>
                    <a:pt x="7289" y="1226"/>
                  </a:lnTo>
                  <a:cubicBezTo>
                    <a:pt x="7836" y="862"/>
                    <a:pt x="8398" y="511"/>
                    <a:pt x="8960" y="168"/>
                  </a:cubicBezTo>
                  <a:cubicBezTo>
                    <a:pt x="9003" y="146"/>
                    <a:pt x="9018" y="95"/>
                    <a:pt x="8996" y="52"/>
                  </a:cubicBezTo>
                  <a:cubicBezTo>
                    <a:pt x="8982" y="15"/>
                    <a:pt x="8952" y="1"/>
                    <a:pt x="8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809238" y="2049303"/>
              <a:ext cx="357464" cy="334014"/>
            </a:xfrm>
            <a:custGeom>
              <a:avLst/>
              <a:gdLst/>
              <a:ahLst/>
              <a:cxnLst/>
              <a:rect l="l" t="t" r="r" b="b"/>
              <a:pathLst>
                <a:path w="10945" h="10227" extrusionOk="0">
                  <a:moveTo>
                    <a:pt x="10827" y="1"/>
                  </a:moveTo>
                  <a:cubicBezTo>
                    <a:pt x="10813" y="1"/>
                    <a:pt x="10806" y="8"/>
                    <a:pt x="10791" y="16"/>
                  </a:cubicBezTo>
                  <a:lnTo>
                    <a:pt x="10791" y="23"/>
                  </a:lnTo>
                  <a:cubicBezTo>
                    <a:pt x="10149" y="431"/>
                    <a:pt x="9514" y="847"/>
                    <a:pt x="8894" y="1263"/>
                  </a:cubicBezTo>
                  <a:cubicBezTo>
                    <a:pt x="8252" y="1701"/>
                    <a:pt x="7617" y="2139"/>
                    <a:pt x="6997" y="2606"/>
                  </a:cubicBezTo>
                  <a:cubicBezTo>
                    <a:pt x="6683" y="2832"/>
                    <a:pt x="6377" y="3073"/>
                    <a:pt x="6063" y="3306"/>
                  </a:cubicBezTo>
                  <a:cubicBezTo>
                    <a:pt x="5757" y="3547"/>
                    <a:pt x="5457" y="3795"/>
                    <a:pt x="5151" y="4036"/>
                  </a:cubicBezTo>
                  <a:cubicBezTo>
                    <a:pt x="4852" y="4284"/>
                    <a:pt x="4553" y="4532"/>
                    <a:pt x="4261" y="4787"/>
                  </a:cubicBezTo>
                  <a:cubicBezTo>
                    <a:pt x="3962" y="5042"/>
                    <a:pt x="3685" y="5305"/>
                    <a:pt x="3407" y="5575"/>
                  </a:cubicBezTo>
                  <a:cubicBezTo>
                    <a:pt x="3101" y="5882"/>
                    <a:pt x="2794" y="6188"/>
                    <a:pt x="2495" y="6502"/>
                  </a:cubicBezTo>
                  <a:cubicBezTo>
                    <a:pt x="2182" y="6837"/>
                    <a:pt x="1875" y="7188"/>
                    <a:pt x="1583" y="7545"/>
                  </a:cubicBezTo>
                  <a:cubicBezTo>
                    <a:pt x="1291" y="7903"/>
                    <a:pt x="1036" y="8253"/>
                    <a:pt x="773" y="8610"/>
                  </a:cubicBezTo>
                  <a:cubicBezTo>
                    <a:pt x="518" y="8975"/>
                    <a:pt x="277" y="9354"/>
                    <a:pt x="58" y="9741"/>
                  </a:cubicBezTo>
                  <a:cubicBezTo>
                    <a:pt x="15" y="9814"/>
                    <a:pt x="0" y="9894"/>
                    <a:pt x="15" y="9975"/>
                  </a:cubicBezTo>
                  <a:cubicBezTo>
                    <a:pt x="49" y="10137"/>
                    <a:pt x="185" y="10226"/>
                    <a:pt x="323" y="10226"/>
                  </a:cubicBezTo>
                  <a:cubicBezTo>
                    <a:pt x="421" y="10226"/>
                    <a:pt x="520" y="10181"/>
                    <a:pt x="584" y="10084"/>
                  </a:cubicBezTo>
                  <a:cubicBezTo>
                    <a:pt x="781" y="9814"/>
                    <a:pt x="970" y="9530"/>
                    <a:pt x="1167" y="9252"/>
                  </a:cubicBezTo>
                  <a:cubicBezTo>
                    <a:pt x="1364" y="8982"/>
                    <a:pt x="1569" y="8705"/>
                    <a:pt x="1773" y="8435"/>
                  </a:cubicBezTo>
                  <a:cubicBezTo>
                    <a:pt x="2182" y="7895"/>
                    <a:pt x="2612" y="7370"/>
                    <a:pt x="3057" y="6859"/>
                  </a:cubicBezTo>
                  <a:lnTo>
                    <a:pt x="3057" y="6859"/>
                  </a:lnTo>
                  <a:lnTo>
                    <a:pt x="2999" y="6925"/>
                  </a:lnTo>
                  <a:cubicBezTo>
                    <a:pt x="3254" y="6633"/>
                    <a:pt x="3509" y="6341"/>
                    <a:pt x="3772" y="6057"/>
                  </a:cubicBezTo>
                  <a:cubicBezTo>
                    <a:pt x="4042" y="5779"/>
                    <a:pt x="4312" y="5502"/>
                    <a:pt x="4582" y="5218"/>
                  </a:cubicBezTo>
                  <a:cubicBezTo>
                    <a:pt x="4852" y="4940"/>
                    <a:pt x="5129" y="4670"/>
                    <a:pt x="5414" y="4400"/>
                  </a:cubicBezTo>
                  <a:cubicBezTo>
                    <a:pt x="5698" y="4123"/>
                    <a:pt x="5990" y="3875"/>
                    <a:pt x="6282" y="3620"/>
                  </a:cubicBezTo>
                  <a:cubicBezTo>
                    <a:pt x="6858" y="3102"/>
                    <a:pt x="7464" y="2620"/>
                    <a:pt x="8077" y="2146"/>
                  </a:cubicBezTo>
                  <a:cubicBezTo>
                    <a:pt x="8697" y="1672"/>
                    <a:pt x="9310" y="1234"/>
                    <a:pt x="9945" y="803"/>
                  </a:cubicBezTo>
                  <a:cubicBezTo>
                    <a:pt x="10083" y="709"/>
                    <a:pt x="10222" y="614"/>
                    <a:pt x="10360" y="519"/>
                  </a:cubicBezTo>
                  <a:cubicBezTo>
                    <a:pt x="10528" y="409"/>
                    <a:pt x="10703" y="293"/>
                    <a:pt x="10871" y="183"/>
                  </a:cubicBezTo>
                  <a:cubicBezTo>
                    <a:pt x="10922" y="161"/>
                    <a:pt x="10944" y="103"/>
                    <a:pt x="10915" y="52"/>
                  </a:cubicBezTo>
                  <a:cubicBezTo>
                    <a:pt x="10900" y="23"/>
                    <a:pt x="10864" y="1"/>
                    <a:pt x="10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95391" y="2277265"/>
              <a:ext cx="364812" cy="324902"/>
            </a:xfrm>
            <a:custGeom>
              <a:avLst/>
              <a:gdLst/>
              <a:ahLst/>
              <a:cxnLst/>
              <a:rect l="l" t="t" r="r" b="b"/>
              <a:pathLst>
                <a:path w="11170" h="9948" extrusionOk="0">
                  <a:moveTo>
                    <a:pt x="11037" y="0"/>
                  </a:moveTo>
                  <a:cubicBezTo>
                    <a:pt x="11028" y="0"/>
                    <a:pt x="11020" y="1"/>
                    <a:pt x="11011" y="3"/>
                  </a:cubicBezTo>
                  <a:cubicBezTo>
                    <a:pt x="11008" y="1"/>
                    <a:pt x="11006" y="0"/>
                    <a:pt x="11003" y="0"/>
                  </a:cubicBezTo>
                  <a:cubicBezTo>
                    <a:pt x="10995" y="0"/>
                    <a:pt x="10984" y="5"/>
                    <a:pt x="10974" y="11"/>
                  </a:cubicBezTo>
                  <a:lnTo>
                    <a:pt x="10974" y="18"/>
                  </a:lnTo>
                  <a:cubicBezTo>
                    <a:pt x="10347" y="390"/>
                    <a:pt x="9719" y="769"/>
                    <a:pt x="9099" y="1156"/>
                  </a:cubicBezTo>
                  <a:cubicBezTo>
                    <a:pt x="8464" y="1557"/>
                    <a:pt x="7837" y="1973"/>
                    <a:pt x="7217" y="2396"/>
                  </a:cubicBezTo>
                  <a:cubicBezTo>
                    <a:pt x="6896" y="2615"/>
                    <a:pt x="6582" y="2834"/>
                    <a:pt x="6268" y="3060"/>
                  </a:cubicBezTo>
                  <a:cubicBezTo>
                    <a:pt x="6122" y="3170"/>
                    <a:pt x="5969" y="3272"/>
                    <a:pt x="5823" y="3381"/>
                  </a:cubicBezTo>
                  <a:cubicBezTo>
                    <a:pt x="5677" y="3491"/>
                    <a:pt x="5502" y="3629"/>
                    <a:pt x="5342" y="3746"/>
                  </a:cubicBezTo>
                  <a:cubicBezTo>
                    <a:pt x="5042" y="3980"/>
                    <a:pt x="4736" y="4220"/>
                    <a:pt x="4430" y="4461"/>
                  </a:cubicBezTo>
                  <a:cubicBezTo>
                    <a:pt x="4291" y="4578"/>
                    <a:pt x="4145" y="4687"/>
                    <a:pt x="3999" y="4804"/>
                  </a:cubicBezTo>
                  <a:cubicBezTo>
                    <a:pt x="3860" y="4928"/>
                    <a:pt x="3700" y="5067"/>
                    <a:pt x="3554" y="5198"/>
                  </a:cubicBezTo>
                  <a:cubicBezTo>
                    <a:pt x="3211" y="5504"/>
                    <a:pt x="2868" y="5811"/>
                    <a:pt x="2547" y="6132"/>
                  </a:cubicBezTo>
                  <a:cubicBezTo>
                    <a:pt x="2204" y="6468"/>
                    <a:pt x="1883" y="6818"/>
                    <a:pt x="1577" y="7175"/>
                  </a:cubicBezTo>
                  <a:cubicBezTo>
                    <a:pt x="1000" y="7861"/>
                    <a:pt x="453" y="8591"/>
                    <a:pt x="74" y="9401"/>
                  </a:cubicBezTo>
                  <a:lnTo>
                    <a:pt x="59" y="9422"/>
                  </a:lnTo>
                  <a:lnTo>
                    <a:pt x="23" y="9503"/>
                  </a:lnTo>
                  <a:cubicBezTo>
                    <a:pt x="1" y="9561"/>
                    <a:pt x="1" y="9619"/>
                    <a:pt x="8" y="9678"/>
                  </a:cubicBezTo>
                  <a:cubicBezTo>
                    <a:pt x="47" y="9838"/>
                    <a:pt x="186" y="9947"/>
                    <a:pt x="342" y="9947"/>
                  </a:cubicBezTo>
                  <a:cubicBezTo>
                    <a:pt x="365" y="9947"/>
                    <a:pt x="387" y="9945"/>
                    <a:pt x="409" y="9940"/>
                  </a:cubicBezTo>
                  <a:cubicBezTo>
                    <a:pt x="497" y="9919"/>
                    <a:pt x="577" y="9867"/>
                    <a:pt x="621" y="9787"/>
                  </a:cubicBezTo>
                  <a:cubicBezTo>
                    <a:pt x="716" y="9670"/>
                    <a:pt x="803" y="9561"/>
                    <a:pt x="898" y="9444"/>
                  </a:cubicBezTo>
                  <a:cubicBezTo>
                    <a:pt x="986" y="9328"/>
                    <a:pt x="1081" y="9211"/>
                    <a:pt x="1168" y="9094"/>
                  </a:cubicBezTo>
                  <a:cubicBezTo>
                    <a:pt x="1365" y="8853"/>
                    <a:pt x="1555" y="8605"/>
                    <a:pt x="1752" y="8357"/>
                  </a:cubicBezTo>
                  <a:cubicBezTo>
                    <a:pt x="2124" y="7883"/>
                    <a:pt x="2518" y="7416"/>
                    <a:pt x="2912" y="6949"/>
                  </a:cubicBezTo>
                  <a:cubicBezTo>
                    <a:pt x="3124" y="6708"/>
                    <a:pt x="3335" y="6468"/>
                    <a:pt x="3554" y="6234"/>
                  </a:cubicBezTo>
                  <a:cubicBezTo>
                    <a:pt x="3795" y="5957"/>
                    <a:pt x="4050" y="5694"/>
                    <a:pt x="4313" y="5431"/>
                  </a:cubicBezTo>
                  <a:cubicBezTo>
                    <a:pt x="4568" y="5169"/>
                    <a:pt x="4824" y="4906"/>
                    <a:pt x="5094" y="4651"/>
                  </a:cubicBezTo>
                  <a:cubicBezTo>
                    <a:pt x="5363" y="4395"/>
                    <a:pt x="5633" y="4147"/>
                    <a:pt x="5918" y="3907"/>
                  </a:cubicBezTo>
                  <a:cubicBezTo>
                    <a:pt x="6195" y="3666"/>
                    <a:pt x="6472" y="3425"/>
                    <a:pt x="6757" y="3192"/>
                  </a:cubicBezTo>
                  <a:cubicBezTo>
                    <a:pt x="7034" y="2951"/>
                    <a:pt x="7326" y="2725"/>
                    <a:pt x="7618" y="2506"/>
                  </a:cubicBezTo>
                  <a:cubicBezTo>
                    <a:pt x="8194" y="2068"/>
                    <a:pt x="8778" y="1652"/>
                    <a:pt x="9376" y="1244"/>
                  </a:cubicBezTo>
                  <a:lnTo>
                    <a:pt x="9376" y="1244"/>
                  </a:lnTo>
                  <a:lnTo>
                    <a:pt x="9354" y="1265"/>
                  </a:lnTo>
                  <a:cubicBezTo>
                    <a:pt x="9909" y="886"/>
                    <a:pt x="10478" y="529"/>
                    <a:pt x="11054" y="186"/>
                  </a:cubicBezTo>
                  <a:cubicBezTo>
                    <a:pt x="11169" y="159"/>
                    <a:pt x="11140" y="0"/>
                    <a:pt x="11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787291" y="1309702"/>
              <a:ext cx="208305" cy="1585741"/>
            </a:xfrm>
            <a:custGeom>
              <a:avLst/>
              <a:gdLst/>
              <a:ahLst/>
              <a:cxnLst/>
              <a:rect l="l" t="t" r="r" b="b"/>
              <a:pathLst>
                <a:path w="6378" h="48553" extrusionOk="0">
                  <a:moveTo>
                    <a:pt x="6005" y="1510"/>
                  </a:moveTo>
                  <a:cubicBezTo>
                    <a:pt x="6004" y="1516"/>
                    <a:pt x="6003" y="1523"/>
                    <a:pt x="6001" y="1529"/>
                  </a:cubicBezTo>
                  <a:lnTo>
                    <a:pt x="6001" y="1529"/>
                  </a:lnTo>
                  <a:cubicBezTo>
                    <a:pt x="6005" y="1523"/>
                    <a:pt x="6005" y="1516"/>
                    <a:pt x="6005" y="1510"/>
                  </a:cubicBezTo>
                  <a:close/>
                  <a:moveTo>
                    <a:pt x="6305" y="0"/>
                  </a:moveTo>
                  <a:cubicBezTo>
                    <a:pt x="6275" y="0"/>
                    <a:pt x="6246" y="15"/>
                    <a:pt x="6239" y="44"/>
                  </a:cubicBezTo>
                  <a:lnTo>
                    <a:pt x="6239" y="51"/>
                  </a:lnTo>
                  <a:cubicBezTo>
                    <a:pt x="6035" y="795"/>
                    <a:pt x="5845" y="1539"/>
                    <a:pt x="5655" y="2291"/>
                  </a:cubicBezTo>
                  <a:cubicBezTo>
                    <a:pt x="5473" y="3021"/>
                    <a:pt x="5305" y="3750"/>
                    <a:pt x="5145" y="4480"/>
                  </a:cubicBezTo>
                  <a:cubicBezTo>
                    <a:pt x="4794" y="5990"/>
                    <a:pt x="4502" y="7508"/>
                    <a:pt x="4203" y="9025"/>
                  </a:cubicBezTo>
                  <a:cubicBezTo>
                    <a:pt x="4057" y="9784"/>
                    <a:pt x="3919" y="10550"/>
                    <a:pt x="3787" y="11316"/>
                  </a:cubicBezTo>
                  <a:cubicBezTo>
                    <a:pt x="3656" y="12075"/>
                    <a:pt x="3525" y="12841"/>
                    <a:pt x="3401" y="13607"/>
                  </a:cubicBezTo>
                  <a:cubicBezTo>
                    <a:pt x="3160" y="15139"/>
                    <a:pt x="2934" y="16671"/>
                    <a:pt x="2722" y="18204"/>
                  </a:cubicBezTo>
                  <a:cubicBezTo>
                    <a:pt x="2503" y="19743"/>
                    <a:pt x="2306" y="21275"/>
                    <a:pt x="2109" y="22800"/>
                  </a:cubicBezTo>
                  <a:cubicBezTo>
                    <a:pt x="1912" y="24332"/>
                    <a:pt x="1693" y="25857"/>
                    <a:pt x="1453" y="27382"/>
                  </a:cubicBezTo>
                  <a:cubicBezTo>
                    <a:pt x="1227" y="28878"/>
                    <a:pt x="986" y="30381"/>
                    <a:pt x="767" y="31876"/>
                  </a:cubicBezTo>
                  <a:cubicBezTo>
                    <a:pt x="555" y="33365"/>
                    <a:pt x="380" y="34853"/>
                    <a:pt x="249" y="36349"/>
                  </a:cubicBezTo>
                  <a:cubicBezTo>
                    <a:pt x="74" y="38290"/>
                    <a:pt x="1" y="40245"/>
                    <a:pt x="52" y="42200"/>
                  </a:cubicBezTo>
                  <a:cubicBezTo>
                    <a:pt x="74" y="43193"/>
                    <a:pt x="132" y="44185"/>
                    <a:pt x="220" y="45170"/>
                  </a:cubicBezTo>
                  <a:cubicBezTo>
                    <a:pt x="271" y="45666"/>
                    <a:pt x="329" y="46155"/>
                    <a:pt x="395" y="46651"/>
                  </a:cubicBezTo>
                  <a:cubicBezTo>
                    <a:pt x="431" y="46899"/>
                    <a:pt x="468" y="47147"/>
                    <a:pt x="504" y="47395"/>
                  </a:cubicBezTo>
                  <a:cubicBezTo>
                    <a:pt x="555" y="47672"/>
                    <a:pt x="621" y="47950"/>
                    <a:pt x="687" y="48227"/>
                  </a:cubicBezTo>
                  <a:cubicBezTo>
                    <a:pt x="709" y="48329"/>
                    <a:pt x="767" y="48417"/>
                    <a:pt x="847" y="48482"/>
                  </a:cubicBezTo>
                  <a:cubicBezTo>
                    <a:pt x="915" y="48530"/>
                    <a:pt x="993" y="48553"/>
                    <a:pt x="1071" y="48553"/>
                  </a:cubicBezTo>
                  <a:cubicBezTo>
                    <a:pt x="1196" y="48553"/>
                    <a:pt x="1321" y="48495"/>
                    <a:pt x="1402" y="48387"/>
                  </a:cubicBezTo>
                  <a:cubicBezTo>
                    <a:pt x="1460" y="48300"/>
                    <a:pt x="1482" y="48190"/>
                    <a:pt x="1467" y="48088"/>
                  </a:cubicBezTo>
                  <a:cubicBezTo>
                    <a:pt x="1409" y="47308"/>
                    <a:pt x="1307" y="46527"/>
                    <a:pt x="1234" y="45746"/>
                  </a:cubicBezTo>
                  <a:cubicBezTo>
                    <a:pt x="1161" y="44944"/>
                    <a:pt x="1110" y="44148"/>
                    <a:pt x="1081" y="43346"/>
                  </a:cubicBezTo>
                  <a:lnTo>
                    <a:pt x="1081" y="43484"/>
                  </a:lnTo>
                  <a:cubicBezTo>
                    <a:pt x="971" y="40471"/>
                    <a:pt x="1168" y="37465"/>
                    <a:pt x="1475" y="34481"/>
                  </a:cubicBezTo>
                  <a:cubicBezTo>
                    <a:pt x="1781" y="31468"/>
                    <a:pt x="2190" y="28462"/>
                    <a:pt x="2591" y="25456"/>
                  </a:cubicBezTo>
                  <a:cubicBezTo>
                    <a:pt x="2795" y="23924"/>
                    <a:pt x="2985" y="22392"/>
                    <a:pt x="3167" y="20859"/>
                  </a:cubicBezTo>
                  <a:cubicBezTo>
                    <a:pt x="3350" y="19320"/>
                    <a:pt x="3525" y="17780"/>
                    <a:pt x="3700" y="16248"/>
                  </a:cubicBezTo>
                  <a:cubicBezTo>
                    <a:pt x="3875" y="14709"/>
                    <a:pt x="4050" y="13169"/>
                    <a:pt x="4247" y="11637"/>
                  </a:cubicBezTo>
                  <a:cubicBezTo>
                    <a:pt x="4444" y="10105"/>
                    <a:pt x="4656" y="8573"/>
                    <a:pt x="4911" y="7048"/>
                  </a:cubicBezTo>
                  <a:cubicBezTo>
                    <a:pt x="5064" y="6136"/>
                    <a:pt x="5225" y="5224"/>
                    <a:pt x="5400" y="4312"/>
                  </a:cubicBezTo>
                  <a:cubicBezTo>
                    <a:pt x="5581" y="3384"/>
                    <a:pt x="5784" y="2456"/>
                    <a:pt x="6001" y="1529"/>
                  </a:cubicBezTo>
                  <a:lnTo>
                    <a:pt x="6001" y="1529"/>
                  </a:lnTo>
                  <a:cubicBezTo>
                    <a:pt x="6000" y="1530"/>
                    <a:pt x="5999" y="1531"/>
                    <a:pt x="5998" y="1532"/>
                  </a:cubicBezTo>
                  <a:cubicBezTo>
                    <a:pt x="6115" y="1051"/>
                    <a:pt x="6232" y="569"/>
                    <a:pt x="6363" y="88"/>
                  </a:cubicBezTo>
                  <a:cubicBezTo>
                    <a:pt x="6378" y="51"/>
                    <a:pt x="6363" y="15"/>
                    <a:pt x="6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" name="Picture 22">
            <a:extLst>
              <a:ext uri="{FF2B5EF4-FFF2-40B4-BE49-F238E27FC236}">
                <a16:creationId xmlns:a16="http://schemas.microsoft.com/office/drawing/2014/main" xmlns="" id="{7FC7C03A-F5CD-0D6C-F424-9C40F156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8210" y="123415"/>
            <a:ext cx="8957179" cy="152546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CE530AF-6709-647D-B46A-2BF1DDD412F5}"/>
              </a:ext>
            </a:extLst>
          </p:cNvPr>
          <p:cNvSpPr txBox="1"/>
          <p:nvPr/>
        </p:nvSpPr>
        <p:spPr>
          <a:xfrm>
            <a:off x="991167" y="277586"/>
            <a:ext cx="9941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HS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hoàn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cột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K-</a:t>
            </a:r>
            <a:r>
              <a:rPr lang="en-US" sz="28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W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trong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bảng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K – W – L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để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tổng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kết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đã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biết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(K),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muốn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biết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(W)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sau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học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xong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nội</a:t>
            </a:r>
            <a:r>
              <a:rPr lang="en-US" sz="2800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dung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3: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Giao</a:t>
            </a:r>
            <a:r>
              <a:rPr lang="en-US" sz="2800" b="1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cảm</a:t>
            </a:r>
            <a:r>
              <a:rPr lang="en-US" sz="2800" b="1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thiên</a:t>
            </a:r>
            <a:r>
              <a:rPr lang="en-US" sz="2800" b="1" dirty="0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nhiên</a:t>
            </a:r>
            <a:endParaRPr lang="en-US" sz="2800" b="1" dirty="0"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930D3DD-0C23-FC02-34F2-BF9E3D0E8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31644"/>
              </p:ext>
            </p:extLst>
          </p:nvPr>
        </p:nvGraphicFramePr>
        <p:xfrm>
          <a:off x="1030288" y="2254471"/>
          <a:ext cx="10131424" cy="3138440"/>
        </p:xfrm>
        <a:graphic>
          <a:graphicData uri="http://schemas.openxmlformats.org/drawingml/2006/table">
            <a:tbl>
              <a:tblPr firstRow="1" firstCol="1" bandRow="1"/>
              <a:tblGrid>
                <a:gridCol w="3376455">
                  <a:extLst>
                    <a:ext uri="{9D8B030D-6E8A-4147-A177-3AD203B41FA5}">
                      <a16:colId xmlns:a16="http://schemas.microsoft.com/office/drawing/2014/main" xmlns="" val="2302938057"/>
                    </a:ext>
                  </a:extLst>
                </a:gridCol>
                <a:gridCol w="3376455">
                  <a:extLst>
                    <a:ext uri="{9D8B030D-6E8A-4147-A177-3AD203B41FA5}">
                      <a16:colId xmlns:a16="http://schemas.microsoft.com/office/drawing/2014/main" xmlns="" val="1384089559"/>
                    </a:ext>
                  </a:extLst>
                </a:gridCol>
                <a:gridCol w="3378514">
                  <a:extLst>
                    <a:ext uri="{9D8B030D-6E8A-4147-A177-3AD203B41FA5}">
                      <a16:colId xmlns:a16="http://schemas.microsoft.com/office/drawing/2014/main" xmlns="" val="3225443746"/>
                    </a:ext>
                  </a:extLst>
                </a:gridCol>
              </a:tblGrid>
              <a:tr h="2132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K –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biết</a:t>
                      </a:r>
                      <a:endParaRPr lang="en-US" sz="2400" dirty="0">
                        <a:effectLst/>
                        <a:latin typeface="Times New Roman" pitchFamily="18" charset="0"/>
                        <a:ea typeface="Yu Mincho" panose="02020400000000000000" pitchFamily="18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W –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biết</a:t>
                      </a:r>
                      <a:endParaRPr lang="en-US" sz="2400" dirty="0">
                        <a:effectLst/>
                        <a:latin typeface="Times New Roman" pitchFamily="18" charset="0"/>
                        <a:ea typeface="Yu Mincho" panose="02020400000000000000" pitchFamily="18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L –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Yu Mincho" panose="02020400000000000000" pitchFamily="18" charset="-128"/>
                          <a:cs typeface="Times New Roman" pitchFamily="18" charset="0"/>
                        </a:rPr>
                        <a:t>được</a:t>
                      </a:r>
                      <a:endParaRPr lang="en-US" sz="2400" dirty="0">
                        <a:effectLst/>
                        <a:latin typeface="Times New Roman" pitchFamily="18" charset="0"/>
                        <a:ea typeface="Yu Mincho" panose="02020400000000000000" pitchFamily="18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26163"/>
                  </a:ext>
                </a:extLst>
              </a:tr>
              <a:tr h="10059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81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D951935-28E9-4DAA-8F1C-CC1E07F86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97DE7C-05B0-4874-AAEC-943558810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83" y="140316"/>
            <a:ext cx="9512453" cy="67176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90C96B7-E19D-4235-90DA-5C8ED14774B9}"/>
              </a:ext>
            </a:extLst>
          </p:cNvPr>
          <p:cNvSpPr txBox="1"/>
          <p:nvPr/>
        </p:nvSpPr>
        <p:spPr>
          <a:xfrm>
            <a:off x="939567" y="1016030"/>
            <a:ext cx="6079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	2.GIẢI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QUYẾT VẤN ĐỀ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45">
            <a:extLst>
              <a:ext uri="{FF2B5EF4-FFF2-40B4-BE49-F238E27FC236}">
                <a16:creationId xmlns:a16="http://schemas.microsoft.com/office/drawing/2014/main" xmlns="" id="{F9B780F1-175B-49E1-AA65-652C8AE6A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002" y="2624130"/>
            <a:ext cx="4532062" cy="3885053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643943EB-95BA-42C1-95A8-E45A521EF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71180" y="3429000"/>
            <a:ext cx="4682585" cy="4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6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title"/>
          </p:nvPr>
        </p:nvSpPr>
        <p:spPr>
          <a:xfrm>
            <a:off x="1811509" y="2534740"/>
            <a:ext cx="5853200" cy="119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15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I.</a:t>
            </a:r>
            <a:r>
              <a:rPr lang="en" sz="115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Đ</a:t>
            </a:r>
            <a:r>
              <a:rPr lang="en-US" sz="11500" dirty="0">
                <a:latin typeface="Times New Roman" pitchFamily="18" charset="0"/>
                <a:ea typeface="#9Slide03 Source Sans Pro Bold" panose="020B0703030403020204" pitchFamily="34" charset="0"/>
                <a:cs typeface="Times New Roman" pitchFamily="18" charset="0"/>
              </a:rPr>
              <a:t>ỌC</a:t>
            </a:r>
            <a:endParaRPr sz="11500" dirty="0">
              <a:latin typeface="Times New Roman" pitchFamily="18" charset="0"/>
              <a:ea typeface="#9Slide03 Source Sans Pro Bold" panose="020B0703030403020204" pitchFamily="34" charset="0"/>
              <a:cs typeface="Times New Roman" pitchFamily="18" charset="0"/>
            </a:endParaRPr>
          </a:p>
        </p:txBody>
      </p:sp>
      <p:grpSp>
        <p:nvGrpSpPr>
          <p:cNvPr id="590" name="Google Shape;590;p46"/>
          <p:cNvGrpSpPr/>
          <p:nvPr/>
        </p:nvGrpSpPr>
        <p:grpSpPr>
          <a:xfrm>
            <a:off x="-338239" y="5139481"/>
            <a:ext cx="1911120" cy="2234247"/>
            <a:chOff x="1677046" y="2644323"/>
            <a:chExt cx="1433340" cy="1675685"/>
          </a:xfrm>
        </p:grpSpPr>
        <p:sp>
          <p:nvSpPr>
            <p:cNvPr id="591" name="Google Shape;591;p46"/>
            <p:cNvSpPr/>
            <p:nvPr/>
          </p:nvSpPr>
          <p:spPr>
            <a:xfrm>
              <a:off x="1677046" y="2644323"/>
              <a:ext cx="1433121" cy="1516502"/>
            </a:xfrm>
            <a:custGeom>
              <a:avLst/>
              <a:gdLst/>
              <a:ahLst/>
              <a:cxnLst/>
              <a:rect l="l" t="t" r="r" b="b"/>
              <a:pathLst>
                <a:path w="43880" h="46433" extrusionOk="0">
                  <a:moveTo>
                    <a:pt x="37481" y="0"/>
                  </a:moveTo>
                  <a:cubicBezTo>
                    <a:pt x="37182" y="0"/>
                    <a:pt x="36890" y="66"/>
                    <a:pt x="36620" y="183"/>
                  </a:cubicBezTo>
                  <a:cubicBezTo>
                    <a:pt x="36299" y="321"/>
                    <a:pt x="36000" y="504"/>
                    <a:pt x="35730" y="730"/>
                  </a:cubicBezTo>
                  <a:cubicBezTo>
                    <a:pt x="35460" y="949"/>
                    <a:pt x="35204" y="1189"/>
                    <a:pt x="34964" y="1445"/>
                  </a:cubicBezTo>
                  <a:cubicBezTo>
                    <a:pt x="34737" y="1678"/>
                    <a:pt x="34511" y="1934"/>
                    <a:pt x="34292" y="2182"/>
                  </a:cubicBezTo>
                  <a:lnTo>
                    <a:pt x="34234" y="2247"/>
                  </a:lnTo>
                  <a:cubicBezTo>
                    <a:pt x="34022" y="2488"/>
                    <a:pt x="33782" y="2758"/>
                    <a:pt x="33534" y="3021"/>
                  </a:cubicBezTo>
                  <a:cubicBezTo>
                    <a:pt x="33315" y="3247"/>
                    <a:pt x="33074" y="3458"/>
                    <a:pt x="32826" y="3648"/>
                  </a:cubicBezTo>
                  <a:cubicBezTo>
                    <a:pt x="32673" y="3758"/>
                    <a:pt x="32512" y="3852"/>
                    <a:pt x="32337" y="3925"/>
                  </a:cubicBezTo>
                  <a:cubicBezTo>
                    <a:pt x="32242" y="3955"/>
                    <a:pt x="32147" y="3976"/>
                    <a:pt x="32045" y="3991"/>
                  </a:cubicBezTo>
                  <a:lnTo>
                    <a:pt x="31958" y="3991"/>
                  </a:lnTo>
                  <a:cubicBezTo>
                    <a:pt x="31892" y="3991"/>
                    <a:pt x="31834" y="3991"/>
                    <a:pt x="31775" y="3984"/>
                  </a:cubicBezTo>
                  <a:cubicBezTo>
                    <a:pt x="31607" y="3947"/>
                    <a:pt x="31440" y="3896"/>
                    <a:pt x="31286" y="3831"/>
                  </a:cubicBezTo>
                  <a:cubicBezTo>
                    <a:pt x="30944" y="3655"/>
                    <a:pt x="30615" y="3466"/>
                    <a:pt x="30294" y="3247"/>
                  </a:cubicBezTo>
                  <a:cubicBezTo>
                    <a:pt x="30053" y="3086"/>
                    <a:pt x="29798" y="2919"/>
                    <a:pt x="29528" y="2773"/>
                  </a:cubicBezTo>
                  <a:cubicBezTo>
                    <a:pt x="29280" y="2627"/>
                    <a:pt x="28995" y="2539"/>
                    <a:pt x="28711" y="2510"/>
                  </a:cubicBezTo>
                  <a:lnTo>
                    <a:pt x="28667" y="2510"/>
                  </a:lnTo>
                  <a:cubicBezTo>
                    <a:pt x="28550" y="2510"/>
                    <a:pt x="28441" y="2532"/>
                    <a:pt x="28332" y="2576"/>
                  </a:cubicBezTo>
                  <a:cubicBezTo>
                    <a:pt x="28200" y="2627"/>
                    <a:pt x="28083" y="2700"/>
                    <a:pt x="27989" y="2809"/>
                  </a:cubicBezTo>
                  <a:cubicBezTo>
                    <a:pt x="27879" y="2926"/>
                    <a:pt x="27784" y="3064"/>
                    <a:pt x="27719" y="3210"/>
                  </a:cubicBezTo>
                  <a:cubicBezTo>
                    <a:pt x="27617" y="3429"/>
                    <a:pt x="27536" y="3648"/>
                    <a:pt x="27485" y="3882"/>
                  </a:cubicBezTo>
                  <a:cubicBezTo>
                    <a:pt x="27412" y="4166"/>
                    <a:pt x="27361" y="4458"/>
                    <a:pt x="27332" y="4750"/>
                  </a:cubicBezTo>
                  <a:cubicBezTo>
                    <a:pt x="27317" y="4867"/>
                    <a:pt x="27310" y="4991"/>
                    <a:pt x="27310" y="5115"/>
                  </a:cubicBezTo>
                  <a:cubicBezTo>
                    <a:pt x="27310" y="5406"/>
                    <a:pt x="27332" y="5698"/>
                    <a:pt x="27347" y="5983"/>
                  </a:cubicBezTo>
                  <a:lnTo>
                    <a:pt x="27347" y="6049"/>
                  </a:lnTo>
                  <a:lnTo>
                    <a:pt x="27361" y="6238"/>
                  </a:lnTo>
                  <a:cubicBezTo>
                    <a:pt x="27383" y="6530"/>
                    <a:pt x="27405" y="6829"/>
                    <a:pt x="27420" y="7121"/>
                  </a:cubicBezTo>
                  <a:cubicBezTo>
                    <a:pt x="27449" y="7537"/>
                    <a:pt x="27441" y="7953"/>
                    <a:pt x="27398" y="8369"/>
                  </a:cubicBezTo>
                  <a:lnTo>
                    <a:pt x="27398" y="8383"/>
                  </a:lnTo>
                  <a:cubicBezTo>
                    <a:pt x="27390" y="8391"/>
                    <a:pt x="27390" y="8391"/>
                    <a:pt x="27398" y="8398"/>
                  </a:cubicBezTo>
                  <a:lnTo>
                    <a:pt x="27398" y="8405"/>
                  </a:lnTo>
                  <a:cubicBezTo>
                    <a:pt x="27368" y="8529"/>
                    <a:pt x="27339" y="8653"/>
                    <a:pt x="27288" y="8770"/>
                  </a:cubicBezTo>
                  <a:cubicBezTo>
                    <a:pt x="27266" y="8814"/>
                    <a:pt x="27244" y="8858"/>
                    <a:pt x="27215" y="8901"/>
                  </a:cubicBezTo>
                  <a:cubicBezTo>
                    <a:pt x="27193" y="8923"/>
                    <a:pt x="27171" y="8945"/>
                    <a:pt x="27142" y="8967"/>
                  </a:cubicBezTo>
                  <a:cubicBezTo>
                    <a:pt x="27128" y="8982"/>
                    <a:pt x="27106" y="8989"/>
                    <a:pt x="27084" y="8996"/>
                  </a:cubicBezTo>
                  <a:cubicBezTo>
                    <a:pt x="27062" y="9003"/>
                    <a:pt x="27040" y="9011"/>
                    <a:pt x="27018" y="9018"/>
                  </a:cubicBezTo>
                  <a:lnTo>
                    <a:pt x="26989" y="9018"/>
                  </a:lnTo>
                  <a:cubicBezTo>
                    <a:pt x="26960" y="9011"/>
                    <a:pt x="26931" y="9011"/>
                    <a:pt x="26901" y="9011"/>
                  </a:cubicBezTo>
                  <a:cubicBezTo>
                    <a:pt x="26829" y="8996"/>
                    <a:pt x="26756" y="8974"/>
                    <a:pt x="26690" y="8945"/>
                  </a:cubicBezTo>
                  <a:cubicBezTo>
                    <a:pt x="26471" y="8836"/>
                    <a:pt x="26267" y="8697"/>
                    <a:pt x="26077" y="8544"/>
                  </a:cubicBezTo>
                  <a:lnTo>
                    <a:pt x="26077" y="8544"/>
                  </a:lnTo>
                  <a:lnTo>
                    <a:pt x="26092" y="8566"/>
                  </a:lnTo>
                  <a:cubicBezTo>
                    <a:pt x="25924" y="8420"/>
                    <a:pt x="25800" y="8303"/>
                    <a:pt x="25690" y="8194"/>
                  </a:cubicBezTo>
                  <a:cubicBezTo>
                    <a:pt x="25559" y="8062"/>
                    <a:pt x="25442" y="7924"/>
                    <a:pt x="25347" y="7807"/>
                  </a:cubicBezTo>
                  <a:cubicBezTo>
                    <a:pt x="25143" y="7552"/>
                    <a:pt x="24946" y="7289"/>
                    <a:pt x="24756" y="7034"/>
                  </a:cubicBezTo>
                  <a:lnTo>
                    <a:pt x="24632" y="6866"/>
                  </a:lnTo>
                  <a:cubicBezTo>
                    <a:pt x="24348" y="6486"/>
                    <a:pt x="24107" y="6165"/>
                    <a:pt x="23844" y="5859"/>
                  </a:cubicBezTo>
                  <a:cubicBezTo>
                    <a:pt x="23582" y="5538"/>
                    <a:pt x="23290" y="5246"/>
                    <a:pt x="22984" y="4976"/>
                  </a:cubicBezTo>
                  <a:cubicBezTo>
                    <a:pt x="22706" y="4743"/>
                    <a:pt x="22393" y="4553"/>
                    <a:pt x="22057" y="4422"/>
                  </a:cubicBezTo>
                  <a:cubicBezTo>
                    <a:pt x="21867" y="4356"/>
                    <a:pt x="21670" y="4319"/>
                    <a:pt x="21473" y="4319"/>
                  </a:cubicBezTo>
                  <a:cubicBezTo>
                    <a:pt x="21335" y="4319"/>
                    <a:pt x="21203" y="4334"/>
                    <a:pt x="21072" y="4363"/>
                  </a:cubicBezTo>
                  <a:cubicBezTo>
                    <a:pt x="20897" y="4407"/>
                    <a:pt x="20736" y="4480"/>
                    <a:pt x="20583" y="4567"/>
                  </a:cubicBezTo>
                  <a:cubicBezTo>
                    <a:pt x="20393" y="4677"/>
                    <a:pt x="20218" y="4816"/>
                    <a:pt x="20058" y="4976"/>
                  </a:cubicBezTo>
                  <a:cubicBezTo>
                    <a:pt x="19875" y="5151"/>
                    <a:pt x="19715" y="5341"/>
                    <a:pt x="19569" y="5545"/>
                  </a:cubicBezTo>
                  <a:cubicBezTo>
                    <a:pt x="19481" y="5662"/>
                    <a:pt x="19401" y="5786"/>
                    <a:pt x="19306" y="5925"/>
                  </a:cubicBezTo>
                  <a:cubicBezTo>
                    <a:pt x="19219" y="6063"/>
                    <a:pt x="19138" y="6209"/>
                    <a:pt x="19058" y="6355"/>
                  </a:cubicBezTo>
                  <a:cubicBezTo>
                    <a:pt x="18920" y="6647"/>
                    <a:pt x="18817" y="6953"/>
                    <a:pt x="18766" y="7267"/>
                  </a:cubicBezTo>
                  <a:cubicBezTo>
                    <a:pt x="18715" y="7588"/>
                    <a:pt x="18701" y="7909"/>
                    <a:pt x="18730" y="8230"/>
                  </a:cubicBezTo>
                  <a:cubicBezTo>
                    <a:pt x="18781" y="9003"/>
                    <a:pt x="19029" y="9740"/>
                    <a:pt x="19241" y="10288"/>
                  </a:cubicBezTo>
                  <a:cubicBezTo>
                    <a:pt x="19503" y="10988"/>
                    <a:pt x="19832" y="11666"/>
                    <a:pt x="20153" y="12316"/>
                  </a:cubicBezTo>
                  <a:lnTo>
                    <a:pt x="20233" y="12491"/>
                  </a:lnTo>
                  <a:cubicBezTo>
                    <a:pt x="20510" y="13053"/>
                    <a:pt x="20795" y="13636"/>
                    <a:pt x="21028" y="14235"/>
                  </a:cubicBezTo>
                  <a:lnTo>
                    <a:pt x="21028" y="14220"/>
                  </a:lnTo>
                  <a:cubicBezTo>
                    <a:pt x="21116" y="14483"/>
                    <a:pt x="21211" y="14775"/>
                    <a:pt x="21298" y="15132"/>
                  </a:cubicBezTo>
                  <a:cubicBezTo>
                    <a:pt x="21386" y="15475"/>
                    <a:pt x="21451" y="15818"/>
                    <a:pt x="21495" y="16168"/>
                  </a:cubicBezTo>
                  <a:cubicBezTo>
                    <a:pt x="21524" y="16424"/>
                    <a:pt x="21517" y="16686"/>
                    <a:pt x="21488" y="16942"/>
                  </a:cubicBezTo>
                  <a:cubicBezTo>
                    <a:pt x="21473" y="17058"/>
                    <a:pt x="21437" y="17175"/>
                    <a:pt x="21400" y="17284"/>
                  </a:cubicBezTo>
                  <a:cubicBezTo>
                    <a:pt x="21364" y="17350"/>
                    <a:pt x="21327" y="17416"/>
                    <a:pt x="21284" y="17474"/>
                  </a:cubicBezTo>
                  <a:cubicBezTo>
                    <a:pt x="21247" y="17518"/>
                    <a:pt x="21203" y="17562"/>
                    <a:pt x="21160" y="17598"/>
                  </a:cubicBezTo>
                  <a:cubicBezTo>
                    <a:pt x="21108" y="17635"/>
                    <a:pt x="21057" y="17664"/>
                    <a:pt x="20999" y="17686"/>
                  </a:cubicBezTo>
                  <a:cubicBezTo>
                    <a:pt x="20963" y="17700"/>
                    <a:pt x="20919" y="17708"/>
                    <a:pt x="20875" y="17715"/>
                  </a:cubicBezTo>
                  <a:lnTo>
                    <a:pt x="20853" y="17715"/>
                  </a:lnTo>
                  <a:cubicBezTo>
                    <a:pt x="20838" y="17719"/>
                    <a:pt x="20824" y="17720"/>
                    <a:pt x="20809" y="17720"/>
                  </a:cubicBezTo>
                  <a:cubicBezTo>
                    <a:pt x="20795" y="17720"/>
                    <a:pt x="20780" y="17719"/>
                    <a:pt x="20766" y="17715"/>
                  </a:cubicBezTo>
                  <a:cubicBezTo>
                    <a:pt x="20700" y="17708"/>
                    <a:pt x="20649" y="17686"/>
                    <a:pt x="20590" y="17664"/>
                  </a:cubicBezTo>
                  <a:cubicBezTo>
                    <a:pt x="20481" y="17613"/>
                    <a:pt x="20386" y="17547"/>
                    <a:pt x="20291" y="17474"/>
                  </a:cubicBezTo>
                  <a:cubicBezTo>
                    <a:pt x="19963" y="17175"/>
                    <a:pt x="19671" y="16832"/>
                    <a:pt x="19423" y="16460"/>
                  </a:cubicBezTo>
                  <a:lnTo>
                    <a:pt x="19408" y="16438"/>
                  </a:lnTo>
                  <a:cubicBezTo>
                    <a:pt x="19335" y="16343"/>
                    <a:pt x="19270" y="16241"/>
                    <a:pt x="19197" y="16146"/>
                  </a:cubicBezTo>
                  <a:cubicBezTo>
                    <a:pt x="19014" y="15884"/>
                    <a:pt x="18832" y="15621"/>
                    <a:pt x="18635" y="15366"/>
                  </a:cubicBezTo>
                  <a:cubicBezTo>
                    <a:pt x="18533" y="15234"/>
                    <a:pt x="18416" y="15110"/>
                    <a:pt x="18292" y="15001"/>
                  </a:cubicBezTo>
                  <a:cubicBezTo>
                    <a:pt x="18117" y="14862"/>
                    <a:pt x="17935" y="14738"/>
                    <a:pt x="17738" y="14629"/>
                  </a:cubicBezTo>
                  <a:cubicBezTo>
                    <a:pt x="17344" y="14417"/>
                    <a:pt x="16913" y="14264"/>
                    <a:pt x="16475" y="14176"/>
                  </a:cubicBezTo>
                  <a:cubicBezTo>
                    <a:pt x="16169" y="14111"/>
                    <a:pt x="15863" y="14081"/>
                    <a:pt x="15549" y="14081"/>
                  </a:cubicBezTo>
                  <a:cubicBezTo>
                    <a:pt x="15418" y="14081"/>
                    <a:pt x="15286" y="14089"/>
                    <a:pt x="15155" y="14096"/>
                  </a:cubicBezTo>
                  <a:cubicBezTo>
                    <a:pt x="14951" y="14118"/>
                    <a:pt x="14746" y="14147"/>
                    <a:pt x="14542" y="14191"/>
                  </a:cubicBezTo>
                  <a:cubicBezTo>
                    <a:pt x="14323" y="14242"/>
                    <a:pt x="14112" y="14308"/>
                    <a:pt x="13907" y="14388"/>
                  </a:cubicBezTo>
                  <a:cubicBezTo>
                    <a:pt x="13513" y="14534"/>
                    <a:pt x="13148" y="14753"/>
                    <a:pt x="12820" y="15023"/>
                  </a:cubicBezTo>
                  <a:cubicBezTo>
                    <a:pt x="12499" y="15293"/>
                    <a:pt x="12229" y="15621"/>
                    <a:pt x="12032" y="15993"/>
                  </a:cubicBezTo>
                  <a:cubicBezTo>
                    <a:pt x="11828" y="16387"/>
                    <a:pt x="11697" y="16817"/>
                    <a:pt x="11653" y="17263"/>
                  </a:cubicBezTo>
                  <a:cubicBezTo>
                    <a:pt x="11638" y="17401"/>
                    <a:pt x="11631" y="17540"/>
                    <a:pt x="11631" y="17678"/>
                  </a:cubicBezTo>
                  <a:cubicBezTo>
                    <a:pt x="11631" y="17788"/>
                    <a:pt x="11638" y="17905"/>
                    <a:pt x="11653" y="18014"/>
                  </a:cubicBezTo>
                  <a:cubicBezTo>
                    <a:pt x="11682" y="18189"/>
                    <a:pt x="11733" y="18357"/>
                    <a:pt x="11799" y="18517"/>
                  </a:cubicBezTo>
                  <a:cubicBezTo>
                    <a:pt x="11974" y="18955"/>
                    <a:pt x="12178" y="19371"/>
                    <a:pt x="12419" y="19780"/>
                  </a:cubicBezTo>
                  <a:cubicBezTo>
                    <a:pt x="12528" y="19977"/>
                    <a:pt x="12645" y="20181"/>
                    <a:pt x="12754" y="20378"/>
                  </a:cubicBezTo>
                  <a:cubicBezTo>
                    <a:pt x="12908" y="20648"/>
                    <a:pt x="13061" y="20918"/>
                    <a:pt x="13214" y="21188"/>
                  </a:cubicBezTo>
                  <a:cubicBezTo>
                    <a:pt x="13477" y="21647"/>
                    <a:pt x="13703" y="22129"/>
                    <a:pt x="13900" y="22625"/>
                  </a:cubicBezTo>
                  <a:cubicBezTo>
                    <a:pt x="14002" y="22895"/>
                    <a:pt x="14068" y="23172"/>
                    <a:pt x="14104" y="23457"/>
                  </a:cubicBezTo>
                  <a:cubicBezTo>
                    <a:pt x="14119" y="23588"/>
                    <a:pt x="14112" y="23712"/>
                    <a:pt x="14097" y="23836"/>
                  </a:cubicBezTo>
                  <a:cubicBezTo>
                    <a:pt x="14082" y="23924"/>
                    <a:pt x="14060" y="24004"/>
                    <a:pt x="14024" y="24084"/>
                  </a:cubicBezTo>
                  <a:cubicBezTo>
                    <a:pt x="13966" y="24223"/>
                    <a:pt x="13863" y="24347"/>
                    <a:pt x="13732" y="24427"/>
                  </a:cubicBezTo>
                  <a:cubicBezTo>
                    <a:pt x="13674" y="24471"/>
                    <a:pt x="13608" y="24508"/>
                    <a:pt x="13535" y="24537"/>
                  </a:cubicBezTo>
                  <a:cubicBezTo>
                    <a:pt x="13462" y="24566"/>
                    <a:pt x="13375" y="24580"/>
                    <a:pt x="13294" y="24595"/>
                  </a:cubicBezTo>
                  <a:lnTo>
                    <a:pt x="13192" y="24595"/>
                  </a:lnTo>
                  <a:cubicBezTo>
                    <a:pt x="13112" y="24595"/>
                    <a:pt x="13024" y="24588"/>
                    <a:pt x="12937" y="24573"/>
                  </a:cubicBezTo>
                  <a:cubicBezTo>
                    <a:pt x="12711" y="24529"/>
                    <a:pt x="12492" y="24456"/>
                    <a:pt x="12280" y="24362"/>
                  </a:cubicBezTo>
                  <a:cubicBezTo>
                    <a:pt x="11937" y="24201"/>
                    <a:pt x="11609" y="24019"/>
                    <a:pt x="11295" y="23814"/>
                  </a:cubicBezTo>
                  <a:cubicBezTo>
                    <a:pt x="10938" y="23588"/>
                    <a:pt x="10588" y="23347"/>
                    <a:pt x="10208" y="23085"/>
                  </a:cubicBezTo>
                  <a:lnTo>
                    <a:pt x="9931" y="22895"/>
                  </a:lnTo>
                  <a:cubicBezTo>
                    <a:pt x="9274" y="22428"/>
                    <a:pt x="8588" y="21947"/>
                    <a:pt x="7873" y="21538"/>
                  </a:cubicBezTo>
                  <a:cubicBezTo>
                    <a:pt x="7312" y="21217"/>
                    <a:pt x="6465" y="20779"/>
                    <a:pt x="5539" y="20670"/>
                  </a:cubicBezTo>
                  <a:cubicBezTo>
                    <a:pt x="5422" y="20655"/>
                    <a:pt x="5312" y="20648"/>
                    <a:pt x="5196" y="20648"/>
                  </a:cubicBezTo>
                  <a:cubicBezTo>
                    <a:pt x="4933" y="20648"/>
                    <a:pt x="4670" y="20684"/>
                    <a:pt x="4415" y="20750"/>
                  </a:cubicBezTo>
                  <a:cubicBezTo>
                    <a:pt x="3977" y="20874"/>
                    <a:pt x="3547" y="21042"/>
                    <a:pt x="3138" y="21246"/>
                  </a:cubicBezTo>
                  <a:cubicBezTo>
                    <a:pt x="2766" y="21436"/>
                    <a:pt x="2423" y="21662"/>
                    <a:pt x="2102" y="21925"/>
                  </a:cubicBezTo>
                  <a:cubicBezTo>
                    <a:pt x="1803" y="22180"/>
                    <a:pt x="1526" y="22465"/>
                    <a:pt x="1292" y="22771"/>
                  </a:cubicBezTo>
                  <a:cubicBezTo>
                    <a:pt x="825" y="23399"/>
                    <a:pt x="490" y="24106"/>
                    <a:pt x="293" y="24858"/>
                  </a:cubicBezTo>
                  <a:cubicBezTo>
                    <a:pt x="88" y="25653"/>
                    <a:pt x="1" y="26477"/>
                    <a:pt x="23" y="27295"/>
                  </a:cubicBezTo>
                  <a:cubicBezTo>
                    <a:pt x="45" y="28170"/>
                    <a:pt x="147" y="29038"/>
                    <a:pt x="329" y="29892"/>
                  </a:cubicBezTo>
                  <a:cubicBezTo>
                    <a:pt x="519" y="30760"/>
                    <a:pt x="767" y="31614"/>
                    <a:pt x="1081" y="32446"/>
                  </a:cubicBezTo>
                  <a:cubicBezTo>
                    <a:pt x="1380" y="33241"/>
                    <a:pt x="1730" y="34007"/>
                    <a:pt x="2131" y="34751"/>
                  </a:cubicBezTo>
                  <a:cubicBezTo>
                    <a:pt x="2314" y="35087"/>
                    <a:pt x="2511" y="35422"/>
                    <a:pt x="2722" y="35743"/>
                  </a:cubicBezTo>
                  <a:cubicBezTo>
                    <a:pt x="2970" y="36130"/>
                    <a:pt x="3255" y="36510"/>
                    <a:pt x="3518" y="36860"/>
                  </a:cubicBezTo>
                  <a:cubicBezTo>
                    <a:pt x="4291" y="37874"/>
                    <a:pt x="5167" y="38924"/>
                    <a:pt x="6115" y="39968"/>
                  </a:cubicBezTo>
                  <a:cubicBezTo>
                    <a:pt x="7246" y="41201"/>
                    <a:pt x="8442" y="42383"/>
                    <a:pt x="9697" y="43485"/>
                  </a:cubicBezTo>
                  <a:cubicBezTo>
                    <a:pt x="10894" y="44557"/>
                    <a:pt x="12178" y="45535"/>
                    <a:pt x="13528" y="46403"/>
                  </a:cubicBezTo>
                  <a:cubicBezTo>
                    <a:pt x="13557" y="46425"/>
                    <a:pt x="13586" y="46432"/>
                    <a:pt x="13615" y="46432"/>
                  </a:cubicBezTo>
                  <a:cubicBezTo>
                    <a:pt x="13681" y="46432"/>
                    <a:pt x="13739" y="46396"/>
                    <a:pt x="13776" y="46345"/>
                  </a:cubicBezTo>
                  <a:cubicBezTo>
                    <a:pt x="13812" y="46272"/>
                    <a:pt x="13805" y="46184"/>
                    <a:pt x="13747" y="46126"/>
                  </a:cubicBezTo>
                  <a:lnTo>
                    <a:pt x="13747" y="46126"/>
                  </a:lnTo>
                  <a:cubicBezTo>
                    <a:pt x="13761" y="46140"/>
                    <a:pt x="13783" y="46140"/>
                    <a:pt x="13805" y="46148"/>
                  </a:cubicBezTo>
                  <a:cubicBezTo>
                    <a:pt x="14338" y="46191"/>
                    <a:pt x="14899" y="46221"/>
                    <a:pt x="15461" y="46221"/>
                  </a:cubicBezTo>
                  <a:cubicBezTo>
                    <a:pt x="16125" y="46221"/>
                    <a:pt x="16826" y="46184"/>
                    <a:pt x="17555" y="46118"/>
                  </a:cubicBezTo>
                  <a:cubicBezTo>
                    <a:pt x="18876" y="45987"/>
                    <a:pt x="20182" y="45761"/>
                    <a:pt x="21466" y="45447"/>
                  </a:cubicBezTo>
                  <a:cubicBezTo>
                    <a:pt x="22757" y="45133"/>
                    <a:pt x="24020" y="44732"/>
                    <a:pt x="25260" y="44243"/>
                  </a:cubicBezTo>
                  <a:cubicBezTo>
                    <a:pt x="26413" y="43798"/>
                    <a:pt x="27529" y="43266"/>
                    <a:pt x="28609" y="42653"/>
                  </a:cubicBezTo>
                  <a:cubicBezTo>
                    <a:pt x="29499" y="42142"/>
                    <a:pt x="30367" y="41588"/>
                    <a:pt x="31199" y="40989"/>
                  </a:cubicBezTo>
                  <a:cubicBezTo>
                    <a:pt x="32228" y="40245"/>
                    <a:pt x="33052" y="39508"/>
                    <a:pt x="33709" y="38742"/>
                  </a:cubicBezTo>
                  <a:cubicBezTo>
                    <a:pt x="34475" y="37867"/>
                    <a:pt x="34964" y="36969"/>
                    <a:pt x="35175" y="36086"/>
                  </a:cubicBezTo>
                  <a:cubicBezTo>
                    <a:pt x="35292" y="35590"/>
                    <a:pt x="35314" y="35087"/>
                    <a:pt x="35255" y="34583"/>
                  </a:cubicBezTo>
                  <a:cubicBezTo>
                    <a:pt x="35219" y="34131"/>
                    <a:pt x="35088" y="33701"/>
                    <a:pt x="34861" y="33307"/>
                  </a:cubicBezTo>
                  <a:cubicBezTo>
                    <a:pt x="34745" y="33124"/>
                    <a:pt x="34606" y="32956"/>
                    <a:pt x="34438" y="32818"/>
                  </a:cubicBezTo>
                  <a:cubicBezTo>
                    <a:pt x="34358" y="32759"/>
                    <a:pt x="34278" y="32701"/>
                    <a:pt x="34198" y="32650"/>
                  </a:cubicBezTo>
                  <a:cubicBezTo>
                    <a:pt x="34103" y="32592"/>
                    <a:pt x="34001" y="32540"/>
                    <a:pt x="33898" y="32497"/>
                  </a:cubicBezTo>
                  <a:cubicBezTo>
                    <a:pt x="33694" y="32409"/>
                    <a:pt x="33490" y="32351"/>
                    <a:pt x="33271" y="32314"/>
                  </a:cubicBezTo>
                  <a:cubicBezTo>
                    <a:pt x="33030" y="32271"/>
                    <a:pt x="32782" y="32241"/>
                    <a:pt x="32534" y="32227"/>
                  </a:cubicBezTo>
                  <a:cubicBezTo>
                    <a:pt x="32359" y="32219"/>
                    <a:pt x="32169" y="32212"/>
                    <a:pt x="31958" y="32212"/>
                  </a:cubicBezTo>
                  <a:cubicBezTo>
                    <a:pt x="31746" y="32212"/>
                    <a:pt x="31556" y="32212"/>
                    <a:pt x="31352" y="32227"/>
                  </a:cubicBezTo>
                  <a:lnTo>
                    <a:pt x="30747" y="32227"/>
                  </a:lnTo>
                  <a:cubicBezTo>
                    <a:pt x="30564" y="32227"/>
                    <a:pt x="30382" y="32227"/>
                    <a:pt x="30199" y="32219"/>
                  </a:cubicBezTo>
                  <a:cubicBezTo>
                    <a:pt x="29886" y="32205"/>
                    <a:pt x="29579" y="32176"/>
                    <a:pt x="29265" y="32125"/>
                  </a:cubicBezTo>
                  <a:lnTo>
                    <a:pt x="29265" y="32125"/>
                  </a:lnTo>
                  <a:lnTo>
                    <a:pt x="29287" y="32132"/>
                  </a:lnTo>
                  <a:cubicBezTo>
                    <a:pt x="28937" y="32074"/>
                    <a:pt x="28594" y="31986"/>
                    <a:pt x="28259" y="31855"/>
                  </a:cubicBezTo>
                  <a:cubicBezTo>
                    <a:pt x="28171" y="31818"/>
                    <a:pt x="28091" y="31774"/>
                    <a:pt x="28018" y="31716"/>
                  </a:cubicBezTo>
                  <a:cubicBezTo>
                    <a:pt x="27989" y="31694"/>
                    <a:pt x="27967" y="31672"/>
                    <a:pt x="27945" y="31643"/>
                  </a:cubicBezTo>
                  <a:cubicBezTo>
                    <a:pt x="27938" y="31628"/>
                    <a:pt x="27923" y="31607"/>
                    <a:pt x="27916" y="31592"/>
                  </a:cubicBezTo>
                  <a:lnTo>
                    <a:pt x="27908" y="31555"/>
                  </a:lnTo>
                  <a:lnTo>
                    <a:pt x="27908" y="31512"/>
                  </a:lnTo>
                  <a:cubicBezTo>
                    <a:pt x="27916" y="31490"/>
                    <a:pt x="27923" y="31468"/>
                    <a:pt x="27930" y="31446"/>
                  </a:cubicBezTo>
                  <a:cubicBezTo>
                    <a:pt x="27959" y="31395"/>
                    <a:pt x="27989" y="31351"/>
                    <a:pt x="28025" y="31307"/>
                  </a:cubicBezTo>
                  <a:cubicBezTo>
                    <a:pt x="28135" y="31183"/>
                    <a:pt x="28266" y="31067"/>
                    <a:pt x="28404" y="30972"/>
                  </a:cubicBezTo>
                  <a:cubicBezTo>
                    <a:pt x="28726" y="30753"/>
                    <a:pt x="29061" y="30556"/>
                    <a:pt x="29404" y="30388"/>
                  </a:cubicBezTo>
                  <a:cubicBezTo>
                    <a:pt x="29813" y="30184"/>
                    <a:pt x="30243" y="30001"/>
                    <a:pt x="30608" y="29841"/>
                  </a:cubicBezTo>
                  <a:cubicBezTo>
                    <a:pt x="30783" y="29768"/>
                    <a:pt x="30958" y="29695"/>
                    <a:pt x="31133" y="29622"/>
                  </a:cubicBezTo>
                  <a:cubicBezTo>
                    <a:pt x="31812" y="29352"/>
                    <a:pt x="32512" y="29060"/>
                    <a:pt x="33125" y="28644"/>
                  </a:cubicBezTo>
                  <a:cubicBezTo>
                    <a:pt x="33563" y="28367"/>
                    <a:pt x="33928" y="27988"/>
                    <a:pt x="34198" y="27543"/>
                  </a:cubicBezTo>
                  <a:cubicBezTo>
                    <a:pt x="34314" y="27324"/>
                    <a:pt x="34395" y="27083"/>
                    <a:pt x="34438" y="26835"/>
                  </a:cubicBezTo>
                  <a:cubicBezTo>
                    <a:pt x="34460" y="26696"/>
                    <a:pt x="34475" y="26558"/>
                    <a:pt x="34482" y="26412"/>
                  </a:cubicBezTo>
                  <a:cubicBezTo>
                    <a:pt x="34489" y="26273"/>
                    <a:pt x="34482" y="26135"/>
                    <a:pt x="34460" y="25996"/>
                  </a:cubicBezTo>
                  <a:cubicBezTo>
                    <a:pt x="34438" y="25806"/>
                    <a:pt x="34373" y="25624"/>
                    <a:pt x="34271" y="25456"/>
                  </a:cubicBezTo>
                  <a:cubicBezTo>
                    <a:pt x="34161" y="25303"/>
                    <a:pt x="34030" y="25164"/>
                    <a:pt x="33869" y="25062"/>
                  </a:cubicBezTo>
                  <a:cubicBezTo>
                    <a:pt x="33723" y="24967"/>
                    <a:pt x="33570" y="24880"/>
                    <a:pt x="33417" y="24814"/>
                  </a:cubicBezTo>
                  <a:lnTo>
                    <a:pt x="33380" y="24799"/>
                  </a:lnTo>
                  <a:lnTo>
                    <a:pt x="33315" y="24763"/>
                  </a:lnTo>
                  <a:cubicBezTo>
                    <a:pt x="33132" y="24683"/>
                    <a:pt x="32950" y="24595"/>
                    <a:pt x="32775" y="24493"/>
                  </a:cubicBezTo>
                  <a:cubicBezTo>
                    <a:pt x="32680" y="24435"/>
                    <a:pt x="32585" y="24376"/>
                    <a:pt x="32498" y="24318"/>
                  </a:cubicBezTo>
                  <a:lnTo>
                    <a:pt x="32381" y="24238"/>
                  </a:lnTo>
                  <a:cubicBezTo>
                    <a:pt x="32250" y="24150"/>
                    <a:pt x="32125" y="24077"/>
                    <a:pt x="31972" y="23990"/>
                  </a:cubicBezTo>
                  <a:lnTo>
                    <a:pt x="31834" y="23917"/>
                  </a:lnTo>
                  <a:cubicBezTo>
                    <a:pt x="31666" y="23829"/>
                    <a:pt x="31505" y="23727"/>
                    <a:pt x="31352" y="23617"/>
                  </a:cubicBezTo>
                  <a:cubicBezTo>
                    <a:pt x="31316" y="23581"/>
                    <a:pt x="31279" y="23552"/>
                    <a:pt x="31243" y="23508"/>
                  </a:cubicBezTo>
                  <a:cubicBezTo>
                    <a:pt x="31235" y="23493"/>
                    <a:pt x="31228" y="23479"/>
                    <a:pt x="31221" y="23464"/>
                  </a:cubicBezTo>
                  <a:cubicBezTo>
                    <a:pt x="31213" y="23442"/>
                    <a:pt x="31213" y="23442"/>
                    <a:pt x="31213" y="23428"/>
                  </a:cubicBezTo>
                  <a:cubicBezTo>
                    <a:pt x="31206" y="23413"/>
                    <a:pt x="31213" y="23399"/>
                    <a:pt x="31213" y="23384"/>
                  </a:cubicBezTo>
                  <a:cubicBezTo>
                    <a:pt x="31213" y="23362"/>
                    <a:pt x="31228" y="23340"/>
                    <a:pt x="31235" y="23311"/>
                  </a:cubicBezTo>
                  <a:cubicBezTo>
                    <a:pt x="31265" y="23253"/>
                    <a:pt x="31301" y="23194"/>
                    <a:pt x="31345" y="23143"/>
                  </a:cubicBezTo>
                  <a:cubicBezTo>
                    <a:pt x="31549" y="22924"/>
                    <a:pt x="31768" y="22727"/>
                    <a:pt x="32016" y="22559"/>
                  </a:cubicBezTo>
                  <a:cubicBezTo>
                    <a:pt x="32220" y="22414"/>
                    <a:pt x="32446" y="22297"/>
                    <a:pt x="32680" y="22209"/>
                  </a:cubicBezTo>
                  <a:cubicBezTo>
                    <a:pt x="33271" y="22012"/>
                    <a:pt x="33877" y="21896"/>
                    <a:pt x="34497" y="21844"/>
                  </a:cubicBezTo>
                  <a:lnTo>
                    <a:pt x="34475" y="21844"/>
                  </a:lnTo>
                  <a:cubicBezTo>
                    <a:pt x="35146" y="21786"/>
                    <a:pt x="35839" y="21772"/>
                    <a:pt x="36503" y="21757"/>
                  </a:cubicBezTo>
                  <a:cubicBezTo>
                    <a:pt x="36912" y="21742"/>
                    <a:pt x="37328" y="21735"/>
                    <a:pt x="37743" y="21713"/>
                  </a:cubicBezTo>
                  <a:cubicBezTo>
                    <a:pt x="38174" y="21699"/>
                    <a:pt x="38604" y="21647"/>
                    <a:pt x="39028" y="21567"/>
                  </a:cubicBezTo>
                  <a:cubicBezTo>
                    <a:pt x="39443" y="21472"/>
                    <a:pt x="39845" y="21341"/>
                    <a:pt x="40239" y="21173"/>
                  </a:cubicBezTo>
                  <a:cubicBezTo>
                    <a:pt x="40676" y="20991"/>
                    <a:pt x="41092" y="20772"/>
                    <a:pt x="41494" y="20524"/>
                  </a:cubicBezTo>
                  <a:cubicBezTo>
                    <a:pt x="41888" y="20283"/>
                    <a:pt x="42260" y="20006"/>
                    <a:pt x="42610" y="19699"/>
                  </a:cubicBezTo>
                  <a:cubicBezTo>
                    <a:pt x="42924" y="19422"/>
                    <a:pt x="43208" y="19101"/>
                    <a:pt x="43442" y="18744"/>
                  </a:cubicBezTo>
                  <a:cubicBezTo>
                    <a:pt x="43537" y="18590"/>
                    <a:pt x="43624" y="18430"/>
                    <a:pt x="43697" y="18262"/>
                  </a:cubicBezTo>
                  <a:cubicBezTo>
                    <a:pt x="43763" y="18087"/>
                    <a:pt x="43814" y="17905"/>
                    <a:pt x="43843" y="17722"/>
                  </a:cubicBezTo>
                  <a:cubicBezTo>
                    <a:pt x="43879" y="17445"/>
                    <a:pt x="43850" y="17160"/>
                    <a:pt x="43763" y="16890"/>
                  </a:cubicBezTo>
                  <a:cubicBezTo>
                    <a:pt x="43646" y="16591"/>
                    <a:pt x="43478" y="16314"/>
                    <a:pt x="43252" y="16088"/>
                  </a:cubicBezTo>
                  <a:cubicBezTo>
                    <a:pt x="43113" y="15957"/>
                    <a:pt x="42967" y="15825"/>
                    <a:pt x="42814" y="15716"/>
                  </a:cubicBezTo>
                  <a:cubicBezTo>
                    <a:pt x="42632" y="15577"/>
                    <a:pt x="42435" y="15453"/>
                    <a:pt x="42231" y="15351"/>
                  </a:cubicBezTo>
                  <a:cubicBezTo>
                    <a:pt x="42077" y="15263"/>
                    <a:pt x="41917" y="15183"/>
                    <a:pt x="41749" y="15118"/>
                  </a:cubicBezTo>
                  <a:cubicBezTo>
                    <a:pt x="41647" y="15074"/>
                    <a:pt x="41537" y="15045"/>
                    <a:pt x="41435" y="15023"/>
                  </a:cubicBezTo>
                  <a:cubicBezTo>
                    <a:pt x="41202" y="14972"/>
                    <a:pt x="40961" y="14935"/>
                    <a:pt x="40720" y="14913"/>
                  </a:cubicBezTo>
                  <a:cubicBezTo>
                    <a:pt x="40443" y="14891"/>
                    <a:pt x="40166" y="14869"/>
                    <a:pt x="39859" y="14855"/>
                  </a:cubicBezTo>
                  <a:lnTo>
                    <a:pt x="39670" y="14840"/>
                  </a:lnTo>
                  <a:cubicBezTo>
                    <a:pt x="39188" y="14811"/>
                    <a:pt x="38685" y="14789"/>
                    <a:pt x="38203" y="14716"/>
                  </a:cubicBezTo>
                  <a:lnTo>
                    <a:pt x="38159" y="14709"/>
                  </a:lnTo>
                  <a:lnTo>
                    <a:pt x="38167" y="14709"/>
                  </a:lnTo>
                  <a:cubicBezTo>
                    <a:pt x="37919" y="14665"/>
                    <a:pt x="37678" y="14600"/>
                    <a:pt x="37452" y="14512"/>
                  </a:cubicBezTo>
                  <a:cubicBezTo>
                    <a:pt x="37371" y="14475"/>
                    <a:pt x="37298" y="14432"/>
                    <a:pt x="37233" y="14381"/>
                  </a:cubicBezTo>
                  <a:cubicBezTo>
                    <a:pt x="37189" y="14351"/>
                    <a:pt x="37160" y="14315"/>
                    <a:pt x="37131" y="14278"/>
                  </a:cubicBezTo>
                  <a:cubicBezTo>
                    <a:pt x="37109" y="14249"/>
                    <a:pt x="37094" y="14220"/>
                    <a:pt x="37079" y="14184"/>
                  </a:cubicBezTo>
                  <a:cubicBezTo>
                    <a:pt x="37065" y="14154"/>
                    <a:pt x="37058" y="14118"/>
                    <a:pt x="37058" y="14089"/>
                  </a:cubicBezTo>
                  <a:cubicBezTo>
                    <a:pt x="37050" y="14038"/>
                    <a:pt x="37058" y="13987"/>
                    <a:pt x="37058" y="13943"/>
                  </a:cubicBezTo>
                  <a:cubicBezTo>
                    <a:pt x="37079" y="13855"/>
                    <a:pt x="37101" y="13775"/>
                    <a:pt x="37138" y="13695"/>
                  </a:cubicBezTo>
                  <a:cubicBezTo>
                    <a:pt x="37247" y="13469"/>
                    <a:pt x="37386" y="13264"/>
                    <a:pt x="37546" y="13075"/>
                  </a:cubicBezTo>
                  <a:cubicBezTo>
                    <a:pt x="37663" y="12929"/>
                    <a:pt x="37751" y="12834"/>
                    <a:pt x="37846" y="12746"/>
                  </a:cubicBezTo>
                  <a:cubicBezTo>
                    <a:pt x="37919" y="12659"/>
                    <a:pt x="38006" y="12586"/>
                    <a:pt x="38101" y="12520"/>
                  </a:cubicBezTo>
                  <a:lnTo>
                    <a:pt x="38136" y="12499"/>
                  </a:lnTo>
                  <a:lnTo>
                    <a:pt x="38136" y="12499"/>
                  </a:lnTo>
                  <a:cubicBezTo>
                    <a:pt x="38129" y="12504"/>
                    <a:pt x="38122" y="12508"/>
                    <a:pt x="38116" y="12513"/>
                  </a:cubicBezTo>
                  <a:lnTo>
                    <a:pt x="38137" y="12498"/>
                  </a:lnTo>
                  <a:lnTo>
                    <a:pt x="38136" y="12499"/>
                  </a:lnTo>
                  <a:lnTo>
                    <a:pt x="38136" y="12499"/>
                  </a:lnTo>
                  <a:cubicBezTo>
                    <a:pt x="38399" y="12323"/>
                    <a:pt x="38670" y="12174"/>
                    <a:pt x="38955" y="12039"/>
                  </a:cubicBezTo>
                  <a:lnTo>
                    <a:pt x="39195" y="11915"/>
                  </a:lnTo>
                  <a:cubicBezTo>
                    <a:pt x="39451" y="11791"/>
                    <a:pt x="39713" y="11659"/>
                    <a:pt x="39969" y="11521"/>
                  </a:cubicBezTo>
                  <a:cubicBezTo>
                    <a:pt x="40268" y="11353"/>
                    <a:pt x="40545" y="11156"/>
                    <a:pt x="40800" y="10930"/>
                  </a:cubicBezTo>
                  <a:cubicBezTo>
                    <a:pt x="40917" y="10820"/>
                    <a:pt x="41019" y="10703"/>
                    <a:pt x="41107" y="10572"/>
                  </a:cubicBezTo>
                  <a:cubicBezTo>
                    <a:pt x="41209" y="10433"/>
                    <a:pt x="41282" y="10280"/>
                    <a:pt x="41333" y="10120"/>
                  </a:cubicBezTo>
                  <a:cubicBezTo>
                    <a:pt x="41384" y="9967"/>
                    <a:pt x="41406" y="9806"/>
                    <a:pt x="41406" y="9638"/>
                  </a:cubicBezTo>
                  <a:cubicBezTo>
                    <a:pt x="41406" y="9558"/>
                    <a:pt x="41406" y="9478"/>
                    <a:pt x="41391" y="9390"/>
                  </a:cubicBezTo>
                  <a:lnTo>
                    <a:pt x="41391" y="9368"/>
                  </a:lnTo>
                  <a:cubicBezTo>
                    <a:pt x="41384" y="9281"/>
                    <a:pt x="41370" y="9193"/>
                    <a:pt x="41340" y="9106"/>
                  </a:cubicBezTo>
                  <a:cubicBezTo>
                    <a:pt x="41304" y="8960"/>
                    <a:pt x="41231" y="8821"/>
                    <a:pt x="41143" y="8697"/>
                  </a:cubicBezTo>
                  <a:cubicBezTo>
                    <a:pt x="41049" y="8580"/>
                    <a:pt x="40939" y="8478"/>
                    <a:pt x="40815" y="8391"/>
                  </a:cubicBezTo>
                  <a:cubicBezTo>
                    <a:pt x="40691" y="8325"/>
                    <a:pt x="40567" y="8259"/>
                    <a:pt x="40443" y="8215"/>
                  </a:cubicBezTo>
                  <a:cubicBezTo>
                    <a:pt x="40304" y="8172"/>
                    <a:pt x="40173" y="8135"/>
                    <a:pt x="40034" y="8099"/>
                  </a:cubicBezTo>
                  <a:lnTo>
                    <a:pt x="39867" y="8062"/>
                  </a:lnTo>
                  <a:cubicBezTo>
                    <a:pt x="39648" y="8018"/>
                    <a:pt x="39436" y="7960"/>
                    <a:pt x="39225" y="7880"/>
                  </a:cubicBezTo>
                  <a:cubicBezTo>
                    <a:pt x="39152" y="7843"/>
                    <a:pt x="39079" y="7807"/>
                    <a:pt x="39013" y="7756"/>
                  </a:cubicBezTo>
                  <a:cubicBezTo>
                    <a:pt x="38976" y="7719"/>
                    <a:pt x="38940" y="7683"/>
                    <a:pt x="38911" y="7646"/>
                  </a:cubicBezTo>
                  <a:cubicBezTo>
                    <a:pt x="38874" y="7595"/>
                    <a:pt x="38845" y="7537"/>
                    <a:pt x="38823" y="7479"/>
                  </a:cubicBezTo>
                  <a:cubicBezTo>
                    <a:pt x="38794" y="7391"/>
                    <a:pt x="38772" y="7296"/>
                    <a:pt x="38765" y="7201"/>
                  </a:cubicBezTo>
                  <a:cubicBezTo>
                    <a:pt x="38750" y="7077"/>
                    <a:pt x="38758" y="6946"/>
                    <a:pt x="38779" y="6815"/>
                  </a:cubicBezTo>
                  <a:lnTo>
                    <a:pt x="38779" y="6815"/>
                  </a:lnTo>
                  <a:lnTo>
                    <a:pt x="38772" y="6837"/>
                  </a:lnTo>
                  <a:cubicBezTo>
                    <a:pt x="38823" y="6559"/>
                    <a:pt x="38911" y="6297"/>
                    <a:pt x="39028" y="6041"/>
                  </a:cubicBezTo>
                  <a:cubicBezTo>
                    <a:pt x="39159" y="5742"/>
                    <a:pt x="39312" y="5450"/>
                    <a:pt x="39458" y="5166"/>
                  </a:cubicBezTo>
                  <a:cubicBezTo>
                    <a:pt x="39721" y="4691"/>
                    <a:pt x="39940" y="4203"/>
                    <a:pt x="40122" y="3699"/>
                  </a:cubicBezTo>
                  <a:cubicBezTo>
                    <a:pt x="40261" y="3305"/>
                    <a:pt x="40312" y="2882"/>
                    <a:pt x="40268" y="2473"/>
                  </a:cubicBezTo>
                  <a:cubicBezTo>
                    <a:pt x="40253" y="2371"/>
                    <a:pt x="40239" y="2269"/>
                    <a:pt x="40217" y="2174"/>
                  </a:cubicBezTo>
                  <a:cubicBezTo>
                    <a:pt x="40188" y="2072"/>
                    <a:pt x="40151" y="1977"/>
                    <a:pt x="40115" y="1883"/>
                  </a:cubicBezTo>
                  <a:cubicBezTo>
                    <a:pt x="40020" y="1656"/>
                    <a:pt x="39896" y="1445"/>
                    <a:pt x="39743" y="1262"/>
                  </a:cubicBezTo>
                  <a:cubicBezTo>
                    <a:pt x="39575" y="1058"/>
                    <a:pt x="39392" y="883"/>
                    <a:pt x="39195" y="722"/>
                  </a:cubicBezTo>
                  <a:cubicBezTo>
                    <a:pt x="39013" y="569"/>
                    <a:pt x="38823" y="438"/>
                    <a:pt x="38619" y="321"/>
                  </a:cubicBezTo>
                  <a:cubicBezTo>
                    <a:pt x="38305" y="131"/>
                    <a:pt x="37948" y="29"/>
                    <a:pt x="3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2109062" y="2663134"/>
              <a:ext cx="1001323" cy="1497690"/>
            </a:xfrm>
            <a:custGeom>
              <a:avLst/>
              <a:gdLst/>
              <a:ahLst/>
              <a:cxnLst/>
              <a:rect l="l" t="t" r="r" b="b"/>
              <a:pathLst>
                <a:path w="30659" h="45857" extrusionOk="0">
                  <a:moveTo>
                    <a:pt x="25800" y="1"/>
                  </a:moveTo>
                  <a:cubicBezTo>
                    <a:pt x="25172" y="847"/>
                    <a:pt x="24559" y="1708"/>
                    <a:pt x="23961" y="2576"/>
                  </a:cubicBezTo>
                  <a:cubicBezTo>
                    <a:pt x="23618" y="3079"/>
                    <a:pt x="23275" y="3583"/>
                    <a:pt x="22939" y="4086"/>
                  </a:cubicBezTo>
                  <a:cubicBezTo>
                    <a:pt x="22925" y="4108"/>
                    <a:pt x="22910" y="4137"/>
                    <a:pt x="22888" y="4159"/>
                  </a:cubicBezTo>
                  <a:cubicBezTo>
                    <a:pt x="22874" y="4188"/>
                    <a:pt x="22859" y="4210"/>
                    <a:pt x="22837" y="4232"/>
                  </a:cubicBezTo>
                  <a:cubicBezTo>
                    <a:pt x="22823" y="4261"/>
                    <a:pt x="22801" y="4291"/>
                    <a:pt x="22786" y="4312"/>
                  </a:cubicBezTo>
                  <a:lnTo>
                    <a:pt x="22677" y="4473"/>
                  </a:lnTo>
                  <a:lnTo>
                    <a:pt x="22203" y="5195"/>
                  </a:lnTo>
                  <a:cubicBezTo>
                    <a:pt x="21860" y="5699"/>
                    <a:pt x="21531" y="6202"/>
                    <a:pt x="21196" y="6713"/>
                  </a:cubicBezTo>
                  <a:cubicBezTo>
                    <a:pt x="20561" y="7676"/>
                    <a:pt x="19919" y="8639"/>
                    <a:pt x="19270" y="9588"/>
                  </a:cubicBezTo>
                  <a:cubicBezTo>
                    <a:pt x="18810" y="10259"/>
                    <a:pt x="18343" y="10923"/>
                    <a:pt x="17883" y="11579"/>
                  </a:cubicBezTo>
                  <a:lnTo>
                    <a:pt x="16490" y="13586"/>
                  </a:lnTo>
                  <a:cubicBezTo>
                    <a:pt x="15563" y="14928"/>
                    <a:pt x="14644" y="16271"/>
                    <a:pt x="13725" y="17613"/>
                  </a:cubicBezTo>
                  <a:cubicBezTo>
                    <a:pt x="13601" y="17803"/>
                    <a:pt x="13469" y="17985"/>
                    <a:pt x="13345" y="18175"/>
                  </a:cubicBezTo>
                  <a:lnTo>
                    <a:pt x="13185" y="18423"/>
                  </a:lnTo>
                  <a:lnTo>
                    <a:pt x="13075" y="18584"/>
                  </a:lnTo>
                  <a:lnTo>
                    <a:pt x="12915" y="18817"/>
                  </a:lnTo>
                  <a:cubicBezTo>
                    <a:pt x="12703" y="19138"/>
                    <a:pt x="12484" y="19466"/>
                    <a:pt x="12265" y="19787"/>
                  </a:cubicBezTo>
                  <a:cubicBezTo>
                    <a:pt x="11820" y="20473"/>
                    <a:pt x="11368" y="21152"/>
                    <a:pt x="10930" y="21838"/>
                  </a:cubicBezTo>
                  <a:cubicBezTo>
                    <a:pt x="10485" y="22523"/>
                    <a:pt x="10047" y="23202"/>
                    <a:pt x="9617" y="23902"/>
                  </a:cubicBezTo>
                  <a:cubicBezTo>
                    <a:pt x="8778" y="25245"/>
                    <a:pt x="7983" y="26609"/>
                    <a:pt x="7216" y="27995"/>
                  </a:cubicBezTo>
                  <a:cubicBezTo>
                    <a:pt x="6450" y="29374"/>
                    <a:pt x="5721" y="30775"/>
                    <a:pt x="5028" y="32191"/>
                  </a:cubicBezTo>
                  <a:cubicBezTo>
                    <a:pt x="4677" y="32898"/>
                    <a:pt x="4335" y="33606"/>
                    <a:pt x="3999" y="34328"/>
                  </a:cubicBezTo>
                  <a:cubicBezTo>
                    <a:pt x="3824" y="34700"/>
                    <a:pt x="3649" y="35073"/>
                    <a:pt x="3481" y="35445"/>
                  </a:cubicBezTo>
                  <a:cubicBezTo>
                    <a:pt x="3328" y="35788"/>
                    <a:pt x="3167" y="36130"/>
                    <a:pt x="3021" y="36473"/>
                  </a:cubicBezTo>
                  <a:cubicBezTo>
                    <a:pt x="2715" y="37181"/>
                    <a:pt x="2423" y="37889"/>
                    <a:pt x="2146" y="38604"/>
                  </a:cubicBezTo>
                  <a:cubicBezTo>
                    <a:pt x="1868" y="39319"/>
                    <a:pt x="1606" y="40041"/>
                    <a:pt x="1358" y="40756"/>
                  </a:cubicBezTo>
                  <a:cubicBezTo>
                    <a:pt x="854" y="42245"/>
                    <a:pt x="431" y="43762"/>
                    <a:pt x="81" y="45294"/>
                  </a:cubicBezTo>
                  <a:cubicBezTo>
                    <a:pt x="52" y="45411"/>
                    <a:pt x="30" y="45520"/>
                    <a:pt x="1" y="45637"/>
                  </a:cubicBezTo>
                  <a:lnTo>
                    <a:pt x="307" y="45834"/>
                  </a:lnTo>
                  <a:cubicBezTo>
                    <a:pt x="329" y="45849"/>
                    <a:pt x="365" y="45856"/>
                    <a:pt x="395" y="45856"/>
                  </a:cubicBezTo>
                  <a:cubicBezTo>
                    <a:pt x="460" y="45856"/>
                    <a:pt x="519" y="45827"/>
                    <a:pt x="555" y="45769"/>
                  </a:cubicBezTo>
                  <a:cubicBezTo>
                    <a:pt x="592" y="45703"/>
                    <a:pt x="584" y="45615"/>
                    <a:pt x="533" y="45557"/>
                  </a:cubicBezTo>
                  <a:lnTo>
                    <a:pt x="533" y="45557"/>
                  </a:lnTo>
                  <a:cubicBezTo>
                    <a:pt x="548" y="45564"/>
                    <a:pt x="562" y="45572"/>
                    <a:pt x="577" y="45572"/>
                  </a:cubicBezTo>
                  <a:cubicBezTo>
                    <a:pt x="1117" y="45615"/>
                    <a:pt x="1671" y="45645"/>
                    <a:pt x="2241" y="45645"/>
                  </a:cubicBezTo>
                  <a:cubicBezTo>
                    <a:pt x="2905" y="45645"/>
                    <a:pt x="3605" y="45608"/>
                    <a:pt x="4335" y="45542"/>
                  </a:cubicBezTo>
                  <a:cubicBezTo>
                    <a:pt x="5655" y="45411"/>
                    <a:pt x="6961" y="45185"/>
                    <a:pt x="8245" y="44871"/>
                  </a:cubicBezTo>
                  <a:cubicBezTo>
                    <a:pt x="9529" y="44557"/>
                    <a:pt x="10792" y="44156"/>
                    <a:pt x="12032" y="43675"/>
                  </a:cubicBezTo>
                  <a:cubicBezTo>
                    <a:pt x="13185" y="43222"/>
                    <a:pt x="14301" y="42690"/>
                    <a:pt x="15381" y="42084"/>
                  </a:cubicBezTo>
                  <a:cubicBezTo>
                    <a:pt x="16271" y="41573"/>
                    <a:pt x="17139" y="41019"/>
                    <a:pt x="17971" y="40421"/>
                  </a:cubicBezTo>
                  <a:cubicBezTo>
                    <a:pt x="19000" y="39676"/>
                    <a:pt x="19824" y="38939"/>
                    <a:pt x="20481" y="38173"/>
                  </a:cubicBezTo>
                  <a:cubicBezTo>
                    <a:pt x="21247" y="37291"/>
                    <a:pt x="21743" y="36393"/>
                    <a:pt x="21947" y="35510"/>
                  </a:cubicBezTo>
                  <a:cubicBezTo>
                    <a:pt x="22064" y="35022"/>
                    <a:pt x="22093" y="34511"/>
                    <a:pt x="22027" y="34007"/>
                  </a:cubicBezTo>
                  <a:cubicBezTo>
                    <a:pt x="21991" y="33562"/>
                    <a:pt x="21860" y="33125"/>
                    <a:pt x="21633" y="32731"/>
                  </a:cubicBezTo>
                  <a:cubicBezTo>
                    <a:pt x="21517" y="32548"/>
                    <a:pt x="21378" y="32380"/>
                    <a:pt x="21210" y="32242"/>
                  </a:cubicBezTo>
                  <a:cubicBezTo>
                    <a:pt x="21130" y="32183"/>
                    <a:pt x="21050" y="32125"/>
                    <a:pt x="20970" y="32074"/>
                  </a:cubicBezTo>
                  <a:cubicBezTo>
                    <a:pt x="20875" y="32016"/>
                    <a:pt x="20773" y="31964"/>
                    <a:pt x="20678" y="31928"/>
                  </a:cubicBezTo>
                  <a:cubicBezTo>
                    <a:pt x="20473" y="31840"/>
                    <a:pt x="20262" y="31782"/>
                    <a:pt x="20043" y="31746"/>
                  </a:cubicBezTo>
                  <a:cubicBezTo>
                    <a:pt x="19795" y="31702"/>
                    <a:pt x="19554" y="31673"/>
                    <a:pt x="19306" y="31658"/>
                  </a:cubicBezTo>
                  <a:cubicBezTo>
                    <a:pt x="19124" y="31651"/>
                    <a:pt x="18934" y="31643"/>
                    <a:pt x="18730" y="31643"/>
                  </a:cubicBezTo>
                  <a:cubicBezTo>
                    <a:pt x="18533" y="31643"/>
                    <a:pt x="18321" y="31643"/>
                    <a:pt x="18117" y="31651"/>
                  </a:cubicBezTo>
                  <a:cubicBezTo>
                    <a:pt x="17993" y="31651"/>
                    <a:pt x="17861" y="31658"/>
                    <a:pt x="17737" y="31658"/>
                  </a:cubicBezTo>
                  <a:lnTo>
                    <a:pt x="17519" y="31658"/>
                  </a:lnTo>
                  <a:cubicBezTo>
                    <a:pt x="17336" y="31658"/>
                    <a:pt x="17154" y="31658"/>
                    <a:pt x="16971" y="31651"/>
                  </a:cubicBezTo>
                  <a:cubicBezTo>
                    <a:pt x="16658" y="31636"/>
                    <a:pt x="16344" y="31600"/>
                    <a:pt x="16037" y="31549"/>
                  </a:cubicBezTo>
                  <a:lnTo>
                    <a:pt x="16037" y="31549"/>
                  </a:lnTo>
                  <a:lnTo>
                    <a:pt x="16059" y="31563"/>
                  </a:lnTo>
                  <a:cubicBezTo>
                    <a:pt x="15709" y="31505"/>
                    <a:pt x="15366" y="31417"/>
                    <a:pt x="15031" y="31293"/>
                  </a:cubicBezTo>
                  <a:cubicBezTo>
                    <a:pt x="14943" y="31249"/>
                    <a:pt x="14863" y="31206"/>
                    <a:pt x="14790" y="31155"/>
                  </a:cubicBezTo>
                  <a:cubicBezTo>
                    <a:pt x="14768" y="31125"/>
                    <a:pt x="14739" y="31104"/>
                    <a:pt x="14717" y="31074"/>
                  </a:cubicBezTo>
                  <a:cubicBezTo>
                    <a:pt x="14710" y="31060"/>
                    <a:pt x="14702" y="31045"/>
                    <a:pt x="14695" y="31031"/>
                  </a:cubicBezTo>
                  <a:cubicBezTo>
                    <a:pt x="14695" y="31016"/>
                    <a:pt x="14688" y="31009"/>
                    <a:pt x="14688" y="30994"/>
                  </a:cubicBezTo>
                  <a:cubicBezTo>
                    <a:pt x="14680" y="30979"/>
                    <a:pt x="14680" y="30965"/>
                    <a:pt x="14688" y="30950"/>
                  </a:cubicBezTo>
                  <a:cubicBezTo>
                    <a:pt x="14688" y="30928"/>
                    <a:pt x="14695" y="30907"/>
                    <a:pt x="14710" y="30885"/>
                  </a:cubicBezTo>
                  <a:cubicBezTo>
                    <a:pt x="14731" y="30834"/>
                    <a:pt x="14761" y="30790"/>
                    <a:pt x="14790" y="30746"/>
                  </a:cubicBezTo>
                  <a:cubicBezTo>
                    <a:pt x="14907" y="30622"/>
                    <a:pt x="15031" y="30505"/>
                    <a:pt x="15169" y="30410"/>
                  </a:cubicBezTo>
                  <a:cubicBezTo>
                    <a:pt x="15490" y="30192"/>
                    <a:pt x="15826" y="30002"/>
                    <a:pt x="16176" y="29834"/>
                  </a:cubicBezTo>
                  <a:cubicBezTo>
                    <a:pt x="16577" y="29630"/>
                    <a:pt x="17008" y="29440"/>
                    <a:pt x="17373" y="29287"/>
                  </a:cubicBezTo>
                  <a:cubicBezTo>
                    <a:pt x="17548" y="29207"/>
                    <a:pt x="17730" y="29134"/>
                    <a:pt x="17905" y="29061"/>
                  </a:cubicBezTo>
                  <a:cubicBezTo>
                    <a:pt x="18584" y="28791"/>
                    <a:pt x="19277" y="28499"/>
                    <a:pt x="19897" y="28083"/>
                  </a:cubicBezTo>
                  <a:cubicBezTo>
                    <a:pt x="20335" y="27798"/>
                    <a:pt x="20707" y="27419"/>
                    <a:pt x="20970" y="26967"/>
                  </a:cubicBezTo>
                  <a:cubicBezTo>
                    <a:pt x="21086" y="26748"/>
                    <a:pt x="21167" y="26507"/>
                    <a:pt x="21210" y="26259"/>
                  </a:cubicBezTo>
                  <a:cubicBezTo>
                    <a:pt x="21232" y="26120"/>
                    <a:pt x="21247" y="25982"/>
                    <a:pt x="21254" y="25836"/>
                  </a:cubicBezTo>
                  <a:cubicBezTo>
                    <a:pt x="21261" y="25697"/>
                    <a:pt x="21254" y="25559"/>
                    <a:pt x="21232" y="25420"/>
                  </a:cubicBezTo>
                  <a:cubicBezTo>
                    <a:pt x="21210" y="25230"/>
                    <a:pt x="21145" y="25048"/>
                    <a:pt x="21043" y="24880"/>
                  </a:cubicBezTo>
                  <a:cubicBezTo>
                    <a:pt x="20933" y="24719"/>
                    <a:pt x="20802" y="24588"/>
                    <a:pt x="20641" y="24486"/>
                  </a:cubicBezTo>
                  <a:cubicBezTo>
                    <a:pt x="20503" y="24391"/>
                    <a:pt x="20349" y="24304"/>
                    <a:pt x="20196" y="24238"/>
                  </a:cubicBezTo>
                  <a:lnTo>
                    <a:pt x="20152" y="24216"/>
                  </a:lnTo>
                  <a:lnTo>
                    <a:pt x="20087" y="24187"/>
                  </a:lnTo>
                  <a:cubicBezTo>
                    <a:pt x="19875" y="24085"/>
                    <a:pt x="19715" y="24004"/>
                    <a:pt x="19547" y="23910"/>
                  </a:cubicBezTo>
                  <a:cubicBezTo>
                    <a:pt x="19452" y="23859"/>
                    <a:pt x="19357" y="23793"/>
                    <a:pt x="19270" y="23735"/>
                  </a:cubicBezTo>
                  <a:lnTo>
                    <a:pt x="19240" y="23713"/>
                  </a:lnTo>
                  <a:lnTo>
                    <a:pt x="19153" y="23654"/>
                  </a:lnTo>
                  <a:cubicBezTo>
                    <a:pt x="19022" y="23567"/>
                    <a:pt x="18890" y="23494"/>
                    <a:pt x="18744" y="23414"/>
                  </a:cubicBezTo>
                  <a:lnTo>
                    <a:pt x="18606" y="23341"/>
                  </a:lnTo>
                  <a:cubicBezTo>
                    <a:pt x="18438" y="23253"/>
                    <a:pt x="18277" y="23151"/>
                    <a:pt x="18124" y="23041"/>
                  </a:cubicBezTo>
                  <a:cubicBezTo>
                    <a:pt x="18088" y="23005"/>
                    <a:pt x="18051" y="22968"/>
                    <a:pt x="18022" y="22932"/>
                  </a:cubicBezTo>
                  <a:cubicBezTo>
                    <a:pt x="18007" y="22917"/>
                    <a:pt x="18000" y="22903"/>
                    <a:pt x="17993" y="22888"/>
                  </a:cubicBezTo>
                  <a:cubicBezTo>
                    <a:pt x="17993" y="22874"/>
                    <a:pt x="17985" y="22866"/>
                    <a:pt x="17985" y="22852"/>
                  </a:cubicBezTo>
                  <a:lnTo>
                    <a:pt x="17985" y="22808"/>
                  </a:lnTo>
                  <a:cubicBezTo>
                    <a:pt x="17993" y="22786"/>
                    <a:pt x="18000" y="22764"/>
                    <a:pt x="18007" y="22742"/>
                  </a:cubicBezTo>
                  <a:cubicBezTo>
                    <a:pt x="18037" y="22677"/>
                    <a:pt x="18080" y="22626"/>
                    <a:pt x="18117" y="22574"/>
                  </a:cubicBezTo>
                  <a:cubicBezTo>
                    <a:pt x="18321" y="22348"/>
                    <a:pt x="18547" y="22151"/>
                    <a:pt x="18788" y="21983"/>
                  </a:cubicBezTo>
                  <a:cubicBezTo>
                    <a:pt x="18992" y="21845"/>
                    <a:pt x="19218" y="21728"/>
                    <a:pt x="19452" y="21641"/>
                  </a:cubicBezTo>
                  <a:cubicBezTo>
                    <a:pt x="20043" y="21444"/>
                    <a:pt x="20649" y="21320"/>
                    <a:pt x="21269" y="21276"/>
                  </a:cubicBezTo>
                  <a:lnTo>
                    <a:pt x="21247" y="21261"/>
                  </a:lnTo>
                  <a:cubicBezTo>
                    <a:pt x="21911" y="21210"/>
                    <a:pt x="22589" y="21196"/>
                    <a:pt x="23253" y="21181"/>
                  </a:cubicBezTo>
                  <a:lnTo>
                    <a:pt x="23355" y="21181"/>
                  </a:lnTo>
                  <a:cubicBezTo>
                    <a:pt x="23698" y="21174"/>
                    <a:pt x="24121" y="21159"/>
                    <a:pt x="24515" y="21144"/>
                  </a:cubicBezTo>
                  <a:cubicBezTo>
                    <a:pt x="24946" y="21123"/>
                    <a:pt x="25376" y="21079"/>
                    <a:pt x="25800" y="20991"/>
                  </a:cubicBezTo>
                  <a:cubicBezTo>
                    <a:pt x="26215" y="20896"/>
                    <a:pt x="26624" y="20765"/>
                    <a:pt x="27018" y="20597"/>
                  </a:cubicBezTo>
                  <a:cubicBezTo>
                    <a:pt x="27448" y="20415"/>
                    <a:pt x="27872" y="20196"/>
                    <a:pt x="28266" y="19955"/>
                  </a:cubicBezTo>
                  <a:cubicBezTo>
                    <a:pt x="28667" y="19714"/>
                    <a:pt x="29039" y="19437"/>
                    <a:pt x="29382" y="19131"/>
                  </a:cubicBezTo>
                  <a:cubicBezTo>
                    <a:pt x="29703" y="18853"/>
                    <a:pt x="29980" y="18532"/>
                    <a:pt x="30221" y="18175"/>
                  </a:cubicBezTo>
                  <a:cubicBezTo>
                    <a:pt x="30316" y="18022"/>
                    <a:pt x="30403" y="17861"/>
                    <a:pt x="30469" y="17686"/>
                  </a:cubicBezTo>
                  <a:cubicBezTo>
                    <a:pt x="30542" y="17518"/>
                    <a:pt x="30593" y="17336"/>
                    <a:pt x="30622" y="17146"/>
                  </a:cubicBezTo>
                  <a:cubicBezTo>
                    <a:pt x="30659" y="16869"/>
                    <a:pt x="30630" y="16584"/>
                    <a:pt x="30535" y="16322"/>
                  </a:cubicBezTo>
                  <a:cubicBezTo>
                    <a:pt x="30425" y="16015"/>
                    <a:pt x="30250" y="15745"/>
                    <a:pt x="30024" y="15512"/>
                  </a:cubicBezTo>
                  <a:cubicBezTo>
                    <a:pt x="29893" y="15381"/>
                    <a:pt x="29747" y="15249"/>
                    <a:pt x="29593" y="15140"/>
                  </a:cubicBezTo>
                  <a:cubicBezTo>
                    <a:pt x="29411" y="15001"/>
                    <a:pt x="29214" y="14877"/>
                    <a:pt x="29010" y="14775"/>
                  </a:cubicBezTo>
                  <a:cubicBezTo>
                    <a:pt x="28849" y="14687"/>
                    <a:pt x="28689" y="14607"/>
                    <a:pt x="28521" y="14542"/>
                  </a:cubicBezTo>
                  <a:cubicBezTo>
                    <a:pt x="28419" y="14505"/>
                    <a:pt x="28317" y="14469"/>
                    <a:pt x="28207" y="14447"/>
                  </a:cubicBezTo>
                  <a:cubicBezTo>
                    <a:pt x="27974" y="14396"/>
                    <a:pt x="27733" y="14366"/>
                    <a:pt x="27492" y="14345"/>
                  </a:cubicBezTo>
                  <a:cubicBezTo>
                    <a:pt x="27208" y="14315"/>
                    <a:pt x="26916" y="14293"/>
                    <a:pt x="26631" y="14279"/>
                  </a:cubicBezTo>
                  <a:lnTo>
                    <a:pt x="26442" y="14257"/>
                  </a:lnTo>
                  <a:cubicBezTo>
                    <a:pt x="25960" y="14228"/>
                    <a:pt x="25457" y="14206"/>
                    <a:pt x="24975" y="14126"/>
                  </a:cubicBezTo>
                  <a:lnTo>
                    <a:pt x="24931" y="14118"/>
                  </a:lnTo>
                  <a:cubicBezTo>
                    <a:pt x="24691" y="14082"/>
                    <a:pt x="24450" y="14024"/>
                    <a:pt x="24224" y="13929"/>
                  </a:cubicBezTo>
                  <a:cubicBezTo>
                    <a:pt x="24143" y="13892"/>
                    <a:pt x="24070" y="13856"/>
                    <a:pt x="24005" y="13805"/>
                  </a:cubicBezTo>
                  <a:cubicBezTo>
                    <a:pt x="23968" y="13775"/>
                    <a:pt x="23932" y="13739"/>
                    <a:pt x="23903" y="13702"/>
                  </a:cubicBezTo>
                  <a:cubicBezTo>
                    <a:pt x="23881" y="13673"/>
                    <a:pt x="23866" y="13644"/>
                    <a:pt x="23851" y="13608"/>
                  </a:cubicBezTo>
                  <a:cubicBezTo>
                    <a:pt x="23844" y="13578"/>
                    <a:pt x="23837" y="13542"/>
                    <a:pt x="23830" y="13513"/>
                  </a:cubicBezTo>
                  <a:cubicBezTo>
                    <a:pt x="23830" y="13462"/>
                    <a:pt x="23830" y="13418"/>
                    <a:pt x="23837" y="13367"/>
                  </a:cubicBezTo>
                  <a:cubicBezTo>
                    <a:pt x="23851" y="13287"/>
                    <a:pt x="23881" y="13199"/>
                    <a:pt x="23917" y="13119"/>
                  </a:cubicBezTo>
                  <a:cubicBezTo>
                    <a:pt x="24027" y="12900"/>
                    <a:pt x="24158" y="12688"/>
                    <a:pt x="24318" y="12499"/>
                  </a:cubicBezTo>
                  <a:cubicBezTo>
                    <a:pt x="24435" y="12367"/>
                    <a:pt x="24523" y="12265"/>
                    <a:pt x="24618" y="12170"/>
                  </a:cubicBezTo>
                  <a:cubicBezTo>
                    <a:pt x="24691" y="12090"/>
                    <a:pt x="24778" y="12017"/>
                    <a:pt x="24873" y="11951"/>
                  </a:cubicBezTo>
                  <a:lnTo>
                    <a:pt x="24895" y="11930"/>
                  </a:lnTo>
                  <a:cubicBezTo>
                    <a:pt x="25165" y="11754"/>
                    <a:pt x="25442" y="11601"/>
                    <a:pt x="25727" y="11463"/>
                  </a:cubicBezTo>
                  <a:lnTo>
                    <a:pt x="25967" y="11339"/>
                  </a:lnTo>
                  <a:cubicBezTo>
                    <a:pt x="26179" y="11236"/>
                    <a:pt x="26471" y="11098"/>
                    <a:pt x="26733" y="10945"/>
                  </a:cubicBezTo>
                  <a:cubicBezTo>
                    <a:pt x="27040" y="10784"/>
                    <a:pt x="27317" y="10587"/>
                    <a:pt x="27572" y="10361"/>
                  </a:cubicBezTo>
                  <a:cubicBezTo>
                    <a:pt x="27689" y="10251"/>
                    <a:pt x="27791" y="10127"/>
                    <a:pt x="27879" y="9996"/>
                  </a:cubicBezTo>
                  <a:cubicBezTo>
                    <a:pt x="27981" y="9857"/>
                    <a:pt x="28054" y="9704"/>
                    <a:pt x="28105" y="9544"/>
                  </a:cubicBezTo>
                  <a:cubicBezTo>
                    <a:pt x="28156" y="9391"/>
                    <a:pt x="28178" y="9230"/>
                    <a:pt x="28178" y="9062"/>
                  </a:cubicBezTo>
                  <a:cubicBezTo>
                    <a:pt x="28178" y="8982"/>
                    <a:pt x="28178" y="8902"/>
                    <a:pt x="28163" y="8821"/>
                  </a:cubicBezTo>
                  <a:lnTo>
                    <a:pt x="28163" y="8792"/>
                  </a:lnTo>
                  <a:cubicBezTo>
                    <a:pt x="28156" y="8697"/>
                    <a:pt x="28142" y="8610"/>
                    <a:pt x="28112" y="8530"/>
                  </a:cubicBezTo>
                  <a:cubicBezTo>
                    <a:pt x="28076" y="8384"/>
                    <a:pt x="28003" y="8245"/>
                    <a:pt x="27915" y="8121"/>
                  </a:cubicBezTo>
                  <a:cubicBezTo>
                    <a:pt x="27821" y="8004"/>
                    <a:pt x="27711" y="7895"/>
                    <a:pt x="27580" y="7815"/>
                  </a:cubicBezTo>
                  <a:cubicBezTo>
                    <a:pt x="27463" y="7742"/>
                    <a:pt x="27339" y="7683"/>
                    <a:pt x="27208" y="7639"/>
                  </a:cubicBezTo>
                  <a:cubicBezTo>
                    <a:pt x="27084" y="7596"/>
                    <a:pt x="26952" y="7552"/>
                    <a:pt x="26814" y="7523"/>
                  </a:cubicBezTo>
                  <a:lnTo>
                    <a:pt x="26712" y="7501"/>
                  </a:lnTo>
                  <a:lnTo>
                    <a:pt x="26631" y="7486"/>
                  </a:lnTo>
                  <a:cubicBezTo>
                    <a:pt x="26420" y="7442"/>
                    <a:pt x="26201" y="7377"/>
                    <a:pt x="25997" y="7304"/>
                  </a:cubicBezTo>
                  <a:cubicBezTo>
                    <a:pt x="25924" y="7267"/>
                    <a:pt x="25851" y="7224"/>
                    <a:pt x="25785" y="7173"/>
                  </a:cubicBezTo>
                  <a:cubicBezTo>
                    <a:pt x="25697" y="7107"/>
                    <a:pt x="25632" y="7012"/>
                    <a:pt x="25595" y="6903"/>
                  </a:cubicBezTo>
                  <a:cubicBezTo>
                    <a:pt x="25566" y="6815"/>
                    <a:pt x="25544" y="6727"/>
                    <a:pt x="25537" y="6633"/>
                  </a:cubicBezTo>
                  <a:cubicBezTo>
                    <a:pt x="25522" y="6501"/>
                    <a:pt x="25530" y="6370"/>
                    <a:pt x="25551" y="6239"/>
                  </a:cubicBezTo>
                  <a:lnTo>
                    <a:pt x="25551" y="6239"/>
                  </a:lnTo>
                  <a:lnTo>
                    <a:pt x="25537" y="6261"/>
                  </a:lnTo>
                  <a:cubicBezTo>
                    <a:pt x="25595" y="5991"/>
                    <a:pt x="25683" y="5721"/>
                    <a:pt x="25800" y="5465"/>
                  </a:cubicBezTo>
                  <a:cubicBezTo>
                    <a:pt x="25938" y="5159"/>
                    <a:pt x="26091" y="4860"/>
                    <a:pt x="26230" y="4597"/>
                  </a:cubicBezTo>
                  <a:cubicBezTo>
                    <a:pt x="26493" y="4123"/>
                    <a:pt x="26719" y="3634"/>
                    <a:pt x="26901" y="3123"/>
                  </a:cubicBezTo>
                  <a:cubicBezTo>
                    <a:pt x="27040" y="2729"/>
                    <a:pt x="27091" y="2306"/>
                    <a:pt x="27047" y="1890"/>
                  </a:cubicBezTo>
                  <a:cubicBezTo>
                    <a:pt x="27025" y="1693"/>
                    <a:pt x="26974" y="1496"/>
                    <a:pt x="26894" y="1307"/>
                  </a:cubicBezTo>
                  <a:cubicBezTo>
                    <a:pt x="26799" y="1080"/>
                    <a:pt x="26675" y="869"/>
                    <a:pt x="26522" y="679"/>
                  </a:cubicBezTo>
                  <a:cubicBezTo>
                    <a:pt x="26354" y="482"/>
                    <a:pt x="26172" y="300"/>
                    <a:pt x="25975" y="139"/>
                  </a:cubicBezTo>
                  <a:cubicBezTo>
                    <a:pt x="25916" y="88"/>
                    <a:pt x="25858" y="52"/>
                    <a:pt x="25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2707870" y="2976729"/>
              <a:ext cx="261" cy="49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1" y="0"/>
                    <a:pt x="1" y="7"/>
                    <a:pt x="8" y="15"/>
                  </a:cubicBez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2638306" y="3494019"/>
              <a:ext cx="980" cy="33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0" y="1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797885" y="2730935"/>
              <a:ext cx="1168869" cy="1589072"/>
            </a:xfrm>
            <a:custGeom>
              <a:avLst/>
              <a:gdLst/>
              <a:ahLst/>
              <a:cxnLst/>
              <a:rect l="l" t="t" r="r" b="b"/>
              <a:pathLst>
                <a:path w="35789" h="48655" extrusionOk="0">
                  <a:moveTo>
                    <a:pt x="19802" y="7730"/>
                  </a:moveTo>
                  <a:cubicBezTo>
                    <a:pt x="19802" y="7734"/>
                    <a:pt x="19803" y="7736"/>
                    <a:pt x="19805" y="7738"/>
                  </a:cubicBezTo>
                  <a:lnTo>
                    <a:pt x="19805" y="7738"/>
                  </a:lnTo>
                  <a:cubicBezTo>
                    <a:pt x="19804" y="7735"/>
                    <a:pt x="19803" y="7733"/>
                    <a:pt x="19802" y="7730"/>
                  </a:cubicBezTo>
                  <a:close/>
                  <a:moveTo>
                    <a:pt x="33817" y="1"/>
                  </a:moveTo>
                  <a:cubicBezTo>
                    <a:pt x="33790" y="1"/>
                    <a:pt x="33762" y="14"/>
                    <a:pt x="33744" y="40"/>
                  </a:cubicBezTo>
                  <a:cubicBezTo>
                    <a:pt x="32993" y="1135"/>
                    <a:pt x="32219" y="2215"/>
                    <a:pt x="31453" y="3302"/>
                  </a:cubicBezTo>
                  <a:cubicBezTo>
                    <a:pt x="30680" y="4382"/>
                    <a:pt x="29899" y="5483"/>
                    <a:pt x="29119" y="6570"/>
                  </a:cubicBezTo>
                  <a:lnTo>
                    <a:pt x="28163" y="7905"/>
                  </a:lnTo>
                  <a:lnTo>
                    <a:pt x="28141" y="7913"/>
                  </a:lnTo>
                  <a:cubicBezTo>
                    <a:pt x="28163" y="7614"/>
                    <a:pt x="28170" y="7315"/>
                    <a:pt x="28156" y="7015"/>
                  </a:cubicBezTo>
                  <a:cubicBezTo>
                    <a:pt x="28141" y="6527"/>
                    <a:pt x="28075" y="6038"/>
                    <a:pt x="27973" y="5556"/>
                  </a:cubicBezTo>
                  <a:cubicBezTo>
                    <a:pt x="27791" y="4608"/>
                    <a:pt x="27470" y="3696"/>
                    <a:pt x="27032" y="2835"/>
                  </a:cubicBezTo>
                  <a:lnTo>
                    <a:pt x="26995" y="2762"/>
                  </a:lnTo>
                  <a:cubicBezTo>
                    <a:pt x="26981" y="2740"/>
                    <a:pt x="26959" y="2733"/>
                    <a:pt x="26937" y="2733"/>
                  </a:cubicBezTo>
                  <a:cubicBezTo>
                    <a:pt x="26930" y="2733"/>
                    <a:pt x="26915" y="2733"/>
                    <a:pt x="26901" y="2740"/>
                  </a:cubicBezTo>
                  <a:cubicBezTo>
                    <a:pt x="26871" y="2762"/>
                    <a:pt x="26864" y="2806"/>
                    <a:pt x="26886" y="2835"/>
                  </a:cubicBezTo>
                  <a:cubicBezTo>
                    <a:pt x="26920" y="2903"/>
                    <a:pt x="26954" y="2971"/>
                    <a:pt x="26988" y="3039"/>
                  </a:cubicBezTo>
                  <a:lnTo>
                    <a:pt x="26988" y="3039"/>
                  </a:lnTo>
                  <a:cubicBezTo>
                    <a:pt x="27309" y="3710"/>
                    <a:pt x="27550" y="4418"/>
                    <a:pt x="27696" y="5148"/>
                  </a:cubicBezTo>
                  <a:cubicBezTo>
                    <a:pt x="27849" y="5928"/>
                    <a:pt x="27907" y="6724"/>
                    <a:pt x="27864" y="7519"/>
                  </a:cubicBezTo>
                  <a:lnTo>
                    <a:pt x="27864" y="7526"/>
                  </a:lnTo>
                  <a:lnTo>
                    <a:pt x="27864" y="7541"/>
                  </a:lnTo>
                  <a:cubicBezTo>
                    <a:pt x="27842" y="7818"/>
                    <a:pt x="27805" y="8102"/>
                    <a:pt x="27769" y="8380"/>
                  </a:cubicBezTo>
                  <a:cubicBezTo>
                    <a:pt x="27762" y="8402"/>
                    <a:pt x="27762" y="8424"/>
                    <a:pt x="27769" y="8453"/>
                  </a:cubicBezTo>
                  <a:cubicBezTo>
                    <a:pt x="26645" y="10021"/>
                    <a:pt x="25536" y="11590"/>
                    <a:pt x="24435" y="13173"/>
                  </a:cubicBezTo>
                  <a:cubicBezTo>
                    <a:pt x="23822" y="14056"/>
                    <a:pt x="23209" y="14953"/>
                    <a:pt x="22603" y="15851"/>
                  </a:cubicBezTo>
                  <a:cubicBezTo>
                    <a:pt x="22574" y="15026"/>
                    <a:pt x="22465" y="14217"/>
                    <a:pt x="22260" y="13421"/>
                  </a:cubicBezTo>
                  <a:cubicBezTo>
                    <a:pt x="22144" y="12896"/>
                    <a:pt x="21990" y="12378"/>
                    <a:pt x="21823" y="11867"/>
                  </a:cubicBezTo>
                  <a:cubicBezTo>
                    <a:pt x="21655" y="11357"/>
                    <a:pt x="21465" y="10824"/>
                    <a:pt x="21268" y="10313"/>
                  </a:cubicBezTo>
                  <a:cubicBezTo>
                    <a:pt x="20867" y="9284"/>
                    <a:pt x="20407" y="8278"/>
                    <a:pt x="19889" y="7307"/>
                  </a:cubicBezTo>
                  <a:cubicBezTo>
                    <a:pt x="19408" y="6403"/>
                    <a:pt x="18875" y="5527"/>
                    <a:pt x="18284" y="4688"/>
                  </a:cubicBezTo>
                  <a:cubicBezTo>
                    <a:pt x="18116" y="4447"/>
                    <a:pt x="17941" y="4214"/>
                    <a:pt x="17766" y="3988"/>
                  </a:cubicBezTo>
                  <a:cubicBezTo>
                    <a:pt x="17744" y="3958"/>
                    <a:pt x="17708" y="3936"/>
                    <a:pt x="17671" y="3936"/>
                  </a:cubicBezTo>
                  <a:cubicBezTo>
                    <a:pt x="17649" y="3936"/>
                    <a:pt x="17627" y="3944"/>
                    <a:pt x="17613" y="3958"/>
                  </a:cubicBezTo>
                  <a:cubicBezTo>
                    <a:pt x="17562" y="3988"/>
                    <a:pt x="17547" y="4060"/>
                    <a:pt x="17584" y="4112"/>
                  </a:cubicBezTo>
                  <a:cubicBezTo>
                    <a:pt x="18443" y="5240"/>
                    <a:pt x="19193" y="6456"/>
                    <a:pt x="19805" y="7738"/>
                  </a:cubicBezTo>
                  <a:lnTo>
                    <a:pt x="19805" y="7738"/>
                  </a:lnTo>
                  <a:cubicBezTo>
                    <a:pt x="19805" y="7738"/>
                    <a:pt x="19805" y="7738"/>
                    <a:pt x="19805" y="7738"/>
                  </a:cubicBezTo>
                  <a:lnTo>
                    <a:pt x="19805" y="7738"/>
                  </a:lnTo>
                  <a:cubicBezTo>
                    <a:pt x="20234" y="8618"/>
                    <a:pt x="20612" y="9528"/>
                    <a:pt x="20940" y="10459"/>
                  </a:cubicBezTo>
                  <a:cubicBezTo>
                    <a:pt x="21253" y="11371"/>
                    <a:pt x="21509" y="12305"/>
                    <a:pt x="21699" y="13261"/>
                  </a:cubicBezTo>
                  <a:cubicBezTo>
                    <a:pt x="21808" y="13808"/>
                    <a:pt x="21888" y="14355"/>
                    <a:pt x="21954" y="14910"/>
                  </a:cubicBezTo>
                  <a:cubicBezTo>
                    <a:pt x="21990" y="15180"/>
                    <a:pt x="22020" y="15450"/>
                    <a:pt x="22041" y="15720"/>
                  </a:cubicBezTo>
                  <a:cubicBezTo>
                    <a:pt x="22056" y="15858"/>
                    <a:pt x="22063" y="15997"/>
                    <a:pt x="22078" y="16128"/>
                  </a:cubicBezTo>
                  <a:cubicBezTo>
                    <a:pt x="22085" y="16267"/>
                    <a:pt x="22100" y="16398"/>
                    <a:pt x="22100" y="16529"/>
                  </a:cubicBezTo>
                  <a:cubicBezTo>
                    <a:pt x="22100" y="16544"/>
                    <a:pt x="22100" y="16551"/>
                    <a:pt x="22100" y="16566"/>
                  </a:cubicBezTo>
                  <a:cubicBezTo>
                    <a:pt x="22056" y="16595"/>
                    <a:pt x="22027" y="16639"/>
                    <a:pt x="22012" y="16690"/>
                  </a:cubicBezTo>
                  <a:cubicBezTo>
                    <a:pt x="22005" y="16705"/>
                    <a:pt x="22005" y="16726"/>
                    <a:pt x="22005" y="16748"/>
                  </a:cubicBezTo>
                  <a:cubicBezTo>
                    <a:pt x="20203" y="19448"/>
                    <a:pt x="18466" y="22191"/>
                    <a:pt x="16847" y="25007"/>
                  </a:cubicBezTo>
                  <a:cubicBezTo>
                    <a:pt x="16832" y="24737"/>
                    <a:pt x="16796" y="24468"/>
                    <a:pt x="16744" y="24205"/>
                  </a:cubicBezTo>
                  <a:cubicBezTo>
                    <a:pt x="16613" y="23504"/>
                    <a:pt x="16431" y="22811"/>
                    <a:pt x="16197" y="22140"/>
                  </a:cubicBezTo>
                  <a:cubicBezTo>
                    <a:pt x="15971" y="21469"/>
                    <a:pt x="15708" y="20812"/>
                    <a:pt x="15417" y="20170"/>
                  </a:cubicBezTo>
                  <a:cubicBezTo>
                    <a:pt x="15117" y="19521"/>
                    <a:pt x="14782" y="18886"/>
                    <a:pt x="14432" y="18259"/>
                  </a:cubicBezTo>
                  <a:cubicBezTo>
                    <a:pt x="13593" y="16777"/>
                    <a:pt x="12615" y="15377"/>
                    <a:pt x="11645" y="13976"/>
                  </a:cubicBezTo>
                  <a:cubicBezTo>
                    <a:pt x="11615" y="13932"/>
                    <a:pt x="11572" y="13910"/>
                    <a:pt x="11521" y="13910"/>
                  </a:cubicBezTo>
                  <a:cubicBezTo>
                    <a:pt x="11491" y="13910"/>
                    <a:pt x="11462" y="13917"/>
                    <a:pt x="11440" y="13932"/>
                  </a:cubicBezTo>
                  <a:cubicBezTo>
                    <a:pt x="11375" y="13976"/>
                    <a:pt x="11360" y="14071"/>
                    <a:pt x="11404" y="14136"/>
                  </a:cubicBezTo>
                  <a:cubicBezTo>
                    <a:pt x="12527" y="15756"/>
                    <a:pt x="13593" y="17427"/>
                    <a:pt x="14468" y="19200"/>
                  </a:cubicBezTo>
                  <a:cubicBezTo>
                    <a:pt x="15059" y="20425"/>
                    <a:pt x="15563" y="21710"/>
                    <a:pt x="15832" y="23045"/>
                  </a:cubicBezTo>
                  <a:cubicBezTo>
                    <a:pt x="15927" y="23570"/>
                    <a:pt x="16000" y="24095"/>
                    <a:pt x="16037" y="24628"/>
                  </a:cubicBezTo>
                  <a:cubicBezTo>
                    <a:pt x="16088" y="25161"/>
                    <a:pt x="16102" y="25693"/>
                    <a:pt x="16168" y="26226"/>
                  </a:cubicBezTo>
                  <a:cubicBezTo>
                    <a:pt x="16051" y="26430"/>
                    <a:pt x="15935" y="26634"/>
                    <a:pt x="15818" y="26846"/>
                  </a:cubicBezTo>
                  <a:cubicBezTo>
                    <a:pt x="14016" y="30137"/>
                    <a:pt x="12389" y="33536"/>
                    <a:pt x="11054" y="37039"/>
                  </a:cubicBezTo>
                  <a:cubicBezTo>
                    <a:pt x="10981" y="36783"/>
                    <a:pt x="10900" y="36528"/>
                    <a:pt x="10805" y="36280"/>
                  </a:cubicBezTo>
                  <a:cubicBezTo>
                    <a:pt x="10681" y="35944"/>
                    <a:pt x="10528" y="35616"/>
                    <a:pt x="10390" y="35288"/>
                  </a:cubicBezTo>
                  <a:cubicBezTo>
                    <a:pt x="10236" y="34937"/>
                    <a:pt x="10069" y="34594"/>
                    <a:pt x="9901" y="34259"/>
                  </a:cubicBezTo>
                  <a:cubicBezTo>
                    <a:pt x="9769" y="33982"/>
                    <a:pt x="9631" y="33719"/>
                    <a:pt x="9485" y="33442"/>
                  </a:cubicBezTo>
                  <a:cubicBezTo>
                    <a:pt x="9361" y="33201"/>
                    <a:pt x="9237" y="32967"/>
                    <a:pt x="9113" y="32727"/>
                  </a:cubicBezTo>
                  <a:cubicBezTo>
                    <a:pt x="8850" y="32230"/>
                    <a:pt x="8566" y="31742"/>
                    <a:pt x="8281" y="31253"/>
                  </a:cubicBezTo>
                  <a:cubicBezTo>
                    <a:pt x="7975" y="30749"/>
                    <a:pt x="7654" y="30253"/>
                    <a:pt x="7333" y="29764"/>
                  </a:cubicBezTo>
                  <a:cubicBezTo>
                    <a:pt x="7004" y="29276"/>
                    <a:pt x="6661" y="28772"/>
                    <a:pt x="6304" y="28283"/>
                  </a:cubicBezTo>
                  <a:cubicBezTo>
                    <a:pt x="5611" y="27306"/>
                    <a:pt x="4845" y="26372"/>
                    <a:pt x="4027" y="25489"/>
                  </a:cubicBezTo>
                  <a:cubicBezTo>
                    <a:pt x="2889" y="24278"/>
                    <a:pt x="1612" y="23183"/>
                    <a:pt x="161" y="22374"/>
                  </a:cubicBezTo>
                  <a:cubicBezTo>
                    <a:pt x="146" y="22366"/>
                    <a:pt x="131" y="22359"/>
                    <a:pt x="117" y="22359"/>
                  </a:cubicBezTo>
                  <a:cubicBezTo>
                    <a:pt x="80" y="22359"/>
                    <a:pt x="44" y="22381"/>
                    <a:pt x="22" y="22417"/>
                  </a:cubicBezTo>
                  <a:cubicBezTo>
                    <a:pt x="0" y="22468"/>
                    <a:pt x="22" y="22527"/>
                    <a:pt x="73" y="22556"/>
                  </a:cubicBezTo>
                  <a:cubicBezTo>
                    <a:pt x="343" y="22709"/>
                    <a:pt x="620" y="22877"/>
                    <a:pt x="876" y="23059"/>
                  </a:cubicBezTo>
                  <a:lnTo>
                    <a:pt x="868" y="23052"/>
                  </a:lnTo>
                  <a:lnTo>
                    <a:pt x="868" y="23052"/>
                  </a:lnTo>
                  <a:cubicBezTo>
                    <a:pt x="2050" y="23862"/>
                    <a:pt x="3086" y="24876"/>
                    <a:pt x="4027" y="25963"/>
                  </a:cubicBezTo>
                  <a:cubicBezTo>
                    <a:pt x="4808" y="26875"/>
                    <a:pt x="5523" y="27838"/>
                    <a:pt x="6180" y="28845"/>
                  </a:cubicBezTo>
                  <a:cubicBezTo>
                    <a:pt x="6815" y="29845"/>
                    <a:pt x="7398" y="30881"/>
                    <a:pt x="7924" y="31946"/>
                  </a:cubicBezTo>
                  <a:cubicBezTo>
                    <a:pt x="7982" y="32063"/>
                    <a:pt x="8040" y="32172"/>
                    <a:pt x="8091" y="32289"/>
                  </a:cubicBezTo>
                  <a:cubicBezTo>
                    <a:pt x="8288" y="32697"/>
                    <a:pt x="8485" y="33113"/>
                    <a:pt x="8668" y="33529"/>
                  </a:cubicBezTo>
                  <a:cubicBezTo>
                    <a:pt x="8894" y="34025"/>
                    <a:pt x="9084" y="34529"/>
                    <a:pt x="9281" y="35032"/>
                  </a:cubicBezTo>
                  <a:cubicBezTo>
                    <a:pt x="9514" y="35623"/>
                    <a:pt x="9718" y="36214"/>
                    <a:pt x="9901" y="36812"/>
                  </a:cubicBezTo>
                  <a:cubicBezTo>
                    <a:pt x="9996" y="37112"/>
                    <a:pt x="10090" y="37411"/>
                    <a:pt x="10193" y="37710"/>
                  </a:cubicBezTo>
                  <a:cubicBezTo>
                    <a:pt x="10236" y="37856"/>
                    <a:pt x="10287" y="38009"/>
                    <a:pt x="10339" y="38148"/>
                  </a:cubicBezTo>
                  <a:cubicBezTo>
                    <a:pt x="10360" y="38213"/>
                    <a:pt x="10390" y="38279"/>
                    <a:pt x="10419" y="38345"/>
                  </a:cubicBezTo>
                  <a:cubicBezTo>
                    <a:pt x="10441" y="38403"/>
                    <a:pt x="10477" y="38461"/>
                    <a:pt x="10506" y="38512"/>
                  </a:cubicBezTo>
                  <a:lnTo>
                    <a:pt x="10514" y="38520"/>
                  </a:lnTo>
                  <a:cubicBezTo>
                    <a:pt x="10156" y="39527"/>
                    <a:pt x="9821" y="40548"/>
                    <a:pt x="9514" y="41577"/>
                  </a:cubicBezTo>
                  <a:cubicBezTo>
                    <a:pt x="9186" y="42657"/>
                    <a:pt x="8901" y="43744"/>
                    <a:pt x="8639" y="44845"/>
                  </a:cubicBezTo>
                  <a:cubicBezTo>
                    <a:pt x="8507" y="45400"/>
                    <a:pt x="8391" y="45962"/>
                    <a:pt x="8274" y="46516"/>
                  </a:cubicBezTo>
                  <a:cubicBezTo>
                    <a:pt x="8157" y="47100"/>
                    <a:pt x="8040" y="47691"/>
                    <a:pt x="7960" y="48282"/>
                  </a:cubicBezTo>
                  <a:cubicBezTo>
                    <a:pt x="7945" y="48471"/>
                    <a:pt x="8091" y="48639"/>
                    <a:pt x="8281" y="48654"/>
                  </a:cubicBezTo>
                  <a:cubicBezTo>
                    <a:pt x="8290" y="48655"/>
                    <a:pt x="8299" y="48655"/>
                    <a:pt x="8308" y="48655"/>
                  </a:cubicBezTo>
                  <a:cubicBezTo>
                    <a:pt x="8387" y="48655"/>
                    <a:pt x="8470" y="48626"/>
                    <a:pt x="8529" y="48574"/>
                  </a:cubicBezTo>
                  <a:cubicBezTo>
                    <a:pt x="8551" y="48552"/>
                    <a:pt x="8573" y="48530"/>
                    <a:pt x="8595" y="48508"/>
                  </a:cubicBezTo>
                  <a:cubicBezTo>
                    <a:pt x="8631" y="48457"/>
                    <a:pt x="8653" y="48399"/>
                    <a:pt x="8660" y="48333"/>
                  </a:cubicBezTo>
                  <a:cubicBezTo>
                    <a:pt x="8784" y="47720"/>
                    <a:pt x="8901" y="47100"/>
                    <a:pt x="9025" y="46487"/>
                  </a:cubicBezTo>
                  <a:cubicBezTo>
                    <a:pt x="9551" y="43999"/>
                    <a:pt x="10229" y="41540"/>
                    <a:pt x="11054" y="39133"/>
                  </a:cubicBezTo>
                  <a:lnTo>
                    <a:pt x="11061" y="39125"/>
                  </a:lnTo>
                  <a:cubicBezTo>
                    <a:pt x="11112" y="39074"/>
                    <a:pt x="11178" y="39030"/>
                    <a:pt x="11243" y="38979"/>
                  </a:cubicBezTo>
                  <a:cubicBezTo>
                    <a:pt x="11309" y="38921"/>
                    <a:pt x="11360" y="38870"/>
                    <a:pt x="11418" y="38819"/>
                  </a:cubicBezTo>
                  <a:cubicBezTo>
                    <a:pt x="11535" y="38717"/>
                    <a:pt x="11645" y="38607"/>
                    <a:pt x="11761" y="38498"/>
                  </a:cubicBezTo>
                  <a:cubicBezTo>
                    <a:pt x="11987" y="38286"/>
                    <a:pt x="12214" y="38075"/>
                    <a:pt x="12447" y="37870"/>
                  </a:cubicBezTo>
                  <a:cubicBezTo>
                    <a:pt x="12899" y="37469"/>
                    <a:pt x="13374" y="37090"/>
                    <a:pt x="13863" y="36732"/>
                  </a:cubicBezTo>
                  <a:cubicBezTo>
                    <a:pt x="14198" y="36499"/>
                    <a:pt x="14541" y="36280"/>
                    <a:pt x="14899" y="36068"/>
                  </a:cubicBezTo>
                  <a:cubicBezTo>
                    <a:pt x="15263" y="35849"/>
                    <a:pt x="15643" y="35645"/>
                    <a:pt x="16029" y="35448"/>
                  </a:cubicBezTo>
                  <a:cubicBezTo>
                    <a:pt x="16803" y="35069"/>
                    <a:pt x="17598" y="34726"/>
                    <a:pt x="18415" y="34434"/>
                  </a:cubicBezTo>
                  <a:cubicBezTo>
                    <a:pt x="18941" y="34244"/>
                    <a:pt x="19473" y="34062"/>
                    <a:pt x="20013" y="33901"/>
                  </a:cubicBezTo>
                  <a:cubicBezTo>
                    <a:pt x="20290" y="33814"/>
                    <a:pt x="20575" y="33741"/>
                    <a:pt x="20859" y="33668"/>
                  </a:cubicBezTo>
                  <a:cubicBezTo>
                    <a:pt x="21144" y="33595"/>
                    <a:pt x="21421" y="33522"/>
                    <a:pt x="21706" y="33456"/>
                  </a:cubicBezTo>
                  <a:cubicBezTo>
                    <a:pt x="22829" y="33201"/>
                    <a:pt x="23960" y="33004"/>
                    <a:pt x="25106" y="32829"/>
                  </a:cubicBezTo>
                  <a:cubicBezTo>
                    <a:pt x="26164" y="32676"/>
                    <a:pt x="27222" y="32566"/>
                    <a:pt x="28287" y="32471"/>
                  </a:cubicBezTo>
                  <a:lnTo>
                    <a:pt x="28280" y="32471"/>
                  </a:lnTo>
                  <a:lnTo>
                    <a:pt x="28477" y="32457"/>
                  </a:lnTo>
                  <a:cubicBezTo>
                    <a:pt x="28542" y="32457"/>
                    <a:pt x="28601" y="32406"/>
                    <a:pt x="28608" y="32340"/>
                  </a:cubicBezTo>
                  <a:cubicBezTo>
                    <a:pt x="28608" y="32274"/>
                    <a:pt x="28564" y="32216"/>
                    <a:pt x="28498" y="32209"/>
                  </a:cubicBezTo>
                  <a:lnTo>
                    <a:pt x="28491" y="32209"/>
                  </a:lnTo>
                  <a:cubicBezTo>
                    <a:pt x="27944" y="32252"/>
                    <a:pt x="27397" y="32289"/>
                    <a:pt x="26850" y="32340"/>
                  </a:cubicBezTo>
                  <a:cubicBezTo>
                    <a:pt x="26302" y="32391"/>
                    <a:pt x="25733" y="32449"/>
                    <a:pt x="25179" y="32508"/>
                  </a:cubicBezTo>
                  <a:cubicBezTo>
                    <a:pt x="24617" y="32573"/>
                    <a:pt x="24041" y="32646"/>
                    <a:pt x="23471" y="32734"/>
                  </a:cubicBezTo>
                  <a:cubicBezTo>
                    <a:pt x="22902" y="32814"/>
                    <a:pt x="22326" y="32909"/>
                    <a:pt x="21757" y="33018"/>
                  </a:cubicBezTo>
                  <a:cubicBezTo>
                    <a:pt x="21188" y="33128"/>
                    <a:pt x="20619" y="33252"/>
                    <a:pt x="20050" y="33383"/>
                  </a:cubicBezTo>
                  <a:cubicBezTo>
                    <a:pt x="19481" y="33515"/>
                    <a:pt x="18919" y="33661"/>
                    <a:pt x="18364" y="33828"/>
                  </a:cubicBezTo>
                  <a:cubicBezTo>
                    <a:pt x="17248" y="34164"/>
                    <a:pt x="16161" y="34587"/>
                    <a:pt x="15117" y="35091"/>
                  </a:cubicBezTo>
                  <a:cubicBezTo>
                    <a:pt x="14235" y="35521"/>
                    <a:pt x="13388" y="36024"/>
                    <a:pt x="12593" y="36608"/>
                  </a:cubicBezTo>
                  <a:cubicBezTo>
                    <a:pt x="12287" y="36834"/>
                    <a:pt x="11987" y="37075"/>
                    <a:pt x="11703" y="37338"/>
                  </a:cubicBezTo>
                  <a:cubicBezTo>
                    <a:pt x="12454" y="35309"/>
                    <a:pt x="13308" y="33310"/>
                    <a:pt x="14227" y="31355"/>
                  </a:cubicBezTo>
                  <a:cubicBezTo>
                    <a:pt x="14658" y="30443"/>
                    <a:pt x="15103" y="29538"/>
                    <a:pt x="15563" y="28634"/>
                  </a:cubicBezTo>
                  <a:lnTo>
                    <a:pt x="15577" y="28612"/>
                  </a:lnTo>
                  <a:cubicBezTo>
                    <a:pt x="15927" y="27926"/>
                    <a:pt x="16292" y="27247"/>
                    <a:pt x="16657" y="26569"/>
                  </a:cubicBezTo>
                  <a:lnTo>
                    <a:pt x="16672" y="26569"/>
                  </a:lnTo>
                  <a:cubicBezTo>
                    <a:pt x="16744" y="26547"/>
                    <a:pt x="16817" y="26525"/>
                    <a:pt x="16883" y="26496"/>
                  </a:cubicBezTo>
                  <a:cubicBezTo>
                    <a:pt x="16985" y="26452"/>
                    <a:pt x="17087" y="26401"/>
                    <a:pt x="17190" y="26350"/>
                  </a:cubicBezTo>
                  <a:cubicBezTo>
                    <a:pt x="17387" y="26262"/>
                    <a:pt x="17576" y="26160"/>
                    <a:pt x="17773" y="26058"/>
                  </a:cubicBezTo>
                  <a:cubicBezTo>
                    <a:pt x="18167" y="25854"/>
                    <a:pt x="18561" y="25657"/>
                    <a:pt x="18955" y="25467"/>
                  </a:cubicBezTo>
                  <a:cubicBezTo>
                    <a:pt x="19772" y="25066"/>
                    <a:pt x="20611" y="24701"/>
                    <a:pt x="21465" y="24387"/>
                  </a:cubicBezTo>
                  <a:cubicBezTo>
                    <a:pt x="21793" y="24271"/>
                    <a:pt x="22122" y="24154"/>
                    <a:pt x="22457" y="24052"/>
                  </a:cubicBezTo>
                  <a:cubicBezTo>
                    <a:pt x="22822" y="23935"/>
                    <a:pt x="23194" y="23840"/>
                    <a:pt x="23574" y="23745"/>
                  </a:cubicBezTo>
                  <a:cubicBezTo>
                    <a:pt x="23931" y="23650"/>
                    <a:pt x="24289" y="23577"/>
                    <a:pt x="24653" y="23512"/>
                  </a:cubicBezTo>
                  <a:cubicBezTo>
                    <a:pt x="25018" y="23446"/>
                    <a:pt x="25376" y="23395"/>
                    <a:pt x="25741" y="23366"/>
                  </a:cubicBezTo>
                  <a:lnTo>
                    <a:pt x="25762" y="23366"/>
                  </a:lnTo>
                  <a:cubicBezTo>
                    <a:pt x="26178" y="23329"/>
                    <a:pt x="26601" y="23307"/>
                    <a:pt x="27017" y="23307"/>
                  </a:cubicBezTo>
                  <a:cubicBezTo>
                    <a:pt x="27448" y="23315"/>
                    <a:pt x="27878" y="23344"/>
                    <a:pt x="28309" y="23395"/>
                  </a:cubicBezTo>
                  <a:cubicBezTo>
                    <a:pt x="28313" y="23395"/>
                    <a:pt x="28317" y="23396"/>
                    <a:pt x="28321" y="23396"/>
                  </a:cubicBezTo>
                  <a:cubicBezTo>
                    <a:pt x="28381" y="23396"/>
                    <a:pt x="28425" y="23347"/>
                    <a:pt x="28425" y="23293"/>
                  </a:cubicBezTo>
                  <a:cubicBezTo>
                    <a:pt x="28425" y="23227"/>
                    <a:pt x="28382" y="23176"/>
                    <a:pt x="28323" y="23169"/>
                  </a:cubicBezTo>
                  <a:cubicBezTo>
                    <a:pt x="27754" y="23103"/>
                    <a:pt x="27185" y="23059"/>
                    <a:pt x="26616" y="23052"/>
                  </a:cubicBezTo>
                  <a:cubicBezTo>
                    <a:pt x="26463" y="23052"/>
                    <a:pt x="26310" y="23045"/>
                    <a:pt x="26156" y="23045"/>
                  </a:cubicBezTo>
                  <a:cubicBezTo>
                    <a:pt x="26003" y="23045"/>
                    <a:pt x="25879" y="23045"/>
                    <a:pt x="25741" y="23052"/>
                  </a:cubicBezTo>
                  <a:cubicBezTo>
                    <a:pt x="25441" y="23059"/>
                    <a:pt x="25150" y="23074"/>
                    <a:pt x="24858" y="23096"/>
                  </a:cubicBezTo>
                  <a:cubicBezTo>
                    <a:pt x="24566" y="23118"/>
                    <a:pt x="24252" y="23147"/>
                    <a:pt x="23953" y="23183"/>
                  </a:cubicBezTo>
                  <a:cubicBezTo>
                    <a:pt x="23654" y="23220"/>
                    <a:pt x="23362" y="23256"/>
                    <a:pt x="23063" y="23307"/>
                  </a:cubicBezTo>
                  <a:cubicBezTo>
                    <a:pt x="22472" y="23410"/>
                    <a:pt x="21881" y="23534"/>
                    <a:pt x="21297" y="23687"/>
                  </a:cubicBezTo>
                  <a:cubicBezTo>
                    <a:pt x="20852" y="23804"/>
                    <a:pt x="20400" y="23942"/>
                    <a:pt x="19962" y="24103"/>
                  </a:cubicBezTo>
                  <a:cubicBezTo>
                    <a:pt x="19502" y="24263"/>
                    <a:pt x="19043" y="24438"/>
                    <a:pt x="18598" y="24635"/>
                  </a:cubicBezTo>
                  <a:cubicBezTo>
                    <a:pt x="18182" y="24825"/>
                    <a:pt x="17773" y="25037"/>
                    <a:pt x="17379" y="25270"/>
                  </a:cubicBezTo>
                  <a:lnTo>
                    <a:pt x="17357" y="25285"/>
                  </a:lnTo>
                  <a:cubicBezTo>
                    <a:pt x="18941" y="22454"/>
                    <a:pt x="20641" y="19689"/>
                    <a:pt x="22406" y="16960"/>
                  </a:cubicBezTo>
                  <a:cubicBezTo>
                    <a:pt x="22530" y="16923"/>
                    <a:pt x="22662" y="16872"/>
                    <a:pt x="22778" y="16821"/>
                  </a:cubicBezTo>
                  <a:cubicBezTo>
                    <a:pt x="22932" y="16763"/>
                    <a:pt x="23077" y="16697"/>
                    <a:pt x="23223" y="16632"/>
                  </a:cubicBezTo>
                  <a:cubicBezTo>
                    <a:pt x="23515" y="16508"/>
                    <a:pt x="23807" y="16383"/>
                    <a:pt x="24099" y="16259"/>
                  </a:cubicBezTo>
                  <a:cubicBezTo>
                    <a:pt x="24690" y="16004"/>
                    <a:pt x="25295" y="15763"/>
                    <a:pt x="25901" y="15544"/>
                  </a:cubicBezTo>
                  <a:cubicBezTo>
                    <a:pt x="26682" y="15260"/>
                    <a:pt x="27470" y="15019"/>
                    <a:pt x="28272" y="14822"/>
                  </a:cubicBezTo>
                  <a:cubicBezTo>
                    <a:pt x="28681" y="14720"/>
                    <a:pt x="29104" y="14647"/>
                    <a:pt x="29520" y="14567"/>
                  </a:cubicBezTo>
                  <a:cubicBezTo>
                    <a:pt x="29936" y="14494"/>
                    <a:pt x="30374" y="14435"/>
                    <a:pt x="30797" y="14399"/>
                  </a:cubicBezTo>
                  <a:cubicBezTo>
                    <a:pt x="31259" y="14358"/>
                    <a:pt x="31722" y="14338"/>
                    <a:pt x="32186" y="14338"/>
                  </a:cubicBezTo>
                  <a:cubicBezTo>
                    <a:pt x="33055" y="14338"/>
                    <a:pt x="33924" y="14409"/>
                    <a:pt x="34780" y="14552"/>
                  </a:cubicBezTo>
                  <a:cubicBezTo>
                    <a:pt x="35072" y="14603"/>
                    <a:pt x="35364" y="14669"/>
                    <a:pt x="35656" y="14742"/>
                  </a:cubicBezTo>
                  <a:cubicBezTo>
                    <a:pt x="35663" y="14743"/>
                    <a:pt x="35669" y="14744"/>
                    <a:pt x="35676" y="14744"/>
                  </a:cubicBezTo>
                  <a:cubicBezTo>
                    <a:pt x="35756" y="14744"/>
                    <a:pt x="35788" y="14622"/>
                    <a:pt x="35707" y="14581"/>
                  </a:cubicBezTo>
                  <a:cubicBezTo>
                    <a:pt x="34780" y="14341"/>
                    <a:pt x="33839" y="14187"/>
                    <a:pt x="32883" y="14122"/>
                  </a:cubicBezTo>
                  <a:cubicBezTo>
                    <a:pt x="32504" y="14100"/>
                    <a:pt x="32117" y="14085"/>
                    <a:pt x="31738" y="14085"/>
                  </a:cubicBezTo>
                  <a:lnTo>
                    <a:pt x="31424" y="14085"/>
                  </a:lnTo>
                  <a:cubicBezTo>
                    <a:pt x="30935" y="14093"/>
                    <a:pt x="30446" y="14122"/>
                    <a:pt x="29958" y="14158"/>
                  </a:cubicBezTo>
                  <a:cubicBezTo>
                    <a:pt x="29702" y="14180"/>
                    <a:pt x="29454" y="14195"/>
                    <a:pt x="29206" y="14224"/>
                  </a:cubicBezTo>
                  <a:cubicBezTo>
                    <a:pt x="28951" y="14253"/>
                    <a:pt x="28710" y="14290"/>
                    <a:pt x="28469" y="14326"/>
                  </a:cubicBezTo>
                  <a:cubicBezTo>
                    <a:pt x="27973" y="14399"/>
                    <a:pt x="27492" y="14487"/>
                    <a:pt x="27010" y="14589"/>
                  </a:cubicBezTo>
                  <a:cubicBezTo>
                    <a:pt x="26025" y="14800"/>
                    <a:pt x="25069" y="15092"/>
                    <a:pt x="24143" y="15464"/>
                  </a:cubicBezTo>
                  <a:cubicBezTo>
                    <a:pt x="23785" y="15610"/>
                    <a:pt x="23435" y="15771"/>
                    <a:pt x="23092" y="15946"/>
                  </a:cubicBezTo>
                  <a:cubicBezTo>
                    <a:pt x="23077" y="15953"/>
                    <a:pt x="23063" y="15960"/>
                    <a:pt x="23048" y="15968"/>
                  </a:cubicBezTo>
                  <a:cubicBezTo>
                    <a:pt x="23304" y="15581"/>
                    <a:pt x="23559" y="15194"/>
                    <a:pt x="23814" y="14808"/>
                  </a:cubicBezTo>
                  <a:cubicBezTo>
                    <a:pt x="25274" y="12604"/>
                    <a:pt x="26769" y="10423"/>
                    <a:pt x="28280" y="8248"/>
                  </a:cubicBezTo>
                  <a:cubicBezTo>
                    <a:pt x="28564" y="8095"/>
                    <a:pt x="28856" y="7949"/>
                    <a:pt x="29155" y="7818"/>
                  </a:cubicBezTo>
                  <a:cubicBezTo>
                    <a:pt x="29498" y="7665"/>
                    <a:pt x="29848" y="7519"/>
                    <a:pt x="30206" y="7387"/>
                  </a:cubicBezTo>
                  <a:lnTo>
                    <a:pt x="30206" y="7387"/>
                  </a:lnTo>
                  <a:lnTo>
                    <a:pt x="30184" y="7402"/>
                  </a:lnTo>
                  <a:lnTo>
                    <a:pt x="30184" y="7402"/>
                  </a:lnTo>
                  <a:lnTo>
                    <a:pt x="30220" y="7387"/>
                  </a:lnTo>
                  <a:cubicBezTo>
                    <a:pt x="31599" y="6891"/>
                    <a:pt x="33044" y="6570"/>
                    <a:pt x="34510" y="6446"/>
                  </a:cubicBezTo>
                  <a:lnTo>
                    <a:pt x="34613" y="6432"/>
                  </a:lnTo>
                  <a:cubicBezTo>
                    <a:pt x="34656" y="6432"/>
                    <a:pt x="34693" y="6403"/>
                    <a:pt x="34693" y="6359"/>
                  </a:cubicBezTo>
                  <a:cubicBezTo>
                    <a:pt x="34700" y="6315"/>
                    <a:pt x="34664" y="6278"/>
                    <a:pt x="34627" y="6278"/>
                  </a:cubicBezTo>
                  <a:lnTo>
                    <a:pt x="34620" y="6278"/>
                  </a:lnTo>
                  <a:cubicBezTo>
                    <a:pt x="34109" y="6315"/>
                    <a:pt x="33598" y="6366"/>
                    <a:pt x="33095" y="6439"/>
                  </a:cubicBezTo>
                  <a:cubicBezTo>
                    <a:pt x="32584" y="6519"/>
                    <a:pt x="32059" y="6607"/>
                    <a:pt x="31548" y="6724"/>
                  </a:cubicBezTo>
                  <a:cubicBezTo>
                    <a:pt x="30571" y="6935"/>
                    <a:pt x="29615" y="7242"/>
                    <a:pt x="28695" y="7650"/>
                  </a:cubicBezTo>
                  <a:cubicBezTo>
                    <a:pt x="30111" y="5607"/>
                    <a:pt x="31534" y="3564"/>
                    <a:pt x="32949" y="1521"/>
                  </a:cubicBezTo>
                  <a:cubicBezTo>
                    <a:pt x="33263" y="1062"/>
                    <a:pt x="33576" y="602"/>
                    <a:pt x="33890" y="143"/>
                  </a:cubicBezTo>
                  <a:cubicBezTo>
                    <a:pt x="33919" y="99"/>
                    <a:pt x="33912" y="48"/>
                    <a:pt x="33868" y="18"/>
                  </a:cubicBezTo>
                  <a:cubicBezTo>
                    <a:pt x="33854" y="7"/>
                    <a:pt x="33836" y="1"/>
                    <a:pt x="33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2784358" y="2972418"/>
              <a:ext cx="261" cy="33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4C7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46"/>
          <p:cNvGrpSpPr/>
          <p:nvPr/>
        </p:nvGrpSpPr>
        <p:grpSpPr>
          <a:xfrm>
            <a:off x="7521508" y="535805"/>
            <a:ext cx="2002408" cy="1487057"/>
            <a:chOff x="5970100" y="2577200"/>
            <a:chExt cx="1120918" cy="832432"/>
          </a:xfrm>
        </p:grpSpPr>
        <p:sp>
          <p:nvSpPr>
            <p:cNvPr id="598" name="Google Shape;598;p46"/>
            <p:cNvSpPr/>
            <p:nvPr/>
          </p:nvSpPr>
          <p:spPr>
            <a:xfrm>
              <a:off x="5970100" y="2577200"/>
              <a:ext cx="1120918" cy="832432"/>
            </a:xfrm>
            <a:custGeom>
              <a:avLst/>
              <a:gdLst/>
              <a:ahLst/>
              <a:cxnLst/>
              <a:rect l="l" t="t" r="r" b="b"/>
              <a:pathLst>
                <a:path w="26950" h="20014" extrusionOk="0">
                  <a:moveTo>
                    <a:pt x="13475" y="1"/>
                  </a:moveTo>
                  <a:cubicBezTo>
                    <a:pt x="6041" y="1"/>
                    <a:pt x="0" y="3821"/>
                    <a:pt x="0" y="8514"/>
                  </a:cubicBezTo>
                  <a:cubicBezTo>
                    <a:pt x="0" y="12802"/>
                    <a:pt x="5076" y="16431"/>
                    <a:pt x="11813" y="16959"/>
                  </a:cubicBezTo>
                  <a:cubicBezTo>
                    <a:pt x="11844" y="17166"/>
                    <a:pt x="11898" y="17373"/>
                    <a:pt x="11974" y="17579"/>
                  </a:cubicBezTo>
                  <a:cubicBezTo>
                    <a:pt x="12104" y="17908"/>
                    <a:pt x="12280" y="18215"/>
                    <a:pt x="12502" y="18498"/>
                  </a:cubicBezTo>
                  <a:cubicBezTo>
                    <a:pt x="12725" y="18774"/>
                    <a:pt x="12985" y="19019"/>
                    <a:pt x="13276" y="19225"/>
                  </a:cubicBezTo>
                  <a:cubicBezTo>
                    <a:pt x="13567" y="19440"/>
                    <a:pt x="13888" y="19608"/>
                    <a:pt x="14225" y="19738"/>
                  </a:cubicBezTo>
                  <a:cubicBezTo>
                    <a:pt x="14677" y="19914"/>
                    <a:pt x="15152" y="20006"/>
                    <a:pt x="15634" y="20014"/>
                  </a:cubicBezTo>
                  <a:cubicBezTo>
                    <a:pt x="15657" y="20014"/>
                    <a:pt x="15680" y="20006"/>
                    <a:pt x="15695" y="20006"/>
                  </a:cubicBezTo>
                  <a:cubicBezTo>
                    <a:pt x="15726" y="19991"/>
                    <a:pt x="15749" y="19968"/>
                    <a:pt x="15764" y="19937"/>
                  </a:cubicBezTo>
                  <a:cubicBezTo>
                    <a:pt x="15772" y="19907"/>
                    <a:pt x="15772" y="19868"/>
                    <a:pt x="15764" y="19838"/>
                  </a:cubicBezTo>
                  <a:cubicBezTo>
                    <a:pt x="15749" y="19815"/>
                    <a:pt x="15726" y="19792"/>
                    <a:pt x="15703" y="19784"/>
                  </a:cubicBezTo>
                  <a:cubicBezTo>
                    <a:pt x="15588" y="19746"/>
                    <a:pt x="15488" y="19692"/>
                    <a:pt x="15389" y="19639"/>
                  </a:cubicBezTo>
                  <a:cubicBezTo>
                    <a:pt x="15236" y="19555"/>
                    <a:pt x="15098" y="19447"/>
                    <a:pt x="14975" y="19332"/>
                  </a:cubicBezTo>
                  <a:cubicBezTo>
                    <a:pt x="14845" y="19195"/>
                    <a:pt x="14730" y="19049"/>
                    <a:pt x="14631" y="18888"/>
                  </a:cubicBezTo>
                  <a:cubicBezTo>
                    <a:pt x="14524" y="18689"/>
                    <a:pt x="14432" y="18475"/>
                    <a:pt x="14378" y="18253"/>
                  </a:cubicBezTo>
                  <a:lnTo>
                    <a:pt x="14378" y="18284"/>
                  </a:lnTo>
                  <a:cubicBezTo>
                    <a:pt x="14317" y="18031"/>
                    <a:pt x="14294" y="17778"/>
                    <a:pt x="14286" y="17518"/>
                  </a:cubicBezTo>
                  <a:cubicBezTo>
                    <a:pt x="14286" y="17342"/>
                    <a:pt x="14302" y="17173"/>
                    <a:pt x="14332" y="16997"/>
                  </a:cubicBezTo>
                  <a:cubicBezTo>
                    <a:pt x="21407" y="16722"/>
                    <a:pt x="26950" y="12993"/>
                    <a:pt x="26950" y="8514"/>
                  </a:cubicBezTo>
                  <a:cubicBezTo>
                    <a:pt x="26950" y="3829"/>
                    <a:pt x="20909" y="8"/>
                    <a:pt x="13475" y="8"/>
                  </a:cubicBezTo>
                  <a:lnTo>
                    <a:pt x="13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6119747" y="2696278"/>
              <a:ext cx="803442" cy="510215"/>
            </a:xfrm>
            <a:custGeom>
              <a:avLst/>
              <a:gdLst/>
              <a:ahLst/>
              <a:cxnLst/>
              <a:rect l="l" t="t" r="r" b="b"/>
              <a:pathLst>
                <a:path w="19317" h="12267" extrusionOk="0">
                  <a:moveTo>
                    <a:pt x="12847" y="1486"/>
                  </a:moveTo>
                  <a:cubicBezTo>
                    <a:pt x="12955" y="1594"/>
                    <a:pt x="13062" y="1701"/>
                    <a:pt x="13154" y="1823"/>
                  </a:cubicBezTo>
                  <a:lnTo>
                    <a:pt x="13169" y="1831"/>
                  </a:lnTo>
                  <a:lnTo>
                    <a:pt x="13177" y="1846"/>
                  </a:lnTo>
                  <a:cubicBezTo>
                    <a:pt x="13353" y="2091"/>
                    <a:pt x="13506" y="2352"/>
                    <a:pt x="13628" y="2627"/>
                  </a:cubicBezTo>
                  <a:cubicBezTo>
                    <a:pt x="13613" y="2620"/>
                    <a:pt x="13605" y="2620"/>
                    <a:pt x="13590" y="2620"/>
                  </a:cubicBezTo>
                  <a:cubicBezTo>
                    <a:pt x="13246" y="2620"/>
                    <a:pt x="12901" y="2650"/>
                    <a:pt x="12556" y="2704"/>
                  </a:cubicBezTo>
                  <a:cubicBezTo>
                    <a:pt x="12288" y="2750"/>
                    <a:pt x="12028" y="2811"/>
                    <a:pt x="11768" y="2895"/>
                  </a:cubicBezTo>
                  <a:cubicBezTo>
                    <a:pt x="11776" y="2888"/>
                    <a:pt x="11783" y="2872"/>
                    <a:pt x="11783" y="2857"/>
                  </a:cubicBezTo>
                  <a:lnTo>
                    <a:pt x="11806" y="2803"/>
                  </a:lnTo>
                  <a:cubicBezTo>
                    <a:pt x="11913" y="2566"/>
                    <a:pt x="12043" y="2344"/>
                    <a:pt x="12204" y="2137"/>
                  </a:cubicBezTo>
                  <a:cubicBezTo>
                    <a:pt x="12388" y="1892"/>
                    <a:pt x="12610" y="1678"/>
                    <a:pt x="12847" y="1486"/>
                  </a:cubicBezTo>
                  <a:close/>
                  <a:moveTo>
                    <a:pt x="9953" y="323"/>
                  </a:moveTo>
                  <a:cubicBezTo>
                    <a:pt x="10129" y="323"/>
                    <a:pt x="10306" y="338"/>
                    <a:pt x="10474" y="361"/>
                  </a:cubicBezTo>
                  <a:cubicBezTo>
                    <a:pt x="10864" y="415"/>
                    <a:pt x="11240" y="514"/>
                    <a:pt x="11607" y="667"/>
                  </a:cubicBezTo>
                  <a:lnTo>
                    <a:pt x="11622" y="667"/>
                  </a:lnTo>
                  <a:cubicBezTo>
                    <a:pt x="11929" y="805"/>
                    <a:pt x="12227" y="974"/>
                    <a:pt x="12503" y="1180"/>
                  </a:cubicBezTo>
                  <a:cubicBezTo>
                    <a:pt x="12541" y="1211"/>
                    <a:pt x="12579" y="1241"/>
                    <a:pt x="12618" y="1272"/>
                  </a:cubicBezTo>
                  <a:cubicBezTo>
                    <a:pt x="12533" y="1326"/>
                    <a:pt x="12457" y="1387"/>
                    <a:pt x="12388" y="1456"/>
                  </a:cubicBezTo>
                  <a:cubicBezTo>
                    <a:pt x="12189" y="1647"/>
                    <a:pt x="11998" y="1869"/>
                    <a:pt x="11837" y="2099"/>
                  </a:cubicBezTo>
                  <a:cubicBezTo>
                    <a:pt x="11691" y="2313"/>
                    <a:pt x="11569" y="2543"/>
                    <a:pt x="11477" y="2788"/>
                  </a:cubicBezTo>
                  <a:cubicBezTo>
                    <a:pt x="11439" y="2872"/>
                    <a:pt x="11416" y="2956"/>
                    <a:pt x="11393" y="3041"/>
                  </a:cubicBezTo>
                  <a:cubicBezTo>
                    <a:pt x="11309" y="3071"/>
                    <a:pt x="11224" y="3102"/>
                    <a:pt x="11148" y="3148"/>
                  </a:cubicBezTo>
                  <a:cubicBezTo>
                    <a:pt x="10887" y="3224"/>
                    <a:pt x="10642" y="3309"/>
                    <a:pt x="10413" y="3401"/>
                  </a:cubicBezTo>
                  <a:cubicBezTo>
                    <a:pt x="10397" y="3362"/>
                    <a:pt x="10367" y="3324"/>
                    <a:pt x="10344" y="3293"/>
                  </a:cubicBezTo>
                  <a:cubicBezTo>
                    <a:pt x="10007" y="2865"/>
                    <a:pt x="9586" y="2512"/>
                    <a:pt x="9096" y="2267"/>
                  </a:cubicBezTo>
                  <a:cubicBezTo>
                    <a:pt x="8637" y="2015"/>
                    <a:pt x="8131" y="1854"/>
                    <a:pt x="7611" y="1785"/>
                  </a:cubicBezTo>
                  <a:cubicBezTo>
                    <a:pt x="7544" y="1778"/>
                    <a:pt x="7478" y="1770"/>
                    <a:pt x="7412" y="1770"/>
                  </a:cubicBezTo>
                  <a:lnTo>
                    <a:pt x="7412" y="1770"/>
                  </a:lnTo>
                  <a:lnTo>
                    <a:pt x="7419" y="1762"/>
                  </a:lnTo>
                  <a:cubicBezTo>
                    <a:pt x="7480" y="1609"/>
                    <a:pt x="7572" y="1456"/>
                    <a:pt x="7672" y="1326"/>
                  </a:cubicBezTo>
                  <a:cubicBezTo>
                    <a:pt x="7802" y="1165"/>
                    <a:pt x="7940" y="1019"/>
                    <a:pt x="8101" y="897"/>
                  </a:cubicBezTo>
                  <a:cubicBezTo>
                    <a:pt x="8284" y="767"/>
                    <a:pt x="8476" y="652"/>
                    <a:pt x="8675" y="568"/>
                  </a:cubicBezTo>
                  <a:cubicBezTo>
                    <a:pt x="8935" y="461"/>
                    <a:pt x="9203" y="392"/>
                    <a:pt x="9471" y="353"/>
                  </a:cubicBezTo>
                  <a:cubicBezTo>
                    <a:pt x="9632" y="338"/>
                    <a:pt x="9793" y="323"/>
                    <a:pt x="9953" y="323"/>
                  </a:cubicBezTo>
                  <a:close/>
                  <a:moveTo>
                    <a:pt x="4533" y="2964"/>
                  </a:moveTo>
                  <a:cubicBezTo>
                    <a:pt x="4548" y="3064"/>
                    <a:pt x="4563" y="3148"/>
                    <a:pt x="4579" y="3217"/>
                  </a:cubicBezTo>
                  <a:cubicBezTo>
                    <a:pt x="4617" y="3477"/>
                    <a:pt x="4579" y="3745"/>
                    <a:pt x="4479" y="3990"/>
                  </a:cubicBezTo>
                  <a:cubicBezTo>
                    <a:pt x="4418" y="4128"/>
                    <a:pt x="4341" y="4250"/>
                    <a:pt x="4257" y="4365"/>
                  </a:cubicBezTo>
                  <a:cubicBezTo>
                    <a:pt x="4119" y="4541"/>
                    <a:pt x="3966" y="4687"/>
                    <a:pt x="3790" y="4825"/>
                  </a:cubicBezTo>
                  <a:cubicBezTo>
                    <a:pt x="3660" y="4924"/>
                    <a:pt x="3522" y="5008"/>
                    <a:pt x="3384" y="5093"/>
                  </a:cubicBezTo>
                  <a:lnTo>
                    <a:pt x="3377" y="5093"/>
                  </a:lnTo>
                  <a:lnTo>
                    <a:pt x="3384" y="5031"/>
                  </a:lnTo>
                  <a:lnTo>
                    <a:pt x="3400" y="4924"/>
                  </a:lnTo>
                  <a:cubicBezTo>
                    <a:pt x="3461" y="4411"/>
                    <a:pt x="3660" y="3929"/>
                    <a:pt x="3982" y="3523"/>
                  </a:cubicBezTo>
                  <a:cubicBezTo>
                    <a:pt x="4142" y="3316"/>
                    <a:pt x="4326" y="3133"/>
                    <a:pt x="4533" y="2964"/>
                  </a:cubicBezTo>
                  <a:close/>
                  <a:moveTo>
                    <a:pt x="3507" y="2076"/>
                  </a:moveTo>
                  <a:cubicBezTo>
                    <a:pt x="3553" y="2076"/>
                    <a:pt x="3606" y="2076"/>
                    <a:pt x="3652" y="2084"/>
                  </a:cubicBezTo>
                  <a:cubicBezTo>
                    <a:pt x="3737" y="2099"/>
                    <a:pt x="3821" y="2122"/>
                    <a:pt x="3897" y="2153"/>
                  </a:cubicBezTo>
                  <a:cubicBezTo>
                    <a:pt x="3966" y="2183"/>
                    <a:pt x="4035" y="2214"/>
                    <a:pt x="4089" y="2260"/>
                  </a:cubicBezTo>
                  <a:cubicBezTo>
                    <a:pt x="4150" y="2313"/>
                    <a:pt x="4211" y="2367"/>
                    <a:pt x="4257" y="2428"/>
                  </a:cubicBezTo>
                  <a:cubicBezTo>
                    <a:pt x="4311" y="2497"/>
                    <a:pt x="4357" y="2574"/>
                    <a:pt x="4395" y="2650"/>
                  </a:cubicBezTo>
                  <a:cubicBezTo>
                    <a:pt x="4058" y="2903"/>
                    <a:pt x="3775" y="3209"/>
                    <a:pt x="3545" y="3561"/>
                  </a:cubicBezTo>
                  <a:cubicBezTo>
                    <a:pt x="3293" y="3952"/>
                    <a:pt x="3132" y="4388"/>
                    <a:pt x="3063" y="4848"/>
                  </a:cubicBezTo>
                  <a:cubicBezTo>
                    <a:pt x="3048" y="4985"/>
                    <a:pt x="3032" y="5123"/>
                    <a:pt x="3032" y="5261"/>
                  </a:cubicBezTo>
                  <a:lnTo>
                    <a:pt x="2971" y="5292"/>
                  </a:lnTo>
                  <a:lnTo>
                    <a:pt x="2833" y="5353"/>
                  </a:lnTo>
                  <a:cubicBezTo>
                    <a:pt x="2565" y="5460"/>
                    <a:pt x="2290" y="5552"/>
                    <a:pt x="2006" y="5628"/>
                  </a:cubicBezTo>
                  <a:lnTo>
                    <a:pt x="1960" y="5598"/>
                  </a:lnTo>
                  <a:lnTo>
                    <a:pt x="1899" y="5544"/>
                  </a:lnTo>
                  <a:cubicBezTo>
                    <a:pt x="1761" y="5445"/>
                    <a:pt x="1639" y="5322"/>
                    <a:pt x="1532" y="5192"/>
                  </a:cubicBezTo>
                  <a:cubicBezTo>
                    <a:pt x="1455" y="5085"/>
                    <a:pt x="1386" y="4978"/>
                    <a:pt x="1333" y="4855"/>
                  </a:cubicBezTo>
                  <a:cubicBezTo>
                    <a:pt x="1287" y="4748"/>
                    <a:pt x="1256" y="4633"/>
                    <a:pt x="1241" y="4511"/>
                  </a:cubicBezTo>
                  <a:cubicBezTo>
                    <a:pt x="1225" y="4373"/>
                    <a:pt x="1225" y="4243"/>
                    <a:pt x="1241" y="4105"/>
                  </a:cubicBezTo>
                  <a:cubicBezTo>
                    <a:pt x="1264" y="3952"/>
                    <a:pt x="1310" y="3806"/>
                    <a:pt x="1371" y="3661"/>
                  </a:cubicBezTo>
                  <a:lnTo>
                    <a:pt x="1371" y="3653"/>
                  </a:lnTo>
                  <a:cubicBezTo>
                    <a:pt x="1463" y="3469"/>
                    <a:pt x="1570" y="3286"/>
                    <a:pt x="1692" y="3125"/>
                  </a:cubicBezTo>
                  <a:cubicBezTo>
                    <a:pt x="1846" y="2926"/>
                    <a:pt x="2029" y="2750"/>
                    <a:pt x="2221" y="2589"/>
                  </a:cubicBezTo>
                  <a:cubicBezTo>
                    <a:pt x="2404" y="2451"/>
                    <a:pt x="2611" y="2329"/>
                    <a:pt x="2826" y="2229"/>
                  </a:cubicBezTo>
                  <a:lnTo>
                    <a:pt x="2841" y="2221"/>
                  </a:lnTo>
                  <a:cubicBezTo>
                    <a:pt x="2994" y="2160"/>
                    <a:pt x="3155" y="2114"/>
                    <a:pt x="3323" y="2091"/>
                  </a:cubicBezTo>
                  <a:cubicBezTo>
                    <a:pt x="3384" y="2084"/>
                    <a:pt x="3446" y="2076"/>
                    <a:pt x="3507" y="2076"/>
                  </a:cubicBezTo>
                  <a:close/>
                  <a:moveTo>
                    <a:pt x="3063" y="5613"/>
                  </a:moveTo>
                  <a:cubicBezTo>
                    <a:pt x="3063" y="5787"/>
                    <a:pt x="3085" y="5960"/>
                    <a:pt x="3115" y="6134"/>
                  </a:cubicBezTo>
                  <a:lnTo>
                    <a:pt x="3101" y="6134"/>
                  </a:lnTo>
                  <a:cubicBezTo>
                    <a:pt x="2948" y="6095"/>
                    <a:pt x="2795" y="6034"/>
                    <a:pt x="2649" y="5973"/>
                  </a:cubicBezTo>
                  <a:cubicBezTo>
                    <a:pt x="2550" y="5935"/>
                    <a:pt x="2473" y="5896"/>
                    <a:pt x="2389" y="5858"/>
                  </a:cubicBezTo>
                  <a:cubicBezTo>
                    <a:pt x="2619" y="5789"/>
                    <a:pt x="2841" y="5713"/>
                    <a:pt x="3063" y="5613"/>
                  </a:cubicBezTo>
                  <a:close/>
                  <a:moveTo>
                    <a:pt x="6998" y="2084"/>
                  </a:moveTo>
                  <a:lnTo>
                    <a:pt x="6983" y="2099"/>
                  </a:lnTo>
                  <a:lnTo>
                    <a:pt x="6983" y="2122"/>
                  </a:lnTo>
                  <a:cubicBezTo>
                    <a:pt x="6922" y="2482"/>
                    <a:pt x="6891" y="2842"/>
                    <a:pt x="6899" y="3201"/>
                  </a:cubicBezTo>
                  <a:cubicBezTo>
                    <a:pt x="6899" y="3492"/>
                    <a:pt x="6883" y="3783"/>
                    <a:pt x="6860" y="4067"/>
                  </a:cubicBezTo>
                  <a:cubicBezTo>
                    <a:pt x="6830" y="4289"/>
                    <a:pt x="6768" y="4503"/>
                    <a:pt x="6684" y="4717"/>
                  </a:cubicBezTo>
                  <a:cubicBezTo>
                    <a:pt x="6615" y="4878"/>
                    <a:pt x="6516" y="5039"/>
                    <a:pt x="6409" y="5184"/>
                  </a:cubicBezTo>
                  <a:cubicBezTo>
                    <a:pt x="6286" y="5345"/>
                    <a:pt x="6141" y="5483"/>
                    <a:pt x="5980" y="5613"/>
                  </a:cubicBezTo>
                  <a:cubicBezTo>
                    <a:pt x="5781" y="5759"/>
                    <a:pt x="5566" y="5889"/>
                    <a:pt x="5329" y="5981"/>
                  </a:cubicBezTo>
                  <a:cubicBezTo>
                    <a:pt x="4917" y="6150"/>
                    <a:pt x="4483" y="6241"/>
                    <a:pt x="4036" y="6241"/>
                  </a:cubicBezTo>
                  <a:cubicBezTo>
                    <a:pt x="4018" y="6241"/>
                    <a:pt x="4000" y="6241"/>
                    <a:pt x="3982" y="6241"/>
                  </a:cubicBezTo>
                  <a:cubicBezTo>
                    <a:pt x="3828" y="6241"/>
                    <a:pt x="3675" y="6233"/>
                    <a:pt x="3522" y="6210"/>
                  </a:cubicBezTo>
                  <a:lnTo>
                    <a:pt x="3453" y="6203"/>
                  </a:lnTo>
                  <a:cubicBezTo>
                    <a:pt x="3430" y="6095"/>
                    <a:pt x="3415" y="5988"/>
                    <a:pt x="3400" y="5881"/>
                  </a:cubicBezTo>
                  <a:cubicBezTo>
                    <a:pt x="3377" y="5743"/>
                    <a:pt x="3369" y="5598"/>
                    <a:pt x="3361" y="5460"/>
                  </a:cubicBezTo>
                  <a:cubicBezTo>
                    <a:pt x="3614" y="5330"/>
                    <a:pt x="3859" y="5177"/>
                    <a:pt x="4081" y="4993"/>
                  </a:cubicBezTo>
                  <a:cubicBezTo>
                    <a:pt x="4334" y="4786"/>
                    <a:pt x="4548" y="4534"/>
                    <a:pt x="4701" y="4243"/>
                  </a:cubicBezTo>
                  <a:cubicBezTo>
                    <a:pt x="4854" y="3944"/>
                    <a:pt x="4923" y="3615"/>
                    <a:pt x="4900" y="3286"/>
                  </a:cubicBezTo>
                  <a:cubicBezTo>
                    <a:pt x="4885" y="3110"/>
                    <a:pt x="4847" y="2926"/>
                    <a:pt x="4785" y="2757"/>
                  </a:cubicBezTo>
                  <a:cubicBezTo>
                    <a:pt x="5000" y="2620"/>
                    <a:pt x="5222" y="2497"/>
                    <a:pt x="5459" y="2390"/>
                  </a:cubicBezTo>
                  <a:lnTo>
                    <a:pt x="5475" y="2390"/>
                  </a:lnTo>
                  <a:cubicBezTo>
                    <a:pt x="5796" y="2260"/>
                    <a:pt x="6133" y="2168"/>
                    <a:pt x="6470" y="2114"/>
                  </a:cubicBezTo>
                  <a:lnTo>
                    <a:pt x="6477" y="2114"/>
                  </a:lnTo>
                  <a:cubicBezTo>
                    <a:pt x="6646" y="2091"/>
                    <a:pt x="6822" y="2084"/>
                    <a:pt x="6998" y="2084"/>
                  </a:cubicBezTo>
                  <a:close/>
                  <a:moveTo>
                    <a:pt x="13774" y="3002"/>
                  </a:moveTo>
                  <a:cubicBezTo>
                    <a:pt x="13827" y="3201"/>
                    <a:pt x="13866" y="3401"/>
                    <a:pt x="13896" y="3600"/>
                  </a:cubicBezTo>
                  <a:cubicBezTo>
                    <a:pt x="13950" y="3990"/>
                    <a:pt x="13950" y="4380"/>
                    <a:pt x="13896" y="4771"/>
                  </a:cubicBezTo>
                  <a:cubicBezTo>
                    <a:pt x="13835" y="5246"/>
                    <a:pt x="13705" y="5713"/>
                    <a:pt x="13513" y="6164"/>
                  </a:cubicBezTo>
                  <a:cubicBezTo>
                    <a:pt x="13314" y="6631"/>
                    <a:pt x="13054" y="7075"/>
                    <a:pt x="12740" y="7481"/>
                  </a:cubicBezTo>
                  <a:lnTo>
                    <a:pt x="12763" y="7466"/>
                  </a:lnTo>
                  <a:lnTo>
                    <a:pt x="12694" y="7542"/>
                  </a:lnTo>
                  <a:cubicBezTo>
                    <a:pt x="12633" y="7619"/>
                    <a:pt x="12564" y="7703"/>
                    <a:pt x="12495" y="7780"/>
                  </a:cubicBezTo>
                  <a:lnTo>
                    <a:pt x="12480" y="7780"/>
                  </a:lnTo>
                  <a:cubicBezTo>
                    <a:pt x="12426" y="7389"/>
                    <a:pt x="12334" y="6999"/>
                    <a:pt x="12220" y="6616"/>
                  </a:cubicBezTo>
                  <a:cubicBezTo>
                    <a:pt x="12166" y="6440"/>
                    <a:pt x="12112" y="6272"/>
                    <a:pt x="12059" y="6095"/>
                  </a:cubicBezTo>
                  <a:lnTo>
                    <a:pt x="12051" y="6042"/>
                  </a:lnTo>
                  <a:lnTo>
                    <a:pt x="12036" y="5988"/>
                  </a:lnTo>
                  <a:lnTo>
                    <a:pt x="12028" y="5965"/>
                  </a:lnTo>
                  <a:cubicBezTo>
                    <a:pt x="11952" y="5720"/>
                    <a:pt x="11867" y="5437"/>
                    <a:pt x="11791" y="5161"/>
                  </a:cubicBezTo>
                  <a:cubicBezTo>
                    <a:pt x="11730" y="4909"/>
                    <a:pt x="11676" y="4656"/>
                    <a:pt x="11638" y="4396"/>
                  </a:cubicBezTo>
                  <a:cubicBezTo>
                    <a:pt x="11599" y="4097"/>
                    <a:pt x="11592" y="3799"/>
                    <a:pt x="11630" y="3500"/>
                  </a:cubicBezTo>
                  <a:cubicBezTo>
                    <a:pt x="11638" y="3446"/>
                    <a:pt x="11645" y="3385"/>
                    <a:pt x="11653" y="3332"/>
                  </a:cubicBezTo>
                  <a:cubicBezTo>
                    <a:pt x="12082" y="3217"/>
                    <a:pt x="12511" y="3133"/>
                    <a:pt x="12947" y="3079"/>
                  </a:cubicBezTo>
                  <a:cubicBezTo>
                    <a:pt x="13230" y="3041"/>
                    <a:pt x="13506" y="3018"/>
                    <a:pt x="13774" y="3002"/>
                  </a:cubicBezTo>
                  <a:close/>
                  <a:moveTo>
                    <a:pt x="11324" y="3431"/>
                  </a:moveTo>
                  <a:lnTo>
                    <a:pt x="11324" y="3431"/>
                  </a:lnTo>
                  <a:cubicBezTo>
                    <a:pt x="11316" y="3446"/>
                    <a:pt x="11309" y="3462"/>
                    <a:pt x="11309" y="3485"/>
                  </a:cubicBezTo>
                  <a:cubicBezTo>
                    <a:pt x="11263" y="3952"/>
                    <a:pt x="11293" y="4426"/>
                    <a:pt x="11400" y="4886"/>
                  </a:cubicBezTo>
                  <a:cubicBezTo>
                    <a:pt x="11492" y="5322"/>
                    <a:pt x="11630" y="5774"/>
                    <a:pt x="11737" y="6103"/>
                  </a:cubicBezTo>
                  <a:lnTo>
                    <a:pt x="11799" y="6317"/>
                  </a:lnTo>
                  <a:cubicBezTo>
                    <a:pt x="11860" y="6501"/>
                    <a:pt x="11944" y="6785"/>
                    <a:pt x="12013" y="7060"/>
                  </a:cubicBezTo>
                  <a:cubicBezTo>
                    <a:pt x="12082" y="7305"/>
                    <a:pt x="12135" y="7558"/>
                    <a:pt x="12174" y="7803"/>
                  </a:cubicBezTo>
                  <a:cubicBezTo>
                    <a:pt x="12181" y="7902"/>
                    <a:pt x="12189" y="7994"/>
                    <a:pt x="12197" y="8094"/>
                  </a:cubicBezTo>
                  <a:lnTo>
                    <a:pt x="12158" y="8140"/>
                  </a:lnTo>
                  <a:lnTo>
                    <a:pt x="12112" y="8178"/>
                  </a:lnTo>
                  <a:cubicBezTo>
                    <a:pt x="12097" y="8155"/>
                    <a:pt x="12082" y="8132"/>
                    <a:pt x="12059" y="8109"/>
                  </a:cubicBezTo>
                  <a:lnTo>
                    <a:pt x="12021" y="8055"/>
                  </a:lnTo>
                  <a:lnTo>
                    <a:pt x="12013" y="8055"/>
                  </a:lnTo>
                  <a:cubicBezTo>
                    <a:pt x="11860" y="7841"/>
                    <a:pt x="11730" y="7619"/>
                    <a:pt x="11622" y="7374"/>
                  </a:cubicBezTo>
                  <a:cubicBezTo>
                    <a:pt x="11446" y="6915"/>
                    <a:pt x="11316" y="6440"/>
                    <a:pt x="11232" y="5950"/>
                  </a:cubicBezTo>
                  <a:cubicBezTo>
                    <a:pt x="11209" y="5835"/>
                    <a:pt x="11194" y="5720"/>
                    <a:pt x="11171" y="5613"/>
                  </a:cubicBezTo>
                  <a:cubicBezTo>
                    <a:pt x="11109" y="5261"/>
                    <a:pt x="11048" y="4909"/>
                    <a:pt x="10956" y="4564"/>
                  </a:cubicBezTo>
                  <a:cubicBezTo>
                    <a:pt x="10887" y="4304"/>
                    <a:pt x="10788" y="4044"/>
                    <a:pt x="10665" y="3806"/>
                  </a:cubicBezTo>
                  <a:cubicBezTo>
                    <a:pt x="10857" y="3668"/>
                    <a:pt x="11056" y="3554"/>
                    <a:pt x="11263" y="3446"/>
                  </a:cubicBezTo>
                  <a:lnTo>
                    <a:pt x="11324" y="3431"/>
                  </a:lnTo>
                  <a:close/>
                  <a:moveTo>
                    <a:pt x="14088" y="2987"/>
                  </a:moveTo>
                  <a:lnTo>
                    <a:pt x="14141" y="2995"/>
                  </a:lnTo>
                  <a:cubicBezTo>
                    <a:pt x="14279" y="2995"/>
                    <a:pt x="14417" y="2995"/>
                    <a:pt x="14547" y="3002"/>
                  </a:cubicBezTo>
                  <a:cubicBezTo>
                    <a:pt x="14960" y="3064"/>
                    <a:pt x="15374" y="3178"/>
                    <a:pt x="15764" y="3339"/>
                  </a:cubicBezTo>
                  <a:cubicBezTo>
                    <a:pt x="16040" y="3454"/>
                    <a:pt x="16300" y="3607"/>
                    <a:pt x="16545" y="3791"/>
                  </a:cubicBezTo>
                  <a:cubicBezTo>
                    <a:pt x="16729" y="3929"/>
                    <a:pt x="16897" y="4097"/>
                    <a:pt x="17051" y="4281"/>
                  </a:cubicBezTo>
                  <a:cubicBezTo>
                    <a:pt x="17181" y="4457"/>
                    <a:pt x="17296" y="4648"/>
                    <a:pt x="17380" y="4848"/>
                  </a:cubicBezTo>
                  <a:cubicBezTo>
                    <a:pt x="17472" y="5070"/>
                    <a:pt x="17533" y="5299"/>
                    <a:pt x="17571" y="5537"/>
                  </a:cubicBezTo>
                  <a:cubicBezTo>
                    <a:pt x="17610" y="5812"/>
                    <a:pt x="17610" y="6103"/>
                    <a:pt x="17571" y="6379"/>
                  </a:cubicBezTo>
                  <a:cubicBezTo>
                    <a:pt x="17502" y="6892"/>
                    <a:pt x="17303" y="7374"/>
                    <a:pt x="16989" y="7780"/>
                  </a:cubicBezTo>
                  <a:cubicBezTo>
                    <a:pt x="16821" y="7994"/>
                    <a:pt x="16630" y="8186"/>
                    <a:pt x="16415" y="8354"/>
                  </a:cubicBezTo>
                  <a:cubicBezTo>
                    <a:pt x="16162" y="8553"/>
                    <a:pt x="15887" y="8714"/>
                    <a:pt x="15596" y="8836"/>
                  </a:cubicBezTo>
                  <a:cubicBezTo>
                    <a:pt x="15305" y="8951"/>
                    <a:pt x="14999" y="9035"/>
                    <a:pt x="14693" y="9074"/>
                  </a:cubicBezTo>
                  <a:cubicBezTo>
                    <a:pt x="14547" y="9097"/>
                    <a:pt x="14394" y="9104"/>
                    <a:pt x="14241" y="9104"/>
                  </a:cubicBezTo>
                  <a:cubicBezTo>
                    <a:pt x="14103" y="9104"/>
                    <a:pt x="13958" y="9097"/>
                    <a:pt x="13820" y="9081"/>
                  </a:cubicBezTo>
                  <a:cubicBezTo>
                    <a:pt x="13559" y="9043"/>
                    <a:pt x="13314" y="8974"/>
                    <a:pt x="13069" y="8875"/>
                  </a:cubicBezTo>
                  <a:cubicBezTo>
                    <a:pt x="12870" y="8790"/>
                    <a:pt x="12687" y="8676"/>
                    <a:pt x="12511" y="8553"/>
                  </a:cubicBezTo>
                  <a:cubicBezTo>
                    <a:pt x="12518" y="8446"/>
                    <a:pt x="12518" y="8331"/>
                    <a:pt x="12518" y="8216"/>
                  </a:cubicBezTo>
                  <a:cubicBezTo>
                    <a:pt x="12939" y="7780"/>
                    <a:pt x="13299" y="7282"/>
                    <a:pt x="13582" y="6746"/>
                  </a:cubicBezTo>
                  <a:cubicBezTo>
                    <a:pt x="14049" y="5889"/>
                    <a:pt x="14271" y="4916"/>
                    <a:pt x="14241" y="3944"/>
                  </a:cubicBezTo>
                  <a:cubicBezTo>
                    <a:pt x="14233" y="3615"/>
                    <a:pt x="14180" y="3293"/>
                    <a:pt x="14088" y="2987"/>
                  </a:cubicBezTo>
                  <a:close/>
                  <a:moveTo>
                    <a:pt x="10413" y="4021"/>
                  </a:moveTo>
                  <a:cubicBezTo>
                    <a:pt x="10428" y="4059"/>
                    <a:pt x="10443" y="4097"/>
                    <a:pt x="10459" y="4135"/>
                  </a:cubicBezTo>
                  <a:lnTo>
                    <a:pt x="10474" y="4166"/>
                  </a:lnTo>
                  <a:lnTo>
                    <a:pt x="10474" y="4143"/>
                  </a:lnTo>
                  <a:cubicBezTo>
                    <a:pt x="10627" y="4572"/>
                    <a:pt x="10734" y="5016"/>
                    <a:pt x="10803" y="5468"/>
                  </a:cubicBezTo>
                  <a:lnTo>
                    <a:pt x="10841" y="5659"/>
                  </a:lnTo>
                  <a:lnTo>
                    <a:pt x="10841" y="5682"/>
                  </a:lnTo>
                  <a:cubicBezTo>
                    <a:pt x="10903" y="6095"/>
                    <a:pt x="10995" y="6501"/>
                    <a:pt x="11102" y="6907"/>
                  </a:cubicBezTo>
                  <a:cubicBezTo>
                    <a:pt x="11217" y="7328"/>
                    <a:pt x="11393" y="7719"/>
                    <a:pt x="11622" y="8086"/>
                  </a:cubicBezTo>
                  <a:cubicBezTo>
                    <a:pt x="11699" y="8193"/>
                    <a:pt x="11783" y="8300"/>
                    <a:pt x="11867" y="8400"/>
                  </a:cubicBezTo>
                  <a:cubicBezTo>
                    <a:pt x="11699" y="8545"/>
                    <a:pt x="11569" y="8645"/>
                    <a:pt x="11462" y="8729"/>
                  </a:cubicBezTo>
                  <a:cubicBezTo>
                    <a:pt x="10981" y="9103"/>
                    <a:pt x="10454" y="9416"/>
                    <a:pt x="9898" y="9653"/>
                  </a:cubicBezTo>
                  <a:lnTo>
                    <a:pt x="9898" y="9653"/>
                  </a:lnTo>
                  <a:cubicBezTo>
                    <a:pt x="9814" y="9562"/>
                    <a:pt x="9746" y="9479"/>
                    <a:pt x="9685" y="9403"/>
                  </a:cubicBezTo>
                  <a:cubicBezTo>
                    <a:pt x="9525" y="9196"/>
                    <a:pt x="9394" y="8966"/>
                    <a:pt x="9287" y="8729"/>
                  </a:cubicBezTo>
                  <a:cubicBezTo>
                    <a:pt x="9165" y="8431"/>
                    <a:pt x="9088" y="8124"/>
                    <a:pt x="9042" y="7818"/>
                  </a:cubicBezTo>
                  <a:cubicBezTo>
                    <a:pt x="8996" y="7451"/>
                    <a:pt x="8996" y="7075"/>
                    <a:pt x="9042" y="6716"/>
                  </a:cubicBezTo>
                  <a:cubicBezTo>
                    <a:pt x="9096" y="6310"/>
                    <a:pt x="9211" y="5912"/>
                    <a:pt x="9364" y="5537"/>
                  </a:cubicBezTo>
                  <a:cubicBezTo>
                    <a:pt x="9517" y="5177"/>
                    <a:pt x="9708" y="4832"/>
                    <a:pt x="9946" y="4526"/>
                  </a:cubicBezTo>
                  <a:cubicBezTo>
                    <a:pt x="10084" y="4342"/>
                    <a:pt x="10244" y="4174"/>
                    <a:pt x="10413" y="4021"/>
                  </a:cubicBezTo>
                  <a:close/>
                  <a:moveTo>
                    <a:pt x="7358" y="2084"/>
                  </a:moveTo>
                  <a:lnTo>
                    <a:pt x="7580" y="2107"/>
                  </a:lnTo>
                  <a:cubicBezTo>
                    <a:pt x="7940" y="2160"/>
                    <a:pt x="8284" y="2252"/>
                    <a:pt x="8614" y="2390"/>
                  </a:cubicBezTo>
                  <a:lnTo>
                    <a:pt x="8637" y="2390"/>
                  </a:lnTo>
                  <a:cubicBezTo>
                    <a:pt x="8935" y="2520"/>
                    <a:pt x="9226" y="2696"/>
                    <a:pt x="9494" y="2895"/>
                  </a:cubicBezTo>
                  <a:cubicBezTo>
                    <a:pt x="9708" y="3064"/>
                    <a:pt x="9900" y="3255"/>
                    <a:pt x="10068" y="3469"/>
                  </a:cubicBezTo>
                  <a:lnTo>
                    <a:pt x="10114" y="3531"/>
                  </a:lnTo>
                  <a:cubicBezTo>
                    <a:pt x="9303" y="3868"/>
                    <a:pt x="8560" y="4335"/>
                    <a:pt x="7902" y="4909"/>
                  </a:cubicBezTo>
                  <a:cubicBezTo>
                    <a:pt x="7526" y="5238"/>
                    <a:pt x="7190" y="5613"/>
                    <a:pt x="6899" y="6027"/>
                  </a:cubicBezTo>
                  <a:cubicBezTo>
                    <a:pt x="6615" y="6432"/>
                    <a:pt x="6386" y="6869"/>
                    <a:pt x="6210" y="7336"/>
                  </a:cubicBezTo>
                  <a:cubicBezTo>
                    <a:pt x="6041" y="7787"/>
                    <a:pt x="5934" y="8262"/>
                    <a:pt x="5911" y="8744"/>
                  </a:cubicBezTo>
                  <a:cubicBezTo>
                    <a:pt x="5896" y="9081"/>
                    <a:pt x="5934" y="9418"/>
                    <a:pt x="6018" y="9747"/>
                  </a:cubicBezTo>
                  <a:cubicBezTo>
                    <a:pt x="5811" y="9625"/>
                    <a:pt x="5605" y="9495"/>
                    <a:pt x="5413" y="9349"/>
                  </a:cubicBezTo>
                  <a:cubicBezTo>
                    <a:pt x="5260" y="9227"/>
                    <a:pt x="5107" y="9097"/>
                    <a:pt x="4977" y="8959"/>
                  </a:cubicBezTo>
                  <a:cubicBezTo>
                    <a:pt x="4831" y="8806"/>
                    <a:pt x="4701" y="8653"/>
                    <a:pt x="4571" y="8492"/>
                  </a:cubicBezTo>
                  <a:cubicBezTo>
                    <a:pt x="4234" y="8048"/>
                    <a:pt x="3943" y="7558"/>
                    <a:pt x="3729" y="7045"/>
                  </a:cubicBezTo>
                  <a:lnTo>
                    <a:pt x="3729" y="7060"/>
                  </a:lnTo>
                  <a:cubicBezTo>
                    <a:pt x="3652" y="6853"/>
                    <a:pt x="3599" y="6677"/>
                    <a:pt x="3553" y="6532"/>
                  </a:cubicBezTo>
                  <a:lnTo>
                    <a:pt x="3553" y="6532"/>
                  </a:lnTo>
                  <a:cubicBezTo>
                    <a:pt x="3691" y="6562"/>
                    <a:pt x="3836" y="6570"/>
                    <a:pt x="3982" y="6570"/>
                  </a:cubicBezTo>
                  <a:lnTo>
                    <a:pt x="3966" y="6562"/>
                  </a:lnTo>
                  <a:cubicBezTo>
                    <a:pt x="4181" y="6562"/>
                    <a:pt x="4387" y="6547"/>
                    <a:pt x="4602" y="6517"/>
                  </a:cubicBezTo>
                  <a:cubicBezTo>
                    <a:pt x="5046" y="6448"/>
                    <a:pt x="5475" y="6302"/>
                    <a:pt x="5865" y="6072"/>
                  </a:cubicBezTo>
                  <a:cubicBezTo>
                    <a:pt x="6248" y="5850"/>
                    <a:pt x="6577" y="5537"/>
                    <a:pt x="6822" y="5154"/>
                  </a:cubicBezTo>
                  <a:cubicBezTo>
                    <a:pt x="6937" y="4962"/>
                    <a:pt x="7029" y="4748"/>
                    <a:pt x="7090" y="4518"/>
                  </a:cubicBezTo>
                  <a:cubicBezTo>
                    <a:pt x="7151" y="4281"/>
                    <a:pt x="7190" y="4036"/>
                    <a:pt x="7205" y="3791"/>
                  </a:cubicBezTo>
                  <a:cubicBezTo>
                    <a:pt x="7220" y="3592"/>
                    <a:pt x="7220" y="3385"/>
                    <a:pt x="7220" y="3217"/>
                  </a:cubicBezTo>
                  <a:lnTo>
                    <a:pt x="7220" y="3194"/>
                  </a:lnTo>
                  <a:cubicBezTo>
                    <a:pt x="7220" y="2911"/>
                    <a:pt x="7235" y="2627"/>
                    <a:pt x="7266" y="2344"/>
                  </a:cubicBezTo>
                  <a:cubicBezTo>
                    <a:pt x="7281" y="2252"/>
                    <a:pt x="7297" y="2168"/>
                    <a:pt x="7320" y="2084"/>
                  </a:cubicBezTo>
                  <a:close/>
                  <a:moveTo>
                    <a:pt x="10099" y="3890"/>
                  </a:moveTo>
                  <a:lnTo>
                    <a:pt x="10099" y="3890"/>
                  </a:lnTo>
                  <a:cubicBezTo>
                    <a:pt x="9938" y="4036"/>
                    <a:pt x="9785" y="4204"/>
                    <a:pt x="9655" y="4388"/>
                  </a:cubicBezTo>
                  <a:cubicBezTo>
                    <a:pt x="9387" y="4740"/>
                    <a:pt x="9172" y="5138"/>
                    <a:pt x="9012" y="5560"/>
                  </a:cubicBezTo>
                  <a:cubicBezTo>
                    <a:pt x="8682" y="6394"/>
                    <a:pt x="8606" y="7305"/>
                    <a:pt x="8782" y="8193"/>
                  </a:cubicBezTo>
                  <a:cubicBezTo>
                    <a:pt x="8874" y="8622"/>
                    <a:pt x="9042" y="9028"/>
                    <a:pt x="9287" y="9395"/>
                  </a:cubicBezTo>
                  <a:cubicBezTo>
                    <a:pt x="9372" y="9533"/>
                    <a:pt x="9479" y="9663"/>
                    <a:pt x="9586" y="9793"/>
                  </a:cubicBezTo>
                  <a:cubicBezTo>
                    <a:pt x="9195" y="9924"/>
                    <a:pt x="8790" y="10023"/>
                    <a:pt x="8384" y="10084"/>
                  </a:cubicBezTo>
                  <a:cubicBezTo>
                    <a:pt x="8177" y="10107"/>
                    <a:pt x="7970" y="10123"/>
                    <a:pt x="7756" y="10123"/>
                  </a:cubicBezTo>
                  <a:cubicBezTo>
                    <a:pt x="7572" y="10123"/>
                    <a:pt x="7389" y="10107"/>
                    <a:pt x="7205" y="10084"/>
                  </a:cubicBezTo>
                  <a:cubicBezTo>
                    <a:pt x="6929" y="10046"/>
                    <a:pt x="6661" y="9985"/>
                    <a:pt x="6401" y="9893"/>
                  </a:cubicBezTo>
                  <a:cubicBezTo>
                    <a:pt x="6340" y="9701"/>
                    <a:pt x="6294" y="9502"/>
                    <a:pt x="6263" y="9303"/>
                  </a:cubicBezTo>
                  <a:cubicBezTo>
                    <a:pt x="6225" y="9005"/>
                    <a:pt x="6232" y="8706"/>
                    <a:pt x="6271" y="8408"/>
                  </a:cubicBezTo>
                  <a:cubicBezTo>
                    <a:pt x="6324" y="8002"/>
                    <a:pt x="6439" y="7611"/>
                    <a:pt x="6592" y="7244"/>
                  </a:cubicBezTo>
                  <a:cubicBezTo>
                    <a:pt x="6784" y="6807"/>
                    <a:pt x="7021" y="6394"/>
                    <a:pt x="7312" y="6019"/>
                  </a:cubicBezTo>
                  <a:cubicBezTo>
                    <a:pt x="7649" y="5582"/>
                    <a:pt x="8047" y="5192"/>
                    <a:pt x="8483" y="4863"/>
                  </a:cubicBezTo>
                  <a:cubicBezTo>
                    <a:pt x="8981" y="4480"/>
                    <a:pt x="9525" y="4151"/>
                    <a:pt x="10099" y="3890"/>
                  </a:cubicBezTo>
                  <a:close/>
                  <a:moveTo>
                    <a:pt x="12105" y="8630"/>
                  </a:moveTo>
                  <a:cubicBezTo>
                    <a:pt x="12128" y="8660"/>
                    <a:pt x="12158" y="8683"/>
                    <a:pt x="12181" y="8706"/>
                  </a:cubicBezTo>
                  <a:lnTo>
                    <a:pt x="12181" y="8721"/>
                  </a:lnTo>
                  <a:lnTo>
                    <a:pt x="12181" y="8744"/>
                  </a:lnTo>
                  <a:cubicBezTo>
                    <a:pt x="12181" y="8790"/>
                    <a:pt x="12174" y="8829"/>
                    <a:pt x="12166" y="8875"/>
                  </a:cubicBezTo>
                  <a:cubicBezTo>
                    <a:pt x="12089" y="9518"/>
                    <a:pt x="11852" y="10130"/>
                    <a:pt x="11477" y="10658"/>
                  </a:cubicBezTo>
                  <a:lnTo>
                    <a:pt x="11416" y="10636"/>
                  </a:lnTo>
                  <a:cubicBezTo>
                    <a:pt x="11347" y="10613"/>
                    <a:pt x="11286" y="10582"/>
                    <a:pt x="11224" y="10559"/>
                  </a:cubicBezTo>
                  <a:cubicBezTo>
                    <a:pt x="10903" y="10421"/>
                    <a:pt x="10596" y="10245"/>
                    <a:pt x="10321" y="10038"/>
                  </a:cubicBezTo>
                  <a:lnTo>
                    <a:pt x="10313" y="10038"/>
                  </a:lnTo>
                  <a:cubicBezTo>
                    <a:pt x="10252" y="9985"/>
                    <a:pt x="10198" y="9939"/>
                    <a:pt x="10152" y="9901"/>
                  </a:cubicBezTo>
                  <a:cubicBezTo>
                    <a:pt x="10734" y="9640"/>
                    <a:pt x="11286" y="9303"/>
                    <a:pt x="11783" y="8905"/>
                  </a:cubicBezTo>
                  <a:cubicBezTo>
                    <a:pt x="11890" y="8821"/>
                    <a:pt x="11998" y="8729"/>
                    <a:pt x="12105" y="8630"/>
                  </a:cubicBezTo>
                  <a:close/>
                  <a:moveTo>
                    <a:pt x="16721" y="3508"/>
                  </a:moveTo>
                  <a:lnTo>
                    <a:pt x="16721" y="3508"/>
                  </a:lnTo>
                  <a:cubicBezTo>
                    <a:pt x="17081" y="3684"/>
                    <a:pt x="17418" y="3890"/>
                    <a:pt x="17732" y="4128"/>
                  </a:cubicBezTo>
                  <a:cubicBezTo>
                    <a:pt x="17977" y="4319"/>
                    <a:pt x="18191" y="4534"/>
                    <a:pt x="18383" y="4771"/>
                  </a:cubicBezTo>
                  <a:cubicBezTo>
                    <a:pt x="18536" y="4978"/>
                    <a:pt x="18666" y="5200"/>
                    <a:pt x="18773" y="5429"/>
                  </a:cubicBezTo>
                  <a:cubicBezTo>
                    <a:pt x="18865" y="5674"/>
                    <a:pt x="18934" y="5919"/>
                    <a:pt x="18972" y="6180"/>
                  </a:cubicBezTo>
                  <a:cubicBezTo>
                    <a:pt x="19003" y="6471"/>
                    <a:pt x="19003" y="6762"/>
                    <a:pt x="18965" y="7052"/>
                  </a:cubicBezTo>
                  <a:cubicBezTo>
                    <a:pt x="18972" y="7052"/>
                    <a:pt x="18980" y="7045"/>
                    <a:pt x="18980" y="7045"/>
                  </a:cubicBezTo>
                  <a:lnTo>
                    <a:pt x="18980" y="7045"/>
                  </a:lnTo>
                  <a:cubicBezTo>
                    <a:pt x="18926" y="7343"/>
                    <a:pt x="18842" y="7634"/>
                    <a:pt x="18727" y="7918"/>
                  </a:cubicBezTo>
                  <a:lnTo>
                    <a:pt x="18727" y="7941"/>
                  </a:lnTo>
                  <a:cubicBezTo>
                    <a:pt x="18597" y="8232"/>
                    <a:pt x="18429" y="8515"/>
                    <a:pt x="18237" y="8767"/>
                  </a:cubicBezTo>
                  <a:lnTo>
                    <a:pt x="18222" y="8790"/>
                  </a:lnTo>
                  <a:cubicBezTo>
                    <a:pt x="17977" y="9097"/>
                    <a:pt x="17701" y="9372"/>
                    <a:pt x="17387" y="9617"/>
                  </a:cubicBezTo>
                  <a:lnTo>
                    <a:pt x="17372" y="9625"/>
                  </a:lnTo>
                  <a:lnTo>
                    <a:pt x="17357" y="9640"/>
                  </a:lnTo>
                  <a:lnTo>
                    <a:pt x="17387" y="9633"/>
                  </a:lnTo>
                  <a:lnTo>
                    <a:pt x="17387" y="9633"/>
                  </a:lnTo>
                  <a:cubicBezTo>
                    <a:pt x="16959" y="9939"/>
                    <a:pt x="16507" y="10199"/>
                    <a:pt x="16017" y="10406"/>
                  </a:cubicBezTo>
                  <a:cubicBezTo>
                    <a:pt x="15450" y="10636"/>
                    <a:pt x="14846" y="10804"/>
                    <a:pt x="14233" y="10888"/>
                  </a:cubicBezTo>
                  <a:cubicBezTo>
                    <a:pt x="13935" y="10926"/>
                    <a:pt x="13636" y="10942"/>
                    <a:pt x="13337" y="10942"/>
                  </a:cubicBezTo>
                  <a:cubicBezTo>
                    <a:pt x="13062" y="10942"/>
                    <a:pt x="12794" y="10926"/>
                    <a:pt x="12518" y="10896"/>
                  </a:cubicBezTo>
                  <a:cubicBezTo>
                    <a:pt x="12273" y="10858"/>
                    <a:pt x="12028" y="10812"/>
                    <a:pt x="11791" y="10743"/>
                  </a:cubicBezTo>
                  <a:cubicBezTo>
                    <a:pt x="12043" y="10375"/>
                    <a:pt x="12235" y="9969"/>
                    <a:pt x="12350" y="9533"/>
                  </a:cubicBezTo>
                  <a:cubicBezTo>
                    <a:pt x="12411" y="9334"/>
                    <a:pt x="12457" y="9120"/>
                    <a:pt x="12480" y="8913"/>
                  </a:cubicBezTo>
                  <a:cubicBezTo>
                    <a:pt x="13001" y="9250"/>
                    <a:pt x="13598" y="9426"/>
                    <a:pt x="14210" y="9426"/>
                  </a:cubicBezTo>
                  <a:lnTo>
                    <a:pt x="14264" y="9426"/>
                  </a:lnTo>
                  <a:cubicBezTo>
                    <a:pt x="14922" y="9426"/>
                    <a:pt x="15565" y="9250"/>
                    <a:pt x="16132" y="8936"/>
                  </a:cubicBezTo>
                  <a:cubicBezTo>
                    <a:pt x="16729" y="8607"/>
                    <a:pt x="17211" y="8117"/>
                    <a:pt x="17541" y="7527"/>
                  </a:cubicBezTo>
                  <a:cubicBezTo>
                    <a:pt x="17709" y="7221"/>
                    <a:pt x="17824" y="6884"/>
                    <a:pt x="17877" y="6532"/>
                  </a:cubicBezTo>
                  <a:cubicBezTo>
                    <a:pt x="17946" y="6149"/>
                    <a:pt x="17946" y="5759"/>
                    <a:pt x="17877" y="5376"/>
                  </a:cubicBezTo>
                  <a:cubicBezTo>
                    <a:pt x="17816" y="5016"/>
                    <a:pt x="17694" y="4671"/>
                    <a:pt x="17502" y="4358"/>
                  </a:cubicBezTo>
                  <a:cubicBezTo>
                    <a:pt x="17326" y="4067"/>
                    <a:pt x="17089" y="3806"/>
                    <a:pt x="16821" y="3584"/>
                  </a:cubicBezTo>
                  <a:cubicBezTo>
                    <a:pt x="16790" y="3561"/>
                    <a:pt x="16752" y="3531"/>
                    <a:pt x="16721" y="3508"/>
                  </a:cubicBezTo>
                  <a:close/>
                  <a:moveTo>
                    <a:pt x="9839" y="10038"/>
                  </a:moveTo>
                  <a:cubicBezTo>
                    <a:pt x="9907" y="10107"/>
                    <a:pt x="9976" y="10176"/>
                    <a:pt x="10061" y="10237"/>
                  </a:cubicBezTo>
                  <a:cubicBezTo>
                    <a:pt x="10428" y="10528"/>
                    <a:pt x="10841" y="10758"/>
                    <a:pt x="11286" y="10926"/>
                  </a:cubicBezTo>
                  <a:cubicBezTo>
                    <a:pt x="11132" y="11095"/>
                    <a:pt x="10964" y="11256"/>
                    <a:pt x="10780" y="11393"/>
                  </a:cubicBezTo>
                  <a:cubicBezTo>
                    <a:pt x="10589" y="11547"/>
                    <a:pt x="10374" y="11669"/>
                    <a:pt x="10152" y="11769"/>
                  </a:cubicBezTo>
                  <a:cubicBezTo>
                    <a:pt x="9961" y="11845"/>
                    <a:pt x="9754" y="11899"/>
                    <a:pt x="9555" y="11929"/>
                  </a:cubicBezTo>
                  <a:cubicBezTo>
                    <a:pt x="9448" y="11937"/>
                    <a:pt x="9341" y="11945"/>
                    <a:pt x="9234" y="11945"/>
                  </a:cubicBezTo>
                  <a:cubicBezTo>
                    <a:pt x="9127" y="11945"/>
                    <a:pt x="9027" y="11937"/>
                    <a:pt x="8920" y="11929"/>
                  </a:cubicBezTo>
                  <a:cubicBezTo>
                    <a:pt x="8682" y="11891"/>
                    <a:pt x="8453" y="11830"/>
                    <a:pt x="8231" y="11738"/>
                  </a:cubicBezTo>
                  <a:cubicBezTo>
                    <a:pt x="7947" y="11608"/>
                    <a:pt x="7679" y="11447"/>
                    <a:pt x="7435" y="11256"/>
                  </a:cubicBezTo>
                  <a:cubicBezTo>
                    <a:pt x="7220" y="11087"/>
                    <a:pt x="7013" y="10888"/>
                    <a:pt x="6837" y="10674"/>
                  </a:cubicBezTo>
                  <a:cubicBezTo>
                    <a:pt x="6745" y="10544"/>
                    <a:pt x="6661" y="10413"/>
                    <a:pt x="6585" y="10276"/>
                  </a:cubicBezTo>
                  <a:lnTo>
                    <a:pt x="6585" y="10276"/>
                  </a:lnTo>
                  <a:cubicBezTo>
                    <a:pt x="6615" y="10299"/>
                    <a:pt x="6646" y="10306"/>
                    <a:pt x="6677" y="10314"/>
                  </a:cubicBezTo>
                  <a:cubicBezTo>
                    <a:pt x="7029" y="10406"/>
                    <a:pt x="7389" y="10452"/>
                    <a:pt x="7756" y="10452"/>
                  </a:cubicBezTo>
                  <a:cubicBezTo>
                    <a:pt x="8292" y="10452"/>
                    <a:pt x="8820" y="10368"/>
                    <a:pt x="9326" y="10214"/>
                  </a:cubicBezTo>
                  <a:cubicBezTo>
                    <a:pt x="9494" y="10169"/>
                    <a:pt x="9662" y="10107"/>
                    <a:pt x="9839" y="10038"/>
                  </a:cubicBezTo>
                  <a:close/>
                  <a:moveTo>
                    <a:pt x="9886" y="0"/>
                  </a:moveTo>
                  <a:cubicBezTo>
                    <a:pt x="9238" y="0"/>
                    <a:pt x="8608" y="191"/>
                    <a:pt x="8062" y="537"/>
                  </a:cubicBezTo>
                  <a:cubicBezTo>
                    <a:pt x="7794" y="713"/>
                    <a:pt x="7557" y="943"/>
                    <a:pt x="7366" y="1203"/>
                  </a:cubicBezTo>
                  <a:cubicBezTo>
                    <a:pt x="7243" y="1372"/>
                    <a:pt x="7144" y="1563"/>
                    <a:pt x="7082" y="1762"/>
                  </a:cubicBezTo>
                  <a:lnTo>
                    <a:pt x="7044" y="1754"/>
                  </a:lnTo>
                  <a:cubicBezTo>
                    <a:pt x="6715" y="1762"/>
                    <a:pt x="6393" y="1793"/>
                    <a:pt x="6072" y="1862"/>
                  </a:cubicBezTo>
                  <a:cubicBezTo>
                    <a:pt x="5566" y="1976"/>
                    <a:pt x="5084" y="2183"/>
                    <a:pt x="4655" y="2466"/>
                  </a:cubicBezTo>
                  <a:cubicBezTo>
                    <a:pt x="4632" y="2413"/>
                    <a:pt x="4609" y="2367"/>
                    <a:pt x="4579" y="2321"/>
                  </a:cubicBezTo>
                  <a:cubicBezTo>
                    <a:pt x="4510" y="2214"/>
                    <a:pt x="4426" y="2122"/>
                    <a:pt x="4334" y="2038"/>
                  </a:cubicBezTo>
                  <a:cubicBezTo>
                    <a:pt x="4234" y="1961"/>
                    <a:pt x="4127" y="1892"/>
                    <a:pt x="4012" y="1846"/>
                  </a:cubicBezTo>
                  <a:cubicBezTo>
                    <a:pt x="3851" y="1785"/>
                    <a:pt x="3683" y="1754"/>
                    <a:pt x="3515" y="1754"/>
                  </a:cubicBezTo>
                  <a:cubicBezTo>
                    <a:pt x="3461" y="1754"/>
                    <a:pt x="3400" y="1754"/>
                    <a:pt x="3338" y="1762"/>
                  </a:cubicBezTo>
                  <a:cubicBezTo>
                    <a:pt x="3078" y="1793"/>
                    <a:pt x="2826" y="1869"/>
                    <a:pt x="2596" y="1984"/>
                  </a:cubicBezTo>
                  <a:cubicBezTo>
                    <a:pt x="2343" y="2107"/>
                    <a:pt x="2113" y="2260"/>
                    <a:pt x="1907" y="2436"/>
                  </a:cubicBezTo>
                  <a:cubicBezTo>
                    <a:pt x="1692" y="2620"/>
                    <a:pt x="1509" y="2826"/>
                    <a:pt x="1348" y="3056"/>
                  </a:cubicBezTo>
                  <a:cubicBezTo>
                    <a:pt x="1187" y="3278"/>
                    <a:pt x="1072" y="3531"/>
                    <a:pt x="996" y="3791"/>
                  </a:cubicBezTo>
                  <a:cubicBezTo>
                    <a:pt x="957" y="3921"/>
                    <a:pt x="934" y="4051"/>
                    <a:pt x="919" y="4189"/>
                  </a:cubicBezTo>
                  <a:cubicBezTo>
                    <a:pt x="911" y="4319"/>
                    <a:pt x="911" y="4457"/>
                    <a:pt x="934" y="4587"/>
                  </a:cubicBezTo>
                  <a:cubicBezTo>
                    <a:pt x="980" y="4863"/>
                    <a:pt x="1088" y="5123"/>
                    <a:pt x="1256" y="5345"/>
                  </a:cubicBezTo>
                  <a:cubicBezTo>
                    <a:pt x="1363" y="5483"/>
                    <a:pt x="1486" y="5613"/>
                    <a:pt x="1616" y="5728"/>
                  </a:cubicBezTo>
                  <a:lnTo>
                    <a:pt x="1486" y="5743"/>
                  </a:lnTo>
                  <a:cubicBezTo>
                    <a:pt x="1409" y="5751"/>
                    <a:pt x="1340" y="5766"/>
                    <a:pt x="1271" y="5774"/>
                  </a:cubicBezTo>
                  <a:cubicBezTo>
                    <a:pt x="1057" y="5805"/>
                    <a:pt x="843" y="5820"/>
                    <a:pt x="636" y="5820"/>
                  </a:cubicBezTo>
                  <a:cubicBezTo>
                    <a:pt x="483" y="5820"/>
                    <a:pt x="330" y="5812"/>
                    <a:pt x="184" y="5789"/>
                  </a:cubicBezTo>
                  <a:lnTo>
                    <a:pt x="161" y="5789"/>
                  </a:lnTo>
                  <a:cubicBezTo>
                    <a:pt x="138" y="5789"/>
                    <a:pt x="108" y="5797"/>
                    <a:pt x="85" y="5812"/>
                  </a:cubicBezTo>
                  <a:cubicBezTo>
                    <a:pt x="46" y="5835"/>
                    <a:pt x="23" y="5866"/>
                    <a:pt x="16" y="5904"/>
                  </a:cubicBezTo>
                  <a:cubicBezTo>
                    <a:pt x="0" y="5950"/>
                    <a:pt x="8" y="5996"/>
                    <a:pt x="31" y="6034"/>
                  </a:cubicBezTo>
                  <a:cubicBezTo>
                    <a:pt x="46" y="6065"/>
                    <a:pt x="85" y="6095"/>
                    <a:pt x="123" y="6103"/>
                  </a:cubicBezTo>
                  <a:cubicBezTo>
                    <a:pt x="291" y="6126"/>
                    <a:pt x="467" y="6141"/>
                    <a:pt x="636" y="6141"/>
                  </a:cubicBezTo>
                  <a:cubicBezTo>
                    <a:pt x="758" y="6141"/>
                    <a:pt x="896" y="6134"/>
                    <a:pt x="1034" y="6126"/>
                  </a:cubicBezTo>
                  <a:cubicBezTo>
                    <a:pt x="1348" y="6095"/>
                    <a:pt x="1654" y="6042"/>
                    <a:pt x="1960" y="5973"/>
                  </a:cubicBezTo>
                  <a:cubicBezTo>
                    <a:pt x="1991" y="5996"/>
                    <a:pt x="2014" y="6011"/>
                    <a:pt x="2045" y="6027"/>
                  </a:cubicBezTo>
                  <a:cubicBezTo>
                    <a:pt x="2236" y="6134"/>
                    <a:pt x="2435" y="6226"/>
                    <a:pt x="2634" y="6310"/>
                  </a:cubicBezTo>
                  <a:cubicBezTo>
                    <a:pt x="2818" y="6379"/>
                    <a:pt x="3002" y="6440"/>
                    <a:pt x="3193" y="6486"/>
                  </a:cubicBezTo>
                  <a:cubicBezTo>
                    <a:pt x="3293" y="6853"/>
                    <a:pt x="3430" y="7221"/>
                    <a:pt x="3606" y="7565"/>
                  </a:cubicBezTo>
                  <a:cubicBezTo>
                    <a:pt x="3828" y="7994"/>
                    <a:pt x="4089" y="8408"/>
                    <a:pt x="4395" y="8783"/>
                  </a:cubicBezTo>
                  <a:cubicBezTo>
                    <a:pt x="4548" y="8974"/>
                    <a:pt x="4709" y="9158"/>
                    <a:pt x="4885" y="9326"/>
                  </a:cubicBezTo>
                  <a:cubicBezTo>
                    <a:pt x="5061" y="9487"/>
                    <a:pt x="5253" y="9640"/>
                    <a:pt x="5452" y="9770"/>
                  </a:cubicBezTo>
                  <a:cubicBezTo>
                    <a:pt x="5674" y="9924"/>
                    <a:pt x="5903" y="10046"/>
                    <a:pt x="6156" y="10146"/>
                  </a:cubicBezTo>
                  <a:cubicBezTo>
                    <a:pt x="6240" y="10360"/>
                    <a:pt x="6355" y="10567"/>
                    <a:pt x="6500" y="10758"/>
                  </a:cubicBezTo>
                  <a:cubicBezTo>
                    <a:pt x="6654" y="10972"/>
                    <a:pt x="6830" y="11171"/>
                    <a:pt x="7029" y="11348"/>
                  </a:cubicBezTo>
                  <a:cubicBezTo>
                    <a:pt x="7427" y="11700"/>
                    <a:pt x="7894" y="11968"/>
                    <a:pt x="8399" y="12136"/>
                  </a:cubicBezTo>
                  <a:cubicBezTo>
                    <a:pt x="8614" y="12205"/>
                    <a:pt x="8836" y="12243"/>
                    <a:pt x="9065" y="12259"/>
                  </a:cubicBezTo>
                  <a:cubicBezTo>
                    <a:pt x="9119" y="12259"/>
                    <a:pt x="9165" y="12266"/>
                    <a:pt x="9218" y="12266"/>
                  </a:cubicBezTo>
                  <a:cubicBezTo>
                    <a:pt x="9808" y="12259"/>
                    <a:pt x="10382" y="12075"/>
                    <a:pt x="10857" y="11723"/>
                  </a:cubicBezTo>
                  <a:cubicBezTo>
                    <a:pt x="11132" y="11524"/>
                    <a:pt x="11377" y="11286"/>
                    <a:pt x="11592" y="11018"/>
                  </a:cubicBezTo>
                  <a:cubicBezTo>
                    <a:pt x="11699" y="11057"/>
                    <a:pt x="11814" y="11087"/>
                    <a:pt x="11936" y="11118"/>
                  </a:cubicBezTo>
                  <a:cubicBezTo>
                    <a:pt x="12388" y="11217"/>
                    <a:pt x="12855" y="11271"/>
                    <a:pt x="13322" y="11271"/>
                  </a:cubicBezTo>
                  <a:cubicBezTo>
                    <a:pt x="13590" y="11271"/>
                    <a:pt x="13858" y="11256"/>
                    <a:pt x="14126" y="11225"/>
                  </a:cubicBezTo>
                  <a:cubicBezTo>
                    <a:pt x="14876" y="11133"/>
                    <a:pt x="15611" y="10934"/>
                    <a:pt x="16300" y="10628"/>
                  </a:cubicBezTo>
                  <a:cubicBezTo>
                    <a:pt x="16966" y="10337"/>
                    <a:pt x="17564" y="9931"/>
                    <a:pt x="18084" y="9426"/>
                  </a:cubicBezTo>
                  <a:cubicBezTo>
                    <a:pt x="18582" y="8936"/>
                    <a:pt x="18949" y="8339"/>
                    <a:pt x="19156" y="7673"/>
                  </a:cubicBezTo>
                  <a:cubicBezTo>
                    <a:pt x="19263" y="7320"/>
                    <a:pt x="19317" y="6953"/>
                    <a:pt x="19317" y="6585"/>
                  </a:cubicBezTo>
                  <a:cubicBezTo>
                    <a:pt x="19317" y="6141"/>
                    <a:pt x="19233" y="5705"/>
                    <a:pt x="19057" y="5299"/>
                  </a:cubicBezTo>
                  <a:cubicBezTo>
                    <a:pt x="18896" y="4924"/>
                    <a:pt x="18666" y="4572"/>
                    <a:pt x="18375" y="4273"/>
                  </a:cubicBezTo>
                  <a:cubicBezTo>
                    <a:pt x="18084" y="3975"/>
                    <a:pt x="17747" y="3714"/>
                    <a:pt x="17380" y="3500"/>
                  </a:cubicBezTo>
                  <a:cubicBezTo>
                    <a:pt x="16997" y="3286"/>
                    <a:pt x="16599" y="3110"/>
                    <a:pt x="16185" y="2979"/>
                  </a:cubicBezTo>
                  <a:cubicBezTo>
                    <a:pt x="15764" y="2849"/>
                    <a:pt x="15336" y="2757"/>
                    <a:pt x="14899" y="2711"/>
                  </a:cubicBezTo>
                  <a:cubicBezTo>
                    <a:pt x="14784" y="2696"/>
                    <a:pt x="14670" y="2688"/>
                    <a:pt x="14555" y="2681"/>
                  </a:cubicBezTo>
                  <a:cubicBezTo>
                    <a:pt x="14363" y="2658"/>
                    <a:pt x="14172" y="2635"/>
                    <a:pt x="13965" y="2627"/>
                  </a:cubicBezTo>
                  <a:cubicBezTo>
                    <a:pt x="13958" y="2604"/>
                    <a:pt x="13950" y="2574"/>
                    <a:pt x="13942" y="2551"/>
                  </a:cubicBezTo>
                  <a:cubicBezTo>
                    <a:pt x="13751" y="2091"/>
                    <a:pt x="13475" y="1670"/>
                    <a:pt x="13123" y="1310"/>
                  </a:cubicBezTo>
                  <a:cubicBezTo>
                    <a:pt x="13337" y="1173"/>
                    <a:pt x="13552" y="1050"/>
                    <a:pt x="13789" y="951"/>
                  </a:cubicBezTo>
                  <a:lnTo>
                    <a:pt x="13812" y="943"/>
                  </a:lnTo>
                  <a:cubicBezTo>
                    <a:pt x="14210" y="774"/>
                    <a:pt x="14631" y="660"/>
                    <a:pt x="15060" y="598"/>
                  </a:cubicBezTo>
                  <a:cubicBezTo>
                    <a:pt x="15244" y="575"/>
                    <a:pt x="15428" y="568"/>
                    <a:pt x="15611" y="568"/>
                  </a:cubicBezTo>
                  <a:cubicBezTo>
                    <a:pt x="15764" y="568"/>
                    <a:pt x="15918" y="575"/>
                    <a:pt x="16063" y="591"/>
                  </a:cubicBezTo>
                  <a:cubicBezTo>
                    <a:pt x="16308" y="621"/>
                    <a:pt x="16545" y="690"/>
                    <a:pt x="16767" y="782"/>
                  </a:cubicBezTo>
                  <a:cubicBezTo>
                    <a:pt x="16928" y="851"/>
                    <a:pt x="17081" y="935"/>
                    <a:pt x="17227" y="1042"/>
                  </a:cubicBezTo>
                  <a:cubicBezTo>
                    <a:pt x="17319" y="1119"/>
                    <a:pt x="17410" y="1203"/>
                    <a:pt x="17495" y="1295"/>
                  </a:cubicBezTo>
                  <a:cubicBezTo>
                    <a:pt x="17525" y="1326"/>
                    <a:pt x="17564" y="1349"/>
                    <a:pt x="17610" y="1349"/>
                  </a:cubicBezTo>
                  <a:cubicBezTo>
                    <a:pt x="17755" y="1349"/>
                    <a:pt x="17824" y="1173"/>
                    <a:pt x="17724" y="1073"/>
                  </a:cubicBezTo>
                  <a:cubicBezTo>
                    <a:pt x="17579" y="912"/>
                    <a:pt x="17418" y="774"/>
                    <a:pt x="17242" y="660"/>
                  </a:cubicBezTo>
                  <a:cubicBezTo>
                    <a:pt x="17058" y="552"/>
                    <a:pt x="16867" y="461"/>
                    <a:pt x="16668" y="399"/>
                  </a:cubicBezTo>
                  <a:cubicBezTo>
                    <a:pt x="16461" y="330"/>
                    <a:pt x="16247" y="284"/>
                    <a:pt x="16032" y="261"/>
                  </a:cubicBezTo>
                  <a:cubicBezTo>
                    <a:pt x="15895" y="246"/>
                    <a:pt x="15757" y="239"/>
                    <a:pt x="15619" y="239"/>
                  </a:cubicBezTo>
                  <a:cubicBezTo>
                    <a:pt x="15535" y="239"/>
                    <a:pt x="15458" y="239"/>
                    <a:pt x="15374" y="246"/>
                  </a:cubicBezTo>
                  <a:cubicBezTo>
                    <a:pt x="14922" y="277"/>
                    <a:pt x="14470" y="361"/>
                    <a:pt x="14042" y="514"/>
                  </a:cubicBezTo>
                  <a:cubicBezTo>
                    <a:pt x="13628" y="644"/>
                    <a:pt x="13238" y="836"/>
                    <a:pt x="12878" y="1081"/>
                  </a:cubicBezTo>
                  <a:cubicBezTo>
                    <a:pt x="12618" y="851"/>
                    <a:pt x="12334" y="660"/>
                    <a:pt x="12028" y="506"/>
                  </a:cubicBezTo>
                  <a:cubicBezTo>
                    <a:pt x="11607" y="292"/>
                    <a:pt x="11163" y="147"/>
                    <a:pt x="10704" y="70"/>
                  </a:cubicBezTo>
                  <a:cubicBezTo>
                    <a:pt x="10459" y="24"/>
                    <a:pt x="10206" y="1"/>
                    <a:pt x="9953" y="1"/>
                  </a:cubicBezTo>
                  <a:lnTo>
                    <a:pt x="9961" y="1"/>
                  </a:lnTo>
                  <a:cubicBezTo>
                    <a:pt x="9936" y="1"/>
                    <a:pt x="9911" y="0"/>
                    <a:pt x="9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46"/>
          <p:cNvGrpSpPr/>
          <p:nvPr/>
        </p:nvGrpSpPr>
        <p:grpSpPr>
          <a:xfrm>
            <a:off x="768868" y="535798"/>
            <a:ext cx="1317273" cy="1269469"/>
            <a:chOff x="2965225" y="3819273"/>
            <a:chExt cx="987955" cy="952102"/>
          </a:xfrm>
        </p:grpSpPr>
        <p:sp>
          <p:nvSpPr>
            <p:cNvPr id="601" name="Google Shape;601;p46"/>
            <p:cNvSpPr/>
            <p:nvPr/>
          </p:nvSpPr>
          <p:spPr>
            <a:xfrm>
              <a:off x="3334797" y="3819273"/>
              <a:ext cx="493525" cy="809543"/>
            </a:xfrm>
            <a:custGeom>
              <a:avLst/>
              <a:gdLst/>
              <a:ahLst/>
              <a:cxnLst/>
              <a:rect l="l" t="t" r="r" b="b"/>
              <a:pathLst>
                <a:path w="15111" h="24787" extrusionOk="0">
                  <a:moveTo>
                    <a:pt x="271" y="1"/>
                  </a:moveTo>
                  <a:cubicBezTo>
                    <a:pt x="241" y="1"/>
                    <a:pt x="212" y="8"/>
                    <a:pt x="190" y="15"/>
                  </a:cubicBezTo>
                  <a:cubicBezTo>
                    <a:pt x="66" y="59"/>
                    <a:pt x="1" y="198"/>
                    <a:pt x="44" y="322"/>
                  </a:cubicBezTo>
                  <a:cubicBezTo>
                    <a:pt x="95" y="504"/>
                    <a:pt x="139" y="679"/>
                    <a:pt x="183" y="862"/>
                  </a:cubicBezTo>
                  <a:cubicBezTo>
                    <a:pt x="592" y="2686"/>
                    <a:pt x="650" y="4561"/>
                    <a:pt x="657" y="6319"/>
                  </a:cubicBezTo>
                  <a:cubicBezTo>
                    <a:pt x="657" y="6888"/>
                    <a:pt x="657" y="7465"/>
                    <a:pt x="643" y="8034"/>
                  </a:cubicBezTo>
                  <a:cubicBezTo>
                    <a:pt x="628" y="9289"/>
                    <a:pt x="621" y="10587"/>
                    <a:pt x="686" y="11857"/>
                  </a:cubicBezTo>
                  <a:cubicBezTo>
                    <a:pt x="796" y="13936"/>
                    <a:pt x="1131" y="15680"/>
                    <a:pt x="1715" y="17198"/>
                  </a:cubicBezTo>
                  <a:cubicBezTo>
                    <a:pt x="1992" y="17913"/>
                    <a:pt x="2343" y="18606"/>
                    <a:pt x="2773" y="19248"/>
                  </a:cubicBezTo>
                  <a:cubicBezTo>
                    <a:pt x="3174" y="19853"/>
                    <a:pt x="3641" y="20415"/>
                    <a:pt x="4167" y="20919"/>
                  </a:cubicBezTo>
                  <a:cubicBezTo>
                    <a:pt x="5137" y="21874"/>
                    <a:pt x="6334" y="22670"/>
                    <a:pt x="7734" y="23297"/>
                  </a:cubicBezTo>
                  <a:cubicBezTo>
                    <a:pt x="9084" y="23881"/>
                    <a:pt x="10500" y="24289"/>
                    <a:pt x="11959" y="24508"/>
                  </a:cubicBezTo>
                  <a:cubicBezTo>
                    <a:pt x="12302" y="24559"/>
                    <a:pt x="12667" y="24603"/>
                    <a:pt x="13061" y="24647"/>
                  </a:cubicBezTo>
                  <a:cubicBezTo>
                    <a:pt x="13075" y="24669"/>
                    <a:pt x="13097" y="24691"/>
                    <a:pt x="13119" y="24713"/>
                  </a:cubicBezTo>
                  <a:cubicBezTo>
                    <a:pt x="13178" y="24758"/>
                    <a:pt x="13249" y="24787"/>
                    <a:pt x="13321" y="24787"/>
                  </a:cubicBezTo>
                  <a:cubicBezTo>
                    <a:pt x="13329" y="24787"/>
                    <a:pt x="13337" y="24786"/>
                    <a:pt x="13345" y="24786"/>
                  </a:cubicBezTo>
                  <a:cubicBezTo>
                    <a:pt x="13455" y="24786"/>
                    <a:pt x="13549" y="24734"/>
                    <a:pt x="13622" y="24662"/>
                  </a:cubicBezTo>
                  <a:cubicBezTo>
                    <a:pt x="13878" y="24384"/>
                    <a:pt x="14089" y="24071"/>
                    <a:pt x="14264" y="23735"/>
                  </a:cubicBezTo>
                  <a:cubicBezTo>
                    <a:pt x="14432" y="23414"/>
                    <a:pt x="14578" y="23078"/>
                    <a:pt x="14688" y="22728"/>
                  </a:cubicBezTo>
                  <a:cubicBezTo>
                    <a:pt x="14914" y="21977"/>
                    <a:pt x="15045" y="21203"/>
                    <a:pt x="15082" y="20423"/>
                  </a:cubicBezTo>
                  <a:cubicBezTo>
                    <a:pt x="15111" y="19635"/>
                    <a:pt x="15074" y="18839"/>
                    <a:pt x="14965" y="18051"/>
                  </a:cubicBezTo>
                  <a:cubicBezTo>
                    <a:pt x="14855" y="17307"/>
                    <a:pt x="14695" y="16577"/>
                    <a:pt x="14469" y="15855"/>
                  </a:cubicBezTo>
                  <a:cubicBezTo>
                    <a:pt x="13520" y="12849"/>
                    <a:pt x="11368" y="10507"/>
                    <a:pt x="9610" y="8807"/>
                  </a:cubicBezTo>
                  <a:cubicBezTo>
                    <a:pt x="8544" y="7778"/>
                    <a:pt x="7406" y="6801"/>
                    <a:pt x="6297" y="5852"/>
                  </a:cubicBezTo>
                  <a:lnTo>
                    <a:pt x="6268" y="5823"/>
                  </a:lnTo>
                  <a:lnTo>
                    <a:pt x="6151" y="5721"/>
                  </a:lnTo>
                  <a:cubicBezTo>
                    <a:pt x="5086" y="4809"/>
                    <a:pt x="3984" y="3868"/>
                    <a:pt x="2963" y="2876"/>
                  </a:cubicBezTo>
                  <a:cubicBezTo>
                    <a:pt x="2583" y="2511"/>
                    <a:pt x="2255" y="2175"/>
                    <a:pt x="1949" y="1854"/>
                  </a:cubicBezTo>
                  <a:cubicBezTo>
                    <a:pt x="1693" y="1584"/>
                    <a:pt x="1438" y="1300"/>
                    <a:pt x="1190" y="1008"/>
                  </a:cubicBezTo>
                  <a:cubicBezTo>
                    <a:pt x="1066" y="855"/>
                    <a:pt x="942" y="709"/>
                    <a:pt x="818" y="555"/>
                  </a:cubicBezTo>
                  <a:lnTo>
                    <a:pt x="672" y="358"/>
                  </a:lnTo>
                  <a:cubicBezTo>
                    <a:pt x="606" y="271"/>
                    <a:pt x="541" y="183"/>
                    <a:pt x="468" y="103"/>
                  </a:cubicBezTo>
                  <a:cubicBezTo>
                    <a:pt x="416" y="37"/>
                    <a:pt x="35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2965225" y="4420955"/>
              <a:ext cx="590525" cy="304326"/>
            </a:xfrm>
            <a:custGeom>
              <a:avLst/>
              <a:gdLst/>
              <a:ahLst/>
              <a:cxnLst/>
              <a:rect l="l" t="t" r="r" b="b"/>
              <a:pathLst>
                <a:path w="18081" h="9318" extrusionOk="0">
                  <a:moveTo>
                    <a:pt x="256" y="0"/>
                  </a:moveTo>
                  <a:cubicBezTo>
                    <a:pt x="190" y="0"/>
                    <a:pt x="117" y="30"/>
                    <a:pt x="73" y="81"/>
                  </a:cubicBezTo>
                  <a:cubicBezTo>
                    <a:pt x="8" y="168"/>
                    <a:pt x="0" y="292"/>
                    <a:pt x="66" y="380"/>
                  </a:cubicBezTo>
                  <a:lnTo>
                    <a:pt x="110" y="431"/>
                  </a:lnTo>
                  <a:cubicBezTo>
                    <a:pt x="548" y="1022"/>
                    <a:pt x="1007" y="1635"/>
                    <a:pt x="1474" y="2218"/>
                  </a:cubicBezTo>
                  <a:cubicBezTo>
                    <a:pt x="1978" y="2831"/>
                    <a:pt x="2503" y="3430"/>
                    <a:pt x="3043" y="3999"/>
                  </a:cubicBezTo>
                  <a:cubicBezTo>
                    <a:pt x="4115" y="5137"/>
                    <a:pt x="5305" y="6158"/>
                    <a:pt x="6589" y="7034"/>
                  </a:cubicBezTo>
                  <a:cubicBezTo>
                    <a:pt x="7224" y="7464"/>
                    <a:pt x="7887" y="7844"/>
                    <a:pt x="8573" y="8172"/>
                  </a:cubicBezTo>
                  <a:cubicBezTo>
                    <a:pt x="9252" y="8493"/>
                    <a:pt x="9960" y="8756"/>
                    <a:pt x="10682" y="8953"/>
                  </a:cubicBezTo>
                  <a:cubicBezTo>
                    <a:pt x="11579" y="9193"/>
                    <a:pt x="12506" y="9317"/>
                    <a:pt x="13432" y="9317"/>
                  </a:cubicBezTo>
                  <a:cubicBezTo>
                    <a:pt x="14038" y="9310"/>
                    <a:pt x="14636" y="9259"/>
                    <a:pt x="15235" y="9157"/>
                  </a:cubicBezTo>
                  <a:cubicBezTo>
                    <a:pt x="16154" y="8996"/>
                    <a:pt x="17059" y="8726"/>
                    <a:pt x="17920" y="8354"/>
                  </a:cubicBezTo>
                  <a:cubicBezTo>
                    <a:pt x="18022" y="8311"/>
                    <a:pt x="18080" y="8194"/>
                    <a:pt x="18044" y="8084"/>
                  </a:cubicBezTo>
                  <a:cubicBezTo>
                    <a:pt x="18051" y="8033"/>
                    <a:pt x="18051" y="7982"/>
                    <a:pt x="18029" y="7931"/>
                  </a:cubicBezTo>
                  <a:cubicBezTo>
                    <a:pt x="17832" y="7552"/>
                    <a:pt x="17606" y="7172"/>
                    <a:pt x="17365" y="6815"/>
                  </a:cubicBezTo>
                  <a:cubicBezTo>
                    <a:pt x="17110" y="6443"/>
                    <a:pt x="16869" y="6107"/>
                    <a:pt x="16621" y="5801"/>
                  </a:cubicBezTo>
                  <a:cubicBezTo>
                    <a:pt x="16088" y="5137"/>
                    <a:pt x="15505" y="4509"/>
                    <a:pt x="14870" y="3933"/>
                  </a:cubicBezTo>
                  <a:cubicBezTo>
                    <a:pt x="14250" y="3378"/>
                    <a:pt x="13578" y="2875"/>
                    <a:pt x="12863" y="2445"/>
                  </a:cubicBezTo>
                  <a:cubicBezTo>
                    <a:pt x="12469" y="2196"/>
                    <a:pt x="12097" y="1985"/>
                    <a:pt x="11725" y="1803"/>
                  </a:cubicBezTo>
                  <a:cubicBezTo>
                    <a:pt x="11302" y="1591"/>
                    <a:pt x="10857" y="1409"/>
                    <a:pt x="10397" y="1270"/>
                  </a:cubicBezTo>
                  <a:cubicBezTo>
                    <a:pt x="9879" y="1102"/>
                    <a:pt x="9347" y="985"/>
                    <a:pt x="8814" y="905"/>
                  </a:cubicBezTo>
                  <a:cubicBezTo>
                    <a:pt x="8289" y="825"/>
                    <a:pt x="7763" y="781"/>
                    <a:pt x="7238" y="759"/>
                  </a:cubicBezTo>
                  <a:cubicBezTo>
                    <a:pt x="6654" y="730"/>
                    <a:pt x="6071" y="723"/>
                    <a:pt x="5502" y="715"/>
                  </a:cubicBezTo>
                  <a:cubicBezTo>
                    <a:pt x="5042" y="708"/>
                    <a:pt x="4597" y="701"/>
                    <a:pt x="4145" y="686"/>
                  </a:cubicBezTo>
                  <a:lnTo>
                    <a:pt x="4086" y="686"/>
                  </a:lnTo>
                  <a:cubicBezTo>
                    <a:pt x="2839" y="628"/>
                    <a:pt x="1890" y="497"/>
                    <a:pt x="1022" y="241"/>
                  </a:cubicBezTo>
                  <a:cubicBezTo>
                    <a:pt x="839" y="190"/>
                    <a:pt x="686" y="132"/>
                    <a:pt x="526" y="73"/>
                  </a:cubicBezTo>
                  <a:lnTo>
                    <a:pt x="365" y="15"/>
                  </a:lnTo>
                  <a:cubicBezTo>
                    <a:pt x="329" y="8"/>
                    <a:pt x="292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3393943" y="3932470"/>
              <a:ext cx="559237" cy="838905"/>
            </a:xfrm>
            <a:custGeom>
              <a:avLst/>
              <a:gdLst/>
              <a:ahLst/>
              <a:cxnLst/>
              <a:rect l="l" t="t" r="r" b="b"/>
              <a:pathLst>
                <a:path w="17123" h="25686" extrusionOk="0">
                  <a:moveTo>
                    <a:pt x="151" y="0"/>
                  </a:moveTo>
                  <a:cubicBezTo>
                    <a:pt x="61" y="0"/>
                    <a:pt x="1" y="105"/>
                    <a:pt x="50" y="183"/>
                  </a:cubicBezTo>
                  <a:lnTo>
                    <a:pt x="50" y="176"/>
                  </a:lnTo>
                  <a:cubicBezTo>
                    <a:pt x="583" y="1066"/>
                    <a:pt x="1079" y="1985"/>
                    <a:pt x="1524" y="2926"/>
                  </a:cubicBezTo>
                  <a:cubicBezTo>
                    <a:pt x="1969" y="3853"/>
                    <a:pt x="2378" y="4801"/>
                    <a:pt x="2772" y="5750"/>
                  </a:cubicBezTo>
                  <a:cubicBezTo>
                    <a:pt x="3107" y="6582"/>
                    <a:pt x="3435" y="7413"/>
                    <a:pt x="3756" y="8252"/>
                  </a:cubicBezTo>
                  <a:cubicBezTo>
                    <a:pt x="3910" y="8661"/>
                    <a:pt x="4070" y="9062"/>
                    <a:pt x="4231" y="9471"/>
                  </a:cubicBezTo>
                  <a:cubicBezTo>
                    <a:pt x="4406" y="9909"/>
                    <a:pt x="4581" y="10346"/>
                    <a:pt x="4763" y="10777"/>
                  </a:cubicBezTo>
                  <a:lnTo>
                    <a:pt x="4720" y="10682"/>
                  </a:lnTo>
                  <a:lnTo>
                    <a:pt x="4720" y="10682"/>
                  </a:lnTo>
                  <a:cubicBezTo>
                    <a:pt x="5135" y="11703"/>
                    <a:pt x="5573" y="12718"/>
                    <a:pt x="6055" y="13717"/>
                  </a:cubicBezTo>
                  <a:cubicBezTo>
                    <a:pt x="6493" y="14629"/>
                    <a:pt x="6989" y="15526"/>
                    <a:pt x="7514" y="16395"/>
                  </a:cubicBezTo>
                  <a:cubicBezTo>
                    <a:pt x="8025" y="17248"/>
                    <a:pt x="8572" y="18066"/>
                    <a:pt x="9163" y="18868"/>
                  </a:cubicBezTo>
                  <a:cubicBezTo>
                    <a:pt x="9761" y="19700"/>
                    <a:pt x="10410" y="20495"/>
                    <a:pt x="11096" y="21261"/>
                  </a:cubicBezTo>
                  <a:cubicBezTo>
                    <a:pt x="11833" y="22064"/>
                    <a:pt x="12621" y="22823"/>
                    <a:pt x="13453" y="23530"/>
                  </a:cubicBezTo>
                  <a:cubicBezTo>
                    <a:pt x="13905" y="23924"/>
                    <a:pt x="14365" y="24296"/>
                    <a:pt x="14846" y="24661"/>
                  </a:cubicBezTo>
                  <a:cubicBezTo>
                    <a:pt x="15292" y="25004"/>
                    <a:pt x="15758" y="25325"/>
                    <a:pt x="16240" y="25610"/>
                  </a:cubicBezTo>
                  <a:cubicBezTo>
                    <a:pt x="16331" y="25661"/>
                    <a:pt x="16431" y="25686"/>
                    <a:pt x="16531" y="25686"/>
                  </a:cubicBezTo>
                  <a:cubicBezTo>
                    <a:pt x="16686" y="25686"/>
                    <a:pt x="16840" y="25626"/>
                    <a:pt x="16955" y="25515"/>
                  </a:cubicBezTo>
                  <a:cubicBezTo>
                    <a:pt x="17064" y="25405"/>
                    <a:pt x="17123" y="25252"/>
                    <a:pt x="17123" y="25099"/>
                  </a:cubicBezTo>
                  <a:cubicBezTo>
                    <a:pt x="17123" y="24946"/>
                    <a:pt x="17064" y="24785"/>
                    <a:pt x="16948" y="24676"/>
                  </a:cubicBezTo>
                  <a:cubicBezTo>
                    <a:pt x="16627" y="24406"/>
                    <a:pt x="16298" y="24136"/>
                    <a:pt x="15970" y="23873"/>
                  </a:cubicBezTo>
                  <a:cubicBezTo>
                    <a:pt x="15627" y="23596"/>
                    <a:pt x="15292" y="23311"/>
                    <a:pt x="14956" y="23027"/>
                  </a:cubicBezTo>
                  <a:cubicBezTo>
                    <a:pt x="14307" y="22465"/>
                    <a:pt x="13679" y="21889"/>
                    <a:pt x="13074" y="21283"/>
                  </a:cubicBezTo>
                  <a:cubicBezTo>
                    <a:pt x="11870" y="20094"/>
                    <a:pt x="10739" y="18824"/>
                    <a:pt x="9703" y="17489"/>
                  </a:cubicBezTo>
                  <a:cubicBezTo>
                    <a:pt x="9119" y="16723"/>
                    <a:pt x="8565" y="15935"/>
                    <a:pt x="8047" y="15118"/>
                  </a:cubicBezTo>
                  <a:cubicBezTo>
                    <a:pt x="7492" y="14242"/>
                    <a:pt x="6974" y="13338"/>
                    <a:pt x="6485" y="12418"/>
                  </a:cubicBezTo>
                  <a:cubicBezTo>
                    <a:pt x="5974" y="11463"/>
                    <a:pt x="5493" y="10485"/>
                    <a:pt x="5026" y="9500"/>
                  </a:cubicBezTo>
                  <a:cubicBezTo>
                    <a:pt x="4793" y="9011"/>
                    <a:pt x="4566" y="8508"/>
                    <a:pt x="4333" y="8019"/>
                  </a:cubicBezTo>
                  <a:cubicBezTo>
                    <a:pt x="4092" y="7523"/>
                    <a:pt x="3866" y="7027"/>
                    <a:pt x="3632" y="6530"/>
                  </a:cubicBezTo>
                  <a:cubicBezTo>
                    <a:pt x="3114" y="5429"/>
                    <a:pt x="2596" y="4320"/>
                    <a:pt x="2042" y="3233"/>
                  </a:cubicBezTo>
                  <a:cubicBezTo>
                    <a:pt x="1495" y="2146"/>
                    <a:pt x="896" y="1095"/>
                    <a:pt x="262" y="59"/>
                  </a:cubicBezTo>
                  <a:cubicBezTo>
                    <a:pt x="240" y="22"/>
                    <a:pt x="203" y="1"/>
                    <a:pt x="160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3038382" y="4469323"/>
              <a:ext cx="642030" cy="291001"/>
            </a:xfrm>
            <a:custGeom>
              <a:avLst/>
              <a:gdLst/>
              <a:ahLst/>
              <a:cxnLst/>
              <a:rect l="l" t="t" r="r" b="b"/>
              <a:pathLst>
                <a:path w="19658" h="8910" extrusionOk="0">
                  <a:moveTo>
                    <a:pt x="146" y="0"/>
                  </a:moveTo>
                  <a:cubicBezTo>
                    <a:pt x="88" y="0"/>
                    <a:pt x="37" y="44"/>
                    <a:pt x="15" y="103"/>
                  </a:cubicBezTo>
                  <a:cubicBezTo>
                    <a:pt x="0" y="176"/>
                    <a:pt x="44" y="249"/>
                    <a:pt x="117" y="270"/>
                  </a:cubicBezTo>
                  <a:cubicBezTo>
                    <a:pt x="1051" y="621"/>
                    <a:pt x="1985" y="978"/>
                    <a:pt x="2919" y="1343"/>
                  </a:cubicBezTo>
                  <a:cubicBezTo>
                    <a:pt x="3889" y="1715"/>
                    <a:pt x="4859" y="2094"/>
                    <a:pt x="5823" y="2488"/>
                  </a:cubicBezTo>
                  <a:lnTo>
                    <a:pt x="5808" y="2488"/>
                  </a:lnTo>
                  <a:cubicBezTo>
                    <a:pt x="6195" y="2649"/>
                    <a:pt x="6589" y="2802"/>
                    <a:pt x="6975" y="2963"/>
                  </a:cubicBezTo>
                  <a:cubicBezTo>
                    <a:pt x="7471" y="3167"/>
                    <a:pt x="7968" y="3379"/>
                    <a:pt x="8456" y="3605"/>
                  </a:cubicBezTo>
                  <a:cubicBezTo>
                    <a:pt x="8945" y="3824"/>
                    <a:pt x="9449" y="4035"/>
                    <a:pt x="9952" y="4254"/>
                  </a:cubicBezTo>
                  <a:cubicBezTo>
                    <a:pt x="10937" y="4699"/>
                    <a:pt x="11922" y="5151"/>
                    <a:pt x="12892" y="5633"/>
                  </a:cubicBezTo>
                  <a:cubicBezTo>
                    <a:pt x="13863" y="6115"/>
                    <a:pt x="14811" y="6611"/>
                    <a:pt x="15752" y="7129"/>
                  </a:cubicBezTo>
                  <a:cubicBezTo>
                    <a:pt x="16227" y="7384"/>
                    <a:pt x="16686" y="7647"/>
                    <a:pt x="17146" y="7917"/>
                  </a:cubicBezTo>
                  <a:cubicBezTo>
                    <a:pt x="17606" y="8194"/>
                    <a:pt x="18058" y="8471"/>
                    <a:pt x="18510" y="8741"/>
                  </a:cubicBezTo>
                  <a:cubicBezTo>
                    <a:pt x="18561" y="8770"/>
                    <a:pt x="18620" y="8800"/>
                    <a:pt x="18678" y="8829"/>
                  </a:cubicBezTo>
                  <a:cubicBezTo>
                    <a:pt x="18776" y="8885"/>
                    <a:pt x="18878" y="8910"/>
                    <a:pt x="18976" y="8910"/>
                  </a:cubicBezTo>
                  <a:cubicBezTo>
                    <a:pt x="19340" y="8910"/>
                    <a:pt x="19657" y="8565"/>
                    <a:pt x="19554" y="8157"/>
                  </a:cubicBezTo>
                  <a:cubicBezTo>
                    <a:pt x="19532" y="8106"/>
                    <a:pt x="19517" y="8063"/>
                    <a:pt x="19495" y="8012"/>
                  </a:cubicBezTo>
                  <a:cubicBezTo>
                    <a:pt x="19444" y="7917"/>
                    <a:pt x="19364" y="7836"/>
                    <a:pt x="19269" y="7785"/>
                  </a:cubicBezTo>
                  <a:cubicBezTo>
                    <a:pt x="18846" y="7479"/>
                    <a:pt x="18386" y="7209"/>
                    <a:pt x="17927" y="6939"/>
                  </a:cubicBezTo>
                  <a:cubicBezTo>
                    <a:pt x="17467" y="6669"/>
                    <a:pt x="17000" y="6414"/>
                    <a:pt x="16526" y="6166"/>
                  </a:cubicBezTo>
                  <a:cubicBezTo>
                    <a:pt x="16052" y="5918"/>
                    <a:pt x="15570" y="5677"/>
                    <a:pt x="15081" y="5443"/>
                  </a:cubicBezTo>
                  <a:cubicBezTo>
                    <a:pt x="14600" y="5217"/>
                    <a:pt x="14096" y="5006"/>
                    <a:pt x="13593" y="4787"/>
                  </a:cubicBezTo>
                  <a:cubicBezTo>
                    <a:pt x="13075" y="4568"/>
                    <a:pt x="12557" y="4356"/>
                    <a:pt x="12032" y="4152"/>
                  </a:cubicBezTo>
                  <a:cubicBezTo>
                    <a:pt x="11528" y="3948"/>
                    <a:pt x="11025" y="3751"/>
                    <a:pt x="10514" y="3568"/>
                  </a:cubicBezTo>
                  <a:cubicBezTo>
                    <a:pt x="10003" y="3386"/>
                    <a:pt x="9492" y="3196"/>
                    <a:pt x="8982" y="3014"/>
                  </a:cubicBezTo>
                  <a:cubicBezTo>
                    <a:pt x="8734" y="2933"/>
                    <a:pt x="8478" y="2853"/>
                    <a:pt x="8238" y="2773"/>
                  </a:cubicBezTo>
                  <a:lnTo>
                    <a:pt x="7428" y="2503"/>
                  </a:lnTo>
                  <a:lnTo>
                    <a:pt x="5647" y="1905"/>
                  </a:lnTo>
                  <a:cubicBezTo>
                    <a:pt x="5027" y="1700"/>
                    <a:pt x="4414" y="1496"/>
                    <a:pt x="3802" y="1292"/>
                  </a:cubicBezTo>
                  <a:cubicBezTo>
                    <a:pt x="3189" y="1088"/>
                    <a:pt x="2583" y="869"/>
                    <a:pt x="1978" y="657"/>
                  </a:cubicBezTo>
                  <a:cubicBezTo>
                    <a:pt x="1372" y="446"/>
                    <a:pt x="781" y="234"/>
                    <a:pt x="183" y="8"/>
                  </a:cubicBezTo>
                  <a:cubicBezTo>
                    <a:pt x="175" y="0"/>
                    <a:pt x="161" y="0"/>
                    <a:pt x="146" y="0"/>
                  </a:cubicBezTo>
                  <a:close/>
                </a:path>
              </a:pathLst>
            </a:custGeom>
            <a:solidFill>
              <a:srgbClr val="191919">
                <a:alpha val="11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Picture 20">
            <a:extLst>
              <a:ext uri="{FF2B5EF4-FFF2-40B4-BE49-F238E27FC236}">
                <a16:creationId xmlns:a16="http://schemas.microsoft.com/office/drawing/2014/main" xmlns="" id="{5BB5FE35-7498-14FD-A561-5AE11DC1B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26214" y="2534740"/>
            <a:ext cx="3167689" cy="37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55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454E7F2A-EB02-A710-93E0-E29391A39873}"/>
              </a:ext>
            </a:extLst>
          </p:cNvPr>
          <p:cNvSpPr/>
          <p:nvPr/>
        </p:nvSpPr>
        <p:spPr>
          <a:xfrm>
            <a:off x="160256" y="65987"/>
            <a:ext cx="11858919" cy="4784309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0661" y="1097280"/>
            <a:ext cx="10389704" cy="501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  <a:p>
            <a:pPr algn="just">
              <a:lnSpc>
                <a:spcPct val="115000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Trao đổi theo cặp với bạn cùng bàn những nội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1, 2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đã chuẩn bị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phụ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Winterstory-EricChiryoku_6q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1559" y="5519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6981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TIẾT 94, 95 TỔNG KẾT PHẦN VĂN HỌC</Template>
  <TotalTime>9636</TotalTime>
  <Words>2242</Words>
  <Application>Microsoft Office PowerPoint</Application>
  <PresentationFormat>Custom</PresentationFormat>
  <Paragraphs>263</Paragraphs>
  <Slides>43</Slides>
  <Notes>10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1_Office Theme</vt:lpstr>
      <vt:lpstr>2_Office Theme</vt:lpstr>
      <vt:lpstr> CHÀO MỪNG QUÝ THẦY, CÔ GIÁO VỀ  DỰ GIỜ, THĂM LỚP 10a11!                                  GV: Trần Diệp Oanh</vt:lpstr>
      <vt:lpstr>PowerPoint Presentation</vt:lpstr>
      <vt:lpstr>Về kiến thức</vt:lpstr>
      <vt:lpstr>1.KHỞI ĐỘNG</vt:lpstr>
      <vt:lpstr>PowerPoint Presentation</vt:lpstr>
      <vt:lpstr>PowerPoint Presentation</vt:lpstr>
      <vt:lpstr>I.ĐỌC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II.VIẾT NÓI-NGHE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-Giao cảm với thiên nhiên: thể hiện, bộc lộ cảm xúc trước thiên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235</cp:revision>
  <cp:lastPrinted>2022-11-03T14:47:36Z</cp:lastPrinted>
  <dcterms:created xsi:type="dcterms:W3CDTF">2022-01-11T05:36:27Z</dcterms:created>
  <dcterms:modified xsi:type="dcterms:W3CDTF">2026-01-12T10:07:14Z</dcterms:modified>
</cp:coreProperties>
</file>