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Paytone One" panose="020B0604020202020204" charset="0"/>
      <p:regular r:id="rId18"/>
    </p:embeddedFont>
    <p:embeddedFont>
      <p:font typeface="Asap" panose="020B0604020202020204" charset="0"/>
      <p:regular r:id="rId19"/>
    </p:embeddedFont>
    <p:embeddedFont>
      <p:font typeface="Asap Bold" panose="020B0604020202020204" charset="0"/>
      <p:regular r:id="rId20"/>
    </p:embeddedFont>
    <p:embeddedFont>
      <p:font typeface="DejaVu Serif" panose="020B0604020202020204" charset="0"/>
      <p:regular r:id="rId21"/>
    </p:embeddedFont>
    <p:embeddedFont>
      <p:font typeface="DejaVu Serif Bold" panose="020B0604020202020204" charset="0"/>
      <p:regular r:id="rId22"/>
    </p:embeddedFont>
    <p:embeddedFont>
      <p:font typeface="Asap Condensed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rancois One" panose="020B0604020202020204" charset="0"/>
      <p:regular r:id="rId28"/>
    </p:embeddedFont>
    <p:embeddedFont>
      <p:font typeface="Asap Condensed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3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svg"/><Relationship Id="rId18" Type="http://schemas.openxmlformats.org/officeDocument/2006/relationships/image" Target="../media/image15.png"/><Relationship Id="rId3" Type="http://schemas.openxmlformats.org/officeDocument/2006/relationships/image" Target="../media/image21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1.png"/><Relationship Id="rId16" Type="http://schemas.openxmlformats.org/officeDocument/2006/relationships/image" Target="../media/image6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5" Type="http://schemas.openxmlformats.org/officeDocument/2006/relationships/image" Target="../media/image10.svg"/><Relationship Id="rId10" Type="http://schemas.openxmlformats.org/officeDocument/2006/relationships/image" Target="../media/image14.png"/><Relationship Id="rId19" Type="http://schemas.openxmlformats.org/officeDocument/2006/relationships/image" Target="../media/image29.svg"/><Relationship Id="rId4" Type="http://schemas.openxmlformats.org/officeDocument/2006/relationships/image" Target="../media/image12.png"/><Relationship Id="rId9" Type="http://schemas.openxmlformats.org/officeDocument/2006/relationships/image" Target="../media/image25.svg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svg"/><Relationship Id="rId18" Type="http://schemas.openxmlformats.org/officeDocument/2006/relationships/image" Target="../media/image15.png"/><Relationship Id="rId3" Type="http://schemas.openxmlformats.org/officeDocument/2006/relationships/image" Target="../media/image21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1.png"/><Relationship Id="rId16" Type="http://schemas.openxmlformats.org/officeDocument/2006/relationships/image" Target="../media/image6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5" Type="http://schemas.openxmlformats.org/officeDocument/2006/relationships/image" Target="../media/image10.svg"/><Relationship Id="rId10" Type="http://schemas.openxmlformats.org/officeDocument/2006/relationships/image" Target="../media/image14.png"/><Relationship Id="rId19" Type="http://schemas.openxmlformats.org/officeDocument/2006/relationships/image" Target="../media/image29.svg"/><Relationship Id="rId4" Type="http://schemas.openxmlformats.org/officeDocument/2006/relationships/image" Target="../media/image12.png"/><Relationship Id="rId9" Type="http://schemas.openxmlformats.org/officeDocument/2006/relationships/image" Target="../media/image25.sv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svg"/><Relationship Id="rId18" Type="http://schemas.openxmlformats.org/officeDocument/2006/relationships/image" Target="../media/image15.png"/><Relationship Id="rId3" Type="http://schemas.openxmlformats.org/officeDocument/2006/relationships/image" Target="../media/image21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1.png"/><Relationship Id="rId16" Type="http://schemas.openxmlformats.org/officeDocument/2006/relationships/image" Target="../media/image6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5" Type="http://schemas.openxmlformats.org/officeDocument/2006/relationships/image" Target="../media/image10.svg"/><Relationship Id="rId10" Type="http://schemas.openxmlformats.org/officeDocument/2006/relationships/image" Target="../media/image14.png"/><Relationship Id="rId19" Type="http://schemas.openxmlformats.org/officeDocument/2006/relationships/image" Target="../media/image29.svg"/><Relationship Id="rId4" Type="http://schemas.openxmlformats.org/officeDocument/2006/relationships/image" Target="../media/image12.png"/><Relationship Id="rId9" Type="http://schemas.openxmlformats.org/officeDocument/2006/relationships/image" Target="../media/image25.sv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405352" y="980104"/>
            <a:ext cx="12822986" cy="1201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19"/>
              </a:lnSpc>
            </a:pPr>
            <a:r>
              <a:rPr lang="en-US" sz="7399" spc="273">
                <a:solidFill>
                  <a:srgbClr val="302F2F"/>
                </a:solidFill>
                <a:latin typeface="Francois One"/>
                <a:ea typeface="Francois One"/>
                <a:cs typeface="Francois One"/>
                <a:sym typeface="Francois One"/>
              </a:rPr>
              <a:t>ĐỌC KẾT NỐI CHỦ ĐIỂM :</a:t>
            </a:r>
          </a:p>
        </p:txBody>
      </p:sp>
      <p:sp>
        <p:nvSpPr>
          <p:cNvPr id="3" name="Freeform 3"/>
          <p:cNvSpPr/>
          <p:nvPr/>
        </p:nvSpPr>
        <p:spPr>
          <a:xfrm>
            <a:off x="11833862" y="193320"/>
            <a:ext cx="7159160" cy="10817412"/>
          </a:xfrm>
          <a:custGeom>
            <a:avLst/>
            <a:gdLst/>
            <a:ahLst/>
            <a:cxnLst/>
            <a:rect l="l" t="t" r="r" b="b"/>
            <a:pathLst>
              <a:path w="7159160" h="10817412">
                <a:moveTo>
                  <a:pt x="0" y="0"/>
                </a:moveTo>
                <a:lnTo>
                  <a:pt x="7159160" y="0"/>
                </a:lnTo>
                <a:lnTo>
                  <a:pt x="7159160" y="10817413"/>
                </a:lnTo>
                <a:lnTo>
                  <a:pt x="0" y="108174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5413442" y="8270878"/>
            <a:ext cx="1845858" cy="1808941"/>
          </a:xfrm>
          <a:custGeom>
            <a:avLst/>
            <a:gdLst/>
            <a:ahLst/>
            <a:cxnLst/>
            <a:rect l="l" t="t" r="r" b="b"/>
            <a:pathLst>
              <a:path w="1845858" h="1808941">
                <a:moveTo>
                  <a:pt x="0" y="0"/>
                </a:moveTo>
                <a:lnTo>
                  <a:pt x="1845858" y="0"/>
                </a:lnTo>
                <a:lnTo>
                  <a:pt x="1845858" y="1808941"/>
                </a:lnTo>
                <a:lnTo>
                  <a:pt x="0" y="1808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62129" y="4981262"/>
            <a:ext cx="6668270" cy="4910272"/>
          </a:xfrm>
          <a:custGeom>
            <a:avLst/>
            <a:gdLst/>
            <a:ahLst/>
            <a:cxnLst/>
            <a:rect l="l" t="t" r="r" b="b"/>
            <a:pathLst>
              <a:path w="6668270" h="4910272">
                <a:moveTo>
                  <a:pt x="0" y="0"/>
                </a:moveTo>
                <a:lnTo>
                  <a:pt x="6668270" y="0"/>
                </a:lnTo>
                <a:lnTo>
                  <a:pt x="6668270" y="4910272"/>
                </a:lnTo>
                <a:lnTo>
                  <a:pt x="0" y="4910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04" y="5683360"/>
            <a:ext cx="1981091" cy="1941469"/>
          </a:xfrm>
          <a:custGeom>
            <a:avLst/>
            <a:gdLst/>
            <a:ahLst/>
            <a:cxnLst/>
            <a:rect l="l" t="t" r="r" b="b"/>
            <a:pathLst>
              <a:path w="1981091" h="1941469">
                <a:moveTo>
                  <a:pt x="0" y="0"/>
                </a:moveTo>
                <a:lnTo>
                  <a:pt x="1981091" y="0"/>
                </a:lnTo>
                <a:lnTo>
                  <a:pt x="1981091" y="1941468"/>
                </a:lnTo>
                <a:lnTo>
                  <a:pt x="0" y="194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78017" y="6518099"/>
            <a:ext cx="2073248" cy="2031783"/>
          </a:xfrm>
          <a:custGeom>
            <a:avLst/>
            <a:gdLst/>
            <a:ahLst/>
            <a:cxnLst/>
            <a:rect l="l" t="t" r="r" b="b"/>
            <a:pathLst>
              <a:path w="2073248" h="2031783">
                <a:moveTo>
                  <a:pt x="0" y="0"/>
                </a:moveTo>
                <a:lnTo>
                  <a:pt x="2073248" y="0"/>
                </a:lnTo>
                <a:lnTo>
                  <a:pt x="2073248" y="2031783"/>
                </a:lnTo>
                <a:lnTo>
                  <a:pt x="0" y="2031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071084" y="7779300"/>
            <a:ext cx="1629356" cy="420670"/>
          </a:xfrm>
          <a:custGeom>
            <a:avLst/>
            <a:gdLst/>
            <a:ahLst/>
            <a:cxnLst/>
            <a:rect l="l" t="t" r="r" b="b"/>
            <a:pathLst>
              <a:path w="1629356" h="420670">
                <a:moveTo>
                  <a:pt x="0" y="0"/>
                </a:moveTo>
                <a:lnTo>
                  <a:pt x="1629356" y="0"/>
                </a:lnTo>
                <a:lnTo>
                  <a:pt x="1629356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89785" y="9532494"/>
            <a:ext cx="1629356" cy="420670"/>
          </a:xfrm>
          <a:custGeom>
            <a:avLst/>
            <a:gdLst/>
            <a:ahLst/>
            <a:cxnLst/>
            <a:rect l="l" t="t" r="r" b="b"/>
            <a:pathLst>
              <a:path w="1629356" h="420670">
                <a:moveTo>
                  <a:pt x="0" y="0"/>
                </a:moveTo>
                <a:lnTo>
                  <a:pt x="1629355" y="0"/>
                </a:lnTo>
                <a:lnTo>
                  <a:pt x="1629355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65565" y="7004006"/>
            <a:ext cx="1334239" cy="1195963"/>
          </a:xfrm>
          <a:custGeom>
            <a:avLst/>
            <a:gdLst/>
            <a:ahLst/>
            <a:cxnLst/>
            <a:rect l="l" t="t" r="r" b="b"/>
            <a:pathLst>
              <a:path w="1334239" h="1195963">
                <a:moveTo>
                  <a:pt x="0" y="0"/>
                </a:moveTo>
                <a:lnTo>
                  <a:pt x="1334239" y="0"/>
                </a:lnTo>
                <a:lnTo>
                  <a:pt x="1334239" y="1195964"/>
                </a:lnTo>
                <a:lnTo>
                  <a:pt x="0" y="1195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04462" y="8377187"/>
            <a:ext cx="682498" cy="977536"/>
          </a:xfrm>
          <a:custGeom>
            <a:avLst/>
            <a:gdLst/>
            <a:ahLst/>
            <a:cxnLst/>
            <a:rect l="l" t="t" r="r" b="b"/>
            <a:pathLst>
              <a:path w="682498" h="977536">
                <a:moveTo>
                  <a:pt x="0" y="0"/>
                </a:moveTo>
                <a:lnTo>
                  <a:pt x="682498" y="0"/>
                </a:lnTo>
                <a:lnTo>
                  <a:pt x="682498" y="977536"/>
                </a:lnTo>
                <a:lnTo>
                  <a:pt x="0" y="977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4886960" y="8483844"/>
            <a:ext cx="608032" cy="870879"/>
          </a:xfrm>
          <a:custGeom>
            <a:avLst/>
            <a:gdLst/>
            <a:ahLst/>
            <a:cxnLst/>
            <a:rect l="l" t="t" r="r" b="b"/>
            <a:pathLst>
              <a:path w="608032" h="870879">
                <a:moveTo>
                  <a:pt x="0" y="0"/>
                </a:moveTo>
                <a:lnTo>
                  <a:pt x="608033" y="0"/>
                </a:lnTo>
                <a:lnTo>
                  <a:pt x="608033" y="870879"/>
                </a:lnTo>
                <a:lnTo>
                  <a:pt x="0" y="870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3" name="Group 13"/>
          <p:cNvGrpSpPr/>
          <p:nvPr/>
        </p:nvGrpSpPr>
        <p:grpSpPr>
          <a:xfrm>
            <a:off x="1892893" y="3041574"/>
            <a:ext cx="13602100" cy="1943472"/>
            <a:chOff x="0" y="0"/>
            <a:chExt cx="18136133" cy="259129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8136133" cy="2591296"/>
              <a:chOff x="0" y="0"/>
              <a:chExt cx="17140982" cy="244910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10795" y="-1905"/>
                <a:ext cx="17151651" cy="2450887"/>
              </a:xfrm>
              <a:custGeom>
                <a:avLst/>
                <a:gdLst/>
                <a:ahLst/>
                <a:cxnLst/>
                <a:rect l="l" t="t" r="r" b="b"/>
                <a:pathLst>
                  <a:path w="17151651" h="2450887">
                    <a:moveTo>
                      <a:pt x="17135522" y="186309"/>
                    </a:moveTo>
                    <a:cubicBezTo>
                      <a:pt x="17135140" y="125349"/>
                      <a:pt x="17144538" y="8509"/>
                      <a:pt x="17144538" y="8509"/>
                    </a:cubicBezTo>
                    <a:lnTo>
                      <a:pt x="16999631" y="6223"/>
                    </a:lnTo>
                    <a:lnTo>
                      <a:pt x="16794146" y="16002"/>
                    </a:lnTo>
                    <a:cubicBezTo>
                      <a:pt x="16794146" y="16002"/>
                      <a:pt x="16460517" y="0"/>
                      <a:pt x="16428639" y="14986"/>
                    </a:cubicBezTo>
                    <a:cubicBezTo>
                      <a:pt x="16396635" y="29972"/>
                      <a:pt x="16330723" y="6223"/>
                      <a:pt x="16330723" y="6223"/>
                    </a:cubicBezTo>
                    <a:lnTo>
                      <a:pt x="931164" y="4318"/>
                    </a:lnTo>
                    <a:lnTo>
                      <a:pt x="640207" y="3556"/>
                    </a:lnTo>
                    <a:lnTo>
                      <a:pt x="413258" y="11430"/>
                    </a:lnTo>
                    <a:lnTo>
                      <a:pt x="149479" y="10668"/>
                    </a:lnTo>
                    <a:lnTo>
                      <a:pt x="49403" y="1905"/>
                    </a:lnTo>
                    <a:cubicBezTo>
                      <a:pt x="33528" y="1905"/>
                      <a:pt x="20701" y="14605"/>
                      <a:pt x="20701" y="30480"/>
                    </a:cubicBezTo>
                    <a:lnTo>
                      <a:pt x="36957" y="275590"/>
                    </a:lnTo>
                    <a:lnTo>
                      <a:pt x="19177" y="546989"/>
                    </a:lnTo>
                    <a:lnTo>
                      <a:pt x="17018" y="1805219"/>
                    </a:lnTo>
                    <a:lnTo>
                      <a:pt x="25019" y="1984035"/>
                    </a:lnTo>
                    <a:cubicBezTo>
                      <a:pt x="25019" y="1984035"/>
                      <a:pt x="0" y="2025183"/>
                      <a:pt x="16002" y="2185203"/>
                    </a:cubicBezTo>
                    <a:cubicBezTo>
                      <a:pt x="32004" y="2345223"/>
                      <a:pt x="49276" y="2440473"/>
                      <a:pt x="49276" y="2440473"/>
                    </a:cubicBezTo>
                    <a:lnTo>
                      <a:pt x="132842" y="2440727"/>
                    </a:lnTo>
                    <a:lnTo>
                      <a:pt x="305562" y="2424217"/>
                    </a:lnTo>
                    <a:lnTo>
                      <a:pt x="532511" y="2441743"/>
                    </a:lnTo>
                    <a:lnTo>
                      <a:pt x="771144" y="2450887"/>
                    </a:lnTo>
                    <a:lnTo>
                      <a:pt x="906526" y="2425741"/>
                    </a:lnTo>
                    <a:lnTo>
                      <a:pt x="1008761" y="2443013"/>
                    </a:lnTo>
                    <a:lnTo>
                      <a:pt x="16395493" y="2444918"/>
                    </a:lnTo>
                    <a:lnTo>
                      <a:pt x="16638444" y="2445553"/>
                    </a:lnTo>
                    <a:lnTo>
                      <a:pt x="16875299" y="2435901"/>
                    </a:lnTo>
                    <a:lnTo>
                      <a:pt x="17061607" y="2446696"/>
                    </a:lnTo>
                    <a:lnTo>
                      <a:pt x="17139077" y="2446950"/>
                    </a:lnTo>
                    <a:lnTo>
                      <a:pt x="17139458" y="2298995"/>
                    </a:lnTo>
                    <a:lnTo>
                      <a:pt x="17139712" y="2185330"/>
                    </a:lnTo>
                    <a:lnTo>
                      <a:pt x="17131838" y="1979844"/>
                    </a:lnTo>
                    <a:lnTo>
                      <a:pt x="17140728" y="1811696"/>
                    </a:lnTo>
                    <a:lnTo>
                      <a:pt x="17142506" y="671576"/>
                    </a:lnTo>
                    <a:lnTo>
                      <a:pt x="17151651" y="424561"/>
                    </a:lnTo>
                    <a:cubicBezTo>
                      <a:pt x="17151651" y="424561"/>
                      <a:pt x="17135649" y="247015"/>
                      <a:pt x="17135268" y="186055"/>
                    </a:cubicBez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2059231" y="290410"/>
              <a:ext cx="14017671" cy="1900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90"/>
                </a:lnSpc>
              </a:pPr>
              <a:r>
                <a:rPr lang="en-US" sz="8916" b="1">
                  <a:solidFill>
                    <a:srgbClr val="7EA356"/>
                  </a:solidFill>
                  <a:latin typeface="Asap Bold"/>
                  <a:ea typeface="Asap Bold"/>
                  <a:cs typeface="Asap Bold"/>
                  <a:sym typeface="Asap Bold"/>
                </a:rPr>
                <a:t>VỊNH TẢN VIÊN SƠN 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205025" y="5172131"/>
            <a:ext cx="6184760" cy="7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b="1">
                <a:solidFill>
                  <a:srgbClr val="302F2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CAO BÁ QUÁT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19140" y="1618915"/>
            <a:ext cx="3386026" cy="3362347"/>
          </a:xfrm>
          <a:custGeom>
            <a:avLst/>
            <a:gdLst/>
            <a:ahLst/>
            <a:cxnLst/>
            <a:rect l="l" t="t" r="r" b="b"/>
            <a:pathLst>
              <a:path w="3386026" h="3362347">
                <a:moveTo>
                  <a:pt x="0" y="0"/>
                </a:moveTo>
                <a:lnTo>
                  <a:pt x="3386026" y="0"/>
                </a:lnTo>
                <a:lnTo>
                  <a:pt x="3386026" y="3362347"/>
                </a:lnTo>
                <a:lnTo>
                  <a:pt x="0" y="33623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19707" y="4252254"/>
            <a:ext cx="3691716" cy="2570777"/>
          </a:xfrm>
          <a:custGeom>
            <a:avLst/>
            <a:gdLst/>
            <a:ahLst/>
            <a:cxnLst/>
            <a:rect l="l" t="t" r="r" b="b"/>
            <a:pathLst>
              <a:path w="3691716" h="2570777">
                <a:moveTo>
                  <a:pt x="0" y="0"/>
                </a:moveTo>
                <a:lnTo>
                  <a:pt x="3691716" y="0"/>
                </a:lnTo>
                <a:lnTo>
                  <a:pt x="3691716" y="2570777"/>
                </a:lnTo>
                <a:lnTo>
                  <a:pt x="0" y="25707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5265123" y="7275322"/>
            <a:ext cx="3241369" cy="2257172"/>
          </a:xfrm>
          <a:custGeom>
            <a:avLst/>
            <a:gdLst/>
            <a:ahLst/>
            <a:cxnLst/>
            <a:rect l="l" t="t" r="r" b="b"/>
            <a:pathLst>
              <a:path w="3241369" h="2257172">
                <a:moveTo>
                  <a:pt x="0" y="0"/>
                </a:moveTo>
                <a:lnTo>
                  <a:pt x="3241369" y="0"/>
                </a:lnTo>
                <a:lnTo>
                  <a:pt x="3241369" y="2257172"/>
                </a:lnTo>
                <a:lnTo>
                  <a:pt x="0" y="22571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3103467" y="7601988"/>
            <a:ext cx="2739808" cy="2685012"/>
          </a:xfrm>
          <a:custGeom>
            <a:avLst/>
            <a:gdLst/>
            <a:ahLst/>
            <a:cxnLst/>
            <a:rect l="l" t="t" r="r" b="b"/>
            <a:pathLst>
              <a:path w="2739808" h="2685012">
                <a:moveTo>
                  <a:pt x="0" y="0"/>
                </a:moveTo>
                <a:lnTo>
                  <a:pt x="2739808" y="0"/>
                </a:lnTo>
                <a:lnTo>
                  <a:pt x="2739808" y="2685012"/>
                </a:lnTo>
                <a:lnTo>
                  <a:pt x="0" y="2685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801" y="1452410"/>
            <a:ext cx="17726981" cy="8539317"/>
          </a:xfrm>
          <a:custGeom>
            <a:avLst/>
            <a:gdLst/>
            <a:ahLst/>
            <a:cxnLst/>
            <a:rect l="l" t="t" r="r" b="b"/>
            <a:pathLst>
              <a:path w="17726981" h="8539317">
                <a:moveTo>
                  <a:pt x="0" y="0"/>
                </a:moveTo>
                <a:lnTo>
                  <a:pt x="17726980" y="0"/>
                </a:lnTo>
                <a:lnTo>
                  <a:pt x="17726980" y="8539317"/>
                </a:lnTo>
                <a:lnTo>
                  <a:pt x="0" y="8539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42" t="-7349" r="-3020" b="-125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4801" y="-104775"/>
            <a:ext cx="10818814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1. Vẻ đẹp của núi Tản Viên : </a:t>
            </a: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5573" y="5056473"/>
            <a:ext cx="9320243" cy="4609841"/>
            <a:chOff x="0" y="0"/>
            <a:chExt cx="3200130" cy="1582801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3210798" cy="1584579"/>
            </a:xfrm>
            <a:custGeom>
              <a:avLst/>
              <a:gdLst/>
              <a:ahLst/>
              <a:cxnLst/>
              <a:rect l="l" t="t" r="r" b="b"/>
              <a:pathLst>
                <a:path w="3210798" h="1584579">
                  <a:moveTo>
                    <a:pt x="3194669" y="186309"/>
                  </a:moveTo>
                  <a:cubicBezTo>
                    <a:pt x="3194288" y="125349"/>
                    <a:pt x="3203686" y="8509"/>
                    <a:pt x="3203686" y="8509"/>
                  </a:cubicBezTo>
                  <a:lnTo>
                    <a:pt x="3058779" y="6223"/>
                  </a:lnTo>
                  <a:lnTo>
                    <a:pt x="2853293" y="16002"/>
                  </a:lnTo>
                  <a:cubicBezTo>
                    <a:pt x="2853293" y="16002"/>
                    <a:pt x="2519664" y="0"/>
                    <a:pt x="2487787" y="14986"/>
                  </a:cubicBezTo>
                  <a:cubicBezTo>
                    <a:pt x="2455783" y="29972"/>
                    <a:pt x="2389870" y="6223"/>
                    <a:pt x="2389870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938911"/>
                  </a:lnTo>
                  <a:lnTo>
                    <a:pt x="25019" y="1117727"/>
                  </a:lnTo>
                  <a:cubicBezTo>
                    <a:pt x="25019" y="1117727"/>
                    <a:pt x="0" y="1158875"/>
                    <a:pt x="16002" y="1318895"/>
                  </a:cubicBezTo>
                  <a:cubicBezTo>
                    <a:pt x="32004" y="1478915"/>
                    <a:pt x="49276" y="1574165"/>
                    <a:pt x="49276" y="1574165"/>
                  </a:cubicBezTo>
                  <a:lnTo>
                    <a:pt x="132842" y="1574419"/>
                  </a:lnTo>
                  <a:lnTo>
                    <a:pt x="305562" y="1557909"/>
                  </a:lnTo>
                  <a:lnTo>
                    <a:pt x="532511" y="1575435"/>
                  </a:lnTo>
                  <a:lnTo>
                    <a:pt x="771144" y="1584579"/>
                  </a:lnTo>
                  <a:lnTo>
                    <a:pt x="906526" y="1559433"/>
                  </a:lnTo>
                  <a:lnTo>
                    <a:pt x="1008761" y="1576705"/>
                  </a:lnTo>
                  <a:lnTo>
                    <a:pt x="2454640" y="1578610"/>
                  </a:lnTo>
                  <a:lnTo>
                    <a:pt x="2697591" y="1579245"/>
                  </a:lnTo>
                  <a:lnTo>
                    <a:pt x="2934446" y="1569593"/>
                  </a:lnTo>
                  <a:lnTo>
                    <a:pt x="3120755" y="1580388"/>
                  </a:lnTo>
                  <a:lnTo>
                    <a:pt x="3198225" y="1580642"/>
                  </a:lnTo>
                  <a:lnTo>
                    <a:pt x="3198606" y="1432687"/>
                  </a:lnTo>
                  <a:lnTo>
                    <a:pt x="3198860" y="1319022"/>
                  </a:lnTo>
                  <a:lnTo>
                    <a:pt x="3190986" y="1113536"/>
                  </a:lnTo>
                  <a:lnTo>
                    <a:pt x="3199876" y="945388"/>
                  </a:lnTo>
                  <a:lnTo>
                    <a:pt x="3201654" y="671576"/>
                  </a:lnTo>
                  <a:lnTo>
                    <a:pt x="3210798" y="424561"/>
                  </a:lnTo>
                  <a:cubicBezTo>
                    <a:pt x="3210798" y="424561"/>
                    <a:pt x="3194796" y="247015"/>
                    <a:pt x="3194415" y="186055"/>
                  </a:cubicBezTo>
                  <a:close/>
                </a:path>
              </a:pathLst>
            </a:custGeom>
            <a:solidFill>
              <a:srgbClr val="86664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3201" y="5235904"/>
            <a:ext cx="8841487" cy="4023143"/>
            <a:chOff x="0" y="0"/>
            <a:chExt cx="3478453" cy="1582801"/>
          </a:xfrm>
        </p:grpSpPr>
        <p:sp>
          <p:nvSpPr>
            <p:cNvPr id="5" name="Freeform 5"/>
            <p:cNvSpPr/>
            <p:nvPr/>
          </p:nvSpPr>
          <p:spPr>
            <a:xfrm>
              <a:off x="-10795" y="-1905"/>
              <a:ext cx="3489121" cy="1584579"/>
            </a:xfrm>
            <a:custGeom>
              <a:avLst/>
              <a:gdLst/>
              <a:ahLst/>
              <a:cxnLst/>
              <a:rect l="l" t="t" r="r" b="b"/>
              <a:pathLst>
                <a:path w="3489121" h="1584579">
                  <a:moveTo>
                    <a:pt x="3472993" y="186309"/>
                  </a:moveTo>
                  <a:cubicBezTo>
                    <a:pt x="3472612" y="125349"/>
                    <a:pt x="3482009" y="8509"/>
                    <a:pt x="3482009" y="8509"/>
                  </a:cubicBezTo>
                  <a:lnTo>
                    <a:pt x="3337102" y="6223"/>
                  </a:lnTo>
                  <a:lnTo>
                    <a:pt x="3131616" y="16002"/>
                  </a:lnTo>
                  <a:cubicBezTo>
                    <a:pt x="3131616" y="16002"/>
                    <a:pt x="2797987" y="0"/>
                    <a:pt x="2766110" y="14986"/>
                  </a:cubicBezTo>
                  <a:cubicBezTo>
                    <a:pt x="2734106" y="29972"/>
                    <a:pt x="2668193" y="6223"/>
                    <a:pt x="2668193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938911"/>
                  </a:lnTo>
                  <a:lnTo>
                    <a:pt x="25019" y="1117727"/>
                  </a:lnTo>
                  <a:cubicBezTo>
                    <a:pt x="25019" y="1117727"/>
                    <a:pt x="0" y="1158875"/>
                    <a:pt x="16002" y="1318895"/>
                  </a:cubicBezTo>
                  <a:cubicBezTo>
                    <a:pt x="32004" y="1478915"/>
                    <a:pt x="49276" y="1574165"/>
                    <a:pt x="49276" y="1574165"/>
                  </a:cubicBezTo>
                  <a:lnTo>
                    <a:pt x="132842" y="1574419"/>
                  </a:lnTo>
                  <a:lnTo>
                    <a:pt x="305562" y="1557909"/>
                  </a:lnTo>
                  <a:lnTo>
                    <a:pt x="532511" y="1575435"/>
                  </a:lnTo>
                  <a:lnTo>
                    <a:pt x="771144" y="1584579"/>
                  </a:lnTo>
                  <a:lnTo>
                    <a:pt x="906526" y="1559433"/>
                  </a:lnTo>
                  <a:lnTo>
                    <a:pt x="1008761" y="1576705"/>
                  </a:lnTo>
                  <a:lnTo>
                    <a:pt x="2732963" y="1578610"/>
                  </a:lnTo>
                  <a:lnTo>
                    <a:pt x="2975914" y="1579245"/>
                  </a:lnTo>
                  <a:lnTo>
                    <a:pt x="3212769" y="1569593"/>
                  </a:lnTo>
                  <a:lnTo>
                    <a:pt x="3399078" y="1580388"/>
                  </a:lnTo>
                  <a:lnTo>
                    <a:pt x="3476549" y="1580642"/>
                  </a:lnTo>
                  <a:lnTo>
                    <a:pt x="3476930" y="1432687"/>
                  </a:lnTo>
                  <a:lnTo>
                    <a:pt x="3477183" y="1319022"/>
                  </a:lnTo>
                  <a:lnTo>
                    <a:pt x="3469309" y="1113536"/>
                  </a:lnTo>
                  <a:lnTo>
                    <a:pt x="3478200" y="945388"/>
                  </a:lnTo>
                  <a:lnTo>
                    <a:pt x="3479977" y="671576"/>
                  </a:lnTo>
                  <a:lnTo>
                    <a:pt x="3489121" y="424561"/>
                  </a:lnTo>
                  <a:cubicBezTo>
                    <a:pt x="3489121" y="424561"/>
                    <a:pt x="3473119" y="247015"/>
                    <a:pt x="3472738" y="186055"/>
                  </a:cubicBezTo>
                  <a:close/>
                </a:path>
              </a:pathLst>
            </a:custGeom>
            <a:solidFill>
              <a:srgbClr val="FFF3D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725896" y="4191746"/>
            <a:ext cx="8421849" cy="5389949"/>
            <a:chOff x="0" y="0"/>
            <a:chExt cx="7663395" cy="4904541"/>
          </a:xfrm>
        </p:grpSpPr>
        <p:sp>
          <p:nvSpPr>
            <p:cNvPr id="7" name="Freeform 7"/>
            <p:cNvSpPr/>
            <p:nvPr/>
          </p:nvSpPr>
          <p:spPr>
            <a:xfrm>
              <a:off x="0" y="-889"/>
              <a:ext cx="7663395" cy="4905430"/>
            </a:xfrm>
            <a:custGeom>
              <a:avLst/>
              <a:gdLst/>
              <a:ahLst/>
              <a:cxnLst/>
              <a:rect l="l" t="t" r="r" b="b"/>
              <a:pathLst>
                <a:path w="7663395" h="4905430">
                  <a:moveTo>
                    <a:pt x="7557732" y="4880030"/>
                  </a:moveTo>
                  <a:cubicBezTo>
                    <a:pt x="7557732" y="4880030"/>
                    <a:pt x="7536395" y="4631364"/>
                    <a:pt x="7537665" y="4614219"/>
                  </a:cubicBezTo>
                  <a:cubicBezTo>
                    <a:pt x="7539697" y="4586279"/>
                    <a:pt x="7617802" y="4470582"/>
                    <a:pt x="7617802" y="4470582"/>
                  </a:cubicBezTo>
                  <a:lnTo>
                    <a:pt x="7637995" y="4233219"/>
                  </a:lnTo>
                  <a:lnTo>
                    <a:pt x="7447495" y="4212137"/>
                  </a:lnTo>
                  <a:lnTo>
                    <a:pt x="7481532" y="4114855"/>
                  </a:lnTo>
                  <a:lnTo>
                    <a:pt x="7650695" y="4089455"/>
                  </a:lnTo>
                  <a:lnTo>
                    <a:pt x="7650695" y="697357"/>
                  </a:lnTo>
                  <a:lnTo>
                    <a:pt x="7625295" y="482219"/>
                  </a:lnTo>
                  <a:lnTo>
                    <a:pt x="7650695" y="386588"/>
                  </a:lnTo>
                  <a:lnTo>
                    <a:pt x="7468832" y="241681"/>
                  </a:lnTo>
                  <a:lnTo>
                    <a:pt x="7558747" y="254381"/>
                  </a:lnTo>
                  <a:lnTo>
                    <a:pt x="7650695" y="241681"/>
                  </a:lnTo>
                  <a:lnTo>
                    <a:pt x="7663395" y="191135"/>
                  </a:lnTo>
                  <a:lnTo>
                    <a:pt x="7650695" y="123698"/>
                  </a:lnTo>
                  <a:lnTo>
                    <a:pt x="7650695" y="26289"/>
                  </a:lnTo>
                  <a:cubicBezTo>
                    <a:pt x="7650695" y="26289"/>
                    <a:pt x="7510995" y="12573"/>
                    <a:pt x="7486993" y="13589"/>
                  </a:cubicBezTo>
                  <a:cubicBezTo>
                    <a:pt x="7460195" y="14732"/>
                    <a:pt x="7362659" y="26289"/>
                    <a:pt x="7362659" y="26289"/>
                  </a:cubicBezTo>
                  <a:lnTo>
                    <a:pt x="7219276" y="13589"/>
                  </a:lnTo>
                  <a:lnTo>
                    <a:pt x="623824" y="13589"/>
                  </a:lnTo>
                  <a:cubicBezTo>
                    <a:pt x="623824" y="13589"/>
                    <a:pt x="590931" y="0"/>
                    <a:pt x="566547" y="889"/>
                  </a:cubicBezTo>
                  <a:cubicBezTo>
                    <a:pt x="514858" y="2921"/>
                    <a:pt x="303657" y="26289"/>
                    <a:pt x="303657" y="26289"/>
                  </a:cubicBezTo>
                  <a:lnTo>
                    <a:pt x="144780" y="889"/>
                  </a:lnTo>
                  <a:lnTo>
                    <a:pt x="0" y="13589"/>
                  </a:lnTo>
                  <a:lnTo>
                    <a:pt x="25400" y="347980"/>
                  </a:lnTo>
                  <a:lnTo>
                    <a:pt x="132207" y="488188"/>
                  </a:lnTo>
                  <a:lnTo>
                    <a:pt x="25400" y="715772"/>
                  </a:lnTo>
                  <a:lnTo>
                    <a:pt x="20955" y="4056054"/>
                  </a:lnTo>
                  <a:lnTo>
                    <a:pt x="19431" y="4338121"/>
                  </a:lnTo>
                  <a:cubicBezTo>
                    <a:pt x="19431" y="4338121"/>
                    <a:pt x="6731" y="4500554"/>
                    <a:pt x="6731" y="4504364"/>
                  </a:cubicBezTo>
                  <a:cubicBezTo>
                    <a:pt x="6731" y="4508174"/>
                    <a:pt x="32131" y="4634412"/>
                    <a:pt x="32131" y="4634412"/>
                  </a:cubicBezTo>
                  <a:lnTo>
                    <a:pt x="19431" y="4892730"/>
                  </a:lnTo>
                  <a:lnTo>
                    <a:pt x="238125" y="4905430"/>
                  </a:lnTo>
                  <a:lnTo>
                    <a:pt x="355346" y="4892730"/>
                  </a:lnTo>
                  <a:cubicBezTo>
                    <a:pt x="355346" y="4892730"/>
                    <a:pt x="552958" y="4550846"/>
                    <a:pt x="540258" y="4601646"/>
                  </a:cubicBezTo>
                  <a:cubicBezTo>
                    <a:pt x="527558" y="4652446"/>
                    <a:pt x="513207" y="4892730"/>
                    <a:pt x="513207" y="4892730"/>
                  </a:cubicBezTo>
                  <a:lnTo>
                    <a:pt x="7195527" y="4892730"/>
                  </a:lnTo>
                  <a:lnTo>
                    <a:pt x="7365834" y="4905430"/>
                  </a:lnTo>
                  <a:lnTo>
                    <a:pt x="7557858" y="48800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617656" y="1172995"/>
            <a:ext cx="5052689" cy="102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0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0" y="12215"/>
            <a:ext cx="18288000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 . Tình cảm cảm xúc đối với thiên nhiên và vị thần chủ nhân đỉnh núi :</a:t>
            </a:r>
          </a:p>
        </p:txBody>
      </p:sp>
      <p:sp>
        <p:nvSpPr>
          <p:cNvPr id="10" name="Freeform 10"/>
          <p:cNvSpPr/>
          <p:nvPr/>
        </p:nvSpPr>
        <p:spPr>
          <a:xfrm>
            <a:off x="20149" y="2890436"/>
            <a:ext cx="2017102" cy="2345468"/>
          </a:xfrm>
          <a:custGeom>
            <a:avLst/>
            <a:gdLst/>
            <a:ahLst/>
            <a:cxnLst/>
            <a:rect l="l" t="t" r="r" b="b"/>
            <a:pathLst>
              <a:path w="2017102" h="2345468">
                <a:moveTo>
                  <a:pt x="0" y="0"/>
                </a:moveTo>
                <a:lnTo>
                  <a:pt x="2017102" y="0"/>
                </a:lnTo>
                <a:lnTo>
                  <a:pt x="2017102" y="2345468"/>
                </a:lnTo>
                <a:lnTo>
                  <a:pt x="0" y="2345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83459" y="5226379"/>
            <a:ext cx="8272369" cy="4008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Miêu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tả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vẻ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đẹp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hình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tầm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vóc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núi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Tản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Viên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thắng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cảnh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độc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đáo</a:t>
            </a:r>
            <a:r>
              <a:rPr lang="en-US" sz="56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03784" y="4587576"/>
            <a:ext cx="7666074" cy="482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3"/>
              </a:lnSpc>
            </a:pPr>
            <a:r>
              <a:rPr lang="en-US" sz="545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Nhắc</a:t>
            </a:r>
            <a:r>
              <a:rPr lang="en-US" sz="545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45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lại</a:t>
            </a:r>
            <a:r>
              <a:rPr lang="en-US" sz="545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45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truyền</a:t>
            </a:r>
            <a:r>
              <a:rPr lang="en-US" sz="545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45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thuyết</a:t>
            </a:r>
            <a:r>
              <a:rPr lang="en-US" sz="545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Sơn Tinh ,  </a:t>
            </a:r>
            <a:r>
              <a:rPr lang="en-US" sz="545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Thủy</a:t>
            </a:r>
            <a:r>
              <a:rPr lang="en-US" sz="545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Tinh </a:t>
            </a:r>
            <a:r>
              <a:rPr lang="en-US" sz="545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545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45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545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45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thất</a:t>
            </a:r>
            <a:r>
              <a:rPr lang="en-US" sz="545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45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bại</a:t>
            </a:r>
            <a:r>
              <a:rPr lang="en-US" sz="545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45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545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45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Đường</a:t>
            </a:r>
            <a:r>
              <a:rPr lang="en-US" sz="545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Y , Cao </a:t>
            </a:r>
            <a:r>
              <a:rPr lang="en-US" sz="545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Bền</a:t>
            </a:r>
            <a:r>
              <a:rPr lang="en-US" sz="545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15573" y="1949416"/>
            <a:ext cx="8534870" cy="1762873"/>
            <a:chOff x="0" y="0"/>
            <a:chExt cx="8151258" cy="1683638"/>
          </a:xfrm>
        </p:grpSpPr>
        <p:sp>
          <p:nvSpPr>
            <p:cNvPr id="14" name="Freeform 14"/>
            <p:cNvSpPr/>
            <p:nvPr/>
          </p:nvSpPr>
          <p:spPr>
            <a:xfrm>
              <a:off x="-3302" y="-6096"/>
              <a:ext cx="8154432" cy="1695830"/>
            </a:xfrm>
            <a:custGeom>
              <a:avLst/>
              <a:gdLst/>
              <a:ahLst/>
              <a:cxnLst/>
              <a:rect l="l" t="t" r="r" b="b"/>
              <a:pathLst>
                <a:path w="8154432" h="1695830">
                  <a:moveTo>
                    <a:pt x="8125730" y="453009"/>
                  </a:moveTo>
                  <a:cubicBezTo>
                    <a:pt x="8121793" y="418465"/>
                    <a:pt x="8107442" y="385953"/>
                    <a:pt x="8084329" y="360045"/>
                  </a:cubicBezTo>
                  <a:cubicBezTo>
                    <a:pt x="8018162" y="285877"/>
                    <a:pt x="7875287" y="134493"/>
                    <a:pt x="7788800" y="101092"/>
                  </a:cubicBezTo>
                  <a:cubicBezTo>
                    <a:pt x="7631574" y="40513"/>
                    <a:pt x="7535180" y="18796"/>
                    <a:pt x="7498478" y="11938"/>
                  </a:cubicBezTo>
                  <a:cubicBezTo>
                    <a:pt x="7488317" y="10033"/>
                    <a:pt x="7478157" y="9144"/>
                    <a:pt x="7467743" y="9144"/>
                  </a:cubicBezTo>
                  <a:lnTo>
                    <a:pt x="730250" y="9144"/>
                  </a:lnTo>
                  <a:cubicBezTo>
                    <a:pt x="725551" y="9144"/>
                    <a:pt x="720852" y="8890"/>
                    <a:pt x="716153" y="8509"/>
                  </a:cubicBezTo>
                  <a:cubicBezTo>
                    <a:pt x="689483" y="6350"/>
                    <a:pt x="581660" y="0"/>
                    <a:pt x="415671" y="22352"/>
                  </a:cubicBezTo>
                  <a:cubicBezTo>
                    <a:pt x="240411" y="45974"/>
                    <a:pt x="160147" y="144399"/>
                    <a:pt x="72009" y="254889"/>
                  </a:cubicBezTo>
                  <a:cubicBezTo>
                    <a:pt x="72009" y="254889"/>
                    <a:pt x="20193" y="322199"/>
                    <a:pt x="11430" y="479171"/>
                  </a:cubicBezTo>
                  <a:cubicBezTo>
                    <a:pt x="5588" y="583057"/>
                    <a:pt x="0" y="981201"/>
                    <a:pt x="5461" y="1152016"/>
                  </a:cubicBezTo>
                  <a:cubicBezTo>
                    <a:pt x="8001" y="1231899"/>
                    <a:pt x="43053" y="1308099"/>
                    <a:pt x="81153" y="1374774"/>
                  </a:cubicBezTo>
                  <a:cubicBezTo>
                    <a:pt x="133858" y="1467103"/>
                    <a:pt x="216916" y="1541271"/>
                    <a:pt x="319786" y="1582165"/>
                  </a:cubicBezTo>
                  <a:cubicBezTo>
                    <a:pt x="330581" y="1586483"/>
                    <a:pt x="341249" y="1590547"/>
                    <a:pt x="351790" y="1594611"/>
                  </a:cubicBezTo>
                  <a:cubicBezTo>
                    <a:pt x="403733" y="1614677"/>
                    <a:pt x="449072" y="1630425"/>
                    <a:pt x="487807" y="1642871"/>
                  </a:cubicBezTo>
                  <a:cubicBezTo>
                    <a:pt x="579374" y="1672208"/>
                    <a:pt x="675132" y="1686686"/>
                    <a:pt x="919916" y="1686686"/>
                  </a:cubicBezTo>
                  <a:lnTo>
                    <a:pt x="1734859" y="1686686"/>
                  </a:lnTo>
                  <a:cubicBezTo>
                    <a:pt x="1734859" y="1686686"/>
                    <a:pt x="6401432" y="1686686"/>
                    <a:pt x="6401432" y="1686686"/>
                  </a:cubicBezTo>
                  <a:lnTo>
                    <a:pt x="7410213" y="1686686"/>
                  </a:lnTo>
                  <a:cubicBezTo>
                    <a:pt x="7414912" y="1686686"/>
                    <a:pt x="7419611" y="1686940"/>
                    <a:pt x="7424309" y="1687321"/>
                  </a:cubicBezTo>
                  <a:cubicBezTo>
                    <a:pt x="7450979" y="1689480"/>
                    <a:pt x="7558803" y="1695830"/>
                    <a:pt x="7724792" y="1673478"/>
                  </a:cubicBezTo>
                  <a:cubicBezTo>
                    <a:pt x="7900179" y="1649856"/>
                    <a:pt x="7977521" y="1581276"/>
                    <a:pt x="8065532" y="1470786"/>
                  </a:cubicBezTo>
                  <a:cubicBezTo>
                    <a:pt x="8065532" y="1470786"/>
                    <a:pt x="8065532" y="1470786"/>
                    <a:pt x="8065787" y="1470405"/>
                  </a:cubicBezTo>
                  <a:cubicBezTo>
                    <a:pt x="8100584" y="1423796"/>
                    <a:pt x="8121158" y="1368170"/>
                    <a:pt x="8125477" y="1310258"/>
                  </a:cubicBezTo>
                  <a:cubicBezTo>
                    <a:pt x="8134875" y="1183639"/>
                    <a:pt x="8152655" y="908687"/>
                    <a:pt x="8154305" y="719201"/>
                  </a:cubicBezTo>
                  <a:cubicBezTo>
                    <a:pt x="8154432" y="711962"/>
                    <a:pt x="8154052" y="704723"/>
                    <a:pt x="8153290" y="697484"/>
                  </a:cubicBezTo>
                  <a:lnTo>
                    <a:pt x="8125604" y="453136"/>
                  </a:lnTo>
                  <a:close/>
                </a:path>
              </a:pathLst>
            </a:custGeom>
            <a:solidFill>
              <a:srgbClr val="FFF3D9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725896" y="2018498"/>
            <a:ext cx="8421849" cy="1743877"/>
            <a:chOff x="0" y="0"/>
            <a:chExt cx="7203969" cy="1491696"/>
          </a:xfrm>
        </p:grpSpPr>
        <p:sp>
          <p:nvSpPr>
            <p:cNvPr id="16" name="Freeform 16"/>
            <p:cNvSpPr/>
            <p:nvPr/>
          </p:nvSpPr>
          <p:spPr>
            <a:xfrm>
              <a:off x="-3302" y="-6096"/>
              <a:ext cx="7207144" cy="1503888"/>
            </a:xfrm>
            <a:custGeom>
              <a:avLst/>
              <a:gdLst/>
              <a:ahLst/>
              <a:cxnLst/>
              <a:rect l="l" t="t" r="r" b="b"/>
              <a:pathLst>
                <a:path w="7207144" h="1503888">
                  <a:moveTo>
                    <a:pt x="7178442" y="453009"/>
                  </a:moveTo>
                  <a:cubicBezTo>
                    <a:pt x="7174505" y="418465"/>
                    <a:pt x="7160154" y="385953"/>
                    <a:pt x="7137040" y="360045"/>
                  </a:cubicBezTo>
                  <a:cubicBezTo>
                    <a:pt x="7070874" y="285877"/>
                    <a:pt x="6927999" y="134493"/>
                    <a:pt x="6841512" y="101092"/>
                  </a:cubicBezTo>
                  <a:cubicBezTo>
                    <a:pt x="6684286" y="40513"/>
                    <a:pt x="6587892" y="18796"/>
                    <a:pt x="6551189" y="11938"/>
                  </a:cubicBezTo>
                  <a:cubicBezTo>
                    <a:pt x="6541029" y="10033"/>
                    <a:pt x="6530869" y="9144"/>
                    <a:pt x="6520455" y="9144"/>
                  </a:cubicBezTo>
                  <a:lnTo>
                    <a:pt x="730250" y="9144"/>
                  </a:lnTo>
                  <a:cubicBezTo>
                    <a:pt x="725551" y="9144"/>
                    <a:pt x="720852" y="8890"/>
                    <a:pt x="716153" y="8509"/>
                  </a:cubicBezTo>
                  <a:cubicBezTo>
                    <a:pt x="689483" y="6350"/>
                    <a:pt x="581660" y="0"/>
                    <a:pt x="415671" y="22352"/>
                  </a:cubicBezTo>
                  <a:cubicBezTo>
                    <a:pt x="240411" y="45974"/>
                    <a:pt x="160147" y="144399"/>
                    <a:pt x="72009" y="254889"/>
                  </a:cubicBezTo>
                  <a:cubicBezTo>
                    <a:pt x="72009" y="254889"/>
                    <a:pt x="20193" y="322199"/>
                    <a:pt x="11430" y="479171"/>
                  </a:cubicBezTo>
                  <a:cubicBezTo>
                    <a:pt x="5588" y="583057"/>
                    <a:pt x="0" y="789259"/>
                    <a:pt x="5461" y="960074"/>
                  </a:cubicBezTo>
                  <a:cubicBezTo>
                    <a:pt x="8001" y="1039957"/>
                    <a:pt x="43053" y="1116157"/>
                    <a:pt x="81153" y="1182832"/>
                  </a:cubicBezTo>
                  <a:cubicBezTo>
                    <a:pt x="133858" y="1275161"/>
                    <a:pt x="216916" y="1349329"/>
                    <a:pt x="319786" y="1390223"/>
                  </a:cubicBezTo>
                  <a:cubicBezTo>
                    <a:pt x="330581" y="1394541"/>
                    <a:pt x="341249" y="1398605"/>
                    <a:pt x="351790" y="1402669"/>
                  </a:cubicBezTo>
                  <a:cubicBezTo>
                    <a:pt x="403733" y="1422735"/>
                    <a:pt x="449072" y="1438483"/>
                    <a:pt x="487807" y="1450929"/>
                  </a:cubicBezTo>
                  <a:cubicBezTo>
                    <a:pt x="579374" y="1480266"/>
                    <a:pt x="675132" y="1494744"/>
                    <a:pt x="896031" y="1494744"/>
                  </a:cubicBezTo>
                  <a:lnTo>
                    <a:pt x="1594634" y="1494744"/>
                  </a:lnTo>
                  <a:cubicBezTo>
                    <a:pt x="1594634" y="1494744"/>
                    <a:pt x="5595018" y="1494744"/>
                    <a:pt x="5595018" y="1494744"/>
                  </a:cubicBezTo>
                  <a:lnTo>
                    <a:pt x="6462924" y="1494744"/>
                  </a:lnTo>
                  <a:cubicBezTo>
                    <a:pt x="6467623" y="1494744"/>
                    <a:pt x="6472323" y="1494998"/>
                    <a:pt x="6477022" y="1495379"/>
                  </a:cubicBezTo>
                  <a:cubicBezTo>
                    <a:pt x="6503691" y="1497538"/>
                    <a:pt x="6611514" y="1503888"/>
                    <a:pt x="6777503" y="1481536"/>
                  </a:cubicBezTo>
                  <a:cubicBezTo>
                    <a:pt x="6952890" y="1457914"/>
                    <a:pt x="7030234" y="1389334"/>
                    <a:pt x="7118244" y="1278844"/>
                  </a:cubicBezTo>
                  <a:cubicBezTo>
                    <a:pt x="7118244" y="1278844"/>
                    <a:pt x="7118244" y="1278844"/>
                    <a:pt x="7118499" y="1278463"/>
                  </a:cubicBezTo>
                  <a:cubicBezTo>
                    <a:pt x="7153297" y="1231854"/>
                    <a:pt x="7173871" y="1176228"/>
                    <a:pt x="7178189" y="1118316"/>
                  </a:cubicBezTo>
                  <a:cubicBezTo>
                    <a:pt x="7187587" y="991697"/>
                    <a:pt x="7205366" y="756348"/>
                    <a:pt x="7207017" y="719201"/>
                  </a:cubicBezTo>
                  <a:cubicBezTo>
                    <a:pt x="7207144" y="711962"/>
                    <a:pt x="7206764" y="704723"/>
                    <a:pt x="7206001" y="697484"/>
                  </a:cubicBezTo>
                  <a:lnTo>
                    <a:pt x="7178315" y="453136"/>
                  </a:lnTo>
                  <a:close/>
                </a:path>
              </a:pathLst>
            </a:custGeom>
            <a:solidFill>
              <a:srgbClr val="FFF3D9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682648" y="2300735"/>
            <a:ext cx="8461352" cy="905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7"/>
              </a:lnSpc>
            </a:pPr>
            <a:r>
              <a:rPr lang="en-US" sz="524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Chiêm</a:t>
            </a:r>
            <a:r>
              <a:rPr lang="en-US" sz="524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24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ngưỡng</a:t>
            </a:r>
            <a:r>
              <a:rPr lang="en-US" sz="524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524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đắm</a:t>
            </a:r>
            <a:r>
              <a:rPr lang="en-US" sz="524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say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25896" y="2300735"/>
            <a:ext cx="8228395" cy="92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2"/>
              </a:lnSpc>
            </a:pPr>
            <a:r>
              <a:rPr lang="en-US" sz="535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Ngưỡng</a:t>
            </a:r>
            <a:r>
              <a:rPr lang="en-US" sz="535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35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mộ</a:t>
            </a:r>
            <a:r>
              <a:rPr lang="en-US" sz="535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535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535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35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hào</a:t>
            </a:r>
            <a:endParaRPr lang="en-US" sz="5352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276785" y="2539555"/>
            <a:ext cx="2017102" cy="2345468"/>
          </a:xfrm>
          <a:custGeom>
            <a:avLst/>
            <a:gdLst/>
            <a:ahLst/>
            <a:cxnLst/>
            <a:rect l="l" t="t" r="r" b="b"/>
            <a:pathLst>
              <a:path w="2017102" h="2345468">
                <a:moveTo>
                  <a:pt x="0" y="0"/>
                </a:moveTo>
                <a:lnTo>
                  <a:pt x="2017102" y="0"/>
                </a:lnTo>
                <a:lnTo>
                  <a:pt x="2017102" y="2345468"/>
                </a:lnTo>
                <a:lnTo>
                  <a:pt x="0" y="2345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3222" y="-408833"/>
            <a:ext cx="11285419" cy="9893855"/>
            <a:chOff x="0" y="0"/>
            <a:chExt cx="15047225" cy="13191806"/>
          </a:xfrm>
        </p:grpSpPr>
        <p:sp>
          <p:nvSpPr>
            <p:cNvPr id="3" name="Freeform 3"/>
            <p:cNvSpPr/>
            <p:nvPr/>
          </p:nvSpPr>
          <p:spPr>
            <a:xfrm rot="281245" flipH="1">
              <a:off x="469969" y="556221"/>
              <a:ext cx="14107286" cy="12079364"/>
            </a:xfrm>
            <a:custGeom>
              <a:avLst/>
              <a:gdLst/>
              <a:ahLst/>
              <a:cxnLst/>
              <a:rect l="l" t="t" r="r" b="b"/>
              <a:pathLst>
                <a:path w="14107286" h="12079364">
                  <a:moveTo>
                    <a:pt x="14107286" y="0"/>
                  </a:moveTo>
                  <a:lnTo>
                    <a:pt x="0" y="0"/>
                  </a:lnTo>
                  <a:lnTo>
                    <a:pt x="0" y="12079364"/>
                  </a:lnTo>
                  <a:lnTo>
                    <a:pt x="14107286" y="12079364"/>
                  </a:lnTo>
                  <a:lnTo>
                    <a:pt x="141072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3208658" y="2613234"/>
              <a:ext cx="8979898" cy="1262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772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97108" y="2227458"/>
            <a:ext cx="4172600" cy="8468376"/>
          </a:xfrm>
          <a:custGeom>
            <a:avLst/>
            <a:gdLst/>
            <a:ahLst/>
            <a:cxnLst/>
            <a:rect l="l" t="t" r="r" b="b"/>
            <a:pathLst>
              <a:path w="4172600" h="8468376">
                <a:moveTo>
                  <a:pt x="0" y="0"/>
                </a:moveTo>
                <a:lnTo>
                  <a:pt x="4172600" y="0"/>
                </a:lnTo>
                <a:lnTo>
                  <a:pt x="4172600" y="8468375"/>
                </a:lnTo>
                <a:lnTo>
                  <a:pt x="0" y="8468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62369" y="559304"/>
            <a:ext cx="7432604" cy="6168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64"/>
              </a:lnSpc>
            </a:pPr>
            <a:r>
              <a:rPr lang="en-US" sz="8760">
                <a:solidFill>
                  <a:srgbClr val="9F3022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Thông điệp mà  tác giả muốn gửi đến người đọc qua bài thơ là gì ? </a:t>
            </a: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05410"/>
            <a:ext cx="7443506" cy="1094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 Thông điệp 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6582486"/>
            <a:ext cx="5161254" cy="3953651"/>
            <a:chOff x="0" y="0"/>
            <a:chExt cx="6881672" cy="5271534"/>
          </a:xfrm>
        </p:grpSpPr>
        <p:sp>
          <p:nvSpPr>
            <p:cNvPr id="4" name="Freeform 4"/>
            <p:cNvSpPr/>
            <p:nvPr/>
          </p:nvSpPr>
          <p:spPr>
            <a:xfrm rot="-1337893">
              <a:off x="227455" y="1678935"/>
              <a:ext cx="6426762" cy="2465540"/>
            </a:xfrm>
            <a:custGeom>
              <a:avLst/>
              <a:gdLst/>
              <a:ahLst/>
              <a:cxnLst/>
              <a:rect l="l" t="t" r="r" b="b"/>
              <a:pathLst>
                <a:path w="6426762" h="2465540">
                  <a:moveTo>
                    <a:pt x="0" y="0"/>
                  </a:moveTo>
                  <a:lnTo>
                    <a:pt x="6426762" y="0"/>
                  </a:lnTo>
                  <a:lnTo>
                    <a:pt x="6426762" y="2465539"/>
                  </a:lnTo>
                  <a:lnTo>
                    <a:pt x="0" y="2465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 rot="-1507271">
              <a:off x="227455" y="1247585"/>
              <a:ext cx="6426762" cy="2465540"/>
            </a:xfrm>
            <a:custGeom>
              <a:avLst/>
              <a:gdLst/>
              <a:ahLst/>
              <a:cxnLst/>
              <a:rect l="l" t="t" r="r" b="b"/>
              <a:pathLst>
                <a:path w="6426762" h="2465540">
                  <a:moveTo>
                    <a:pt x="0" y="0"/>
                  </a:moveTo>
                  <a:lnTo>
                    <a:pt x="6426762" y="0"/>
                  </a:lnTo>
                  <a:lnTo>
                    <a:pt x="6426762" y="2465540"/>
                  </a:lnTo>
                  <a:lnTo>
                    <a:pt x="0" y="2465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4725883" y="117783"/>
            <a:ext cx="3438922" cy="3388901"/>
          </a:xfrm>
          <a:custGeom>
            <a:avLst/>
            <a:gdLst/>
            <a:ahLst/>
            <a:cxnLst/>
            <a:rect l="l" t="t" r="r" b="b"/>
            <a:pathLst>
              <a:path w="3438922" h="3388901">
                <a:moveTo>
                  <a:pt x="0" y="0"/>
                </a:moveTo>
                <a:lnTo>
                  <a:pt x="3438922" y="0"/>
                </a:lnTo>
                <a:lnTo>
                  <a:pt x="3438922" y="3388902"/>
                </a:lnTo>
                <a:lnTo>
                  <a:pt x="0" y="3388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5003622" y="1318880"/>
            <a:ext cx="9151706" cy="8672847"/>
            <a:chOff x="0" y="0"/>
            <a:chExt cx="7916893" cy="7502644"/>
          </a:xfrm>
        </p:grpSpPr>
        <p:sp>
          <p:nvSpPr>
            <p:cNvPr id="8" name="Freeform 8"/>
            <p:cNvSpPr/>
            <p:nvPr/>
          </p:nvSpPr>
          <p:spPr>
            <a:xfrm>
              <a:off x="-3302" y="-6096"/>
              <a:ext cx="7920068" cy="7514836"/>
            </a:xfrm>
            <a:custGeom>
              <a:avLst/>
              <a:gdLst/>
              <a:ahLst/>
              <a:cxnLst/>
              <a:rect l="l" t="t" r="r" b="b"/>
              <a:pathLst>
                <a:path w="7920068" h="7514836">
                  <a:moveTo>
                    <a:pt x="7891365" y="453009"/>
                  </a:moveTo>
                  <a:cubicBezTo>
                    <a:pt x="7887429" y="418465"/>
                    <a:pt x="7873077" y="385953"/>
                    <a:pt x="7849963" y="360045"/>
                  </a:cubicBezTo>
                  <a:cubicBezTo>
                    <a:pt x="7783797" y="285877"/>
                    <a:pt x="7640922" y="134493"/>
                    <a:pt x="7554435" y="101092"/>
                  </a:cubicBezTo>
                  <a:cubicBezTo>
                    <a:pt x="7397209" y="40513"/>
                    <a:pt x="7300815" y="18796"/>
                    <a:pt x="7264112" y="11938"/>
                  </a:cubicBezTo>
                  <a:cubicBezTo>
                    <a:pt x="7253952" y="10033"/>
                    <a:pt x="7243793" y="9144"/>
                    <a:pt x="7233379" y="9144"/>
                  </a:cubicBezTo>
                  <a:lnTo>
                    <a:pt x="730250" y="9144"/>
                  </a:lnTo>
                  <a:cubicBezTo>
                    <a:pt x="725551" y="9144"/>
                    <a:pt x="720852" y="8890"/>
                    <a:pt x="716153" y="8509"/>
                  </a:cubicBezTo>
                  <a:cubicBezTo>
                    <a:pt x="689483" y="6350"/>
                    <a:pt x="581660" y="0"/>
                    <a:pt x="415671" y="22352"/>
                  </a:cubicBezTo>
                  <a:cubicBezTo>
                    <a:pt x="240411" y="45974"/>
                    <a:pt x="160147" y="144399"/>
                    <a:pt x="72009" y="254889"/>
                  </a:cubicBezTo>
                  <a:cubicBezTo>
                    <a:pt x="72009" y="254889"/>
                    <a:pt x="20193" y="322199"/>
                    <a:pt x="11430" y="479171"/>
                  </a:cubicBezTo>
                  <a:cubicBezTo>
                    <a:pt x="5588" y="583057"/>
                    <a:pt x="0" y="6800208"/>
                    <a:pt x="5461" y="6971022"/>
                  </a:cubicBezTo>
                  <a:cubicBezTo>
                    <a:pt x="8001" y="7050906"/>
                    <a:pt x="43053" y="7127106"/>
                    <a:pt x="81153" y="7193781"/>
                  </a:cubicBezTo>
                  <a:cubicBezTo>
                    <a:pt x="133858" y="7286110"/>
                    <a:pt x="216916" y="7360277"/>
                    <a:pt x="319786" y="7401172"/>
                  </a:cubicBezTo>
                  <a:cubicBezTo>
                    <a:pt x="330581" y="7405489"/>
                    <a:pt x="341249" y="7409553"/>
                    <a:pt x="351790" y="7413617"/>
                  </a:cubicBezTo>
                  <a:cubicBezTo>
                    <a:pt x="403733" y="7433684"/>
                    <a:pt x="449072" y="7449432"/>
                    <a:pt x="487807" y="7461877"/>
                  </a:cubicBezTo>
                  <a:cubicBezTo>
                    <a:pt x="579374" y="7491214"/>
                    <a:pt x="675132" y="7505692"/>
                    <a:pt x="914006" y="7505692"/>
                  </a:cubicBezTo>
                  <a:lnTo>
                    <a:pt x="1700166" y="7505692"/>
                  </a:lnTo>
                  <a:cubicBezTo>
                    <a:pt x="1700166" y="7505692"/>
                    <a:pt x="6201920" y="7505692"/>
                    <a:pt x="6201920" y="7505692"/>
                  </a:cubicBezTo>
                  <a:lnTo>
                    <a:pt x="7175848" y="7505692"/>
                  </a:lnTo>
                  <a:cubicBezTo>
                    <a:pt x="7180547" y="7505692"/>
                    <a:pt x="7185246" y="7505947"/>
                    <a:pt x="7189945" y="7506327"/>
                  </a:cubicBezTo>
                  <a:cubicBezTo>
                    <a:pt x="7216614" y="7508486"/>
                    <a:pt x="7324437" y="7514836"/>
                    <a:pt x="7490426" y="7492485"/>
                  </a:cubicBezTo>
                  <a:cubicBezTo>
                    <a:pt x="7665813" y="7468862"/>
                    <a:pt x="7743157" y="7400283"/>
                    <a:pt x="7831168" y="7289792"/>
                  </a:cubicBezTo>
                  <a:cubicBezTo>
                    <a:pt x="7831168" y="7289792"/>
                    <a:pt x="7831168" y="7289792"/>
                    <a:pt x="7831422" y="7289411"/>
                  </a:cubicBezTo>
                  <a:cubicBezTo>
                    <a:pt x="7866220" y="7242802"/>
                    <a:pt x="7886794" y="7187176"/>
                    <a:pt x="7891112" y="7129264"/>
                  </a:cubicBezTo>
                  <a:cubicBezTo>
                    <a:pt x="7900510" y="7002646"/>
                    <a:pt x="7918289" y="5527065"/>
                    <a:pt x="7919940" y="719201"/>
                  </a:cubicBezTo>
                  <a:cubicBezTo>
                    <a:pt x="7920068" y="711962"/>
                    <a:pt x="7919687" y="704723"/>
                    <a:pt x="7918924" y="697484"/>
                  </a:cubicBezTo>
                  <a:lnTo>
                    <a:pt x="7891238" y="453136"/>
                  </a:lnTo>
                  <a:close/>
                </a:path>
              </a:pathLst>
            </a:custGeom>
            <a:solidFill>
              <a:srgbClr val="FFF3D9"/>
            </a:solidFill>
          </p:spPr>
        </p:sp>
      </p:grpSp>
      <p:sp>
        <p:nvSpPr>
          <p:cNvPr id="9" name="Freeform 9"/>
          <p:cNvSpPr/>
          <p:nvPr/>
        </p:nvSpPr>
        <p:spPr>
          <a:xfrm rot="310373">
            <a:off x="7831344" y="721443"/>
            <a:ext cx="4182059" cy="1194874"/>
          </a:xfrm>
          <a:custGeom>
            <a:avLst/>
            <a:gdLst/>
            <a:ahLst/>
            <a:cxnLst/>
            <a:rect l="l" t="t" r="r" b="b"/>
            <a:pathLst>
              <a:path w="4182059" h="1194874">
                <a:moveTo>
                  <a:pt x="0" y="0"/>
                </a:moveTo>
                <a:lnTo>
                  <a:pt x="4182059" y="0"/>
                </a:lnTo>
                <a:lnTo>
                  <a:pt x="4182059" y="1194874"/>
                </a:lnTo>
                <a:lnTo>
                  <a:pt x="0" y="1194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302284" y="3636604"/>
            <a:ext cx="2847197" cy="5891764"/>
            <a:chOff x="0" y="0"/>
            <a:chExt cx="3796263" cy="7855685"/>
          </a:xfrm>
        </p:grpSpPr>
        <p:sp>
          <p:nvSpPr>
            <p:cNvPr id="11" name="Freeform 11"/>
            <p:cNvSpPr/>
            <p:nvPr/>
          </p:nvSpPr>
          <p:spPr>
            <a:xfrm rot="5488592">
              <a:off x="-1869026" y="2244142"/>
              <a:ext cx="7626861" cy="3508356"/>
            </a:xfrm>
            <a:custGeom>
              <a:avLst/>
              <a:gdLst/>
              <a:ahLst/>
              <a:cxnLst/>
              <a:rect l="l" t="t" r="r" b="b"/>
              <a:pathLst>
                <a:path w="7626861" h="3508356">
                  <a:moveTo>
                    <a:pt x="0" y="0"/>
                  </a:moveTo>
                  <a:lnTo>
                    <a:pt x="7626860" y="0"/>
                  </a:lnTo>
                  <a:lnTo>
                    <a:pt x="7626860" y="3508356"/>
                  </a:lnTo>
                  <a:lnTo>
                    <a:pt x="0" y="3508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 rot="5400000">
              <a:off x="-2059252" y="2059252"/>
              <a:ext cx="7626861" cy="3508356"/>
            </a:xfrm>
            <a:custGeom>
              <a:avLst/>
              <a:gdLst/>
              <a:ahLst/>
              <a:cxnLst/>
              <a:rect l="l" t="t" r="r" b="b"/>
              <a:pathLst>
                <a:path w="7626861" h="3508356">
                  <a:moveTo>
                    <a:pt x="0" y="0"/>
                  </a:moveTo>
                  <a:lnTo>
                    <a:pt x="7626860" y="0"/>
                  </a:lnTo>
                  <a:lnTo>
                    <a:pt x="7626860" y="3508356"/>
                  </a:lnTo>
                  <a:lnTo>
                    <a:pt x="0" y="3508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696541" y="1969064"/>
            <a:ext cx="7765868" cy="784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9"/>
              </a:lnSpc>
            </a:pP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Hãy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ngắm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nhìn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ngọn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núi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Tản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Viên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hùng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vĩ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linh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thiêng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thêm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yêu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quý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hào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núi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sông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lịch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632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nước</a:t>
            </a:r>
            <a:r>
              <a:rPr lang="en-US" sz="632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Nam .</a:t>
            </a: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27820" y="5560482"/>
            <a:ext cx="3627622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160"/>
              </a:lnSpc>
              <a:spcBef>
                <a:spcPct val="0"/>
              </a:spcBef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0" y="-104775"/>
            <a:ext cx="18288000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302F2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4. Sự thống nhất giữa nội dung và nghệ thuật :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957393" y="4070015"/>
            <a:ext cx="10749260" cy="2714234"/>
            <a:chOff x="0" y="0"/>
            <a:chExt cx="14485140" cy="3657560"/>
          </a:xfrm>
        </p:grpSpPr>
        <p:sp>
          <p:nvSpPr>
            <p:cNvPr id="5" name="Freeform 5"/>
            <p:cNvSpPr/>
            <p:nvPr/>
          </p:nvSpPr>
          <p:spPr>
            <a:xfrm>
              <a:off x="-3302" y="-6096"/>
              <a:ext cx="14488316" cy="3669752"/>
            </a:xfrm>
            <a:custGeom>
              <a:avLst/>
              <a:gdLst/>
              <a:ahLst/>
              <a:cxnLst/>
              <a:rect l="l" t="t" r="r" b="b"/>
              <a:pathLst>
                <a:path w="14488316" h="3669752">
                  <a:moveTo>
                    <a:pt x="14459613" y="453009"/>
                  </a:moveTo>
                  <a:cubicBezTo>
                    <a:pt x="14455676" y="418465"/>
                    <a:pt x="14441325" y="385953"/>
                    <a:pt x="14418211" y="360045"/>
                  </a:cubicBezTo>
                  <a:cubicBezTo>
                    <a:pt x="14352043" y="285877"/>
                    <a:pt x="14209168" y="134493"/>
                    <a:pt x="14122682" y="101092"/>
                  </a:cubicBezTo>
                  <a:cubicBezTo>
                    <a:pt x="13965456" y="40513"/>
                    <a:pt x="13869063" y="18796"/>
                    <a:pt x="13832360" y="11938"/>
                  </a:cubicBezTo>
                  <a:cubicBezTo>
                    <a:pt x="13822200" y="10033"/>
                    <a:pt x="13812041" y="9144"/>
                    <a:pt x="13801626" y="9144"/>
                  </a:cubicBezTo>
                  <a:lnTo>
                    <a:pt x="730250" y="9144"/>
                  </a:lnTo>
                  <a:cubicBezTo>
                    <a:pt x="725551" y="9144"/>
                    <a:pt x="720852" y="8890"/>
                    <a:pt x="716153" y="8509"/>
                  </a:cubicBezTo>
                  <a:cubicBezTo>
                    <a:pt x="689483" y="6350"/>
                    <a:pt x="581660" y="0"/>
                    <a:pt x="415671" y="22352"/>
                  </a:cubicBezTo>
                  <a:cubicBezTo>
                    <a:pt x="240411" y="45974"/>
                    <a:pt x="160147" y="144399"/>
                    <a:pt x="72009" y="254889"/>
                  </a:cubicBezTo>
                  <a:cubicBezTo>
                    <a:pt x="72009" y="254889"/>
                    <a:pt x="20193" y="322199"/>
                    <a:pt x="11430" y="479171"/>
                  </a:cubicBezTo>
                  <a:cubicBezTo>
                    <a:pt x="5588" y="583057"/>
                    <a:pt x="0" y="2955123"/>
                    <a:pt x="5461" y="3125938"/>
                  </a:cubicBezTo>
                  <a:cubicBezTo>
                    <a:pt x="8001" y="3205821"/>
                    <a:pt x="43053" y="3282021"/>
                    <a:pt x="81153" y="3348696"/>
                  </a:cubicBezTo>
                  <a:cubicBezTo>
                    <a:pt x="133858" y="3441025"/>
                    <a:pt x="216916" y="3515193"/>
                    <a:pt x="319786" y="3556087"/>
                  </a:cubicBezTo>
                  <a:cubicBezTo>
                    <a:pt x="330581" y="3560405"/>
                    <a:pt x="341249" y="3564469"/>
                    <a:pt x="351790" y="3568533"/>
                  </a:cubicBezTo>
                  <a:cubicBezTo>
                    <a:pt x="403733" y="3588599"/>
                    <a:pt x="449072" y="3604347"/>
                    <a:pt x="487807" y="3616793"/>
                  </a:cubicBezTo>
                  <a:cubicBezTo>
                    <a:pt x="579374" y="3646130"/>
                    <a:pt x="675132" y="3660608"/>
                    <a:pt x="1079621" y="3660608"/>
                  </a:cubicBezTo>
                  <a:lnTo>
                    <a:pt x="2672447" y="3660608"/>
                  </a:lnTo>
                  <a:cubicBezTo>
                    <a:pt x="2672447" y="3660608"/>
                    <a:pt x="11793379" y="3660608"/>
                    <a:pt x="11793379" y="3660608"/>
                  </a:cubicBezTo>
                  <a:lnTo>
                    <a:pt x="13744094" y="3660608"/>
                  </a:lnTo>
                  <a:cubicBezTo>
                    <a:pt x="13748793" y="3660608"/>
                    <a:pt x="13753494" y="3660862"/>
                    <a:pt x="13758191" y="3661243"/>
                  </a:cubicBezTo>
                  <a:cubicBezTo>
                    <a:pt x="13784862" y="3663402"/>
                    <a:pt x="13892685" y="3669752"/>
                    <a:pt x="14058674" y="3647400"/>
                  </a:cubicBezTo>
                  <a:cubicBezTo>
                    <a:pt x="14234061" y="3623778"/>
                    <a:pt x="14311404" y="3555198"/>
                    <a:pt x="14399416" y="3444708"/>
                  </a:cubicBezTo>
                  <a:cubicBezTo>
                    <a:pt x="14399416" y="3444708"/>
                    <a:pt x="14399416" y="3444708"/>
                    <a:pt x="14399668" y="3444327"/>
                  </a:cubicBezTo>
                  <a:cubicBezTo>
                    <a:pt x="14434466" y="3397718"/>
                    <a:pt x="14455042" y="3342092"/>
                    <a:pt x="14459359" y="3284180"/>
                  </a:cubicBezTo>
                  <a:cubicBezTo>
                    <a:pt x="14468757" y="3157561"/>
                    <a:pt x="14486537" y="2475332"/>
                    <a:pt x="14488188" y="719201"/>
                  </a:cubicBezTo>
                  <a:cubicBezTo>
                    <a:pt x="14488316" y="711962"/>
                    <a:pt x="14487934" y="704723"/>
                    <a:pt x="14487171" y="697484"/>
                  </a:cubicBezTo>
                  <a:lnTo>
                    <a:pt x="14459486" y="453136"/>
                  </a:lnTo>
                  <a:close/>
                </a:path>
              </a:pathLst>
            </a:custGeom>
            <a:solidFill>
              <a:srgbClr val="FFF3D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282755" y="7075591"/>
            <a:ext cx="11029789" cy="2719176"/>
            <a:chOff x="0" y="0"/>
            <a:chExt cx="14729948" cy="3631377"/>
          </a:xfrm>
        </p:grpSpPr>
        <p:sp>
          <p:nvSpPr>
            <p:cNvPr id="7" name="Freeform 7"/>
            <p:cNvSpPr/>
            <p:nvPr/>
          </p:nvSpPr>
          <p:spPr>
            <a:xfrm>
              <a:off x="-3302" y="-6096"/>
              <a:ext cx="14733122" cy="3643569"/>
            </a:xfrm>
            <a:custGeom>
              <a:avLst/>
              <a:gdLst/>
              <a:ahLst/>
              <a:cxnLst/>
              <a:rect l="l" t="t" r="r" b="b"/>
              <a:pathLst>
                <a:path w="14733122" h="3643569">
                  <a:moveTo>
                    <a:pt x="14704420" y="453009"/>
                  </a:moveTo>
                  <a:cubicBezTo>
                    <a:pt x="14700484" y="418465"/>
                    <a:pt x="14686133" y="385953"/>
                    <a:pt x="14663018" y="360045"/>
                  </a:cubicBezTo>
                  <a:cubicBezTo>
                    <a:pt x="14596852" y="285877"/>
                    <a:pt x="14453977" y="134493"/>
                    <a:pt x="14367490" y="101092"/>
                  </a:cubicBezTo>
                  <a:cubicBezTo>
                    <a:pt x="14210264" y="40513"/>
                    <a:pt x="14113870" y="18796"/>
                    <a:pt x="14077167" y="11938"/>
                  </a:cubicBezTo>
                  <a:cubicBezTo>
                    <a:pt x="14067008" y="10033"/>
                    <a:pt x="14056847" y="9144"/>
                    <a:pt x="14046434" y="9144"/>
                  </a:cubicBezTo>
                  <a:lnTo>
                    <a:pt x="730250" y="9144"/>
                  </a:lnTo>
                  <a:cubicBezTo>
                    <a:pt x="725551" y="9144"/>
                    <a:pt x="720852" y="8890"/>
                    <a:pt x="716153" y="8509"/>
                  </a:cubicBezTo>
                  <a:cubicBezTo>
                    <a:pt x="689483" y="6350"/>
                    <a:pt x="581660" y="0"/>
                    <a:pt x="415671" y="22352"/>
                  </a:cubicBezTo>
                  <a:cubicBezTo>
                    <a:pt x="240411" y="45974"/>
                    <a:pt x="160147" y="144399"/>
                    <a:pt x="72009" y="254889"/>
                  </a:cubicBezTo>
                  <a:cubicBezTo>
                    <a:pt x="72009" y="254889"/>
                    <a:pt x="20193" y="322199"/>
                    <a:pt x="11430" y="479171"/>
                  </a:cubicBezTo>
                  <a:cubicBezTo>
                    <a:pt x="5588" y="583057"/>
                    <a:pt x="0" y="2928940"/>
                    <a:pt x="5461" y="3099755"/>
                  </a:cubicBezTo>
                  <a:cubicBezTo>
                    <a:pt x="8001" y="3179638"/>
                    <a:pt x="43053" y="3255838"/>
                    <a:pt x="81153" y="3322513"/>
                  </a:cubicBezTo>
                  <a:cubicBezTo>
                    <a:pt x="133858" y="3414842"/>
                    <a:pt x="216916" y="3489010"/>
                    <a:pt x="319786" y="3529904"/>
                  </a:cubicBezTo>
                  <a:cubicBezTo>
                    <a:pt x="330581" y="3534222"/>
                    <a:pt x="341249" y="3538286"/>
                    <a:pt x="351790" y="3542350"/>
                  </a:cubicBezTo>
                  <a:cubicBezTo>
                    <a:pt x="403733" y="3562416"/>
                    <a:pt x="449072" y="3578164"/>
                    <a:pt x="487807" y="3590610"/>
                  </a:cubicBezTo>
                  <a:cubicBezTo>
                    <a:pt x="579374" y="3619947"/>
                    <a:pt x="675132" y="3634425"/>
                    <a:pt x="1085794" y="3634425"/>
                  </a:cubicBezTo>
                  <a:lnTo>
                    <a:pt x="2708685" y="3634425"/>
                  </a:lnTo>
                  <a:cubicBezTo>
                    <a:pt x="2708685" y="3634425"/>
                    <a:pt x="12001781" y="3634425"/>
                    <a:pt x="12001781" y="3634425"/>
                  </a:cubicBezTo>
                  <a:lnTo>
                    <a:pt x="13988903" y="3634425"/>
                  </a:lnTo>
                  <a:cubicBezTo>
                    <a:pt x="13993602" y="3634425"/>
                    <a:pt x="13998300" y="3634679"/>
                    <a:pt x="14002999" y="3635060"/>
                  </a:cubicBezTo>
                  <a:cubicBezTo>
                    <a:pt x="14029669" y="3637219"/>
                    <a:pt x="14137492" y="3643569"/>
                    <a:pt x="14303482" y="3621217"/>
                  </a:cubicBezTo>
                  <a:cubicBezTo>
                    <a:pt x="14478868" y="3597595"/>
                    <a:pt x="14556212" y="3529015"/>
                    <a:pt x="14644222" y="3418525"/>
                  </a:cubicBezTo>
                  <a:cubicBezTo>
                    <a:pt x="14644222" y="3418525"/>
                    <a:pt x="14644222" y="3418525"/>
                    <a:pt x="14644477" y="3418144"/>
                  </a:cubicBezTo>
                  <a:cubicBezTo>
                    <a:pt x="14679274" y="3371535"/>
                    <a:pt x="14699848" y="3315909"/>
                    <a:pt x="14704167" y="3257997"/>
                  </a:cubicBezTo>
                  <a:cubicBezTo>
                    <a:pt x="14713565" y="3131378"/>
                    <a:pt x="14731344" y="2454551"/>
                    <a:pt x="14732995" y="719201"/>
                  </a:cubicBezTo>
                  <a:cubicBezTo>
                    <a:pt x="14733122" y="711962"/>
                    <a:pt x="14732742" y="704723"/>
                    <a:pt x="14731980" y="697484"/>
                  </a:cubicBezTo>
                  <a:lnTo>
                    <a:pt x="14704293" y="453136"/>
                  </a:lnTo>
                  <a:close/>
                </a:path>
              </a:pathLst>
            </a:custGeom>
            <a:solidFill>
              <a:srgbClr val="FFF3D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784746" y="847725"/>
            <a:ext cx="11757107" cy="2850815"/>
            <a:chOff x="0" y="0"/>
            <a:chExt cx="15512270" cy="3761352"/>
          </a:xfrm>
        </p:grpSpPr>
        <p:sp>
          <p:nvSpPr>
            <p:cNvPr id="9" name="Freeform 9"/>
            <p:cNvSpPr/>
            <p:nvPr/>
          </p:nvSpPr>
          <p:spPr>
            <a:xfrm>
              <a:off x="-3302" y="-6096"/>
              <a:ext cx="15515445" cy="3773544"/>
            </a:xfrm>
            <a:custGeom>
              <a:avLst/>
              <a:gdLst/>
              <a:ahLst/>
              <a:cxnLst/>
              <a:rect l="l" t="t" r="r" b="b"/>
              <a:pathLst>
                <a:path w="15515445" h="3773544">
                  <a:moveTo>
                    <a:pt x="15486743" y="453009"/>
                  </a:moveTo>
                  <a:cubicBezTo>
                    <a:pt x="15482807" y="418465"/>
                    <a:pt x="15468456" y="385953"/>
                    <a:pt x="15445341" y="360045"/>
                  </a:cubicBezTo>
                  <a:cubicBezTo>
                    <a:pt x="15379174" y="285877"/>
                    <a:pt x="15236299" y="134493"/>
                    <a:pt x="15149812" y="101092"/>
                  </a:cubicBezTo>
                  <a:cubicBezTo>
                    <a:pt x="14992586" y="40513"/>
                    <a:pt x="14896193" y="18796"/>
                    <a:pt x="14859490" y="11938"/>
                  </a:cubicBezTo>
                  <a:cubicBezTo>
                    <a:pt x="14849331" y="10033"/>
                    <a:pt x="14839170" y="9144"/>
                    <a:pt x="14828757" y="9144"/>
                  </a:cubicBezTo>
                  <a:lnTo>
                    <a:pt x="730250" y="9144"/>
                  </a:lnTo>
                  <a:cubicBezTo>
                    <a:pt x="725551" y="9144"/>
                    <a:pt x="720852" y="8890"/>
                    <a:pt x="716153" y="8509"/>
                  </a:cubicBezTo>
                  <a:cubicBezTo>
                    <a:pt x="689483" y="6350"/>
                    <a:pt x="581660" y="0"/>
                    <a:pt x="415671" y="22352"/>
                  </a:cubicBezTo>
                  <a:cubicBezTo>
                    <a:pt x="240411" y="45974"/>
                    <a:pt x="160147" y="144399"/>
                    <a:pt x="72009" y="254889"/>
                  </a:cubicBezTo>
                  <a:cubicBezTo>
                    <a:pt x="72009" y="254889"/>
                    <a:pt x="20193" y="322199"/>
                    <a:pt x="11430" y="479171"/>
                  </a:cubicBezTo>
                  <a:cubicBezTo>
                    <a:pt x="5588" y="583057"/>
                    <a:pt x="0" y="3058915"/>
                    <a:pt x="5461" y="3229730"/>
                  </a:cubicBezTo>
                  <a:cubicBezTo>
                    <a:pt x="8001" y="3309613"/>
                    <a:pt x="43053" y="3385813"/>
                    <a:pt x="81153" y="3452488"/>
                  </a:cubicBezTo>
                  <a:cubicBezTo>
                    <a:pt x="133858" y="3544817"/>
                    <a:pt x="216916" y="3618985"/>
                    <a:pt x="319786" y="3659879"/>
                  </a:cubicBezTo>
                  <a:cubicBezTo>
                    <a:pt x="330581" y="3664197"/>
                    <a:pt x="341249" y="3668261"/>
                    <a:pt x="351790" y="3672325"/>
                  </a:cubicBezTo>
                  <a:cubicBezTo>
                    <a:pt x="403733" y="3692391"/>
                    <a:pt x="449072" y="3708139"/>
                    <a:pt x="487807" y="3720585"/>
                  </a:cubicBezTo>
                  <a:cubicBezTo>
                    <a:pt x="579374" y="3749922"/>
                    <a:pt x="675132" y="3764400"/>
                    <a:pt x="1105520" y="3764400"/>
                  </a:cubicBezTo>
                  <a:lnTo>
                    <a:pt x="2824490" y="3764400"/>
                  </a:lnTo>
                  <a:cubicBezTo>
                    <a:pt x="2824490" y="3764400"/>
                    <a:pt x="12667762" y="3764400"/>
                    <a:pt x="12667762" y="3764400"/>
                  </a:cubicBezTo>
                  <a:lnTo>
                    <a:pt x="14771225" y="3764400"/>
                  </a:lnTo>
                  <a:cubicBezTo>
                    <a:pt x="14775924" y="3764400"/>
                    <a:pt x="14780623" y="3764654"/>
                    <a:pt x="14785322" y="3765035"/>
                  </a:cubicBezTo>
                  <a:cubicBezTo>
                    <a:pt x="14811992" y="3767194"/>
                    <a:pt x="14919815" y="3773544"/>
                    <a:pt x="15085805" y="3751192"/>
                  </a:cubicBezTo>
                  <a:cubicBezTo>
                    <a:pt x="15261191" y="3727570"/>
                    <a:pt x="15338535" y="3658990"/>
                    <a:pt x="15426545" y="3548500"/>
                  </a:cubicBezTo>
                  <a:cubicBezTo>
                    <a:pt x="15426545" y="3548500"/>
                    <a:pt x="15426545" y="3548500"/>
                    <a:pt x="15426799" y="3548119"/>
                  </a:cubicBezTo>
                  <a:cubicBezTo>
                    <a:pt x="15461597" y="3501510"/>
                    <a:pt x="15482171" y="3445884"/>
                    <a:pt x="15486489" y="3387972"/>
                  </a:cubicBezTo>
                  <a:cubicBezTo>
                    <a:pt x="15495887" y="3261353"/>
                    <a:pt x="15513667" y="2557709"/>
                    <a:pt x="15515318" y="719201"/>
                  </a:cubicBezTo>
                  <a:cubicBezTo>
                    <a:pt x="15515445" y="711962"/>
                    <a:pt x="15515064" y="704723"/>
                    <a:pt x="15514303" y="697484"/>
                  </a:cubicBezTo>
                  <a:lnTo>
                    <a:pt x="15486616" y="453136"/>
                  </a:lnTo>
                  <a:close/>
                </a:path>
              </a:pathLst>
            </a:custGeom>
            <a:solidFill>
              <a:srgbClr val="FFF3D9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988383" y="1319062"/>
            <a:ext cx="11349832" cy="179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6"/>
              </a:lnSpc>
            </a:pP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Thể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thơ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thất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ngôn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bát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cú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,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chữ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Hán 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thể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hiện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sắc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thái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trang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trọng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phù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hợp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với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dụng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ý “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tả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126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cảnh</a:t>
            </a:r>
            <a:r>
              <a:rPr lang="en-US" sz="5126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” 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61413" y="4490883"/>
            <a:ext cx="10380440" cy="175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1"/>
              </a:lnSpc>
            </a:pP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Chi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tiết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chọn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lọc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,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văn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bản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hàm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súc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, ý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ngoài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lời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giúp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tác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giả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truyền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đạt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chủ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đề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82755" y="7041425"/>
            <a:ext cx="10873504" cy="264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1"/>
              </a:lnSpc>
            </a:pP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Thơ 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trữ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tình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giúp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tác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giả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bộc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lộ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tình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cảm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 ,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cảm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xúc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của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mình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qua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tiếng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nói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của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chủ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thể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trữ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</a:t>
            </a:r>
            <a:r>
              <a:rPr lang="en-US" sz="5029" dirty="0" err="1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tình</a:t>
            </a:r>
            <a:r>
              <a:rPr lang="en-US" sz="5029" dirty="0">
                <a:solidFill>
                  <a:srgbClr val="302F2F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.</a:t>
            </a:r>
          </a:p>
        </p:txBody>
      </p:sp>
      <p:sp>
        <p:nvSpPr>
          <p:cNvPr id="13" name="Freeform 13"/>
          <p:cNvSpPr/>
          <p:nvPr/>
        </p:nvSpPr>
        <p:spPr>
          <a:xfrm rot="651369">
            <a:off x="-1171687" y="4025136"/>
            <a:ext cx="5737600" cy="6479835"/>
          </a:xfrm>
          <a:custGeom>
            <a:avLst/>
            <a:gdLst/>
            <a:ahLst/>
            <a:cxnLst/>
            <a:rect l="l" t="t" r="r" b="b"/>
            <a:pathLst>
              <a:path w="5737600" h="6479835">
                <a:moveTo>
                  <a:pt x="0" y="0"/>
                </a:moveTo>
                <a:lnTo>
                  <a:pt x="5737600" y="0"/>
                </a:lnTo>
                <a:lnTo>
                  <a:pt x="5737600" y="6479836"/>
                </a:lnTo>
                <a:lnTo>
                  <a:pt x="0" y="6479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94409" flipH="1">
            <a:off x="14024567" y="1828399"/>
            <a:ext cx="5870742" cy="6630201"/>
          </a:xfrm>
          <a:custGeom>
            <a:avLst/>
            <a:gdLst/>
            <a:ahLst/>
            <a:cxnLst/>
            <a:rect l="l" t="t" r="r" b="b"/>
            <a:pathLst>
              <a:path w="5870742" h="6630201">
                <a:moveTo>
                  <a:pt x="5870742" y="0"/>
                </a:moveTo>
                <a:lnTo>
                  <a:pt x="0" y="0"/>
                </a:lnTo>
                <a:lnTo>
                  <a:pt x="0" y="6630202"/>
                </a:lnTo>
                <a:lnTo>
                  <a:pt x="5870742" y="6630202"/>
                </a:lnTo>
                <a:lnTo>
                  <a:pt x="58707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32455">
            <a:off x="11545276" y="3529826"/>
            <a:ext cx="12469642" cy="12469642"/>
          </a:xfrm>
          <a:custGeom>
            <a:avLst/>
            <a:gdLst/>
            <a:ahLst/>
            <a:cxnLst/>
            <a:rect l="l" t="t" r="r" b="b"/>
            <a:pathLst>
              <a:path w="12469642" h="12469642">
                <a:moveTo>
                  <a:pt x="0" y="0"/>
                </a:moveTo>
                <a:lnTo>
                  <a:pt x="12469642" y="0"/>
                </a:lnTo>
                <a:lnTo>
                  <a:pt x="12469642" y="12469643"/>
                </a:lnTo>
                <a:lnTo>
                  <a:pt x="0" y="1246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33664">
            <a:off x="-2413767" y="-3224747"/>
            <a:ext cx="8655503" cy="8751578"/>
          </a:xfrm>
          <a:custGeom>
            <a:avLst/>
            <a:gdLst/>
            <a:ahLst/>
            <a:cxnLst/>
            <a:rect l="l" t="t" r="r" b="b"/>
            <a:pathLst>
              <a:path w="8655503" h="8751578">
                <a:moveTo>
                  <a:pt x="0" y="0"/>
                </a:moveTo>
                <a:lnTo>
                  <a:pt x="8655503" y="0"/>
                </a:lnTo>
                <a:lnTo>
                  <a:pt x="8655503" y="8751578"/>
                </a:lnTo>
                <a:lnTo>
                  <a:pt x="0" y="8751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754984" y="114845"/>
            <a:ext cx="2356791" cy="2309656"/>
          </a:xfrm>
          <a:custGeom>
            <a:avLst/>
            <a:gdLst/>
            <a:ahLst/>
            <a:cxnLst/>
            <a:rect l="l" t="t" r="r" b="b"/>
            <a:pathLst>
              <a:path w="2356791" h="2309656">
                <a:moveTo>
                  <a:pt x="0" y="0"/>
                </a:moveTo>
                <a:lnTo>
                  <a:pt x="2356792" y="0"/>
                </a:lnTo>
                <a:lnTo>
                  <a:pt x="2356792" y="2309656"/>
                </a:lnTo>
                <a:lnTo>
                  <a:pt x="0" y="2309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78880" y="6057452"/>
            <a:ext cx="1873782" cy="1836306"/>
          </a:xfrm>
          <a:custGeom>
            <a:avLst/>
            <a:gdLst/>
            <a:ahLst/>
            <a:cxnLst/>
            <a:rect l="l" t="t" r="r" b="b"/>
            <a:pathLst>
              <a:path w="1873782" h="1836306">
                <a:moveTo>
                  <a:pt x="0" y="0"/>
                </a:moveTo>
                <a:lnTo>
                  <a:pt x="1873782" y="0"/>
                </a:lnTo>
                <a:lnTo>
                  <a:pt x="1873782" y="1836307"/>
                </a:lnTo>
                <a:lnTo>
                  <a:pt x="0" y="1836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4761" y="7542037"/>
            <a:ext cx="2377094" cy="2329552"/>
          </a:xfrm>
          <a:custGeom>
            <a:avLst/>
            <a:gdLst/>
            <a:ahLst/>
            <a:cxnLst/>
            <a:rect l="l" t="t" r="r" b="b"/>
            <a:pathLst>
              <a:path w="2377094" h="2329552">
                <a:moveTo>
                  <a:pt x="0" y="0"/>
                </a:moveTo>
                <a:lnTo>
                  <a:pt x="2377094" y="0"/>
                </a:lnTo>
                <a:lnTo>
                  <a:pt x="2377094" y="2329552"/>
                </a:lnTo>
                <a:lnTo>
                  <a:pt x="0" y="2329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86112" y="1723897"/>
            <a:ext cx="3889084" cy="2340522"/>
          </a:xfrm>
          <a:custGeom>
            <a:avLst/>
            <a:gdLst/>
            <a:ahLst/>
            <a:cxnLst/>
            <a:rect l="l" t="t" r="r" b="b"/>
            <a:pathLst>
              <a:path w="3889084" h="2340522">
                <a:moveTo>
                  <a:pt x="0" y="0"/>
                </a:moveTo>
                <a:lnTo>
                  <a:pt x="3889084" y="0"/>
                </a:lnTo>
                <a:lnTo>
                  <a:pt x="3889084" y="2340521"/>
                </a:lnTo>
                <a:lnTo>
                  <a:pt x="0" y="2340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4362421" y="5407770"/>
            <a:ext cx="1964679" cy="2299092"/>
          </a:xfrm>
          <a:custGeom>
            <a:avLst/>
            <a:gdLst/>
            <a:ahLst/>
            <a:cxnLst/>
            <a:rect l="l" t="t" r="r" b="b"/>
            <a:pathLst>
              <a:path w="1964679" h="2299092">
                <a:moveTo>
                  <a:pt x="0" y="0"/>
                </a:moveTo>
                <a:lnTo>
                  <a:pt x="1964679" y="0"/>
                </a:lnTo>
                <a:lnTo>
                  <a:pt x="1964679" y="2299092"/>
                </a:lnTo>
                <a:lnTo>
                  <a:pt x="0" y="22990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44167" y="7226117"/>
            <a:ext cx="2941945" cy="2921372"/>
          </a:xfrm>
          <a:custGeom>
            <a:avLst/>
            <a:gdLst/>
            <a:ahLst/>
            <a:cxnLst/>
            <a:rect l="l" t="t" r="r" b="b"/>
            <a:pathLst>
              <a:path w="2941945" h="2921372">
                <a:moveTo>
                  <a:pt x="0" y="0"/>
                </a:moveTo>
                <a:lnTo>
                  <a:pt x="2941945" y="0"/>
                </a:lnTo>
                <a:lnTo>
                  <a:pt x="2941945" y="2921371"/>
                </a:lnTo>
                <a:lnTo>
                  <a:pt x="0" y="2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91322" y="4581628"/>
            <a:ext cx="13305357" cy="117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9"/>
              </a:lnSpc>
            </a:pPr>
            <a:r>
              <a:rPr lang="en-US" sz="9199" spc="340">
                <a:solidFill>
                  <a:srgbClr val="302F2F"/>
                </a:solidFill>
                <a:latin typeface="Francois One"/>
                <a:ea typeface="Francois One"/>
                <a:cs typeface="Francois One"/>
                <a:sym typeface="Francois One"/>
              </a:rPr>
              <a:t>III. TỔNG KẾT </a:t>
            </a:r>
          </a:p>
        </p:txBody>
      </p:sp>
      <p:sp>
        <p:nvSpPr>
          <p:cNvPr id="11" name="Freeform 11"/>
          <p:cNvSpPr/>
          <p:nvPr/>
        </p:nvSpPr>
        <p:spPr>
          <a:xfrm>
            <a:off x="473439" y="0"/>
            <a:ext cx="1650870" cy="1479780"/>
          </a:xfrm>
          <a:custGeom>
            <a:avLst/>
            <a:gdLst/>
            <a:ahLst/>
            <a:cxnLst/>
            <a:rect l="l" t="t" r="r" b="b"/>
            <a:pathLst>
              <a:path w="1650870" h="1479780">
                <a:moveTo>
                  <a:pt x="0" y="0"/>
                </a:moveTo>
                <a:lnTo>
                  <a:pt x="1650870" y="0"/>
                </a:lnTo>
                <a:lnTo>
                  <a:pt x="1650870" y="1479780"/>
                </a:lnTo>
                <a:lnTo>
                  <a:pt x="0" y="1479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16699" y="5143500"/>
            <a:ext cx="738520" cy="1057776"/>
          </a:xfrm>
          <a:custGeom>
            <a:avLst/>
            <a:gdLst/>
            <a:ahLst/>
            <a:cxnLst/>
            <a:rect l="l" t="t" r="r" b="b"/>
            <a:pathLst>
              <a:path w="738520" h="1057776">
                <a:moveTo>
                  <a:pt x="0" y="0"/>
                </a:moveTo>
                <a:lnTo>
                  <a:pt x="738520" y="0"/>
                </a:lnTo>
                <a:lnTo>
                  <a:pt x="738520" y="1057776"/>
                </a:lnTo>
                <a:lnTo>
                  <a:pt x="0" y="10577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1690672" y="8369112"/>
            <a:ext cx="1241630" cy="1778376"/>
          </a:xfrm>
          <a:custGeom>
            <a:avLst/>
            <a:gdLst/>
            <a:ahLst/>
            <a:cxnLst/>
            <a:rect l="l" t="t" r="r" b="b"/>
            <a:pathLst>
              <a:path w="1241630" h="1778376">
                <a:moveTo>
                  <a:pt x="0" y="0"/>
                </a:moveTo>
                <a:lnTo>
                  <a:pt x="1241630" y="0"/>
                </a:lnTo>
                <a:lnTo>
                  <a:pt x="1241630" y="1778376"/>
                </a:lnTo>
                <a:lnTo>
                  <a:pt x="0" y="17783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725773" y="1723897"/>
            <a:ext cx="1352807" cy="1937615"/>
          </a:xfrm>
          <a:custGeom>
            <a:avLst/>
            <a:gdLst/>
            <a:ahLst/>
            <a:cxnLst/>
            <a:rect l="l" t="t" r="r" b="b"/>
            <a:pathLst>
              <a:path w="1352807" h="1937615">
                <a:moveTo>
                  <a:pt x="0" y="0"/>
                </a:moveTo>
                <a:lnTo>
                  <a:pt x="1352808" y="0"/>
                </a:lnTo>
                <a:lnTo>
                  <a:pt x="1352808" y="1937614"/>
                </a:lnTo>
                <a:lnTo>
                  <a:pt x="0" y="19376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5218704" y="3764298"/>
            <a:ext cx="2071200" cy="1196510"/>
          </a:xfrm>
          <a:custGeom>
            <a:avLst/>
            <a:gdLst/>
            <a:ahLst/>
            <a:cxnLst/>
            <a:rect l="l" t="t" r="r" b="b"/>
            <a:pathLst>
              <a:path w="2071200" h="1196510">
                <a:moveTo>
                  <a:pt x="0" y="0"/>
                </a:moveTo>
                <a:lnTo>
                  <a:pt x="2071200" y="0"/>
                </a:lnTo>
                <a:lnTo>
                  <a:pt x="2071200" y="1196510"/>
                </a:lnTo>
                <a:lnTo>
                  <a:pt x="0" y="11965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017341" y="4794481"/>
            <a:ext cx="797421" cy="613289"/>
          </a:xfrm>
          <a:custGeom>
            <a:avLst/>
            <a:gdLst/>
            <a:ahLst/>
            <a:cxnLst/>
            <a:rect l="l" t="t" r="r" b="b"/>
            <a:pathLst>
              <a:path w="797421" h="613289">
                <a:moveTo>
                  <a:pt x="0" y="0"/>
                </a:moveTo>
                <a:lnTo>
                  <a:pt x="797421" y="0"/>
                </a:lnTo>
                <a:lnTo>
                  <a:pt x="797421" y="613289"/>
                </a:lnTo>
                <a:lnTo>
                  <a:pt x="0" y="6132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259300" y="9258300"/>
            <a:ext cx="1007501" cy="774860"/>
          </a:xfrm>
          <a:custGeom>
            <a:avLst/>
            <a:gdLst/>
            <a:ahLst/>
            <a:cxnLst/>
            <a:rect l="l" t="t" r="r" b="b"/>
            <a:pathLst>
              <a:path w="1007501" h="774860">
                <a:moveTo>
                  <a:pt x="0" y="0"/>
                </a:moveTo>
                <a:lnTo>
                  <a:pt x="1007501" y="0"/>
                </a:lnTo>
                <a:lnTo>
                  <a:pt x="1007501" y="774860"/>
                </a:lnTo>
                <a:lnTo>
                  <a:pt x="0" y="7748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813351" y="3997910"/>
            <a:ext cx="1817007" cy="2126284"/>
          </a:xfrm>
          <a:custGeom>
            <a:avLst/>
            <a:gdLst/>
            <a:ahLst/>
            <a:cxnLst/>
            <a:rect l="l" t="t" r="r" b="b"/>
            <a:pathLst>
              <a:path w="1817007" h="2126284">
                <a:moveTo>
                  <a:pt x="1817007" y="0"/>
                </a:moveTo>
                <a:lnTo>
                  <a:pt x="0" y="0"/>
                </a:lnTo>
                <a:lnTo>
                  <a:pt x="0" y="2126285"/>
                </a:lnTo>
                <a:lnTo>
                  <a:pt x="1817007" y="2126285"/>
                </a:lnTo>
                <a:lnTo>
                  <a:pt x="18170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A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6116" y="647260"/>
            <a:ext cx="16935768" cy="8992479"/>
            <a:chOff x="0" y="0"/>
            <a:chExt cx="11599931" cy="6159280"/>
          </a:xfrm>
        </p:grpSpPr>
        <p:sp>
          <p:nvSpPr>
            <p:cNvPr id="3" name="Freeform 3"/>
            <p:cNvSpPr/>
            <p:nvPr/>
          </p:nvSpPr>
          <p:spPr>
            <a:xfrm>
              <a:off x="0" y="-889"/>
              <a:ext cx="11599931" cy="6160169"/>
            </a:xfrm>
            <a:custGeom>
              <a:avLst/>
              <a:gdLst/>
              <a:ahLst/>
              <a:cxnLst/>
              <a:rect l="l" t="t" r="r" b="b"/>
              <a:pathLst>
                <a:path w="11599931" h="6160169">
                  <a:moveTo>
                    <a:pt x="11494267" y="6134769"/>
                  </a:moveTo>
                  <a:cubicBezTo>
                    <a:pt x="11494267" y="6134769"/>
                    <a:pt x="11472931" y="5886103"/>
                    <a:pt x="11474200" y="5868958"/>
                  </a:cubicBezTo>
                  <a:cubicBezTo>
                    <a:pt x="11476233" y="5841018"/>
                    <a:pt x="11554337" y="5725321"/>
                    <a:pt x="11554337" y="5725321"/>
                  </a:cubicBezTo>
                  <a:lnTo>
                    <a:pt x="11574531" y="5487958"/>
                  </a:lnTo>
                  <a:lnTo>
                    <a:pt x="11384031" y="5466876"/>
                  </a:lnTo>
                  <a:lnTo>
                    <a:pt x="11418067" y="5369594"/>
                  </a:lnTo>
                  <a:lnTo>
                    <a:pt x="11587231" y="5344194"/>
                  </a:lnTo>
                  <a:lnTo>
                    <a:pt x="11587231" y="697357"/>
                  </a:lnTo>
                  <a:lnTo>
                    <a:pt x="11561831" y="482219"/>
                  </a:lnTo>
                  <a:lnTo>
                    <a:pt x="11587231" y="386588"/>
                  </a:lnTo>
                  <a:lnTo>
                    <a:pt x="11405367" y="241681"/>
                  </a:lnTo>
                  <a:lnTo>
                    <a:pt x="11495283" y="254381"/>
                  </a:lnTo>
                  <a:lnTo>
                    <a:pt x="11587231" y="241681"/>
                  </a:lnTo>
                  <a:lnTo>
                    <a:pt x="11599931" y="191135"/>
                  </a:lnTo>
                  <a:lnTo>
                    <a:pt x="11587231" y="123698"/>
                  </a:lnTo>
                  <a:lnTo>
                    <a:pt x="11587231" y="26289"/>
                  </a:lnTo>
                  <a:cubicBezTo>
                    <a:pt x="11587231" y="26289"/>
                    <a:pt x="11447531" y="12573"/>
                    <a:pt x="11423528" y="13589"/>
                  </a:cubicBezTo>
                  <a:cubicBezTo>
                    <a:pt x="11396731" y="14732"/>
                    <a:pt x="11299195" y="26289"/>
                    <a:pt x="11299195" y="26289"/>
                  </a:cubicBezTo>
                  <a:lnTo>
                    <a:pt x="11155811" y="13589"/>
                  </a:lnTo>
                  <a:lnTo>
                    <a:pt x="623824" y="13589"/>
                  </a:lnTo>
                  <a:cubicBezTo>
                    <a:pt x="623824" y="13589"/>
                    <a:pt x="590931" y="0"/>
                    <a:pt x="566547" y="889"/>
                  </a:cubicBezTo>
                  <a:cubicBezTo>
                    <a:pt x="514858" y="2921"/>
                    <a:pt x="303657" y="26289"/>
                    <a:pt x="303657" y="26289"/>
                  </a:cubicBezTo>
                  <a:lnTo>
                    <a:pt x="144780" y="889"/>
                  </a:lnTo>
                  <a:lnTo>
                    <a:pt x="0" y="13589"/>
                  </a:lnTo>
                  <a:lnTo>
                    <a:pt x="25400" y="347980"/>
                  </a:lnTo>
                  <a:lnTo>
                    <a:pt x="132207" y="488188"/>
                  </a:lnTo>
                  <a:lnTo>
                    <a:pt x="25400" y="715772"/>
                  </a:lnTo>
                  <a:lnTo>
                    <a:pt x="20955" y="5310793"/>
                  </a:lnTo>
                  <a:lnTo>
                    <a:pt x="19431" y="5592860"/>
                  </a:lnTo>
                  <a:cubicBezTo>
                    <a:pt x="19431" y="5592860"/>
                    <a:pt x="6731" y="5755293"/>
                    <a:pt x="6731" y="5759103"/>
                  </a:cubicBezTo>
                  <a:cubicBezTo>
                    <a:pt x="6731" y="5762913"/>
                    <a:pt x="32131" y="5889151"/>
                    <a:pt x="32131" y="5889151"/>
                  </a:cubicBezTo>
                  <a:lnTo>
                    <a:pt x="19431" y="6147469"/>
                  </a:lnTo>
                  <a:lnTo>
                    <a:pt x="238125" y="6160169"/>
                  </a:lnTo>
                  <a:lnTo>
                    <a:pt x="355346" y="6147469"/>
                  </a:lnTo>
                  <a:cubicBezTo>
                    <a:pt x="355346" y="6147469"/>
                    <a:pt x="552958" y="5805585"/>
                    <a:pt x="540258" y="5856385"/>
                  </a:cubicBezTo>
                  <a:cubicBezTo>
                    <a:pt x="527558" y="5907185"/>
                    <a:pt x="513207" y="6147469"/>
                    <a:pt x="513207" y="6147469"/>
                  </a:cubicBezTo>
                  <a:lnTo>
                    <a:pt x="11132062" y="6147469"/>
                  </a:lnTo>
                  <a:lnTo>
                    <a:pt x="11302370" y="6160169"/>
                  </a:lnTo>
                  <a:lnTo>
                    <a:pt x="11494394" y="6134769"/>
                  </a:lnTo>
                  <a:close/>
                </a:path>
              </a:pathLst>
            </a:custGeom>
            <a:solidFill>
              <a:srgbClr val="FFF3D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3776" y="3914122"/>
            <a:ext cx="6975524" cy="5182301"/>
            <a:chOff x="0" y="0"/>
            <a:chExt cx="10126539" cy="7523273"/>
          </a:xfrm>
        </p:grpSpPr>
        <p:sp>
          <p:nvSpPr>
            <p:cNvPr id="5" name="Freeform 5"/>
            <p:cNvSpPr/>
            <p:nvPr/>
          </p:nvSpPr>
          <p:spPr>
            <a:xfrm>
              <a:off x="-10414" y="-20066"/>
              <a:ext cx="10157019" cy="7563786"/>
            </a:xfrm>
            <a:custGeom>
              <a:avLst/>
              <a:gdLst/>
              <a:ahLst/>
              <a:cxnLst/>
              <a:rect l="l" t="t" r="r" b="b"/>
              <a:pathLst>
                <a:path w="10157019" h="7563786">
                  <a:moveTo>
                    <a:pt x="10135302" y="199009"/>
                  </a:moveTo>
                  <a:cubicBezTo>
                    <a:pt x="10131619" y="12700"/>
                    <a:pt x="10157019" y="12700"/>
                    <a:pt x="9972107" y="35814"/>
                  </a:cubicBezTo>
                  <a:lnTo>
                    <a:pt x="9936421" y="48514"/>
                  </a:lnTo>
                  <a:cubicBezTo>
                    <a:pt x="9936421" y="48514"/>
                    <a:pt x="9877619" y="38100"/>
                    <a:pt x="9770431" y="35814"/>
                  </a:cubicBezTo>
                  <a:cubicBezTo>
                    <a:pt x="9662227" y="33528"/>
                    <a:pt x="9638605" y="23114"/>
                    <a:pt x="9638605" y="23114"/>
                  </a:cubicBezTo>
                  <a:lnTo>
                    <a:pt x="9572819" y="35814"/>
                  </a:lnTo>
                  <a:lnTo>
                    <a:pt x="9563422" y="254000"/>
                  </a:lnTo>
                  <a:lnTo>
                    <a:pt x="9517321" y="254000"/>
                  </a:lnTo>
                  <a:lnTo>
                    <a:pt x="9521638" y="209677"/>
                  </a:lnTo>
                  <a:lnTo>
                    <a:pt x="9502207" y="142113"/>
                  </a:lnTo>
                  <a:cubicBezTo>
                    <a:pt x="9482776" y="104013"/>
                    <a:pt x="9482776" y="91059"/>
                    <a:pt x="9482776" y="91059"/>
                  </a:cubicBezTo>
                  <a:cubicBezTo>
                    <a:pt x="9482776" y="27813"/>
                    <a:pt x="9482776" y="40513"/>
                    <a:pt x="9419403" y="24130"/>
                  </a:cubicBezTo>
                  <a:lnTo>
                    <a:pt x="8858901" y="27813"/>
                  </a:lnTo>
                  <a:cubicBezTo>
                    <a:pt x="8858901" y="27813"/>
                    <a:pt x="7374712" y="27813"/>
                    <a:pt x="5786859" y="26543"/>
                  </a:cubicBezTo>
                  <a:cubicBezTo>
                    <a:pt x="5609869" y="26289"/>
                    <a:pt x="5435407" y="26035"/>
                    <a:pt x="5271059" y="25781"/>
                  </a:cubicBezTo>
                  <a:cubicBezTo>
                    <a:pt x="3243259" y="22098"/>
                    <a:pt x="1769184" y="25781"/>
                    <a:pt x="1769184" y="25781"/>
                  </a:cubicBezTo>
                  <a:cubicBezTo>
                    <a:pt x="656336" y="29464"/>
                    <a:pt x="660146" y="127"/>
                    <a:pt x="691642" y="112776"/>
                  </a:cubicBezTo>
                  <a:lnTo>
                    <a:pt x="685673" y="211963"/>
                  </a:lnTo>
                  <a:cubicBezTo>
                    <a:pt x="685673" y="211963"/>
                    <a:pt x="687070" y="222504"/>
                    <a:pt x="688594" y="241427"/>
                  </a:cubicBezTo>
                  <a:lnTo>
                    <a:pt x="632587" y="241427"/>
                  </a:lnTo>
                  <a:lnTo>
                    <a:pt x="634746" y="207391"/>
                  </a:lnTo>
                  <a:lnTo>
                    <a:pt x="622046" y="139827"/>
                  </a:lnTo>
                  <a:cubicBezTo>
                    <a:pt x="609346" y="101727"/>
                    <a:pt x="609346" y="88773"/>
                    <a:pt x="609346" y="88773"/>
                  </a:cubicBezTo>
                  <a:cubicBezTo>
                    <a:pt x="609346" y="25527"/>
                    <a:pt x="609346" y="38227"/>
                    <a:pt x="567817" y="21844"/>
                  </a:cubicBezTo>
                  <a:lnTo>
                    <a:pt x="469646" y="25527"/>
                  </a:lnTo>
                  <a:cubicBezTo>
                    <a:pt x="469646" y="25527"/>
                    <a:pt x="368046" y="25527"/>
                    <a:pt x="301371" y="21844"/>
                  </a:cubicBezTo>
                  <a:cubicBezTo>
                    <a:pt x="234823" y="18034"/>
                    <a:pt x="186309" y="21717"/>
                    <a:pt x="186309" y="21717"/>
                  </a:cubicBezTo>
                  <a:cubicBezTo>
                    <a:pt x="0" y="25400"/>
                    <a:pt x="0" y="0"/>
                    <a:pt x="23114" y="184912"/>
                  </a:cubicBezTo>
                  <a:lnTo>
                    <a:pt x="35814" y="220599"/>
                  </a:lnTo>
                  <a:cubicBezTo>
                    <a:pt x="35814" y="220599"/>
                    <a:pt x="25400" y="279400"/>
                    <a:pt x="23114" y="386588"/>
                  </a:cubicBezTo>
                  <a:cubicBezTo>
                    <a:pt x="20828" y="494792"/>
                    <a:pt x="10414" y="518414"/>
                    <a:pt x="10414" y="518414"/>
                  </a:cubicBezTo>
                  <a:lnTo>
                    <a:pt x="23114" y="584200"/>
                  </a:lnTo>
                  <a:lnTo>
                    <a:pt x="241300" y="593598"/>
                  </a:lnTo>
                  <a:lnTo>
                    <a:pt x="241300" y="639699"/>
                  </a:lnTo>
                  <a:lnTo>
                    <a:pt x="196977" y="635381"/>
                  </a:lnTo>
                  <a:lnTo>
                    <a:pt x="129413" y="654812"/>
                  </a:lnTo>
                  <a:cubicBezTo>
                    <a:pt x="91313" y="674243"/>
                    <a:pt x="78359" y="674243"/>
                    <a:pt x="78359" y="674243"/>
                  </a:cubicBezTo>
                  <a:cubicBezTo>
                    <a:pt x="15113" y="674243"/>
                    <a:pt x="27813" y="674243"/>
                    <a:pt x="11430" y="737616"/>
                  </a:cubicBezTo>
                  <a:lnTo>
                    <a:pt x="15113" y="887476"/>
                  </a:lnTo>
                  <a:cubicBezTo>
                    <a:pt x="15113" y="887476"/>
                    <a:pt x="15113" y="2495088"/>
                    <a:pt x="14605" y="4825565"/>
                  </a:cubicBezTo>
                  <a:lnTo>
                    <a:pt x="13716" y="4825565"/>
                  </a:lnTo>
                  <a:cubicBezTo>
                    <a:pt x="13970" y="5302136"/>
                    <a:pt x="14097" y="5783942"/>
                    <a:pt x="14224" y="6250037"/>
                  </a:cubicBezTo>
                  <a:cubicBezTo>
                    <a:pt x="14097" y="6552739"/>
                    <a:pt x="13843" y="6564296"/>
                    <a:pt x="13716" y="6575853"/>
                  </a:cubicBezTo>
                  <a:lnTo>
                    <a:pt x="14605" y="6575853"/>
                  </a:lnTo>
                  <a:cubicBezTo>
                    <a:pt x="15113" y="6632241"/>
                    <a:pt x="15113" y="6676310"/>
                    <a:pt x="15113" y="6676310"/>
                  </a:cubicBezTo>
                  <a:lnTo>
                    <a:pt x="11430" y="6826170"/>
                  </a:lnTo>
                  <a:cubicBezTo>
                    <a:pt x="27813" y="6889543"/>
                    <a:pt x="15113" y="6889543"/>
                    <a:pt x="78359" y="6889543"/>
                  </a:cubicBezTo>
                  <a:cubicBezTo>
                    <a:pt x="78359" y="6889543"/>
                    <a:pt x="91313" y="6889543"/>
                    <a:pt x="129413" y="6908973"/>
                  </a:cubicBezTo>
                  <a:lnTo>
                    <a:pt x="196977" y="6928405"/>
                  </a:lnTo>
                  <a:lnTo>
                    <a:pt x="241300" y="6924086"/>
                  </a:lnTo>
                  <a:lnTo>
                    <a:pt x="241300" y="6970188"/>
                  </a:lnTo>
                  <a:lnTo>
                    <a:pt x="23114" y="6979586"/>
                  </a:lnTo>
                  <a:lnTo>
                    <a:pt x="10414" y="7045372"/>
                  </a:lnTo>
                  <a:cubicBezTo>
                    <a:pt x="10414" y="7045372"/>
                    <a:pt x="20828" y="7068994"/>
                    <a:pt x="23114" y="7177198"/>
                  </a:cubicBezTo>
                  <a:cubicBezTo>
                    <a:pt x="25400" y="7284386"/>
                    <a:pt x="35814" y="7343186"/>
                    <a:pt x="35814" y="7343186"/>
                  </a:cubicBezTo>
                  <a:lnTo>
                    <a:pt x="23114" y="7378874"/>
                  </a:lnTo>
                  <a:cubicBezTo>
                    <a:pt x="0" y="7563786"/>
                    <a:pt x="0" y="7538386"/>
                    <a:pt x="186309" y="7542069"/>
                  </a:cubicBezTo>
                  <a:cubicBezTo>
                    <a:pt x="186309" y="7542069"/>
                    <a:pt x="234823" y="7545752"/>
                    <a:pt x="301498" y="7542069"/>
                  </a:cubicBezTo>
                  <a:cubicBezTo>
                    <a:pt x="368173" y="7538386"/>
                    <a:pt x="469773" y="7538386"/>
                    <a:pt x="469773" y="7538386"/>
                  </a:cubicBezTo>
                  <a:lnTo>
                    <a:pt x="567944" y="7542069"/>
                  </a:lnTo>
                  <a:cubicBezTo>
                    <a:pt x="609473" y="7525686"/>
                    <a:pt x="609473" y="7538386"/>
                    <a:pt x="609473" y="7475140"/>
                  </a:cubicBezTo>
                  <a:cubicBezTo>
                    <a:pt x="609473" y="7475140"/>
                    <a:pt x="609473" y="7462186"/>
                    <a:pt x="622173" y="7424086"/>
                  </a:cubicBezTo>
                  <a:lnTo>
                    <a:pt x="634873" y="7356522"/>
                  </a:lnTo>
                  <a:lnTo>
                    <a:pt x="632714" y="7322486"/>
                  </a:lnTo>
                  <a:lnTo>
                    <a:pt x="688721" y="7322486"/>
                  </a:lnTo>
                  <a:cubicBezTo>
                    <a:pt x="687197" y="7341409"/>
                    <a:pt x="685800" y="7351949"/>
                    <a:pt x="685800" y="7351949"/>
                  </a:cubicBezTo>
                  <a:lnTo>
                    <a:pt x="691769" y="7451136"/>
                  </a:lnTo>
                  <a:cubicBezTo>
                    <a:pt x="660146" y="7563786"/>
                    <a:pt x="656463" y="7534449"/>
                    <a:pt x="1771711" y="7538132"/>
                  </a:cubicBezTo>
                  <a:cubicBezTo>
                    <a:pt x="1771711" y="7538132"/>
                    <a:pt x="2955016" y="7541053"/>
                    <a:pt x="4656648" y="7539021"/>
                  </a:cubicBezTo>
                  <a:cubicBezTo>
                    <a:pt x="6358282" y="7541053"/>
                    <a:pt x="7541588" y="7538132"/>
                    <a:pt x="7541588" y="7538132"/>
                  </a:cubicBezTo>
                  <a:cubicBezTo>
                    <a:pt x="9487729" y="7534449"/>
                    <a:pt x="9483919" y="7563786"/>
                    <a:pt x="9452423" y="7451136"/>
                  </a:cubicBezTo>
                  <a:lnTo>
                    <a:pt x="9458392" y="7351949"/>
                  </a:lnTo>
                  <a:cubicBezTo>
                    <a:pt x="9458392" y="7351949"/>
                    <a:pt x="9456996" y="7341409"/>
                    <a:pt x="9455472" y="7322486"/>
                  </a:cubicBezTo>
                  <a:lnTo>
                    <a:pt x="9511478" y="7322486"/>
                  </a:lnTo>
                  <a:lnTo>
                    <a:pt x="9509319" y="7356522"/>
                  </a:lnTo>
                  <a:lnTo>
                    <a:pt x="9522019" y="7424086"/>
                  </a:lnTo>
                  <a:cubicBezTo>
                    <a:pt x="9534719" y="7462186"/>
                    <a:pt x="9534719" y="7475140"/>
                    <a:pt x="9534719" y="7475140"/>
                  </a:cubicBezTo>
                  <a:cubicBezTo>
                    <a:pt x="9534719" y="7538386"/>
                    <a:pt x="9534719" y="7525686"/>
                    <a:pt x="9576248" y="7542069"/>
                  </a:cubicBezTo>
                  <a:lnTo>
                    <a:pt x="9674419" y="7538386"/>
                  </a:lnTo>
                  <a:cubicBezTo>
                    <a:pt x="9674419" y="7538386"/>
                    <a:pt x="9776019" y="7538386"/>
                    <a:pt x="9842694" y="7542069"/>
                  </a:cubicBezTo>
                  <a:cubicBezTo>
                    <a:pt x="9909369" y="7545752"/>
                    <a:pt x="9957884" y="7542069"/>
                    <a:pt x="9957884" y="7542069"/>
                  </a:cubicBezTo>
                  <a:cubicBezTo>
                    <a:pt x="10144192" y="7538386"/>
                    <a:pt x="10144192" y="7563786"/>
                    <a:pt x="10121078" y="7378874"/>
                  </a:cubicBezTo>
                  <a:lnTo>
                    <a:pt x="10108378" y="7343186"/>
                  </a:lnTo>
                  <a:cubicBezTo>
                    <a:pt x="10108378" y="7343186"/>
                    <a:pt x="10118792" y="7284386"/>
                    <a:pt x="10121078" y="7177198"/>
                  </a:cubicBezTo>
                  <a:cubicBezTo>
                    <a:pt x="10123364" y="7068994"/>
                    <a:pt x="10133778" y="7045372"/>
                    <a:pt x="10133778" y="7045372"/>
                  </a:cubicBezTo>
                  <a:lnTo>
                    <a:pt x="10121078" y="6979586"/>
                  </a:lnTo>
                  <a:lnTo>
                    <a:pt x="9902892" y="6970188"/>
                  </a:lnTo>
                  <a:lnTo>
                    <a:pt x="9902892" y="6924086"/>
                  </a:lnTo>
                  <a:lnTo>
                    <a:pt x="9947215" y="6928405"/>
                  </a:lnTo>
                  <a:lnTo>
                    <a:pt x="10014779" y="6908973"/>
                  </a:lnTo>
                  <a:cubicBezTo>
                    <a:pt x="10052879" y="6889543"/>
                    <a:pt x="10065834" y="6889543"/>
                    <a:pt x="10065834" y="6889543"/>
                  </a:cubicBezTo>
                  <a:cubicBezTo>
                    <a:pt x="10129079" y="6889543"/>
                    <a:pt x="10116379" y="6889543"/>
                    <a:pt x="10132762" y="6826170"/>
                  </a:cubicBezTo>
                  <a:lnTo>
                    <a:pt x="10129714" y="6699805"/>
                  </a:lnTo>
                  <a:cubicBezTo>
                    <a:pt x="10130096" y="6681898"/>
                    <a:pt x="10130603" y="6664626"/>
                    <a:pt x="10131238" y="6648623"/>
                  </a:cubicBezTo>
                  <a:cubicBezTo>
                    <a:pt x="10134922" y="6475230"/>
                    <a:pt x="10131238" y="3422041"/>
                    <a:pt x="10131238" y="3422041"/>
                  </a:cubicBezTo>
                  <a:cubicBezTo>
                    <a:pt x="10127555" y="669544"/>
                    <a:pt x="10156892" y="673354"/>
                    <a:pt x="10044243" y="704850"/>
                  </a:cubicBezTo>
                  <a:lnTo>
                    <a:pt x="9945056" y="698881"/>
                  </a:lnTo>
                  <a:cubicBezTo>
                    <a:pt x="9945056" y="698881"/>
                    <a:pt x="9934515" y="700278"/>
                    <a:pt x="9915592" y="701802"/>
                  </a:cubicBezTo>
                  <a:lnTo>
                    <a:pt x="9915592" y="645795"/>
                  </a:lnTo>
                  <a:lnTo>
                    <a:pt x="9949628" y="647954"/>
                  </a:lnTo>
                  <a:lnTo>
                    <a:pt x="10017192" y="635254"/>
                  </a:lnTo>
                  <a:cubicBezTo>
                    <a:pt x="10055292" y="622554"/>
                    <a:pt x="10068247" y="622554"/>
                    <a:pt x="10068247" y="622554"/>
                  </a:cubicBezTo>
                  <a:cubicBezTo>
                    <a:pt x="10131492" y="622554"/>
                    <a:pt x="10118792" y="622554"/>
                    <a:pt x="10135175" y="581025"/>
                  </a:cubicBezTo>
                  <a:lnTo>
                    <a:pt x="10131492" y="482854"/>
                  </a:lnTo>
                  <a:cubicBezTo>
                    <a:pt x="10131492" y="482854"/>
                    <a:pt x="10131492" y="381254"/>
                    <a:pt x="10135175" y="314579"/>
                  </a:cubicBezTo>
                  <a:cubicBezTo>
                    <a:pt x="10138859" y="247904"/>
                    <a:pt x="10135175" y="199390"/>
                    <a:pt x="10135175" y="199390"/>
                  </a:cubicBezTo>
                  <a:close/>
                </a:path>
              </a:pathLst>
            </a:custGeom>
            <a:solidFill>
              <a:srgbClr val="CB9B6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44275" y="3894857"/>
            <a:ext cx="8527673" cy="5344178"/>
            <a:chOff x="0" y="0"/>
            <a:chExt cx="8199884" cy="51387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00010" cy="5138884"/>
            </a:xfrm>
            <a:custGeom>
              <a:avLst/>
              <a:gdLst/>
              <a:ahLst/>
              <a:cxnLst/>
              <a:rect l="l" t="t" r="r" b="b"/>
              <a:pathLst>
                <a:path w="8200010" h="5138884">
                  <a:moveTo>
                    <a:pt x="3175" y="0"/>
                  </a:moveTo>
                  <a:lnTo>
                    <a:pt x="175133" y="12700"/>
                  </a:lnTo>
                  <a:lnTo>
                    <a:pt x="7970395" y="12700"/>
                  </a:lnTo>
                  <a:cubicBezTo>
                    <a:pt x="7971411" y="12700"/>
                    <a:pt x="8010781" y="14097"/>
                    <a:pt x="8081900" y="25400"/>
                  </a:cubicBezTo>
                  <a:cubicBezTo>
                    <a:pt x="8161910" y="38100"/>
                    <a:pt x="8167625" y="38100"/>
                    <a:pt x="8167625" y="38100"/>
                  </a:cubicBezTo>
                  <a:lnTo>
                    <a:pt x="8167625" y="319278"/>
                  </a:lnTo>
                  <a:lnTo>
                    <a:pt x="8075423" y="341503"/>
                  </a:lnTo>
                  <a:lnTo>
                    <a:pt x="8010654" y="340614"/>
                  </a:lnTo>
                  <a:lnTo>
                    <a:pt x="7869811" y="343027"/>
                  </a:lnTo>
                  <a:lnTo>
                    <a:pt x="8174610" y="399034"/>
                  </a:lnTo>
                  <a:lnTo>
                    <a:pt x="8174610" y="4560526"/>
                  </a:lnTo>
                  <a:lnTo>
                    <a:pt x="8187310" y="4782776"/>
                  </a:lnTo>
                  <a:lnTo>
                    <a:pt x="7882511" y="4789126"/>
                  </a:lnTo>
                  <a:lnTo>
                    <a:pt x="7984111" y="4814526"/>
                  </a:lnTo>
                  <a:cubicBezTo>
                    <a:pt x="7985254" y="4820241"/>
                    <a:pt x="8073011" y="4814526"/>
                    <a:pt x="8113650" y="4825955"/>
                  </a:cubicBezTo>
                  <a:cubicBezTo>
                    <a:pt x="8162037" y="4839545"/>
                    <a:pt x="8187310" y="4852626"/>
                    <a:pt x="8187310" y="4852626"/>
                  </a:cubicBezTo>
                  <a:cubicBezTo>
                    <a:pt x="8187310" y="4852626"/>
                    <a:pt x="8186168" y="4927810"/>
                    <a:pt x="8193025" y="4979118"/>
                  </a:cubicBezTo>
                  <a:cubicBezTo>
                    <a:pt x="8199884" y="5030426"/>
                    <a:pt x="8193025" y="5068780"/>
                    <a:pt x="8193025" y="5068780"/>
                  </a:cubicBezTo>
                  <a:lnTo>
                    <a:pt x="8200010" y="5106626"/>
                  </a:lnTo>
                  <a:lnTo>
                    <a:pt x="8060311" y="5119326"/>
                  </a:lnTo>
                  <a:cubicBezTo>
                    <a:pt x="8060311" y="5119326"/>
                    <a:pt x="7954647" y="5120215"/>
                    <a:pt x="7905879" y="5126184"/>
                  </a:cubicBezTo>
                  <a:cubicBezTo>
                    <a:pt x="7857111" y="5132153"/>
                    <a:pt x="7601079" y="5128470"/>
                    <a:pt x="7601079" y="5128470"/>
                  </a:cubicBezTo>
                  <a:lnTo>
                    <a:pt x="600202" y="5132026"/>
                  </a:lnTo>
                  <a:lnTo>
                    <a:pt x="343789" y="5126184"/>
                  </a:lnTo>
                  <a:cubicBezTo>
                    <a:pt x="343789" y="5126184"/>
                    <a:pt x="276987" y="5120342"/>
                    <a:pt x="228981" y="5126184"/>
                  </a:cubicBezTo>
                  <a:cubicBezTo>
                    <a:pt x="180975" y="5132026"/>
                    <a:pt x="153670" y="5138884"/>
                    <a:pt x="153670" y="5138884"/>
                  </a:cubicBezTo>
                  <a:lnTo>
                    <a:pt x="49657" y="5138884"/>
                  </a:lnTo>
                  <a:lnTo>
                    <a:pt x="36957" y="4928826"/>
                  </a:lnTo>
                  <a:cubicBezTo>
                    <a:pt x="36957" y="4928826"/>
                    <a:pt x="68580" y="4937461"/>
                    <a:pt x="169291" y="4882343"/>
                  </a:cubicBezTo>
                  <a:cubicBezTo>
                    <a:pt x="270002" y="4827226"/>
                    <a:pt x="295402" y="4814526"/>
                    <a:pt x="295402" y="4814526"/>
                  </a:cubicBezTo>
                  <a:lnTo>
                    <a:pt x="29845" y="4845641"/>
                  </a:lnTo>
                  <a:cubicBezTo>
                    <a:pt x="17653" y="4782014"/>
                    <a:pt x="3302" y="4560526"/>
                    <a:pt x="3302" y="4560526"/>
                  </a:cubicBezTo>
                  <a:lnTo>
                    <a:pt x="381" y="502920"/>
                  </a:lnTo>
                  <a:lnTo>
                    <a:pt x="2032" y="337185"/>
                  </a:lnTo>
                  <a:lnTo>
                    <a:pt x="333375" y="304800"/>
                  </a:lnTo>
                  <a:lnTo>
                    <a:pt x="3175" y="266700"/>
                  </a:lnTo>
                  <a:lnTo>
                    <a:pt x="7112" y="188468"/>
                  </a:lnTo>
                  <a:lnTo>
                    <a:pt x="0" y="77089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B9D3D8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7383432" y="6320619"/>
            <a:ext cx="5182301" cy="369307"/>
            <a:chOff x="0" y="0"/>
            <a:chExt cx="3746500" cy="509270"/>
          </a:xfrm>
        </p:grpSpPr>
        <p:sp>
          <p:nvSpPr>
            <p:cNvPr id="9" name="Freeform 9"/>
            <p:cNvSpPr/>
            <p:nvPr/>
          </p:nvSpPr>
          <p:spPr>
            <a:xfrm>
              <a:off x="219710" y="191770"/>
              <a:ext cx="6706911" cy="125730"/>
            </a:xfrm>
            <a:custGeom>
              <a:avLst/>
              <a:gdLst/>
              <a:ahLst/>
              <a:cxnLst/>
              <a:rect l="l" t="t" r="r" b="b"/>
              <a:pathLst>
                <a:path w="6706911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980012" y="24130"/>
                  </a:moveTo>
                  <a:lnTo>
                    <a:pt x="980012" y="106680"/>
                  </a:lnTo>
                  <a:lnTo>
                    <a:pt x="1646930" y="107950"/>
                  </a:lnTo>
                  <a:lnTo>
                    <a:pt x="1784913" y="107950"/>
                  </a:lnTo>
                  <a:lnTo>
                    <a:pt x="1919611" y="102870"/>
                  </a:lnTo>
                  <a:lnTo>
                    <a:pt x="2067450" y="120650"/>
                  </a:lnTo>
                  <a:lnTo>
                    <a:pt x="2067450" y="52070"/>
                  </a:lnTo>
                  <a:lnTo>
                    <a:pt x="2067450" y="25400"/>
                  </a:lnTo>
                  <a:lnTo>
                    <a:pt x="1147562" y="24130"/>
                  </a:lnTo>
                  <a:cubicBezTo>
                    <a:pt x="1144277" y="24130"/>
                    <a:pt x="980012" y="24130"/>
                    <a:pt x="980012" y="24130"/>
                  </a:cubicBezTo>
                  <a:close/>
                  <a:moveTo>
                    <a:pt x="5520313" y="11430"/>
                  </a:moveTo>
                  <a:lnTo>
                    <a:pt x="5464463" y="3810"/>
                  </a:lnTo>
                  <a:lnTo>
                    <a:pt x="5076796" y="2540"/>
                  </a:lnTo>
                  <a:lnTo>
                    <a:pt x="4942098" y="2540"/>
                  </a:lnTo>
                  <a:lnTo>
                    <a:pt x="4810685" y="7620"/>
                  </a:lnTo>
                  <a:lnTo>
                    <a:pt x="4708841" y="2540"/>
                  </a:lnTo>
                  <a:lnTo>
                    <a:pt x="4662846" y="2540"/>
                  </a:lnTo>
                  <a:lnTo>
                    <a:pt x="4662846" y="71120"/>
                  </a:lnTo>
                  <a:lnTo>
                    <a:pt x="4662846" y="123190"/>
                  </a:lnTo>
                  <a:lnTo>
                    <a:pt x="5563022" y="99060"/>
                  </a:lnTo>
                  <a:lnTo>
                    <a:pt x="5727287" y="99060"/>
                  </a:lnTo>
                  <a:lnTo>
                    <a:pt x="5727287" y="3810"/>
                  </a:lnTo>
                  <a:lnTo>
                    <a:pt x="5595875" y="0"/>
                  </a:lnTo>
                  <a:lnTo>
                    <a:pt x="5520313" y="11430"/>
                  </a:lnTo>
                  <a:close/>
                  <a:moveTo>
                    <a:pt x="3670682" y="26670"/>
                  </a:moveTo>
                  <a:lnTo>
                    <a:pt x="3122035" y="17780"/>
                  </a:lnTo>
                  <a:lnTo>
                    <a:pt x="2997193" y="22860"/>
                  </a:lnTo>
                  <a:lnTo>
                    <a:pt x="2859210" y="73660"/>
                  </a:lnTo>
                  <a:lnTo>
                    <a:pt x="2859210" y="100330"/>
                  </a:lnTo>
                  <a:lnTo>
                    <a:pt x="3713391" y="101600"/>
                  </a:lnTo>
                  <a:lnTo>
                    <a:pt x="3867801" y="101600"/>
                  </a:lnTo>
                  <a:lnTo>
                    <a:pt x="3867801" y="19050"/>
                  </a:lnTo>
                  <a:lnTo>
                    <a:pt x="3742959" y="15240"/>
                  </a:lnTo>
                  <a:lnTo>
                    <a:pt x="3670682" y="26670"/>
                  </a:lnTo>
                  <a:close/>
                  <a:moveTo>
                    <a:pt x="6351311" y="0"/>
                  </a:moveTo>
                  <a:lnTo>
                    <a:pt x="6286542" y="0"/>
                  </a:lnTo>
                  <a:lnTo>
                    <a:pt x="6286542" y="82550"/>
                  </a:lnTo>
                  <a:lnTo>
                    <a:pt x="6338611" y="86360"/>
                  </a:lnTo>
                  <a:lnTo>
                    <a:pt x="6367821" y="74930"/>
                  </a:lnTo>
                  <a:lnTo>
                    <a:pt x="6390682" y="82550"/>
                  </a:lnTo>
                  <a:lnTo>
                    <a:pt x="6544352" y="83820"/>
                  </a:lnTo>
                  <a:lnTo>
                    <a:pt x="6597692" y="83820"/>
                  </a:lnTo>
                  <a:lnTo>
                    <a:pt x="6649761" y="78740"/>
                  </a:lnTo>
                  <a:lnTo>
                    <a:pt x="6690402" y="71120"/>
                  </a:lnTo>
                  <a:lnTo>
                    <a:pt x="6706911" y="71120"/>
                  </a:lnTo>
                  <a:lnTo>
                    <a:pt x="6706911" y="27940"/>
                  </a:lnTo>
                  <a:lnTo>
                    <a:pt x="6706911" y="0"/>
                  </a:lnTo>
                  <a:lnTo>
                    <a:pt x="6351311" y="0"/>
                  </a:lnTo>
                  <a:close/>
                </a:path>
              </a:pathLst>
            </a:custGeom>
            <a:solidFill>
              <a:srgbClr val="302F2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92924" y="4518602"/>
            <a:ext cx="7632974" cy="172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1" lvl="1" indent="-539745" algn="ctr">
              <a:lnSpc>
                <a:spcPts val="6999"/>
              </a:lnSpc>
              <a:buFont typeface="Arial"/>
              <a:buChar char="•"/>
            </a:pP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Ca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ngợi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vẻ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đẹp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thiên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nhiên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núi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Tản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1078" y="6481436"/>
            <a:ext cx="8706559" cy="2635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1" lvl="1" indent="-539745" algn="ctr">
              <a:lnSpc>
                <a:spcPts val="6999"/>
              </a:lnSpc>
              <a:buFont typeface="Arial"/>
              <a:buChar char="•"/>
            </a:pP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Bày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tỏ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trân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trọng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,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hào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lịch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49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Việt  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21306" y="5029200"/>
            <a:ext cx="6900465" cy="2672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6"/>
              </a:lnSpc>
            </a:pP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thơ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thất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ngôn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bát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cú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dùng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sắc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thái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trang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054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trọng</a:t>
            </a:r>
            <a:r>
              <a:rPr lang="en-US" sz="5054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.</a:t>
            </a:r>
          </a:p>
        </p:txBody>
      </p:sp>
      <p:sp>
        <p:nvSpPr>
          <p:cNvPr id="13" name="Freeform 13"/>
          <p:cNvSpPr/>
          <p:nvPr/>
        </p:nvSpPr>
        <p:spPr>
          <a:xfrm rot="310373">
            <a:off x="1948261" y="1275713"/>
            <a:ext cx="6396430" cy="1827551"/>
          </a:xfrm>
          <a:custGeom>
            <a:avLst/>
            <a:gdLst/>
            <a:ahLst/>
            <a:cxnLst/>
            <a:rect l="l" t="t" r="r" b="b"/>
            <a:pathLst>
              <a:path w="6396430" h="1827551">
                <a:moveTo>
                  <a:pt x="0" y="0"/>
                </a:moveTo>
                <a:lnTo>
                  <a:pt x="6396429" y="0"/>
                </a:lnTo>
                <a:lnTo>
                  <a:pt x="6396429" y="1827552"/>
                </a:lnTo>
                <a:lnTo>
                  <a:pt x="0" y="1827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0373">
            <a:off x="10782211" y="1334888"/>
            <a:ext cx="6407607" cy="1830745"/>
          </a:xfrm>
          <a:custGeom>
            <a:avLst/>
            <a:gdLst/>
            <a:ahLst/>
            <a:cxnLst/>
            <a:rect l="l" t="t" r="r" b="b"/>
            <a:pathLst>
              <a:path w="6407607" h="1830745">
                <a:moveTo>
                  <a:pt x="0" y="0"/>
                </a:moveTo>
                <a:lnTo>
                  <a:pt x="6407606" y="0"/>
                </a:lnTo>
                <a:lnTo>
                  <a:pt x="6407606" y="1830745"/>
                </a:lnTo>
                <a:lnTo>
                  <a:pt x="0" y="1830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621852" y="1594227"/>
            <a:ext cx="7049247" cy="88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7"/>
              </a:lnSpc>
            </a:pPr>
            <a:r>
              <a:rPr lang="en-US" sz="506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1. Nội dung 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62799" y="1745753"/>
            <a:ext cx="6246430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2 . </a:t>
            </a:r>
            <a:r>
              <a:rPr lang="en-US" sz="519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51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</a:t>
            </a:r>
            <a:r>
              <a:rPr lang="en-US" sz="519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r>
              <a:rPr lang="en-US" sz="51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:</a:t>
            </a: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70614801962">
            <a:hlinkClick r:id="" action="ppaction://media"/>
            <a:extLst>
              <a:ext uri="{FF2B5EF4-FFF2-40B4-BE49-F238E27FC236}">
                <a16:creationId xmlns:a16="http://schemas.microsoft.com/office/drawing/2014/main" id="{85D8AAAF-7091-9BA4-6B98-CF7B8EDF6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-81639"/>
            <a:ext cx="9525000" cy="1036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0435"/>
      </p:ext>
    </p:extLst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71471">
            <a:off x="308026" y="1323888"/>
            <a:ext cx="8118251" cy="8361494"/>
          </a:xfrm>
          <a:custGeom>
            <a:avLst/>
            <a:gdLst/>
            <a:ahLst/>
            <a:cxnLst/>
            <a:rect l="l" t="t" r="r" b="b"/>
            <a:pathLst>
              <a:path w="8118251" h="8361494">
                <a:moveTo>
                  <a:pt x="0" y="0"/>
                </a:moveTo>
                <a:lnTo>
                  <a:pt x="8118251" y="0"/>
                </a:lnTo>
                <a:lnTo>
                  <a:pt x="8118251" y="8361495"/>
                </a:lnTo>
                <a:lnTo>
                  <a:pt x="0" y="83614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-75283" y="1229607"/>
            <a:ext cx="8667291" cy="1561612"/>
            <a:chOff x="0" y="0"/>
            <a:chExt cx="11556389" cy="208214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556389" cy="2082149"/>
              <a:chOff x="0" y="0"/>
              <a:chExt cx="9521237" cy="172423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3302" y="-6096"/>
                <a:ext cx="9524412" cy="1736431"/>
              </a:xfrm>
              <a:custGeom>
                <a:avLst/>
                <a:gdLst/>
                <a:ahLst/>
                <a:cxnLst/>
                <a:rect l="l" t="t" r="r" b="b"/>
                <a:pathLst>
                  <a:path w="9524412" h="1736431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1021801"/>
                      <a:pt x="5461" y="1192616"/>
                    </a:cubicBezTo>
                    <a:cubicBezTo>
                      <a:pt x="8001" y="1272499"/>
                      <a:pt x="43053" y="1348700"/>
                      <a:pt x="81153" y="1415375"/>
                    </a:cubicBezTo>
                    <a:cubicBezTo>
                      <a:pt x="133858" y="1507704"/>
                      <a:pt x="216916" y="1581872"/>
                      <a:pt x="319786" y="1622765"/>
                    </a:cubicBezTo>
                    <a:cubicBezTo>
                      <a:pt x="330581" y="1627083"/>
                      <a:pt x="341249" y="1631147"/>
                      <a:pt x="351790" y="1635211"/>
                    </a:cubicBezTo>
                    <a:cubicBezTo>
                      <a:pt x="403733" y="1655278"/>
                      <a:pt x="449072" y="1671025"/>
                      <a:pt x="487807" y="1683472"/>
                    </a:cubicBezTo>
                    <a:cubicBezTo>
                      <a:pt x="579374" y="1712808"/>
                      <a:pt x="675132" y="1727286"/>
                      <a:pt x="954459" y="1727286"/>
                    </a:cubicBezTo>
                    <a:lnTo>
                      <a:pt x="1937653" y="1727286"/>
                    </a:lnTo>
                    <a:cubicBezTo>
                      <a:pt x="1937653" y="1727286"/>
                      <a:pt x="7567676" y="1727286"/>
                      <a:pt x="7567676" y="1727286"/>
                    </a:cubicBezTo>
                    <a:lnTo>
                      <a:pt x="8780192" y="1727286"/>
                    </a:lnTo>
                    <a:cubicBezTo>
                      <a:pt x="8784891" y="1727286"/>
                      <a:pt x="8789590" y="1727541"/>
                      <a:pt x="8794289" y="1727922"/>
                    </a:cubicBezTo>
                    <a:cubicBezTo>
                      <a:pt x="8820958" y="1730080"/>
                      <a:pt x="8928781" y="1736430"/>
                      <a:pt x="9094770" y="1714079"/>
                    </a:cubicBezTo>
                    <a:cubicBezTo>
                      <a:pt x="9270157" y="1690457"/>
                      <a:pt x="9347501" y="1621877"/>
                      <a:pt x="9435512" y="1511386"/>
                    </a:cubicBezTo>
                    <a:cubicBezTo>
                      <a:pt x="9435512" y="1511386"/>
                      <a:pt x="9435512" y="1511386"/>
                      <a:pt x="9435766" y="1511005"/>
                    </a:cubicBezTo>
                    <a:cubicBezTo>
                      <a:pt x="9470564" y="1464397"/>
                      <a:pt x="9491138" y="1408771"/>
                      <a:pt x="9495456" y="1350858"/>
                    </a:cubicBezTo>
                    <a:cubicBezTo>
                      <a:pt x="9504854" y="1224239"/>
                      <a:pt x="9522633" y="940910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CB9B69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534741" y="380683"/>
              <a:ext cx="10577549" cy="12636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799"/>
                </a:lnSpc>
              </a:pPr>
              <a:r>
                <a:rPr lang="en-US" sz="5999" b="1" dirty="0" err="1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Tìm</a:t>
              </a:r>
              <a:r>
                <a:rPr lang="en-US" sz="5999" b="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999" b="1" dirty="0" err="1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hiểu</a:t>
              </a:r>
              <a:r>
                <a:rPr lang="en-US" sz="5999" b="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999" b="1" dirty="0" err="1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chung</a:t>
              </a:r>
              <a:endParaRPr lang="en-US" sz="5999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7414" y="8425106"/>
            <a:ext cx="8667291" cy="1571137"/>
            <a:chOff x="0" y="0"/>
            <a:chExt cx="11556389" cy="209484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556389" cy="2094849"/>
              <a:chOff x="0" y="0"/>
              <a:chExt cx="9521237" cy="173475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3302" y="-6096"/>
                <a:ext cx="9524412" cy="1746947"/>
              </a:xfrm>
              <a:custGeom>
                <a:avLst/>
                <a:gdLst/>
                <a:ahLst/>
                <a:cxnLst/>
                <a:rect l="l" t="t" r="r" b="b"/>
                <a:pathLst>
                  <a:path w="9524412" h="1746947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1032318"/>
                      <a:pt x="5461" y="1203133"/>
                    </a:cubicBezTo>
                    <a:cubicBezTo>
                      <a:pt x="8001" y="1283016"/>
                      <a:pt x="43053" y="1359216"/>
                      <a:pt x="81153" y="1425891"/>
                    </a:cubicBezTo>
                    <a:cubicBezTo>
                      <a:pt x="133858" y="1518220"/>
                      <a:pt x="216916" y="1592388"/>
                      <a:pt x="319786" y="1633282"/>
                    </a:cubicBezTo>
                    <a:cubicBezTo>
                      <a:pt x="330581" y="1637600"/>
                      <a:pt x="341249" y="1641664"/>
                      <a:pt x="351790" y="1645728"/>
                    </a:cubicBezTo>
                    <a:cubicBezTo>
                      <a:pt x="403733" y="1665794"/>
                      <a:pt x="449072" y="1681542"/>
                      <a:pt x="487807" y="1693988"/>
                    </a:cubicBezTo>
                    <a:cubicBezTo>
                      <a:pt x="579374" y="1723325"/>
                      <a:pt x="675132" y="1737803"/>
                      <a:pt x="954459" y="1737803"/>
                    </a:cubicBezTo>
                    <a:lnTo>
                      <a:pt x="1937653" y="1737803"/>
                    </a:lnTo>
                    <a:cubicBezTo>
                      <a:pt x="1937653" y="1737803"/>
                      <a:pt x="7567676" y="1737803"/>
                      <a:pt x="7567676" y="1737803"/>
                    </a:cubicBezTo>
                    <a:lnTo>
                      <a:pt x="8780192" y="1737803"/>
                    </a:lnTo>
                    <a:cubicBezTo>
                      <a:pt x="8784891" y="1737803"/>
                      <a:pt x="8789590" y="1738057"/>
                      <a:pt x="8794289" y="1738438"/>
                    </a:cubicBezTo>
                    <a:cubicBezTo>
                      <a:pt x="8820958" y="1740597"/>
                      <a:pt x="8928781" y="1746947"/>
                      <a:pt x="9094770" y="1724595"/>
                    </a:cubicBezTo>
                    <a:cubicBezTo>
                      <a:pt x="9270157" y="1700973"/>
                      <a:pt x="9347501" y="1632393"/>
                      <a:pt x="9435512" y="1521903"/>
                    </a:cubicBezTo>
                    <a:cubicBezTo>
                      <a:pt x="9435512" y="1521903"/>
                      <a:pt x="9435512" y="1521903"/>
                      <a:pt x="9435766" y="1521522"/>
                    </a:cubicBezTo>
                    <a:cubicBezTo>
                      <a:pt x="9470564" y="1474913"/>
                      <a:pt x="9491138" y="1419287"/>
                      <a:pt x="9495456" y="1361375"/>
                    </a:cubicBezTo>
                    <a:cubicBezTo>
                      <a:pt x="9504854" y="1234756"/>
                      <a:pt x="9522633" y="949257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CB9B69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34743" y="371158"/>
              <a:ext cx="10486902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0"/>
                </a:lnSpc>
              </a:pPr>
              <a:r>
                <a:rPr lang="en-US" sz="6000" b="1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Tổng kết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69058" y="643690"/>
            <a:ext cx="9695991" cy="2231536"/>
            <a:chOff x="0" y="0"/>
            <a:chExt cx="12927989" cy="297538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2927989" cy="2975382"/>
              <a:chOff x="0" y="0"/>
              <a:chExt cx="10651289" cy="246392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3302" y="-6096"/>
                <a:ext cx="10654464" cy="2476121"/>
              </a:xfrm>
              <a:custGeom>
                <a:avLst/>
                <a:gdLst/>
                <a:ahLst/>
                <a:cxnLst/>
                <a:rect l="l" t="t" r="r" b="b"/>
                <a:pathLst>
                  <a:path w="10654464" h="2476121">
                    <a:moveTo>
                      <a:pt x="10625762" y="453009"/>
                    </a:moveTo>
                    <a:cubicBezTo>
                      <a:pt x="10621825" y="418465"/>
                      <a:pt x="10607474" y="385953"/>
                      <a:pt x="10584360" y="360045"/>
                    </a:cubicBezTo>
                    <a:cubicBezTo>
                      <a:pt x="10518194" y="285877"/>
                      <a:pt x="10375319" y="134493"/>
                      <a:pt x="10288832" y="101092"/>
                    </a:cubicBezTo>
                    <a:cubicBezTo>
                      <a:pt x="10131605" y="40513"/>
                      <a:pt x="10035212" y="18796"/>
                      <a:pt x="9998509" y="11938"/>
                    </a:cubicBezTo>
                    <a:cubicBezTo>
                      <a:pt x="9988349" y="10033"/>
                      <a:pt x="9978189" y="9144"/>
                      <a:pt x="9967775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1761492"/>
                      <a:pt x="5461" y="1932307"/>
                    </a:cubicBezTo>
                    <a:cubicBezTo>
                      <a:pt x="8001" y="2012190"/>
                      <a:pt x="43053" y="2088390"/>
                      <a:pt x="81153" y="2155065"/>
                    </a:cubicBezTo>
                    <a:cubicBezTo>
                      <a:pt x="133858" y="2247394"/>
                      <a:pt x="216916" y="2321562"/>
                      <a:pt x="319786" y="2362456"/>
                    </a:cubicBezTo>
                    <a:cubicBezTo>
                      <a:pt x="330581" y="2366774"/>
                      <a:pt x="341249" y="2370838"/>
                      <a:pt x="351790" y="2374902"/>
                    </a:cubicBezTo>
                    <a:cubicBezTo>
                      <a:pt x="403733" y="2394968"/>
                      <a:pt x="449072" y="2410716"/>
                      <a:pt x="487807" y="2423162"/>
                    </a:cubicBezTo>
                    <a:cubicBezTo>
                      <a:pt x="579374" y="2452499"/>
                      <a:pt x="675132" y="2466977"/>
                      <a:pt x="982953" y="2466977"/>
                    </a:cubicBezTo>
                    <a:lnTo>
                      <a:pt x="2104932" y="2466977"/>
                    </a:lnTo>
                    <a:cubicBezTo>
                      <a:pt x="2104932" y="2466977"/>
                      <a:pt x="8529675" y="2466977"/>
                      <a:pt x="8529675" y="2466977"/>
                    </a:cubicBezTo>
                    <a:lnTo>
                      <a:pt x="9910245" y="2466977"/>
                    </a:lnTo>
                    <a:cubicBezTo>
                      <a:pt x="9914944" y="2466977"/>
                      <a:pt x="9919642" y="2467231"/>
                      <a:pt x="9924341" y="2467612"/>
                    </a:cubicBezTo>
                    <a:cubicBezTo>
                      <a:pt x="9951011" y="2469771"/>
                      <a:pt x="10058834" y="2476121"/>
                      <a:pt x="10224823" y="2453769"/>
                    </a:cubicBezTo>
                    <a:cubicBezTo>
                      <a:pt x="10400210" y="2430147"/>
                      <a:pt x="10477553" y="2361567"/>
                      <a:pt x="10565564" y="2251077"/>
                    </a:cubicBezTo>
                    <a:cubicBezTo>
                      <a:pt x="10565564" y="2251077"/>
                      <a:pt x="10565564" y="2251077"/>
                      <a:pt x="10565819" y="2250696"/>
                    </a:cubicBezTo>
                    <a:cubicBezTo>
                      <a:pt x="10600616" y="2204087"/>
                      <a:pt x="10621190" y="2148461"/>
                      <a:pt x="10625509" y="2090549"/>
                    </a:cubicBezTo>
                    <a:cubicBezTo>
                      <a:pt x="10634907" y="1963930"/>
                      <a:pt x="10652686" y="1527981"/>
                      <a:pt x="10654337" y="719201"/>
                    </a:cubicBezTo>
                    <a:cubicBezTo>
                      <a:pt x="10654464" y="711962"/>
                      <a:pt x="10654084" y="704723"/>
                      <a:pt x="10653321" y="697484"/>
                    </a:cubicBezTo>
                    <a:lnTo>
                      <a:pt x="10625635" y="453136"/>
                    </a:lnTo>
                    <a:close/>
                  </a:path>
                </a:pathLst>
              </a:custGeom>
              <a:solidFill>
                <a:srgbClr val="A5C6CD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598211" y="371158"/>
              <a:ext cx="11731567" cy="2166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5000" b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1. Tác giả</a:t>
              </a:r>
            </a:p>
            <a:p>
              <a:pPr algn="ctr">
                <a:lnSpc>
                  <a:spcPts val="6500"/>
                </a:lnSpc>
              </a:pPr>
              <a:r>
                <a:rPr lang="en-US" sz="5000" b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2. Tác phẩm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7298" y="4530739"/>
            <a:ext cx="8667291" cy="1571137"/>
            <a:chOff x="0" y="0"/>
            <a:chExt cx="11556389" cy="2094849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1556389" cy="2094849"/>
              <a:chOff x="0" y="0"/>
              <a:chExt cx="9521237" cy="17347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3302" y="-6096"/>
                <a:ext cx="9524412" cy="1746947"/>
              </a:xfrm>
              <a:custGeom>
                <a:avLst/>
                <a:gdLst/>
                <a:ahLst/>
                <a:cxnLst/>
                <a:rect l="l" t="t" r="r" b="b"/>
                <a:pathLst>
                  <a:path w="9524412" h="1746947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1032318"/>
                      <a:pt x="5461" y="1203133"/>
                    </a:cubicBezTo>
                    <a:cubicBezTo>
                      <a:pt x="8001" y="1283016"/>
                      <a:pt x="43053" y="1359216"/>
                      <a:pt x="81153" y="1425891"/>
                    </a:cubicBezTo>
                    <a:cubicBezTo>
                      <a:pt x="133858" y="1518220"/>
                      <a:pt x="216916" y="1592388"/>
                      <a:pt x="319786" y="1633282"/>
                    </a:cubicBezTo>
                    <a:cubicBezTo>
                      <a:pt x="330581" y="1637600"/>
                      <a:pt x="341249" y="1641664"/>
                      <a:pt x="351790" y="1645728"/>
                    </a:cubicBezTo>
                    <a:cubicBezTo>
                      <a:pt x="403733" y="1665794"/>
                      <a:pt x="449072" y="1681542"/>
                      <a:pt x="487807" y="1693988"/>
                    </a:cubicBezTo>
                    <a:cubicBezTo>
                      <a:pt x="579374" y="1723325"/>
                      <a:pt x="675132" y="1737803"/>
                      <a:pt x="954459" y="1737803"/>
                    </a:cubicBezTo>
                    <a:lnTo>
                      <a:pt x="1937653" y="1737803"/>
                    </a:lnTo>
                    <a:cubicBezTo>
                      <a:pt x="1937653" y="1737803"/>
                      <a:pt x="7567676" y="1737803"/>
                      <a:pt x="7567676" y="1737803"/>
                    </a:cubicBezTo>
                    <a:lnTo>
                      <a:pt x="8780192" y="1737803"/>
                    </a:lnTo>
                    <a:cubicBezTo>
                      <a:pt x="8784891" y="1737803"/>
                      <a:pt x="8789590" y="1738057"/>
                      <a:pt x="8794289" y="1738438"/>
                    </a:cubicBezTo>
                    <a:cubicBezTo>
                      <a:pt x="8820958" y="1740597"/>
                      <a:pt x="8928781" y="1746947"/>
                      <a:pt x="9094770" y="1724595"/>
                    </a:cubicBezTo>
                    <a:cubicBezTo>
                      <a:pt x="9270157" y="1700973"/>
                      <a:pt x="9347501" y="1632393"/>
                      <a:pt x="9435512" y="1521903"/>
                    </a:cubicBezTo>
                    <a:cubicBezTo>
                      <a:pt x="9435512" y="1521903"/>
                      <a:pt x="9435512" y="1521903"/>
                      <a:pt x="9435766" y="1521522"/>
                    </a:cubicBezTo>
                    <a:cubicBezTo>
                      <a:pt x="9470564" y="1474913"/>
                      <a:pt x="9491138" y="1419287"/>
                      <a:pt x="9495456" y="1361375"/>
                    </a:cubicBezTo>
                    <a:cubicBezTo>
                      <a:pt x="9504854" y="1234756"/>
                      <a:pt x="9522633" y="949257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CB9B69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534743" y="371158"/>
              <a:ext cx="10486902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800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     </a:t>
              </a:r>
              <a:r>
                <a:rPr lang="en-US" sz="6000" b="1" dirty="0" err="1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Đọc</a:t>
              </a:r>
              <a:r>
                <a:rPr lang="en-US" sz="6000" b="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 - </a:t>
              </a:r>
              <a:r>
                <a:rPr lang="en-US" sz="6000" b="1" dirty="0" err="1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Hiểu</a:t>
              </a:r>
              <a:r>
                <a:rPr lang="en-US" sz="6000" b="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văn</a:t>
              </a:r>
              <a:r>
                <a:rPr lang="en-US" sz="6000" b="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bản</a:t>
              </a:r>
              <a:r>
                <a:rPr lang="en-US" sz="6000" b="1" dirty="0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-7298" y="177795"/>
            <a:ext cx="8184672" cy="85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65"/>
              </a:lnSpc>
            </a:pPr>
            <a:r>
              <a:rPr lang="en-US" sz="6700" spc="247">
                <a:solidFill>
                  <a:srgbClr val="302F2F"/>
                </a:solidFill>
                <a:latin typeface="Francois One"/>
                <a:ea typeface="Francois One"/>
                <a:cs typeface="Francois One"/>
                <a:sym typeface="Francois One"/>
              </a:rPr>
              <a:t>NỘI DUNG BÀI HỌC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Asap"/>
                <a:ea typeface="Asap"/>
                <a:cs typeface="Asap"/>
                <a:sym typeface="Asap"/>
              </a:rPr>
              <a:t>2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8592009" y="3160142"/>
            <a:ext cx="9695991" cy="4688986"/>
            <a:chOff x="0" y="0"/>
            <a:chExt cx="12927989" cy="625198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2927989" cy="6251982"/>
              <a:chOff x="0" y="0"/>
              <a:chExt cx="10651289" cy="517729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3302" y="-6096"/>
                <a:ext cx="10654464" cy="5189490"/>
              </a:xfrm>
              <a:custGeom>
                <a:avLst/>
                <a:gdLst/>
                <a:ahLst/>
                <a:cxnLst/>
                <a:rect l="l" t="t" r="r" b="b"/>
                <a:pathLst>
                  <a:path w="10654464" h="5189490">
                    <a:moveTo>
                      <a:pt x="10625762" y="453009"/>
                    </a:moveTo>
                    <a:cubicBezTo>
                      <a:pt x="10621825" y="418465"/>
                      <a:pt x="10607474" y="385953"/>
                      <a:pt x="10584360" y="360045"/>
                    </a:cubicBezTo>
                    <a:cubicBezTo>
                      <a:pt x="10518194" y="285877"/>
                      <a:pt x="10375319" y="134493"/>
                      <a:pt x="10288832" y="101092"/>
                    </a:cubicBezTo>
                    <a:cubicBezTo>
                      <a:pt x="10131605" y="40513"/>
                      <a:pt x="10035212" y="18796"/>
                      <a:pt x="9998509" y="11938"/>
                    </a:cubicBezTo>
                    <a:cubicBezTo>
                      <a:pt x="9988349" y="10033"/>
                      <a:pt x="9978189" y="9144"/>
                      <a:pt x="9967775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4474861"/>
                      <a:pt x="5461" y="4645676"/>
                    </a:cubicBezTo>
                    <a:cubicBezTo>
                      <a:pt x="8001" y="4725559"/>
                      <a:pt x="43053" y="4801759"/>
                      <a:pt x="81153" y="4868434"/>
                    </a:cubicBezTo>
                    <a:cubicBezTo>
                      <a:pt x="133858" y="4960763"/>
                      <a:pt x="216916" y="5034931"/>
                      <a:pt x="319786" y="5075825"/>
                    </a:cubicBezTo>
                    <a:cubicBezTo>
                      <a:pt x="330581" y="5080143"/>
                      <a:pt x="341249" y="5084207"/>
                      <a:pt x="351790" y="5088271"/>
                    </a:cubicBezTo>
                    <a:cubicBezTo>
                      <a:pt x="403733" y="5108337"/>
                      <a:pt x="449072" y="5124085"/>
                      <a:pt x="487807" y="5136531"/>
                    </a:cubicBezTo>
                    <a:cubicBezTo>
                      <a:pt x="579374" y="5165868"/>
                      <a:pt x="675132" y="5180346"/>
                      <a:pt x="982953" y="5180346"/>
                    </a:cubicBezTo>
                    <a:lnTo>
                      <a:pt x="2104932" y="5180346"/>
                    </a:lnTo>
                    <a:cubicBezTo>
                      <a:pt x="2104932" y="5180346"/>
                      <a:pt x="8529675" y="5180346"/>
                      <a:pt x="8529675" y="5180346"/>
                    </a:cubicBezTo>
                    <a:lnTo>
                      <a:pt x="9910245" y="5180346"/>
                    </a:lnTo>
                    <a:cubicBezTo>
                      <a:pt x="9914944" y="5180346"/>
                      <a:pt x="9919642" y="5180600"/>
                      <a:pt x="9924341" y="5180981"/>
                    </a:cubicBezTo>
                    <a:cubicBezTo>
                      <a:pt x="9951011" y="5183140"/>
                      <a:pt x="10058834" y="5189490"/>
                      <a:pt x="10224823" y="5167138"/>
                    </a:cubicBezTo>
                    <a:cubicBezTo>
                      <a:pt x="10400210" y="5143516"/>
                      <a:pt x="10477553" y="5074936"/>
                      <a:pt x="10565564" y="4964446"/>
                    </a:cubicBezTo>
                    <a:cubicBezTo>
                      <a:pt x="10565564" y="4964446"/>
                      <a:pt x="10565564" y="4964446"/>
                      <a:pt x="10565819" y="4964065"/>
                    </a:cubicBezTo>
                    <a:cubicBezTo>
                      <a:pt x="10600616" y="4917456"/>
                      <a:pt x="10621190" y="4861830"/>
                      <a:pt x="10625509" y="4803918"/>
                    </a:cubicBezTo>
                    <a:cubicBezTo>
                      <a:pt x="10634907" y="4677299"/>
                      <a:pt x="10652686" y="3681505"/>
                      <a:pt x="10654337" y="719201"/>
                    </a:cubicBezTo>
                    <a:cubicBezTo>
                      <a:pt x="10654464" y="711962"/>
                      <a:pt x="10654084" y="704723"/>
                      <a:pt x="10653321" y="697484"/>
                    </a:cubicBezTo>
                    <a:lnTo>
                      <a:pt x="10625635" y="453136"/>
                    </a:lnTo>
                    <a:close/>
                  </a:path>
                </a:pathLst>
              </a:custGeom>
              <a:solidFill>
                <a:srgbClr val="A5C6CD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598211" y="371158"/>
              <a:ext cx="11731567" cy="5443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1.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Vẻ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đẹp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của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núi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Tản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Viên </a:t>
              </a:r>
            </a:p>
            <a:p>
              <a:pPr algn="ctr">
                <a:lnSpc>
                  <a:spcPts val="6500"/>
                </a:lnSpc>
              </a:pP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2.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Tình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cảm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,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cảm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xúc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</a:p>
            <a:p>
              <a:pPr algn="ctr">
                <a:lnSpc>
                  <a:spcPts val="6500"/>
                </a:lnSpc>
              </a:pP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3 . Thông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điệp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</a:p>
            <a:p>
              <a:pPr algn="ctr">
                <a:lnSpc>
                  <a:spcPts val="6500"/>
                </a:lnSpc>
              </a:pP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4 .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Sự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thống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nhất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giữa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nội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dung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và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nghệ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5000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thuật</a:t>
              </a:r>
              <a:r>
                <a:rPr lang="en-US" sz="5000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469058" y="8055464"/>
            <a:ext cx="9941893" cy="2231536"/>
            <a:chOff x="0" y="0"/>
            <a:chExt cx="13255857" cy="2975382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3255857" cy="2975382"/>
              <a:chOff x="0" y="0"/>
              <a:chExt cx="10921418" cy="246392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-3302" y="-6096"/>
                <a:ext cx="10924593" cy="2476121"/>
              </a:xfrm>
              <a:custGeom>
                <a:avLst/>
                <a:gdLst/>
                <a:ahLst/>
                <a:cxnLst/>
                <a:rect l="l" t="t" r="r" b="b"/>
                <a:pathLst>
                  <a:path w="10924593" h="2476121">
                    <a:moveTo>
                      <a:pt x="10895891" y="453009"/>
                    </a:moveTo>
                    <a:cubicBezTo>
                      <a:pt x="10891954" y="418465"/>
                      <a:pt x="10877603" y="385953"/>
                      <a:pt x="10854489" y="360045"/>
                    </a:cubicBezTo>
                    <a:cubicBezTo>
                      <a:pt x="10788322" y="285877"/>
                      <a:pt x="10645447" y="134493"/>
                      <a:pt x="10558960" y="101092"/>
                    </a:cubicBezTo>
                    <a:cubicBezTo>
                      <a:pt x="10401734" y="40513"/>
                      <a:pt x="10305341" y="18796"/>
                      <a:pt x="10268638" y="11938"/>
                    </a:cubicBezTo>
                    <a:cubicBezTo>
                      <a:pt x="10258478" y="10033"/>
                      <a:pt x="10248318" y="9144"/>
                      <a:pt x="10237904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1761492"/>
                      <a:pt x="5461" y="1932307"/>
                    </a:cubicBezTo>
                    <a:cubicBezTo>
                      <a:pt x="8001" y="2012190"/>
                      <a:pt x="43053" y="2088390"/>
                      <a:pt x="81153" y="2155065"/>
                    </a:cubicBezTo>
                    <a:cubicBezTo>
                      <a:pt x="133858" y="2247394"/>
                      <a:pt x="216916" y="2321562"/>
                      <a:pt x="319786" y="2362456"/>
                    </a:cubicBezTo>
                    <a:cubicBezTo>
                      <a:pt x="330581" y="2366774"/>
                      <a:pt x="341249" y="2370838"/>
                      <a:pt x="351790" y="2374902"/>
                    </a:cubicBezTo>
                    <a:cubicBezTo>
                      <a:pt x="403733" y="2394968"/>
                      <a:pt x="449072" y="2410716"/>
                      <a:pt x="487807" y="2423162"/>
                    </a:cubicBezTo>
                    <a:cubicBezTo>
                      <a:pt x="579374" y="2452499"/>
                      <a:pt x="675132" y="2466977"/>
                      <a:pt x="989764" y="2466977"/>
                    </a:cubicBezTo>
                    <a:lnTo>
                      <a:pt x="2144918" y="2466977"/>
                    </a:lnTo>
                    <a:cubicBezTo>
                      <a:pt x="2144918" y="2466977"/>
                      <a:pt x="8759632" y="2466977"/>
                      <a:pt x="8759632" y="2466977"/>
                    </a:cubicBezTo>
                    <a:lnTo>
                      <a:pt x="10180373" y="2466977"/>
                    </a:lnTo>
                    <a:cubicBezTo>
                      <a:pt x="10185072" y="2466977"/>
                      <a:pt x="10189771" y="2467231"/>
                      <a:pt x="10194470" y="2467612"/>
                    </a:cubicBezTo>
                    <a:cubicBezTo>
                      <a:pt x="10221140" y="2469771"/>
                      <a:pt x="10328963" y="2476121"/>
                      <a:pt x="10494952" y="2453769"/>
                    </a:cubicBezTo>
                    <a:cubicBezTo>
                      <a:pt x="10670339" y="2430147"/>
                      <a:pt x="10747682" y="2361567"/>
                      <a:pt x="10835693" y="2251077"/>
                    </a:cubicBezTo>
                    <a:cubicBezTo>
                      <a:pt x="10835693" y="2251077"/>
                      <a:pt x="10835693" y="2251077"/>
                      <a:pt x="10835947" y="2250696"/>
                    </a:cubicBezTo>
                    <a:cubicBezTo>
                      <a:pt x="10870745" y="2204087"/>
                      <a:pt x="10891319" y="2148461"/>
                      <a:pt x="10895637" y="2090549"/>
                    </a:cubicBezTo>
                    <a:cubicBezTo>
                      <a:pt x="10905035" y="1963930"/>
                      <a:pt x="10922815" y="1527981"/>
                      <a:pt x="10924466" y="719201"/>
                    </a:cubicBezTo>
                    <a:cubicBezTo>
                      <a:pt x="10924593" y="711962"/>
                      <a:pt x="10924212" y="704723"/>
                      <a:pt x="10923450" y="697484"/>
                    </a:cubicBezTo>
                    <a:lnTo>
                      <a:pt x="10895764" y="453136"/>
                    </a:lnTo>
                    <a:close/>
                  </a:path>
                </a:pathLst>
              </a:custGeom>
              <a:solidFill>
                <a:srgbClr val="A5C6CD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613382" y="371158"/>
              <a:ext cx="12029093" cy="2166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5000" b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1 . Nội dung</a:t>
              </a:r>
            </a:p>
            <a:p>
              <a:pPr algn="ctr">
                <a:lnSpc>
                  <a:spcPts val="6500"/>
                </a:lnSpc>
              </a:pPr>
              <a:r>
                <a:rPr lang="en-US" sz="5000" b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2 .  Nghệ thuật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1124" y="1310325"/>
            <a:ext cx="1376676" cy="1243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01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-75283" y="4616219"/>
            <a:ext cx="1915152" cy="126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02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1124" y="8556355"/>
            <a:ext cx="1915152" cy="126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302F2F"/>
                </a:solidFill>
                <a:latin typeface="Paytone One"/>
                <a:ea typeface="Paytone One"/>
                <a:cs typeface="Paytone One"/>
                <a:sym typeface="Paytone One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32455">
            <a:off x="11545276" y="3529826"/>
            <a:ext cx="12469642" cy="12469642"/>
          </a:xfrm>
          <a:custGeom>
            <a:avLst/>
            <a:gdLst/>
            <a:ahLst/>
            <a:cxnLst/>
            <a:rect l="l" t="t" r="r" b="b"/>
            <a:pathLst>
              <a:path w="12469642" h="12469642">
                <a:moveTo>
                  <a:pt x="0" y="0"/>
                </a:moveTo>
                <a:lnTo>
                  <a:pt x="12469642" y="0"/>
                </a:lnTo>
                <a:lnTo>
                  <a:pt x="12469642" y="12469643"/>
                </a:lnTo>
                <a:lnTo>
                  <a:pt x="0" y="1246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33664">
            <a:off x="-2249171" y="-2651892"/>
            <a:ext cx="8655503" cy="8751578"/>
          </a:xfrm>
          <a:custGeom>
            <a:avLst/>
            <a:gdLst/>
            <a:ahLst/>
            <a:cxnLst/>
            <a:rect l="l" t="t" r="r" b="b"/>
            <a:pathLst>
              <a:path w="8655503" h="8751578">
                <a:moveTo>
                  <a:pt x="0" y="0"/>
                </a:moveTo>
                <a:lnTo>
                  <a:pt x="8655503" y="0"/>
                </a:lnTo>
                <a:lnTo>
                  <a:pt x="8655503" y="8751578"/>
                </a:lnTo>
                <a:lnTo>
                  <a:pt x="0" y="8751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754984" y="114845"/>
            <a:ext cx="2356791" cy="2309656"/>
          </a:xfrm>
          <a:custGeom>
            <a:avLst/>
            <a:gdLst/>
            <a:ahLst/>
            <a:cxnLst/>
            <a:rect l="l" t="t" r="r" b="b"/>
            <a:pathLst>
              <a:path w="2356791" h="2309656">
                <a:moveTo>
                  <a:pt x="0" y="0"/>
                </a:moveTo>
                <a:lnTo>
                  <a:pt x="2356792" y="0"/>
                </a:lnTo>
                <a:lnTo>
                  <a:pt x="2356792" y="2309656"/>
                </a:lnTo>
                <a:lnTo>
                  <a:pt x="0" y="2309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91808" y="6023950"/>
            <a:ext cx="1838628" cy="1801856"/>
          </a:xfrm>
          <a:custGeom>
            <a:avLst/>
            <a:gdLst/>
            <a:ahLst/>
            <a:cxnLst/>
            <a:rect l="l" t="t" r="r" b="b"/>
            <a:pathLst>
              <a:path w="1838628" h="1801856">
                <a:moveTo>
                  <a:pt x="0" y="0"/>
                </a:moveTo>
                <a:lnTo>
                  <a:pt x="1838628" y="0"/>
                </a:lnTo>
                <a:lnTo>
                  <a:pt x="1838628" y="1801856"/>
                </a:lnTo>
                <a:lnTo>
                  <a:pt x="0" y="1801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4761" y="7542037"/>
            <a:ext cx="2377094" cy="2329552"/>
          </a:xfrm>
          <a:custGeom>
            <a:avLst/>
            <a:gdLst/>
            <a:ahLst/>
            <a:cxnLst/>
            <a:rect l="l" t="t" r="r" b="b"/>
            <a:pathLst>
              <a:path w="2377094" h="2329552">
                <a:moveTo>
                  <a:pt x="0" y="0"/>
                </a:moveTo>
                <a:lnTo>
                  <a:pt x="2377094" y="0"/>
                </a:lnTo>
                <a:lnTo>
                  <a:pt x="2377094" y="2329552"/>
                </a:lnTo>
                <a:lnTo>
                  <a:pt x="0" y="2329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86112" y="1723897"/>
            <a:ext cx="3889084" cy="2340522"/>
          </a:xfrm>
          <a:custGeom>
            <a:avLst/>
            <a:gdLst/>
            <a:ahLst/>
            <a:cxnLst/>
            <a:rect l="l" t="t" r="r" b="b"/>
            <a:pathLst>
              <a:path w="3889084" h="2340522">
                <a:moveTo>
                  <a:pt x="0" y="0"/>
                </a:moveTo>
                <a:lnTo>
                  <a:pt x="3889084" y="0"/>
                </a:lnTo>
                <a:lnTo>
                  <a:pt x="3889084" y="2340521"/>
                </a:lnTo>
                <a:lnTo>
                  <a:pt x="0" y="2340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4421281" y="5407770"/>
            <a:ext cx="1964679" cy="2299092"/>
          </a:xfrm>
          <a:custGeom>
            <a:avLst/>
            <a:gdLst/>
            <a:ahLst/>
            <a:cxnLst/>
            <a:rect l="l" t="t" r="r" b="b"/>
            <a:pathLst>
              <a:path w="1964679" h="2299092">
                <a:moveTo>
                  <a:pt x="0" y="0"/>
                </a:moveTo>
                <a:lnTo>
                  <a:pt x="1964678" y="0"/>
                </a:lnTo>
                <a:lnTo>
                  <a:pt x="1964678" y="2299092"/>
                </a:lnTo>
                <a:lnTo>
                  <a:pt x="0" y="22990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44167" y="7226117"/>
            <a:ext cx="2941945" cy="2921372"/>
          </a:xfrm>
          <a:custGeom>
            <a:avLst/>
            <a:gdLst/>
            <a:ahLst/>
            <a:cxnLst/>
            <a:rect l="l" t="t" r="r" b="b"/>
            <a:pathLst>
              <a:path w="2941945" h="2921372">
                <a:moveTo>
                  <a:pt x="0" y="0"/>
                </a:moveTo>
                <a:lnTo>
                  <a:pt x="2941945" y="0"/>
                </a:lnTo>
                <a:lnTo>
                  <a:pt x="2941945" y="2921371"/>
                </a:lnTo>
                <a:lnTo>
                  <a:pt x="0" y="2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34158" y="4664076"/>
            <a:ext cx="13920146" cy="117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9"/>
              </a:lnSpc>
            </a:pPr>
            <a:r>
              <a:rPr lang="en-US" sz="9199" spc="340">
                <a:solidFill>
                  <a:srgbClr val="302F2F"/>
                </a:solidFill>
                <a:latin typeface="Francois One"/>
                <a:ea typeface="Francois One"/>
                <a:cs typeface="Francois One"/>
                <a:sym typeface="Francois One"/>
              </a:rPr>
              <a:t>I. TÌM HIỂU CHUNG </a:t>
            </a:r>
          </a:p>
        </p:txBody>
      </p:sp>
      <p:sp>
        <p:nvSpPr>
          <p:cNvPr id="11" name="Freeform 11"/>
          <p:cNvSpPr/>
          <p:nvPr/>
        </p:nvSpPr>
        <p:spPr>
          <a:xfrm>
            <a:off x="473439" y="0"/>
            <a:ext cx="1650870" cy="1479780"/>
          </a:xfrm>
          <a:custGeom>
            <a:avLst/>
            <a:gdLst/>
            <a:ahLst/>
            <a:cxnLst/>
            <a:rect l="l" t="t" r="r" b="b"/>
            <a:pathLst>
              <a:path w="1650870" h="1479780">
                <a:moveTo>
                  <a:pt x="0" y="0"/>
                </a:moveTo>
                <a:lnTo>
                  <a:pt x="1650870" y="0"/>
                </a:lnTo>
                <a:lnTo>
                  <a:pt x="1650870" y="1479780"/>
                </a:lnTo>
                <a:lnTo>
                  <a:pt x="0" y="1479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16699" y="5143500"/>
            <a:ext cx="738520" cy="1057776"/>
          </a:xfrm>
          <a:custGeom>
            <a:avLst/>
            <a:gdLst/>
            <a:ahLst/>
            <a:cxnLst/>
            <a:rect l="l" t="t" r="r" b="b"/>
            <a:pathLst>
              <a:path w="738520" h="1057776">
                <a:moveTo>
                  <a:pt x="0" y="0"/>
                </a:moveTo>
                <a:lnTo>
                  <a:pt x="738520" y="0"/>
                </a:lnTo>
                <a:lnTo>
                  <a:pt x="738520" y="1057776"/>
                </a:lnTo>
                <a:lnTo>
                  <a:pt x="0" y="10577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1690672" y="8369112"/>
            <a:ext cx="1241630" cy="1778376"/>
          </a:xfrm>
          <a:custGeom>
            <a:avLst/>
            <a:gdLst/>
            <a:ahLst/>
            <a:cxnLst/>
            <a:rect l="l" t="t" r="r" b="b"/>
            <a:pathLst>
              <a:path w="1241630" h="1778376">
                <a:moveTo>
                  <a:pt x="0" y="0"/>
                </a:moveTo>
                <a:lnTo>
                  <a:pt x="1241630" y="0"/>
                </a:lnTo>
                <a:lnTo>
                  <a:pt x="1241630" y="1778376"/>
                </a:lnTo>
                <a:lnTo>
                  <a:pt x="0" y="17783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402177" y="1877431"/>
            <a:ext cx="1352807" cy="1937615"/>
          </a:xfrm>
          <a:custGeom>
            <a:avLst/>
            <a:gdLst/>
            <a:ahLst/>
            <a:cxnLst/>
            <a:rect l="l" t="t" r="r" b="b"/>
            <a:pathLst>
              <a:path w="1352807" h="1937615">
                <a:moveTo>
                  <a:pt x="0" y="0"/>
                </a:moveTo>
                <a:lnTo>
                  <a:pt x="1352807" y="0"/>
                </a:lnTo>
                <a:lnTo>
                  <a:pt x="1352807" y="1937614"/>
                </a:lnTo>
                <a:lnTo>
                  <a:pt x="0" y="19376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5218704" y="3764298"/>
            <a:ext cx="2071200" cy="1196510"/>
          </a:xfrm>
          <a:custGeom>
            <a:avLst/>
            <a:gdLst/>
            <a:ahLst/>
            <a:cxnLst/>
            <a:rect l="l" t="t" r="r" b="b"/>
            <a:pathLst>
              <a:path w="2071200" h="1196510">
                <a:moveTo>
                  <a:pt x="0" y="0"/>
                </a:moveTo>
                <a:lnTo>
                  <a:pt x="2071200" y="0"/>
                </a:lnTo>
                <a:lnTo>
                  <a:pt x="2071200" y="1196510"/>
                </a:lnTo>
                <a:lnTo>
                  <a:pt x="0" y="11965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017341" y="4794481"/>
            <a:ext cx="797421" cy="613289"/>
          </a:xfrm>
          <a:custGeom>
            <a:avLst/>
            <a:gdLst/>
            <a:ahLst/>
            <a:cxnLst/>
            <a:rect l="l" t="t" r="r" b="b"/>
            <a:pathLst>
              <a:path w="797421" h="613289">
                <a:moveTo>
                  <a:pt x="0" y="0"/>
                </a:moveTo>
                <a:lnTo>
                  <a:pt x="797421" y="0"/>
                </a:lnTo>
                <a:lnTo>
                  <a:pt x="797421" y="613289"/>
                </a:lnTo>
                <a:lnTo>
                  <a:pt x="0" y="6132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259300" y="9258300"/>
            <a:ext cx="1007501" cy="774860"/>
          </a:xfrm>
          <a:custGeom>
            <a:avLst/>
            <a:gdLst/>
            <a:ahLst/>
            <a:cxnLst/>
            <a:rect l="l" t="t" r="r" b="b"/>
            <a:pathLst>
              <a:path w="1007501" h="774860">
                <a:moveTo>
                  <a:pt x="0" y="0"/>
                </a:moveTo>
                <a:lnTo>
                  <a:pt x="1007501" y="0"/>
                </a:lnTo>
                <a:lnTo>
                  <a:pt x="1007501" y="774860"/>
                </a:lnTo>
                <a:lnTo>
                  <a:pt x="0" y="7748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772223" y="3897666"/>
            <a:ext cx="1817007" cy="2126284"/>
          </a:xfrm>
          <a:custGeom>
            <a:avLst/>
            <a:gdLst/>
            <a:ahLst/>
            <a:cxnLst/>
            <a:rect l="l" t="t" r="r" b="b"/>
            <a:pathLst>
              <a:path w="1817007" h="2126284">
                <a:moveTo>
                  <a:pt x="1817007" y="0"/>
                </a:moveTo>
                <a:lnTo>
                  <a:pt x="0" y="0"/>
                </a:lnTo>
                <a:lnTo>
                  <a:pt x="0" y="2126284"/>
                </a:lnTo>
                <a:lnTo>
                  <a:pt x="1817007" y="2126284"/>
                </a:lnTo>
                <a:lnTo>
                  <a:pt x="18170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8240" y="255605"/>
            <a:ext cx="7203221" cy="8229633"/>
          </a:xfrm>
          <a:custGeom>
            <a:avLst/>
            <a:gdLst/>
            <a:ahLst/>
            <a:cxnLst/>
            <a:rect l="l" t="t" r="r" b="b"/>
            <a:pathLst>
              <a:path w="7203221" h="8229633">
                <a:moveTo>
                  <a:pt x="0" y="0"/>
                </a:moveTo>
                <a:lnTo>
                  <a:pt x="7203221" y="0"/>
                </a:lnTo>
                <a:lnTo>
                  <a:pt x="7203221" y="8229632"/>
                </a:lnTo>
                <a:lnTo>
                  <a:pt x="0" y="8229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8" t="-22757" b="-150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09905" y="309562"/>
            <a:ext cx="17833520" cy="1285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1. Tác giả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41740" y="8439910"/>
            <a:ext cx="5396220" cy="186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5"/>
              </a:lnSpc>
            </a:pPr>
            <a:r>
              <a:rPr lang="en-US" sz="40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Cao Bá Quát </a:t>
            </a:r>
          </a:p>
          <a:p>
            <a:pPr algn="ctr">
              <a:lnSpc>
                <a:spcPts val="7625"/>
              </a:lnSpc>
            </a:pPr>
            <a:r>
              <a:rPr lang="en-US" sz="40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( 1808 - 1855 )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34944" y="1802812"/>
            <a:ext cx="10117132" cy="695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88"/>
              </a:lnSpc>
            </a:pP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-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Là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nhà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thơ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triều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Nguyễn.</a:t>
            </a:r>
          </a:p>
          <a:p>
            <a:pPr algn="just">
              <a:lnSpc>
                <a:spcPts val="7888"/>
              </a:lnSpc>
            </a:pP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-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Có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tài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thơ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và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cốt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cách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cứng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cỏi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.</a:t>
            </a:r>
          </a:p>
          <a:p>
            <a:pPr algn="just">
              <a:lnSpc>
                <a:spcPts val="7888"/>
              </a:lnSpc>
            </a:pP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- Các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tác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phẩm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bao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gồm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cả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thơ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chữ</a:t>
            </a:r>
            <a:endParaRPr lang="en-US" sz="5024" b="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  <a:p>
            <a:pPr algn="just">
              <a:lnSpc>
                <a:spcPts val="7888"/>
              </a:lnSpc>
            </a:pP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Hán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và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thơ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chữ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Nôm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.</a:t>
            </a:r>
          </a:p>
          <a:p>
            <a:pPr algn="just">
              <a:lnSpc>
                <a:spcPts val="7888"/>
              </a:lnSpc>
            </a:pP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- Thơ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chữ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Hán: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tập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Cao Bá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Quát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thi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tập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, Mẫn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Hiên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thi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tập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, Cao Chu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Thần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thi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tập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, Cao Chu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Thần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 Di </a:t>
            </a:r>
            <a:r>
              <a:rPr lang="en-US" sz="5024" b="1" dirty="0" err="1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thảo</a:t>
            </a:r>
            <a:r>
              <a:rPr lang="en-US" sz="5024" b="1" dirty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0559" y="2444509"/>
            <a:ext cx="5295505" cy="2697566"/>
            <a:chOff x="0" y="0"/>
            <a:chExt cx="7060674" cy="359675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060674" cy="3596754"/>
              <a:chOff x="0" y="0"/>
              <a:chExt cx="6469373" cy="329554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3302" y="-6096"/>
                <a:ext cx="6472548" cy="3307734"/>
              </a:xfrm>
              <a:custGeom>
                <a:avLst/>
                <a:gdLst/>
                <a:ahLst/>
                <a:cxnLst/>
                <a:rect l="l" t="t" r="r" b="b"/>
                <a:pathLst>
                  <a:path w="6472548" h="3307734">
                    <a:moveTo>
                      <a:pt x="6443846" y="453009"/>
                    </a:moveTo>
                    <a:cubicBezTo>
                      <a:pt x="6439909" y="418465"/>
                      <a:pt x="6425558" y="385953"/>
                      <a:pt x="6402444" y="360045"/>
                    </a:cubicBezTo>
                    <a:cubicBezTo>
                      <a:pt x="6336277" y="285877"/>
                      <a:pt x="6193402" y="134493"/>
                      <a:pt x="6106915" y="101092"/>
                    </a:cubicBezTo>
                    <a:cubicBezTo>
                      <a:pt x="5949689" y="40513"/>
                      <a:pt x="5853296" y="18796"/>
                      <a:pt x="5816593" y="11938"/>
                    </a:cubicBezTo>
                    <a:cubicBezTo>
                      <a:pt x="5806433" y="10033"/>
                      <a:pt x="5796273" y="9144"/>
                      <a:pt x="5785859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2593105"/>
                      <a:pt x="5461" y="2763920"/>
                    </a:cubicBezTo>
                    <a:cubicBezTo>
                      <a:pt x="8001" y="2843803"/>
                      <a:pt x="43053" y="2920003"/>
                      <a:pt x="81153" y="2986678"/>
                    </a:cubicBezTo>
                    <a:cubicBezTo>
                      <a:pt x="133858" y="3079007"/>
                      <a:pt x="216916" y="3153175"/>
                      <a:pt x="319786" y="3194069"/>
                    </a:cubicBezTo>
                    <a:cubicBezTo>
                      <a:pt x="330581" y="3198387"/>
                      <a:pt x="341249" y="3202451"/>
                      <a:pt x="351790" y="3206515"/>
                    </a:cubicBezTo>
                    <a:cubicBezTo>
                      <a:pt x="403733" y="3226581"/>
                      <a:pt x="449072" y="3242329"/>
                      <a:pt x="487807" y="3254775"/>
                    </a:cubicBezTo>
                    <a:cubicBezTo>
                      <a:pt x="579374" y="3284112"/>
                      <a:pt x="675132" y="3298590"/>
                      <a:pt x="877508" y="3298590"/>
                    </a:cubicBezTo>
                    <a:lnTo>
                      <a:pt x="1485893" y="3298590"/>
                    </a:lnTo>
                    <a:cubicBezTo>
                      <a:pt x="1485893" y="3298590"/>
                      <a:pt x="4969667" y="3298590"/>
                      <a:pt x="4969667" y="3298590"/>
                    </a:cubicBezTo>
                    <a:lnTo>
                      <a:pt x="5728328" y="3298590"/>
                    </a:lnTo>
                    <a:cubicBezTo>
                      <a:pt x="5733027" y="3298590"/>
                      <a:pt x="5737726" y="3298844"/>
                      <a:pt x="5742425" y="3299225"/>
                    </a:cubicBezTo>
                    <a:cubicBezTo>
                      <a:pt x="5769095" y="3301384"/>
                      <a:pt x="5876918" y="3307734"/>
                      <a:pt x="6042907" y="3285382"/>
                    </a:cubicBezTo>
                    <a:cubicBezTo>
                      <a:pt x="6218294" y="3261760"/>
                      <a:pt x="6295637" y="3193180"/>
                      <a:pt x="6383648" y="3082690"/>
                    </a:cubicBezTo>
                    <a:cubicBezTo>
                      <a:pt x="6383648" y="3082690"/>
                      <a:pt x="6383648" y="3082690"/>
                      <a:pt x="6383902" y="3082309"/>
                    </a:cubicBezTo>
                    <a:cubicBezTo>
                      <a:pt x="6418700" y="3035700"/>
                      <a:pt x="6439274" y="2980074"/>
                      <a:pt x="6443592" y="2922162"/>
                    </a:cubicBezTo>
                    <a:cubicBezTo>
                      <a:pt x="6452990" y="2795543"/>
                      <a:pt x="6470770" y="2188009"/>
                      <a:pt x="6472421" y="719201"/>
                    </a:cubicBezTo>
                    <a:cubicBezTo>
                      <a:pt x="6472548" y="711962"/>
                      <a:pt x="6472167" y="704723"/>
                      <a:pt x="6471405" y="697484"/>
                    </a:cubicBezTo>
                    <a:lnTo>
                      <a:pt x="6443719" y="453136"/>
                    </a:lnTo>
                    <a:close/>
                  </a:path>
                </a:pathLst>
              </a:custGeom>
              <a:solidFill>
                <a:srgbClr val="B9D3D8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476961" y="732309"/>
              <a:ext cx="6106752" cy="2050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54"/>
                </a:lnSpc>
              </a:pPr>
              <a:r>
                <a:rPr lang="en-US" sz="4322" b="1" dirty="0" err="1">
                  <a:solidFill>
                    <a:srgbClr val="FF3131"/>
                  </a:solidFill>
                  <a:latin typeface="Asap Bold"/>
                  <a:ea typeface="Asap Bold"/>
                  <a:cs typeface="Asap Bold"/>
                  <a:sym typeface="Asap Bold"/>
                </a:rPr>
                <a:t>Thể</a:t>
              </a:r>
              <a:r>
                <a:rPr lang="en-US" sz="4322" b="1" dirty="0">
                  <a:solidFill>
                    <a:srgbClr val="FF3131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4322" b="1" dirty="0" err="1">
                  <a:solidFill>
                    <a:srgbClr val="FF3131"/>
                  </a:solidFill>
                  <a:latin typeface="Asap Bold"/>
                  <a:ea typeface="Asap Bold"/>
                  <a:cs typeface="Asap Bold"/>
                  <a:sym typeface="Asap Bold"/>
                </a:rPr>
                <a:t>loại</a:t>
              </a:r>
              <a:r>
                <a:rPr lang="en-US" sz="4322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: Thơ Thất </a:t>
              </a:r>
              <a:r>
                <a:rPr lang="en-US" sz="4322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ngôn</a:t>
              </a:r>
              <a:r>
                <a:rPr lang="en-US" sz="4322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4322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bát</a:t>
              </a:r>
              <a:r>
                <a:rPr lang="en-US" sz="4322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4322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cú</a:t>
              </a:r>
              <a:r>
                <a:rPr lang="en-US" sz="4322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40559" y="5529650"/>
            <a:ext cx="5185793" cy="3177078"/>
            <a:chOff x="0" y="0"/>
            <a:chExt cx="6914391" cy="423610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6914391" cy="4236104"/>
              <a:chOff x="0" y="0"/>
              <a:chExt cx="10354648" cy="634377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3302" y="-6096"/>
                <a:ext cx="10357823" cy="6355971"/>
              </a:xfrm>
              <a:custGeom>
                <a:avLst/>
                <a:gdLst/>
                <a:ahLst/>
                <a:cxnLst/>
                <a:rect l="l" t="t" r="r" b="b"/>
                <a:pathLst>
                  <a:path w="10357823" h="6355971">
                    <a:moveTo>
                      <a:pt x="10329121" y="453009"/>
                    </a:moveTo>
                    <a:cubicBezTo>
                      <a:pt x="10325184" y="418465"/>
                      <a:pt x="10310833" y="385953"/>
                      <a:pt x="10287718" y="360045"/>
                    </a:cubicBezTo>
                    <a:cubicBezTo>
                      <a:pt x="10221551" y="285877"/>
                      <a:pt x="10078676" y="134493"/>
                      <a:pt x="9992189" y="101092"/>
                    </a:cubicBezTo>
                    <a:cubicBezTo>
                      <a:pt x="9834963" y="40513"/>
                      <a:pt x="9738571" y="18796"/>
                      <a:pt x="9701867" y="11938"/>
                    </a:cubicBezTo>
                    <a:cubicBezTo>
                      <a:pt x="9691708" y="10033"/>
                      <a:pt x="9681548" y="9144"/>
                      <a:pt x="9671134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5641342"/>
                      <a:pt x="5461" y="5812157"/>
                    </a:cubicBezTo>
                    <a:cubicBezTo>
                      <a:pt x="8001" y="5892040"/>
                      <a:pt x="43053" y="5968240"/>
                      <a:pt x="81153" y="6034915"/>
                    </a:cubicBezTo>
                    <a:cubicBezTo>
                      <a:pt x="133858" y="6127244"/>
                      <a:pt x="216916" y="6201412"/>
                      <a:pt x="319786" y="6242306"/>
                    </a:cubicBezTo>
                    <a:cubicBezTo>
                      <a:pt x="330581" y="6246624"/>
                      <a:pt x="341249" y="6250688"/>
                      <a:pt x="351790" y="6254752"/>
                    </a:cubicBezTo>
                    <a:cubicBezTo>
                      <a:pt x="403733" y="6274818"/>
                      <a:pt x="449072" y="6290566"/>
                      <a:pt x="487807" y="6303012"/>
                    </a:cubicBezTo>
                    <a:cubicBezTo>
                      <a:pt x="579374" y="6332349"/>
                      <a:pt x="675132" y="6346827"/>
                      <a:pt x="975473" y="6346827"/>
                    </a:cubicBezTo>
                    <a:lnTo>
                      <a:pt x="2061021" y="6346827"/>
                    </a:lnTo>
                    <a:cubicBezTo>
                      <a:pt x="2061021" y="6346827"/>
                      <a:pt x="8277147" y="6346827"/>
                      <a:pt x="8277147" y="6346827"/>
                    </a:cubicBezTo>
                    <a:lnTo>
                      <a:pt x="9613602" y="6346827"/>
                    </a:lnTo>
                    <a:cubicBezTo>
                      <a:pt x="9618302" y="6346827"/>
                      <a:pt x="9623001" y="6347081"/>
                      <a:pt x="9627700" y="6347462"/>
                    </a:cubicBezTo>
                    <a:cubicBezTo>
                      <a:pt x="9654369" y="6349621"/>
                      <a:pt x="9762192" y="6355971"/>
                      <a:pt x="9928181" y="6333619"/>
                    </a:cubicBezTo>
                    <a:cubicBezTo>
                      <a:pt x="10103568" y="6309997"/>
                      <a:pt x="10180912" y="6241417"/>
                      <a:pt x="10268923" y="6130927"/>
                    </a:cubicBezTo>
                    <a:cubicBezTo>
                      <a:pt x="10268923" y="6130927"/>
                      <a:pt x="10268923" y="6130927"/>
                      <a:pt x="10269176" y="6130546"/>
                    </a:cubicBezTo>
                    <a:cubicBezTo>
                      <a:pt x="10303975" y="6083937"/>
                      <a:pt x="10324549" y="6028311"/>
                      <a:pt x="10328866" y="5970399"/>
                    </a:cubicBezTo>
                    <a:cubicBezTo>
                      <a:pt x="10338264" y="5843780"/>
                      <a:pt x="10356044" y="4607307"/>
                      <a:pt x="10357696" y="719201"/>
                    </a:cubicBezTo>
                    <a:cubicBezTo>
                      <a:pt x="10357823" y="711962"/>
                      <a:pt x="10357441" y="704723"/>
                      <a:pt x="10356679" y="697484"/>
                    </a:cubicBezTo>
                    <a:lnTo>
                      <a:pt x="10328993" y="453136"/>
                    </a:lnTo>
                    <a:close/>
                  </a:path>
                </a:pathLst>
              </a:custGeom>
              <a:solidFill>
                <a:srgbClr val="B9D3D8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998692" y="479886"/>
              <a:ext cx="4917006" cy="2879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57"/>
                </a:lnSpc>
              </a:pPr>
              <a:r>
                <a:rPr lang="en-US" sz="4533" b="1">
                  <a:solidFill>
                    <a:srgbClr val="FF3131"/>
                  </a:solidFill>
                  <a:latin typeface="Asap Bold"/>
                  <a:ea typeface="Asap Bold"/>
                  <a:cs typeface="Asap Bold"/>
                  <a:sym typeface="Asap Bold"/>
                </a:rPr>
                <a:t>Phương thức biểu đạt</a:t>
              </a:r>
              <a:r>
                <a:rPr lang="en-US" sz="4533" b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: Biểu cảm 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130078" y="1801001"/>
            <a:ext cx="5767344" cy="7457299"/>
            <a:chOff x="0" y="0"/>
            <a:chExt cx="7689792" cy="994306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7689792" cy="9943065"/>
              <a:chOff x="0" y="0"/>
              <a:chExt cx="6218778" cy="804101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3302" y="-6096"/>
                <a:ext cx="6221953" cy="8053205"/>
              </a:xfrm>
              <a:custGeom>
                <a:avLst/>
                <a:gdLst/>
                <a:ahLst/>
                <a:cxnLst/>
                <a:rect l="l" t="t" r="r" b="b"/>
                <a:pathLst>
                  <a:path w="6221953" h="8053205">
                    <a:moveTo>
                      <a:pt x="6193251" y="453009"/>
                    </a:moveTo>
                    <a:cubicBezTo>
                      <a:pt x="6189314" y="418465"/>
                      <a:pt x="6174962" y="385953"/>
                      <a:pt x="6151849" y="360045"/>
                    </a:cubicBezTo>
                    <a:cubicBezTo>
                      <a:pt x="6085682" y="285877"/>
                      <a:pt x="5942807" y="134493"/>
                      <a:pt x="5856320" y="101092"/>
                    </a:cubicBezTo>
                    <a:cubicBezTo>
                      <a:pt x="5699093" y="40513"/>
                      <a:pt x="5602701" y="18796"/>
                      <a:pt x="5565998" y="11938"/>
                    </a:cubicBezTo>
                    <a:cubicBezTo>
                      <a:pt x="5555837" y="10033"/>
                      <a:pt x="5545678" y="9144"/>
                      <a:pt x="5535264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338576"/>
                      <a:pt x="5461" y="7509391"/>
                    </a:cubicBezTo>
                    <a:cubicBezTo>
                      <a:pt x="8001" y="7589274"/>
                      <a:pt x="43053" y="7665474"/>
                      <a:pt x="81153" y="7732149"/>
                    </a:cubicBezTo>
                    <a:cubicBezTo>
                      <a:pt x="133858" y="7824478"/>
                      <a:pt x="216916" y="7898646"/>
                      <a:pt x="319786" y="7939540"/>
                    </a:cubicBezTo>
                    <a:cubicBezTo>
                      <a:pt x="330581" y="7943858"/>
                      <a:pt x="341249" y="7947922"/>
                      <a:pt x="351790" y="7951986"/>
                    </a:cubicBezTo>
                    <a:cubicBezTo>
                      <a:pt x="403733" y="7972052"/>
                      <a:pt x="449072" y="7987800"/>
                      <a:pt x="487807" y="8000246"/>
                    </a:cubicBezTo>
                    <a:cubicBezTo>
                      <a:pt x="579374" y="8029583"/>
                      <a:pt x="675132" y="8044061"/>
                      <a:pt x="871190" y="8044061"/>
                    </a:cubicBezTo>
                    <a:lnTo>
                      <a:pt x="1448798" y="8044061"/>
                    </a:lnTo>
                    <a:cubicBezTo>
                      <a:pt x="1448798" y="8044061"/>
                      <a:pt x="4756338" y="8044061"/>
                      <a:pt x="4756338" y="8044061"/>
                    </a:cubicBezTo>
                    <a:lnTo>
                      <a:pt x="5477733" y="8044061"/>
                    </a:lnTo>
                    <a:cubicBezTo>
                      <a:pt x="5482432" y="8044061"/>
                      <a:pt x="5487131" y="8044315"/>
                      <a:pt x="5491830" y="8044696"/>
                    </a:cubicBezTo>
                    <a:cubicBezTo>
                      <a:pt x="5518499" y="8046855"/>
                      <a:pt x="5626323" y="8053205"/>
                      <a:pt x="5792312" y="8030853"/>
                    </a:cubicBezTo>
                    <a:cubicBezTo>
                      <a:pt x="5967699" y="8007231"/>
                      <a:pt x="6045042" y="7938651"/>
                      <a:pt x="6133053" y="7828161"/>
                    </a:cubicBezTo>
                    <a:cubicBezTo>
                      <a:pt x="6133053" y="7828161"/>
                      <a:pt x="6133053" y="7828161"/>
                      <a:pt x="6133307" y="7827780"/>
                    </a:cubicBezTo>
                    <a:cubicBezTo>
                      <a:pt x="6168105" y="7781171"/>
                      <a:pt x="6188679" y="7725545"/>
                      <a:pt x="6192997" y="7667633"/>
                    </a:cubicBezTo>
                    <a:cubicBezTo>
                      <a:pt x="6202395" y="7541014"/>
                      <a:pt x="6220175" y="5954353"/>
                      <a:pt x="6221826" y="719201"/>
                    </a:cubicBezTo>
                    <a:cubicBezTo>
                      <a:pt x="6221953" y="711962"/>
                      <a:pt x="6221572" y="704723"/>
                      <a:pt x="6220810" y="697484"/>
                    </a:cubicBezTo>
                    <a:lnTo>
                      <a:pt x="6193124" y="453136"/>
                    </a:lnTo>
                    <a:close/>
                  </a:path>
                </a:pathLst>
              </a:custGeom>
              <a:solidFill>
                <a:srgbClr val="B9D3D8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874197" y="873474"/>
              <a:ext cx="5941398" cy="7446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69"/>
                </a:lnSpc>
              </a:pPr>
              <a:r>
                <a:rPr lang="en-US" sz="3867" b="1" dirty="0" err="1">
                  <a:solidFill>
                    <a:srgbClr val="FF3131"/>
                  </a:solidFill>
                  <a:latin typeface="Asap Bold"/>
                  <a:ea typeface="Asap Bold"/>
                  <a:cs typeface="Asap Bold"/>
                  <a:sym typeface="Asap Bold"/>
                </a:rPr>
                <a:t>Xuất</a:t>
              </a:r>
              <a:r>
                <a:rPr lang="en-US" sz="3867" b="1" dirty="0">
                  <a:solidFill>
                    <a:srgbClr val="FF3131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867" b="1" dirty="0" err="1">
                  <a:solidFill>
                    <a:srgbClr val="FF3131"/>
                  </a:solidFill>
                  <a:latin typeface="Asap Bold"/>
                  <a:ea typeface="Asap Bold"/>
                  <a:cs typeface="Asap Bold"/>
                  <a:sym typeface="Asap Bold"/>
                </a:rPr>
                <a:t>xứ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: In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trong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Cao Bá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Quát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toàn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tập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,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Khương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Hữu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Dụng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dịch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,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tập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một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, Trung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tâm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nghiên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cứu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quốc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học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và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NXB Văn </a:t>
              </a:r>
              <a:r>
                <a:rPr lang="en-US" sz="3867" b="1" dirty="0" err="1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học</a:t>
              </a:r>
              <a:r>
                <a:rPr lang="en-US" sz="3867" b="1" dirty="0">
                  <a:solidFill>
                    <a:srgbClr val="302F2F"/>
                  </a:solidFill>
                  <a:latin typeface="Asap Bold"/>
                  <a:ea typeface="Asap Bold"/>
                  <a:cs typeface="Asap Bold"/>
                  <a:sym typeface="Asap Bold"/>
                </a:rPr>
                <a:t> , 2004 , tr.1071 - 1072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2381722" y="1264391"/>
            <a:ext cx="5614963" cy="7993909"/>
          </a:xfrm>
          <a:custGeom>
            <a:avLst/>
            <a:gdLst/>
            <a:ahLst/>
            <a:cxnLst/>
            <a:rect l="l" t="t" r="r" b="b"/>
            <a:pathLst>
              <a:path w="5614963" h="7993909">
                <a:moveTo>
                  <a:pt x="0" y="0"/>
                </a:moveTo>
                <a:lnTo>
                  <a:pt x="5614963" y="0"/>
                </a:lnTo>
                <a:lnTo>
                  <a:pt x="5614963" y="7993909"/>
                </a:lnTo>
                <a:lnTo>
                  <a:pt x="0" y="7993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87" r="-3387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-173206" y="-76200"/>
            <a:ext cx="18288000" cy="115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0"/>
              </a:lnSpc>
            </a:pPr>
            <a:r>
              <a:rPr lang="en-US" sz="7500" b="1" dirty="0">
                <a:solidFill>
                  <a:srgbClr val="302F2F"/>
                </a:solidFill>
                <a:latin typeface="Asap Bold"/>
                <a:ea typeface="Asap Bold"/>
                <a:cs typeface="Asap Bold"/>
                <a:sym typeface="Asap Bold"/>
              </a:rPr>
              <a:t>2. </a:t>
            </a:r>
            <a:r>
              <a:rPr lang="en-US" sz="7500" b="1" dirty="0" err="1" smtClean="0">
                <a:solidFill>
                  <a:srgbClr val="302F2F"/>
                </a:solidFill>
                <a:latin typeface="Asap Bold"/>
                <a:ea typeface="Asap Bold"/>
                <a:cs typeface="Asap Bold"/>
                <a:sym typeface="Asap Bold"/>
              </a:rPr>
              <a:t>Văn</a:t>
            </a:r>
            <a:r>
              <a:rPr lang="en-US" sz="7500" b="1" dirty="0" smtClean="0">
                <a:solidFill>
                  <a:srgbClr val="302F2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7500" b="1" dirty="0" err="1" smtClean="0">
                <a:solidFill>
                  <a:srgbClr val="302F2F"/>
                </a:solidFill>
                <a:latin typeface="Asap Bold"/>
                <a:ea typeface="Asap Bold"/>
                <a:cs typeface="Asap Bold"/>
                <a:sym typeface="Asap Bold"/>
              </a:rPr>
              <a:t>bản</a:t>
            </a:r>
            <a:r>
              <a:rPr lang="en-US" sz="7500" b="1" dirty="0" smtClean="0">
                <a:solidFill>
                  <a:srgbClr val="302F2F"/>
                </a:solidFill>
                <a:latin typeface="Asap Bold"/>
                <a:ea typeface="Asap Bold"/>
                <a:cs typeface="Asap Bold"/>
                <a:sym typeface="Asap Bold"/>
              </a:rPr>
              <a:t>  </a:t>
            </a:r>
            <a:endParaRPr lang="en-US" sz="7500" b="1" dirty="0">
              <a:solidFill>
                <a:srgbClr val="302F2F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B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69607" y="1333105"/>
            <a:ext cx="17219614" cy="8758410"/>
            <a:chOff x="0" y="0"/>
            <a:chExt cx="15215594" cy="7739106"/>
          </a:xfrm>
        </p:grpSpPr>
        <p:sp>
          <p:nvSpPr>
            <p:cNvPr id="3" name="Freeform 3"/>
            <p:cNvSpPr/>
            <p:nvPr/>
          </p:nvSpPr>
          <p:spPr>
            <a:xfrm>
              <a:off x="0" y="-889"/>
              <a:ext cx="15215594" cy="7739995"/>
            </a:xfrm>
            <a:custGeom>
              <a:avLst/>
              <a:gdLst/>
              <a:ahLst/>
              <a:cxnLst/>
              <a:rect l="l" t="t" r="r" b="b"/>
              <a:pathLst>
                <a:path w="15215594" h="7739995">
                  <a:moveTo>
                    <a:pt x="15109930" y="7714595"/>
                  </a:moveTo>
                  <a:cubicBezTo>
                    <a:pt x="15109930" y="7714595"/>
                    <a:pt x="15088594" y="7465929"/>
                    <a:pt x="15089863" y="7448784"/>
                  </a:cubicBezTo>
                  <a:cubicBezTo>
                    <a:pt x="15091896" y="7420844"/>
                    <a:pt x="15170001" y="7305146"/>
                    <a:pt x="15170001" y="7305146"/>
                  </a:cubicBezTo>
                  <a:lnTo>
                    <a:pt x="15190194" y="7067783"/>
                  </a:lnTo>
                  <a:lnTo>
                    <a:pt x="14999694" y="7046702"/>
                  </a:lnTo>
                  <a:lnTo>
                    <a:pt x="15033730" y="6949420"/>
                  </a:lnTo>
                  <a:lnTo>
                    <a:pt x="15202894" y="6924020"/>
                  </a:lnTo>
                  <a:lnTo>
                    <a:pt x="15202894" y="697357"/>
                  </a:lnTo>
                  <a:lnTo>
                    <a:pt x="15177494" y="482219"/>
                  </a:lnTo>
                  <a:lnTo>
                    <a:pt x="15202894" y="386588"/>
                  </a:lnTo>
                  <a:lnTo>
                    <a:pt x="15021030" y="241681"/>
                  </a:lnTo>
                  <a:lnTo>
                    <a:pt x="15110946" y="254381"/>
                  </a:lnTo>
                  <a:lnTo>
                    <a:pt x="15202894" y="241681"/>
                  </a:lnTo>
                  <a:lnTo>
                    <a:pt x="15215594" y="191135"/>
                  </a:lnTo>
                  <a:lnTo>
                    <a:pt x="15202894" y="123698"/>
                  </a:lnTo>
                  <a:lnTo>
                    <a:pt x="15202894" y="26289"/>
                  </a:lnTo>
                  <a:cubicBezTo>
                    <a:pt x="15202894" y="26289"/>
                    <a:pt x="15063194" y="12573"/>
                    <a:pt x="15039191" y="13589"/>
                  </a:cubicBezTo>
                  <a:cubicBezTo>
                    <a:pt x="15012394" y="14732"/>
                    <a:pt x="14914857" y="26289"/>
                    <a:pt x="14914857" y="26289"/>
                  </a:cubicBezTo>
                  <a:lnTo>
                    <a:pt x="14771475" y="13589"/>
                  </a:lnTo>
                  <a:lnTo>
                    <a:pt x="623824" y="13589"/>
                  </a:lnTo>
                  <a:cubicBezTo>
                    <a:pt x="623824" y="13589"/>
                    <a:pt x="590931" y="0"/>
                    <a:pt x="566547" y="889"/>
                  </a:cubicBezTo>
                  <a:cubicBezTo>
                    <a:pt x="514858" y="2921"/>
                    <a:pt x="303657" y="26289"/>
                    <a:pt x="303657" y="26289"/>
                  </a:cubicBezTo>
                  <a:lnTo>
                    <a:pt x="144780" y="889"/>
                  </a:lnTo>
                  <a:lnTo>
                    <a:pt x="0" y="13589"/>
                  </a:lnTo>
                  <a:lnTo>
                    <a:pt x="25400" y="347980"/>
                  </a:lnTo>
                  <a:lnTo>
                    <a:pt x="132207" y="488188"/>
                  </a:lnTo>
                  <a:lnTo>
                    <a:pt x="25400" y="715772"/>
                  </a:lnTo>
                  <a:lnTo>
                    <a:pt x="20955" y="6890619"/>
                  </a:lnTo>
                  <a:lnTo>
                    <a:pt x="19431" y="7172685"/>
                  </a:lnTo>
                  <a:cubicBezTo>
                    <a:pt x="19431" y="7172685"/>
                    <a:pt x="6731" y="7335119"/>
                    <a:pt x="6731" y="7338929"/>
                  </a:cubicBezTo>
                  <a:cubicBezTo>
                    <a:pt x="6731" y="7342739"/>
                    <a:pt x="32131" y="7468977"/>
                    <a:pt x="32131" y="7468977"/>
                  </a:cubicBezTo>
                  <a:lnTo>
                    <a:pt x="19431" y="7727295"/>
                  </a:lnTo>
                  <a:lnTo>
                    <a:pt x="238125" y="7739995"/>
                  </a:lnTo>
                  <a:lnTo>
                    <a:pt x="355346" y="7727295"/>
                  </a:lnTo>
                  <a:cubicBezTo>
                    <a:pt x="355346" y="7727295"/>
                    <a:pt x="552958" y="7385410"/>
                    <a:pt x="540258" y="7436210"/>
                  </a:cubicBezTo>
                  <a:cubicBezTo>
                    <a:pt x="527558" y="7487010"/>
                    <a:pt x="513207" y="7727295"/>
                    <a:pt x="513207" y="7727295"/>
                  </a:cubicBezTo>
                  <a:lnTo>
                    <a:pt x="14747726" y="7727295"/>
                  </a:lnTo>
                  <a:lnTo>
                    <a:pt x="14918032" y="7739995"/>
                  </a:lnTo>
                  <a:lnTo>
                    <a:pt x="15110058" y="7714595"/>
                  </a:lnTo>
                  <a:close/>
                </a:path>
              </a:pathLst>
            </a:custGeom>
            <a:solidFill>
              <a:srgbClr val="FFF3D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79394" y="1858529"/>
            <a:ext cx="15979906" cy="7878523"/>
            <a:chOff x="0" y="0"/>
            <a:chExt cx="36420831" cy="17956449"/>
          </a:xfrm>
        </p:grpSpPr>
        <p:sp>
          <p:nvSpPr>
            <p:cNvPr id="5" name="Freeform 5"/>
            <p:cNvSpPr/>
            <p:nvPr/>
          </p:nvSpPr>
          <p:spPr>
            <a:xfrm>
              <a:off x="-3302" y="-6096"/>
              <a:ext cx="36424006" cy="17968641"/>
            </a:xfrm>
            <a:custGeom>
              <a:avLst/>
              <a:gdLst/>
              <a:ahLst/>
              <a:cxnLst/>
              <a:rect l="l" t="t" r="r" b="b"/>
              <a:pathLst>
                <a:path w="36424006" h="17968641">
                  <a:moveTo>
                    <a:pt x="36395304" y="453009"/>
                  </a:moveTo>
                  <a:cubicBezTo>
                    <a:pt x="36391366" y="418465"/>
                    <a:pt x="36377017" y="385953"/>
                    <a:pt x="36353902" y="360045"/>
                  </a:cubicBezTo>
                  <a:cubicBezTo>
                    <a:pt x="36287735" y="285877"/>
                    <a:pt x="36144860" y="134493"/>
                    <a:pt x="36058373" y="101092"/>
                  </a:cubicBezTo>
                  <a:cubicBezTo>
                    <a:pt x="35901148" y="40513"/>
                    <a:pt x="35804754" y="18796"/>
                    <a:pt x="35768052" y="11938"/>
                  </a:cubicBezTo>
                  <a:cubicBezTo>
                    <a:pt x="35757892" y="10033"/>
                    <a:pt x="35747731" y="9144"/>
                    <a:pt x="35737316" y="9144"/>
                  </a:cubicBezTo>
                  <a:lnTo>
                    <a:pt x="730250" y="9144"/>
                  </a:lnTo>
                  <a:cubicBezTo>
                    <a:pt x="725551" y="9144"/>
                    <a:pt x="720852" y="8890"/>
                    <a:pt x="716153" y="8509"/>
                  </a:cubicBezTo>
                  <a:cubicBezTo>
                    <a:pt x="689483" y="6350"/>
                    <a:pt x="581660" y="0"/>
                    <a:pt x="415671" y="22352"/>
                  </a:cubicBezTo>
                  <a:cubicBezTo>
                    <a:pt x="240411" y="45974"/>
                    <a:pt x="160147" y="144399"/>
                    <a:pt x="72009" y="254889"/>
                  </a:cubicBezTo>
                  <a:cubicBezTo>
                    <a:pt x="72009" y="254889"/>
                    <a:pt x="20193" y="322199"/>
                    <a:pt x="11430" y="479171"/>
                  </a:cubicBezTo>
                  <a:cubicBezTo>
                    <a:pt x="5588" y="583057"/>
                    <a:pt x="0" y="17254012"/>
                    <a:pt x="5461" y="17424828"/>
                  </a:cubicBezTo>
                  <a:cubicBezTo>
                    <a:pt x="8001" y="17504710"/>
                    <a:pt x="43053" y="17580910"/>
                    <a:pt x="81153" y="17647585"/>
                  </a:cubicBezTo>
                  <a:cubicBezTo>
                    <a:pt x="133858" y="17739914"/>
                    <a:pt x="216916" y="17814082"/>
                    <a:pt x="319786" y="17854977"/>
                  </a:cubicBezTo>
                  <a:cubicBezTo>
                    <a:pt x="330581" y="17859295"/>
                    <a:pt x="341249" y="17863358"/>
                    <a:pt x="351790" y="17867423"/>
                  </a:cubicBezTo>
                  <a:cubicBezTo>
                    <a:pt x="403733" y="17887488"/>
                    <a:pt x="449072" y="17903236"/>
                    <a:pt x="487807" y="17915682"/>
                  </a:cubicBezTo>
                  <a:cubicBezTo>
                    <a:pt x="579374" y="17945020"/>
                    <a:pt x="675132" y="17959498"/>
                    <a:pt x="1632717" y="17959498"/>
                  </a:cubicBezTo>
                  <a:lnTo>
                    <a:pt x="5919530" y="17959498"/>
                  </a:lnTo>
                  <a:cubicBezTo>
                    <a:pt x="5919530" y="17959498"/>
                    <a:pt x="30466934" y="17959498"/>
                    <a:pt x="30466934" y="17959498"/>
                  </a:cubicBezTo>
                  <a:lnTo>
                    <a:pt x="35679785" y="17959498"/>
                  </a:lnTo>
                  <a:cubicBezTo>
                    <a:pt x="35684485" y="17959498"/>
                    <a:pt x="35689183" y="17959752"/>
                    <a:pt x="35693883" y="17960132"/>
                  </a:cubicBezTo>
                  <a:cubicBezTo>
                    <a:pt x="35720554" y="17962291"/>
                    <a:pt x="35828377" y="17968641"/>
                    <a:pt x="35994364" y="17946289"/>
                  </a:cubicBezTo>
                  <a:cubicBezTo>
                    <a:pt x="36169752" y="17922668"/>
                    <a:pt x="36247096" y="17854087"/>
                    <a:pt x="36335106" y="17743598"/>
                  </a:cubicBezTo>
                  <a:cubicBezTo>
                    <a:pt x="36335106" y="17743598"/>
                    <a:pt x="36335106" y="17743598"/>
                    <a:pt x="36335360" y="17743216"/>
                  </a:cubicBezTo>
                  <a:cubicBezTo>
                    <a:pt x="36370158" y="17696607"/>
                    <a:pt x="36390731" y="17640981"/>
                    <a:pt x="36395050" y="17583070"/>
                  </a:cubicBezTo>
                  <a:cubicBezTo>
                    <a:pt x="36404448" y="17456451"/>
                    <a:pt x="36422229" y="13823950"/>
                    <a:pt x="36423879" y="719201"/>
                  </a:cubicBezTo>
                  <a:cubicBezTo>
                    <a:pt x="36424006" y="711962"/>
                    <a:pt x="36423625" y="704723"/>
                    <a:pt x="36422862" y="697484"/>
                  </a:cubicBezTo>
                  <a:lnTo>
                    <a:pt x="36395177" y="453136"/>
                  </a:lnTo>
                  <a:close/>
                </a:path>
              </a:pathLst>
            </a:custGeom>
            <a:solidFill>
              <a:srgbClr val="B9D3D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3879933" y="3023226"/>
            <a:ext cx="1629356" cy="420670"/>
          </a:xfrm>
          <a:custGeom>
            <a:avLst/>
            <a:gdLst/>
            <a:ahLst/>
            <a:cxnLst/>
            <a:rect l="l" t="t" r="r" b="b"/>
            <a:pathLst>
              <a:path w="1629356" h="420670">
                <a:moveTo>
                  <a:pt x="0" y="0"/>
                </a:moveTo>
                <a:lnTo>
                  <a:pt x="1629356" y="0"/>
                </a:lnTo>
                <a:lnTo>
                  <a:pt x="1629356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91354" y="2367007"/>
            <a:ext cx="1629356" cy="420670"/>
          </a:xfrm>
          <a:custGeom>
            <a:avLst/>
            <a:gdLst/>
            <a:ahLst/>
            <a:cxnLst/>
            <a:rect l="l" t="t" r="r" b="b"/>
            <a:pathLst>
              <a:path w="1629356" h="420670">
                <a:moveTo>
                  <a:pt x="0" y="0"/>
                </a:moveTo>
                <a:lnTo>
                  <a:pt x="1629355" y="0"/>
                </a:lnTo>
                <a:lnTo>
                  <a:pt x="1629355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66372" y="2052325"/>
            <a:ext cx="8173435" cy="1716761"/>
            <a:chOff x="0" y="0"/>
            <a:chExt cx="10879518" cy="2285151"/>
          </a:xfrm>
        </p:grpSpPr>
        <p:sp>
          <p:nvSpPr>
            <p:cNvPr id="9" name="Freeform 9"/>
            <p:cNvSpPr/>
            <p:nvPr/>
          </p:nvSpPr>
          <p:spPr>
            <a:xfrm>
              <a:off x="-10795" y="-1905"/>
              <a:ext cx="10890187" cy="2286929"/>
            </a:xfrm>
            <a:custGeom>
              <a:avLst/>
              <a:gdLst/>
              <a:ahLst/>
              <a:cxnLst/>
              <a:rect l="l" t="t" r="r" b="b"/>
              <a:pathLst>
                <a:path w="10890187" h="2286929">
                  <a:moveTo>
                    <a:pt x="10874057" y="186309"/>
                  </a:moveTo>
                  <a:cubicBezTo>
                    <a:pt x="10873676" y="125349"/>
                    <a:pt x="10883075" y="8509"/>
                    <a:pt x="10883075" y="8509"/>
                  </a:cubicBezTo>
                  <a:lnTo>
                    <a:pt x="10738167" y="6223"/>
                  </a:lnTo>
                  <a:lnTo>
                    <a:pt x="10532681" y="16002"/>
                  </a:lnTo>
                  <a:cubicBezTo>
                    <a:pt x="10532681" y="16002"/>
                    <a:pt x="10199052" y="0"/>
                    <a:pt x="10167175" y="14986"/>
                  </a:cubicBezTo>
                  <a:cubicBezTo>
                    <a:pt x="10135172" y="29972"/>
                    <a:pt x="10069259" y="6223"/>
                    <a:pt x="10069259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1641261"/>
                  </a:lnTo>
                  <a:lnTo>
                    <a:pt x="25019" y="1820077"/>
                  </a:lnTo>
                  <a:cubicBezTo>
                    <a:pt x="25019" y="1820077"/>
                    <a:pt x="0" y="1861225"/>
                    <a:pt x="16002" y="2021245"/>
                  </a:cubicBezTo>
                  <a:cubicBezTo>
                    <a:pt x="32004" y="2181265"/>
                    <a:pt x="49276" y="2276515"/>
                    <a:pt x="49276" y="2276515"/>
                  </a:cubicBezTo>
                  <a:lnTo>
                    <a:pt x="132842" y="2276769"/>
                  </a:lnTo>
                  <a:lnTo>
                    <a:pt x="305562" y="2260259"/>
                  </a:lnTo>
                  <a:lnTo>
                    <a:pt x="532511" y="2277785"/>
                  </a:lnTo>
                  <a:lnTo>
                    <a:pt x="771144" y="2286929"/>
                  </a:lnTo>
                  <a:lnTo>
                    <a:pt x="906526" y="2261783"/>
                  </a:lnTo>
                  <a:lnTo>
                    <a:pt x="1008761" y="2279055"/>
                  </a:lnTo>
                  <a:lnTo>
                    <a:pt x="10134028" y="2280960"/>
                  </a:lnTo>
                  <a:lnTo>
                    <a:pt x="10376979" y="2281595"/>
                  </a:lnTo>
                  <a:lnTo>
                    <a:pt x="10613835" y="2271943"/>
                  </a:lnTo>
                  <a:lnTo>
                    <a:pt x="10800143" y="2282738"/>
                  </a:lnTo>
                  <a:lnTo>
                    <a:pt x="10877613" y="2282992"/>
                  </a:lnTo>
                  <a:lnTo>
                    <a:pt x="10877994" y="2135037"/>
                  </a:lnTo>
                  <a:lnTo>
                    <a:pt x="10878249" y="2021372"/>
                  </a:lnTo>
                  <a:lnTo>
                    <a:pt x="10870374" y="1815886"/>
                  </a:lnTo>
                  <a:lnTo>
                    <a:pt x="10879264" y="1647738"/>
                  </a:lnTo>
                  <a:lnTo>
                    <a:pt x="10881042" y="671576"/>
                  </a:lnTo>
                  <a:lnTo>
                    <a:pt x="10890187" y="424561"/>
                  </a:lnTo>
                  <a:cubicBezTo>
                    <a:pt x="10890187" y="424561"/>
                    <a:pt x="10874185" y="247015"/>
                    <a:pt x="10873803" y="186055"/>
                  </a:cubicBezTo>
                  <a:close/>
                </a:path>
              </a:pathLst>
            </a:custGeom>
            <a:solidFill>
              <a:srgbClr val="FFF3D9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08829" y="2317446"/>
            <a:ext cx="6220652" cy="884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1"/>
              </a:lnSpc>
            </a:pPr>
            <a:r>
              <a:rPr lang="en-US" sz="5799">
                <a:solidFill>
                  <a:srgbClr val="FF3131"/>
                </a:solidFill>
                <a:latin typeface="Francois One"/>
                <a:ea typeface="Francois One"/>
                <a:cs typeface="Francois One"/>
                <a:sym typeface="Francois One"/>
              </a:rPr>
              <a:t>BỐ CỤC </a:t>
            </a:r>
            <a:r>
              <a:rPr lang="en-US" sz="5799">
                <a:solidFill>
                  <a:srgbClr val="302F2F"/>
                </a:solidFill>
                <a:latin typeface="Francois One"/>
                <a:ea typeface="Francois One"/>
                <a:cs typeface="Francois One"/>
                <a:sym typeface="Francois One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8829" y="113905"/>
            <a:ext cx="18288000" cy="115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0"/>
              </a:lnSpc>
            </a:pPr>
            <a:r>
              <a:rPr lang="en-US" sz="7500" b="1" dirty="0">
                <a:solidFill>
                  <a:srgbClr val="302F2F"/>
                </a:solidFill>
                <a:latin typeface="Asap Bold"/>
                <a:ea typeface="Asap Bold"/>
                <a:cs typeface="Asap Bold"/>
                <a:sym typeface="Asap Bold"/>
              </a:rPr>
              <a:t>2 . </a:t>
            </a:r>
            <a:r>
              <a:rPr lang="en-US" sz="7500" b="1" dirty="0" err="1" smtClean="0">
                <a:solidFill>
                  <a:srgbClr val="302F2F"/>
                </a:solidFill>
                <a:latin typeface="Asap Bold"/>
                <a:ea typeface="Asap Bold"/>
                <a:cs typeface="Asap Bold"/>
                <a:sym typeface="Asap Bold"/>
              </a:rPr>
              <a:t>Văn</a:t>
            </a:r>
            <a:r>
              <a:rPr lang="en-US" sz="7500" b="1" dirty="0" smtClean="0">
                <a:solidFill>
                  <a:srgbClr val="302F2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7500" b="1" dirty="0" err="1" smtClean="0">
                <a:solidFill>
                  <a:srgbClr val="302F2F"/>
                </a:solidFill>
                <a:latin typeface="Asap Bold"/>
                <a:ea typeface="Asap Bold"/>
                <a:cs typeface="Asap Bold"/>
                <a:sym typeface="Asap Bold"/>
              </a:rPr>
              <a:t>bản</a:t>
            </a:r>
            <a:endParaRPr lang="en-US" sz="7500" b="1" dirty="0">
              <a:solidFill>
                <a:srgbClr val="302F2F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419155" y="2177124"/>
            <a:ext cx="6220652" cy="1095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b="1">
                <a:solidFill>
                  <a:srgbClr val="302F2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 phần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4098" y="4196125"/>
            <a:ext cx="15850499" cy="1153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Phần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1  ( 4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câu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đầu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) :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vẻ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đẹp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của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núi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Tản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Viên 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6372" y="5397547"/>
            <a:ext cx="14815433" cy="374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2"/>
              </a:lnSpc>
            </a:pP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Phần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2 ( 4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câu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còn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lại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) :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tâm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tư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,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tình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cảm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của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tác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giả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đối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với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thiên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nhiên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núi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Tản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Viên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và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vị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thân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là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chủ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nhân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đỉnh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núi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6699" b="1" dirty="0" err="1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ấy</a:t>
            </a:r>
            <a:r>
              <a:rPr lang="en-US" sz="6699" b="1" dirty="0">
                <a:solidFill>
                  <a:srgbClr val="302F2F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 .</a:t>
            </a: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32455">
            <a:off x="11545276" y="3529826"/>
            <a:ext cx="12469642" cy="12469642"/>
          </a:xfrm>
          <a:custGeom>
            <a:avLst/>
            <a:gdLst/>
            <a:ahLst/>
            <a:cxnLst/>
            <a:rect l="l" t="t" r="r" b="b"/>
            <a:pathLst>
              <a:path w="12469642" h="12469642">
                <a:moveTo>
                  <a:pt x="0" y="0"/>
                </a:moveTo>
                <a:lnTo>
                  <a:pt x="12469642" y="0"/>
                </a:lnTo>
                <a:lnTo>
                  <a:pt x="12469642" y="12469643"/>
                </a:lnTo>
                <a:lnTo>
                  <a:pt x="0" y="1246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33664">
            <a:off x="-2413767" y="-3224747"/>
            <a:ext cx="8655503" cy="8751578"/>
          </a:xfrm>
          <a:custGeom>
            <a:avLst/>
            <a:gdLst/>
            <a:ahLst/>
            <a:cxnLst/>
            <a:rect l="l" t="t" r="r" b="b"/>
            <a:pathLst>
              <a:path w="8655503" h="8751578">
                <a:moveTo>
                  <a:pt x="0" y="0"/>
                </a:moveTo>
                <a:lnTo>
                  <a:pt x="8655503" y="0"/>
                </a:lnTo>
                <a:lnTo>
                  <a:pt x="8655503" y="8751578"/>
                </a:lnTo>
                <a:lnTo>
                  <a:pt x="0" y="8751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754984" y="114845"/>
            <a:ext cx="2356791" cy="2309656"/>
          </a:xfrm>
          <a:custGeom>
            <a:avLst/>
            <a:gdLst/>
            <a:ahLst/>
            <a:cxnLst/>
            <a:rect l="l" t="t" r="r" b="b"/>
            <a:pathLst>
              <a:path w="2356791" h="2309656">
                <a:moveTo>
                  <a:pt x="0" y="0"/>
                </a:moveTo>
                <a:lnTo>
                  <a:pt x="2356792" y="0"/>
                </a:lnTo>
                <a:lnTo>
                  <a:pt x="2356792" y="2309656"/>
                </a:lnTo>
                <a:lnTo>
                  <a:pt x="0" y="2309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91808" y="6201276"/>
            <a:ext cx="1657684" cy="1624530"/>
          </a:xfrm>
          <a:custGeom>
            <a:avLst/>
            <a:gdLst/>
            <a:ahLst/>
            <a:cxnLst/>
            <a:rect l="l" t="t" r="r" b="b"/>
            <a:pathLst>
              <a:path w="1657684" h="1624530">
                <a:moveTo>
                  <a:pt x="0" y="0"/>
                </a:moveTo>
                <a:lnTo>
                  <a:pt x="1657684" y="0"/>
                </a:lnTo>
                <a:lnTo>
                  <a:pt x="1657684" y="1624530"/>
                </a:lnTo>
                <a:lnTo>
                  <a:pt x="0" y="1624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44761" y="7542037"/>
            <a:ext cx="2377094" cy="2329552"/>
          </a:xfrm>
          <a:custGeom>
            <a:avLst/>
            <a:gdLst/>
            <a:ahLst/>
            <a:cxnLst/>
            <a:rect l="l" t="t" r="r" b="b"/>
            <a:pathLst>
              <a:path w="2377094" h="2329552">
                <a:moveTo>
                  <a:pt x="0" y="0"/>
                </a:moveTo>
                <a:lnTo>
                  <a:pt x="2377094" y="0"/>
                </a:lnTo>
                <a:lnTo>
                  <a:pt x="2377094" y="2329552"/>
                </a:lnTo>
                <a:lnTo>
                  <a:pt x="0" y="2329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86112" y="1723897"/>
            <a:ext cx="3889084" cy="2340522"/>
          </a:xfrm>
          <a:custGeom>
            <a:avLst/>
            <a:gdLst/>
            <a:ahLst/>
            <a:cxnLst/>
            <a:rect l="l" t="t" r="r" b="b"/>
            <a:pathLst>
              <a:path w="3889084" h="2340522">
                <a:moveTo>
                  <a:pt x="0" y="0"/>
                </a:moveTo>
                <a:lnTo>
                  <a:pt x="3889084" y="0"/>
                </a:lnTo>
                <a:lnTo>
                  <a:pt x="3889084" y="2340521"/>
                </a:lnTo>
                <a:lnTo>
                  <a:pt x="0" y="2340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4236364" y="5242944"/>
            <a:ext cx="1964679" cy="2299092"/>
          </a:xfrm>
          <a:custGeom>
            <a:avLst/>
            <a:gdLst/>
            <a:ahLst/>
            <a:cxnLst/>
            <a:rect l="l" t="t" r="r" b="b"/>
            <a:pathLst>
              <a:path w="1964679" h="2299092">
                <a:moveTo>
                  <a:pt x="0" y="0"/>
                </a:moveTo>
                <a:lnTo>
                  <a:pt x="1964679" y="0"/>
                </a:lnTo>
                <a:lnTo>
                  <a:pt x="1964679" y="2299093"/>
                </a:lnTo>
                <a:lnTo>
                  <a:pt x="0" y="22990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44167" y="7226117"/>
            <a:ext cx="2941945" cy="2921372"/>
          </a:xfrm>
          <a:custGeom>
            <a:avLst/>
            <a:gdLst/>
            <a:ahLst/>
            <a:cxnLst/>
            <a:rect l="l" t="t" r="r" b="b"/>
            <a:pathLst>
              <a:path w="2941945" h="2921372">
                <a:moveTo>
                  <a:pt x="0" y="0"/>
                </a:moveTo>
                <a:lnTo>
                  <a:pt x="2941945" y="0"/>
                </a:lnTo>
                <a:lnTo>
                  <a:pt x="2941945" y="2921371"/>
                </a:lnTo>
                <a:lnTo>
                  <a:pt x="0" y="2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91322" y="4581628"/>
            <a:ext cx="13305357" cy="117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9"/>
              </a:lnSpc>
            </a:pPr>
            <a:r>
              <a:rPr lang="en-US" sz="9199" spc="340" dirty="0">
                <a:solidFill>
                  <a:srgbClr val="302F2F"/>
                </a:solidFill>
                <a:latin typeface="Francois One"/>
                <a:ea typeface="Francois One"/>
                <a:cs typeface="Francois One"/>
                <a:sym typeface="Francois One"/>
              </a:rPr>
              <a:t>II. ĐỌC - HIỂU VĂN BẢN </a:t>
            </a:r>
          </a:p>
        </p:txBody>
      </p:sp>
      <p:sp>
        <p:nvSpPr>
          <p:cNvPr id="11" name="Freeform 11"/>
          <p:cNvSpPr/>
          <p:nvPr/>
        </p:nvSpPr>
        <p:spPr>
          <a:xfrm>
            <a:off x="473439" y="0"/>
            <a:ext cx="1650870" cy="1479780"/>
          </a:xfrm>
          <a:custGeom>
            <a:avLst/>
            <a:gdLst/>
            <a:ahLst/>
            <a:cxnLst/>
            <a:rect l="l" t="t" r="r" b="b"/>
            <a:pathLst>
              <a:path w="1650870" h="1479780">
                <a:moveTo>
                  <a:pt x="0" y="0"/>
                </a:moveTo>
                <a:lnTo>
                  <a:pt x="1650870" y="0"/>
                </a:lnTo>
                <a:lnTo>
                  <a:pt x="1650870" y="1479780"/>
                </a:lnTo>
                <a:lnTo>
                  <a:pt x="0" y="1479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16699" y="5143500"/>
            <a:ext cx="738520" cy="1057776"/>
          </a:xfrm>
          <a:custGeom>
            <a:avLst/>
            <a:gdLst/>
            <a:ahLst/>
            <a:cxnLst/>
            <a:rect l="l" t="t" r="r" b="b"/>
            <a:pathLst>
              <a:path w="738520" h="1057776">
                <a:moveTo>
                  <a:pt x="0" y="0"/>
                </a:moveTo>
                <a:lnTo>
                  <a:pt x="738520" y="0"/>
                </a:lnTo>
                <a:lnTo>
                  <a:pt x="738520" y="1057776"/>
                </a:lnTo>
                <a:lnTo>
                  <a:pt x="0" y="10577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1690672" y="8369112"/>
            <a:ext cx="1241630" cy="1778376"/>
          </a:xfrm>
          <a:custGeom>
            <a:avLst/>
            <a:gdLst/>
            <a:ahLst/>
            <a:cxnLst/>
            <a:rect l="l" t="t" r="r" b="b"/>
            <a:pathLst>
              <a:path w="1241630" h="1778376">
                <a:moveTo>
                  <a:pt x="0" y="0"/>
                </a:moveTo>
                <a:lnTo>
                  <a:pt x="1241630" y="0"/>
                </a:lnTo>
                <a:lnTo>
                  <a:pt x="1241630" y="1778376"/>
                </a:lnTo>
                <a:lnTo>
                  <a:pt x="0" y="17783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725773" y="1723897"/>
            <a:ext cx="1352807" cy="1937615"/>
          </a:xfrm>
          <a:custGeom>
            <a:avLst/>
            <a:gdLst/>
            <a:ahLst/>
            <a:cxnLst/>
            <a:rect l="l" t="t" r="r" b="b"/>
            <a:pathLst>
              <a:path w="1352807" h="1937615">
                <a:moveTo>
                  <a:pt x="0" y="0"/>
                </a:moveTo>
                <a:lnTo>
                  <a:pt x="1352808" y="0"/>
                </a:lnTo>
                <a:lnTo>
                  <a:pt x="1352808" y="1937614"/>
                </a:lnTo>
                <a:lnTo>
                  <a:pt x="0" y="19376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5218704" y="3764298"/>
            <a:ext cx="2071200" cy="1196510"/>
          </a:xfrm>
          <a:custGeom>
            <a:avLst/>
            <a:gdLst/>
            <a:ahLst/>
            <a:cxnLst/>
            <a:rect l="l" t="t" r="r" b="b"/>
            <a:pathLst>
              <a:path w="2071200" h="1196510">
                <a:moveTo>
                  <a:pt x="0" y="0"/>
                </a:moveTo>
                <a:lnTo>
                  <a:pt x="2071200" y="0"/>
                </a:lnTo>
                <a:lnTo>
                  <a:pt x="2071200" y="1196510"/>
                </a:lnTo>
                <a:lnTo>
                  <a:pt x="0" y="11965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017341" y="4794481"/>
            <a:ext cx="797421" cy="613289"/>
          </a:xfrm>
          <a:custGeom>
            <a:avLst/>
            <a:gdLst/>
            <a:ahLst/>
            <a:cxnLst/>
            <a:rect l="l" t="t" r="r" b="b"/>
            <a:pathLst>
              <a:path w="797421" h="613289">
                <a:moveTo>
                  <a:pt x="0" y="0"/>
                </a:moveTo>
                <a:lnTo>
                  <a:pt x="797421" y="0"/>
                </a:lnTo>
                <a:lnTo>
                  <a:pt x="797421" y="613289"/>
                </a:lnTo>
                <a:lnTo>
                  <a:pt x="0" y="6132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218104" y="9258300"/>
            <a:ext cx="1007501" cy="774860"/>
          </a:xfrm>
          <a:custGeom>
            <a:avLst/>
            <a:gdLst/>
            <a:ahLst/>
            <a:cxnLst/>
            <a:rect l="l" t="t" r="r" b="b"/>
            <a:pathLst>
              <a:path w="1007501" h="774860">
                <a:moveTo>
                  <a:pt x="0" y="0"/>
                </a:moveTo>
                <a:lnTo>
                  <a:pt x="1007501" y="0"/>
                </a:lnTo>
                <a:lnTo>
                  <a:pt x="1007501" y="774860"/>
                </a:lnTo>
                <a:lnTo>
                  <a:pt x="0" y="7748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813351" y="4131160"/>
            <a:ext cx="1817007" cy="2126284"/>
          </a:xfrm>
          <a:custGeom>
            <a:avLst/>
            <a:gdLst/>
            <a:ahLst/>
            <a:cxnLst/>
            <a:rect l="l" t="t" r="r" b="b"/>
            <a:pathLst>
              <a:path w="1817007" h="2126284">
                <a:moveTo>
                  <a:pt x="1817007" y="0"/>
                </a:moveTo>
                <a:lnTo>
                  <a:pt x="0" y="0"/>
                </a:lnTo>
                <a:lnTo>
                  <a:pt x="0" y="2126285"/>
                </a:lnTo>
                <a:lnTo>
                  <a:pt x="1817007" y="2126285"/>
                </a:lnTo>
                <a:lnTo>
                  <a:pt x="18170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3855" y="1540507"/>
            <a:ext cx="17520289" cy="8494178"/>
          </a:xfrm>
          <a:custGeom>
            <a:avLst/>
            <a:gdLst/>
            <a:ahLst/>
            <a:cxnLst/>
            <a:rect l="l" t="t" r="r" b="b"/>
            <a:pathLst>
              <a:path w="17520289" h="8494178">
                <a:moveTo>
                  <a:pt x="0" y="0"/>
                </a:moveTo>
                <a:lnTo>
                  <a:pt x="17520290" y="0"/>
                </a:lnTo>
                <a:lnTo>
                  <a:pt x="17520290" y="8494178"/>
                </a:lnTo>
                <a:lnTo>
                  <a:pt x="0" y="8494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10" t="-1532" r="-2471" b="-907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08608"/>
            <a:ext cx="10818814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1. Vẻ đẹp của núi Tản Viên : </a:t>
            </a: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5/09/main">
    <mc:Choice Requires="n">
      <p:transition xmlns:p14="http://schemas.microsoft.com/office/powerpoint/2010/main" spd="slow" p14:dur="2000"/>
    </mc:Choice>
    <mc:Fallback xmlns:p159="http://schemas.microsoft.com/office/powerpoint/2015/09/main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548</Words>
  <Application>Microsoft Office PowerPoint</Application>
  <PresentationFormat>Custom</PresentationFormat>
  <Paragraphs>58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Paytone One</vt:lpstr>
      <vt:lpstr>Asap</vt:lpstr>
      <vt:lpstr>Asap Bold</vt:lpstr>
      <vt:lpstr>DejaVu Serif</vt:lpstr>
      <vt:lpstr>DejaVu Serif Bold</vt:lpstr>
      <vt:lpstr>Asap Condensed</vt:lpstr>
      <vt:lpstr>Calibri</vt:lpstr>
      <vt:lpstr>Francois One</vt:lpstr>
      <vt:lpstr>Arial</vt:lpstr>
      <vt:lpstr>Asap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thuyết trình Giáo dục Đọc bản đồ Xanh lam Xanh lục Nâu Phong cách vẽ tay</dc:title>
  <cp:lastModifiedBy>Admin</cp:lastModifiedBy>
  <cp:revision>5</cp:revision>
  <dcterms:created xsi:type="dcterms:W3CDTF">2006-08-16T00:00:00Z</dcterms:created>
  <dcterms:modified xsi:type="dcterms:W3CDTF">2026-01-13T07:05:35Z</dcterms:modified>
  <dc:identifier>DAG297MIq9o</dc:identifier>
</cp:coreProperties>
</file>