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Lst>
  <p:notesMasterIdLst>
    <p:notesMasterId r:id="rId51"/>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Lst>
  <p:sldSz cx="12192000" cy="6858000"/>
  <p:notesSz cx="6858000" cy="9144000"/>
  <p:embeddedFontLst>
    <p:embeddedFont>
      <p:font typeface="Alfa Slab One" panose="020B0604020202020204" charset="0"/>
      <p:regular r:id="rId52"/>
    </p:embeddedFont>
    <p:embeddedFont>
      <p:font typeface="Fira Sans Condensed" panose="020F0502020204030204" pitchFamily="34" charset="0"/>
      <p:regular r:id="rId53"/>
      <p:bold r:id="rId54"/>
      <p:italic r:id="rId55"/>
      <p:boldItalic r:id="rId56"/>
    </p:embeddedFont>
    <p:embeddedFont>
      <p:font typeface="Fira Sans Condensed ExtraBold" panose="020F0502020204030204" pitchFamily="34" charset="0"/>
      <p:bold r:id="rId57"/>
      <p:boldItalic r:id="rId58"/>
    </p:embeddedFont>
    <p:embeddedFont>
      <p:font typeface="Fira Sans Condensed Medium" panose="020F0502020204030204" pitchFamily="34" charset="0"/>
      <p:regular r:id="rId59"/>
      <p:bold r:id="rId60"/>
      <p:italic r:id="rId61"/>
      <p:boldItalic r:id="rId62"/>
    </p:embeddedFont>
    <p:embeddedFont>
      <p:font typeface="Fira Sans Extra Condensed" panose="020F0502020204030204" pitchFamily="34" charset="0"/>
      <p:regular r:id="rId63"/>
      <p:bold r:id="rId64"/>
      <p:italic r:id="rId65"/>
      <p:boldItalic r:id="rId66"/>
    </p:embeddedFont>
    <p:embeddedFont>
      <p:font typeface="Nunito Sans ExtraBold" panose="020F0502020204030204" pitchFamily="2" charset="0"/>
      <p:bold r:id="rId67"/>
      <p:boldItalic r:id="rId68"/>
    </p:embeddedFont>
    <p:embeddedFont>
      <p:font typeface="Oswald" panose="00000500000000000000" pitchFamily="2" charset="0"/>
      <p:regular r:id="rId69"/>
      <p:bold r:id="rId70"/>
    </p:embeddedFont>
    <p:embeddedFont>
      <p:font typeface="Oswald SemiBold" panose="020F0502020204030204" pitchFamily="2" charset="0"/>
      <p:regular r:id="rId71"/>
      <p:bold r:id="rId72"/>
    </p:embeddedFont>
    <p:embeddedFont>
      <p:font typeface="Play" panose="020B0604020202020204" charset="0"/>
      <p:regular r:id="rId73"/>
      <p:bold r:id="rId74"/>
    </p:embeddedFont>
    <p:embeddedFont>
      <p:font typeface="Roboto Black" panose="020F0502020204030204" pitchFamily="2" charset="0"/>
      <p:bold r:id="rId75"/>
      <p:boldItalic r:id="rId76"/>
    </p:embeddedFont>
    <p:embeddedFont>
      <p:font typeface="Teko" panose="020B0604020202020204" charset="0"/>
      <p:regular r:id="rId77"/>
      <p:bold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E94FA4C-C044-4AB4-9D4B-06566749AF33}">
  <a:tblStyle styleId="{5E94FA4C-C044-4AB4-9D4B-06566749AF33}" styleName="Table_0">
    <a:wholeTbl>
      <a:tcTxStyle b="off" i="off">
        <a:font>
          <a:latin typeface="Aptos"/>
          <a:ea typeface="Aptos"/>
          <a:cs typeface="Aptos"/>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9EC"/>
          </a:solidFill>
        </a:fill>
      </a:tcStyle>
    </a:wholeTbl>
    <a:band1H>
      <a:tcTxStyle/>
      <a:tcStyle>
        <a:tcBdr/>
        <a:fill>
          <a:solidFill>
            <a:srgbClr val="CAD1D8"/>
          </a:solidFill>
        </a:fill>
      </a:tcStyle>
    </a:band1H>
    <a:band2H>
      <a:tcTxStyle/>
      <a:tcStyle>
        <a:tcBdr/>
      </a:tcStyle>
    </a:band2H>
    <a:band1V>
      <a:tcTxStyle/>
      <a:tcStyle>
        <a:tcBdr/>
        <a:fill>
          <a:solidFill>
            <a:srgbClr val="CAD1D8"/>
          </a:solidFill>
        </a:fill>
      </a:tcStyle>
    </a:band1V>
    <a:band2V>
      <a:tcTxStyle/>
      <a:tcStyle>
        <a:tcBdr/>
      </a:tcStyle>
    </a:band2V>
    <a:lastCol>
      <a:tcTxStyle b="on" i="off">
        <a:font>
          <a:latin typeface="Aptos"/>
          <a:ea typeface="Aptos"/>
          <a:cs typeface="Aptos"/>
        </a:font>
        <a:schemeClr val="lt1"/>
      </a:tcTxStyle>
      <a:tcStyle>
        <a:tcBdr/>
        <a:fill>
          <a:solidFill>
            <a:schemeClr val="accent1"/>
          </a:solidFill>
        </a:fill>
      </a:tcStyle>
    </a:lastCol>
    <a:firstCol>
      <a:tcTxStyle b="on" i="off">
        <a:font>
          <a:latin typeface="Aptos"/>
          <a:ea typeface="Aptos"/>
          <a:cs typeface="Aptos"/>
        </a:font>
        <a:schemeClr val="lt1"/>
      </a:tcTxStyle>
      <a:tcStyle>
        <a:tcBdr/>
        <a:fill>
          <a:solidFill>
            <a:schemeClr val="accent1"/>
          </a:solidFill>
        </a:fill>
      </a:tcStyle>
    </a:firstCol>
    <a:lastRow>
      <a:tcTxStyle b="on" i="off">
        <a:font>
          <a:latin typeface="Aptos"/>
          <a:ea typeface="Aptos"/>
          <a:cs typeface="Aptos"/>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ptos"/>
          <a:ea typeface="Aptos"/>
          <a:cs typeface="Aptos"/>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2.fntdata"/><Relationship Id="rId68" Type="http://schemas.openxmlformats.org/officeDocument/2006/relationships/font" Target="fonts/font17.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font" Target="fonts/font2.fntdata"/><Relationship Id="rId58" Type="http://schemas.openxmlformats.org/officeDocument/2006/relationships/font" Target="fonts/font7.fntdata"/><Relationship Id="rId74" Type="http://schemas.openxmlformats.org/officeDocument/2006/relationships/font" Target="fonts/font23.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0.fntdata"/><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font" Target="fonts/font26.fntdata"/><Relationship Id="rId8" Type="http://schemas.openxmlformats.org/officeDocument/2006/relationships/slide" Target="slides/slide7.xml"/><Relationship Id="rId51" Type="http://schemas.openxmlformats.org/officeDocument/2006/relationships/notesMaster" Target="notesMasters/notesMaster1.xml"/><Relationship Id="rId72" Type="http://schemas.openxmlformats.org/officeDocument/2006/relationships/font" Target="fonts/font21.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78" Type="http://schemas.openxmlformats.org/officeDocument/2006/relationships/font" Target="fonts/font27.fnt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4.fntdata"/><Relationship Id="rId76" Type="http://schemas.openxmlformats.org/officeDocument/2006/relationships/font" Target="fonts/font25.fntdata"/><Relationship Id="rId7" Type="http://schemas.openxmlformats.org/officeDocument/2006/relationships/slide" Target="slides/slide6.xml"/><Relationship Id="rId71" Type="http://schemas.openxmlformats.org/officeDocument/2006/relationships/font" Target="fonts/font2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0" name="Google Shape;54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6" name="Google Shape;54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6" name="Google Shape;56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2" name="Google Shape;57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7" name="Google Shape;58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7" name="Google Shape;5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7" name="Google Shape;60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5" name="Google Shape;61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1" name="Google Shape;62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1" name="Google Shape;63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 name="Google Shape;64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8" name="Google Shape;64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4" name="Google Shape;66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5" name="Google Shape;67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4" name="Google Shape;68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3" name="Google Shape;69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3" name="Google Shape;70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4" name="Google Shape;71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2" name="Google Shape;72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1" name="Google Shape;731;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2" name="Google Shape;732;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3" name="Google Shape;75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9" name="Google Shape;75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9" name="Google Shape;76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9" name="Google Shape;77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6" name="Google Shape;796;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3" name="Google Shape;81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2" name="Google Shape;822;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6" name="Google Shape;856;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9" name="Google Shape;88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2" name="Google Shape;92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5" name="Google Shape;955;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8" name="Google Shape;988;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1" name="Google Shape;1021;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4" name="Google Shape;1054;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7" name="Google Shape;1087;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3" name="Google Shape;1093;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3" name="Google Shape;1103;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4" name="Google Shape;1114;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5" name="Google Shape;1115;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5" name="Google Shape;1135;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7" name="Google Shape;1147;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2" name="Google Shape;53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7"/>
        <p:cNvGrpSpPr/>
        <p:nvPr/>
      </p:nvGrpSpPr>
      <p:grpSpPr>
        <a:xfrm>
          <a:off x="0" y="0"/>
          <a:ext cx="0" cy="0"/>
          <a:chOff x="0" y="0"/>
          <a:chExt cx="0" cy="0"/>
        </a:xfrm>
      </p:grpSpPr>
      <p:sp>
        <p:nvSpPr>
          <p:cNvPr id="118" name="Google Shape;118;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1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20" name="Google Shape;120;p1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1" name="Google Shape;12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4"/>
        <p:cNvGrpSpPr/>
        <p:nvPr/>
      </p:nvGrpSpPr>
      <p:grpSpPr>
        <a:xfrm>
          <a:off x="0" y="0"/>
          <a:ext cx="0" cy="0"/>
          <a:chOff x="0" y="0"/>
          <a:chExt cx="0" cy="0"/>
        </a:xfrm>
      </p:grpSpPr>
      <p:sp>
        <p:nvSpPr>
          <p:cNvPr id="125" name="Google Shape;125;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12"/>
          <p:cNvSpPr>
            <a:spLocks noGrp="1"/>
          </p:cNvSpPr>
          <p:nvPr>
            <p:ph type="pic" idx="2"/>
          </p:nvPr>
        </p:nvSpPr>
        <p:spPr>
          <a:xfrm>
            <a:off x="5183188" y="987425"/>
            <a:ext cx="6172200" cy="4873625"/>
          </a:xfrm>
          <a:prstGeom prst="rect">
            <a:avLst/>
          </a:prstGeom>
          <a:noFill/>
          <a:ln>
            <a:noFill/>
          </a:ln>
        </p:spPr>
      </p:sp>
      <p:sp>
        <p:nvSpPr>
          <p:cNvPr id="127" name="Google Shape;127;p1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8" name="Google Shape;12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1"/>
        <p:cNvGrpSpPr/>
        <p:nvPr/>
      </p:nvGrpSpPr>
      <p:grpSpPr>
        <a:xfrm>
          <a:off x="0" y="0"/>
          <a:ext cx="0" cy="0"/>
          <a:chOff x="0" y="0"/>
          <a:chExt cx="0" cy="0"/>
        </a:xfrm>
      </p:grpSpPr>
      <p:sp>
        <p:nvSpPr>
          <p:cNvPr id="132" name="Google Shape;132;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1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7"/>
        <p:cNvGrpSpPr/>
        <p:nvPr/>
      </p:nvGrpSpPr>
      <p:grpSpPr>
        <a:xfrm>
          <a:off x="0" y="0"/>
          <a:ext cx="0" cy="0"/>
          <a:chOff x="0" y="0"/>
          <a:chExt cx="0" cy="0"/>
        </a:xfrm>
      </p:grpSpPr>
      <p:sp>
        <p:nvSpPr>
          <p:cNvPr id="138" name="Google Shape;138;p1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1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43"/>
        <p:cNvGrpSpPr/>
        <p:nvPr/>
      </p:nvGrpSpPr>
      <p:grpSpPr>
        <a:xfrm>
          <a:off x="0" y="0"/>
          <a:ext cx="0" cy="0"/>
          <a:chOff x="0" y="0"/>
          <a:chExt cx="0" cy="0"/>
        </a:xfrm>
      </p:grpSpPr>
      <p:sp>
        <p:nvSpPr>
          <p:cNvPr id="144" name="Google Shape;144;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47" name="Google Shape;147;p15"/>
          <p:cNvSpPr/>
          <p:nvPr/>
        </p:nvSpPr>
        <p:spPr>
          <a:xfrm>
            <a:off x="3507267" y="840200"/>
            <a:ext cx="5177600" cy="5177600"/>
          </a:xfrm>
          <a:prstGeom prst="ellipse">
            <a:avLst/>
          </a:prstGeom>
          <a:solidFill>
            <a:srgbClr val="64BEE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48" name="Google Shape;148;p15"/>
          <p:cNvSpPr/>
          <p:nvPr/>
        </p:nvSpPr>
        <p:spPr>
          <a:xfrm>
            <a:off x="7240467" y="304800"/>
            <a:ext cx="1850800" cy="1850800"/>
          </a:xfrm>
          <a:prstGeom prst="ellipse">
            <a:avLst/>
          </a:prstGeom>
          <a:solidFill>
            <a:srgbClr val="FFB600">
              <a:alpha val="79607"/>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49" name="Google Shape;149;p15"/>
          <p:cNvSpPr/>
          <p:nvPr/>
        </p:nvSpPr>
        <p:spPr>
          <a:xfrm>
            <a:off x="7877667" y="6214433"/>
            <a:ext cx="807200" cy="8072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50" name="Google Shape;150;p15"/>
          <p:cNvSpPr/>
          <p:nvPr/>
        </p:nvSpPr>
        <p:spPr>
          <a:xfrm>
            <a:off x="3608867" y="5163505"/>
            <a:ext cx="1463600" cy="1463600"/>
          </a:xfrm>
          <a:prstGeom prst="ellipse">
            <a:avLst/>
          </a:prstGeom>
          <a:solidFill>
            <a:srgbClr val="FC4540">
              <a:alpha val="78823"/>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51" name="Google Shape;151;p15"/>
          <p:cNvSpPr/>
          <p:nvPr/>
        </p:nvSpPr>
        <p:spPr>
          <a:xfrm>
            <a:off x="2775592" y="1028361"/>
            <a:ext cx="1032800" cy="10328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52" name="Google Shape;152;p15"/>
          <p:cNvSpPr/>
          <p:nvPr/>
        </p:nvSpPr>
        <p:spPr>
          <a:xfrm>
            <a:off x="8684868" y="2155587"/>
            <a:ext cx="551200" cy="551200"/>
          </a:xfrm>
          <a:prstGeom prst="ellipse">
            <a:avLst/>
          </a:prstGeom>
          <a:solidFill>
            <a:srgbClr val="FC4540">
              <a:alpha val="78823"/>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53" name="Google Shape;153;p15"/>
          <p:cNvSpPr/>
          <p:nvPr/>
        </p:nvSpPr>
        <p:spPr>
          <a:xfrm>
            <a:off x="3227301" y="4816059"/>
            <a:ext cx="449200" cy="449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54" name="Google Shape;154;p15"/>
          <p:cNvSpPr/>
          <p:nvPr/>
        </p:nvSpPr>
        <p:spPr>
          <a:xfrm>
            <a:off x="3149979" y="2226844"/>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55" name="Google Shape;155;p15"/>
          <p:cNvSpPr/>
          <p:nvPr/>
        </p:nvSpPr>
        <p:spPr>
          <a:xfrm>
            <a:off x="9091281" y="1784923"/>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56" name="Google Shape;156;p15"/>
          <p:cNvSpPr/>
          <p:nvPr/>
        </p:nvSpPr>
        <p:spPr>
          <a:xfrm>
            <a:off x="8218652" y="5832700"/>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57" name="Google Shape;157;p15"/>
          <p:cNvSpPr/>
          <p:nvPr/>
        </p:nvSpPr>
        <p:spPr>
          <a:xfrm>
            <a:off x="3067482" y="1320254"/>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nvGrpSpPr>
          <p:cNvPr id="158" name="Google Shape;158;p15"/>
          <p:cNvGrpSpPr/>
          <p:nvPr/>
        </p:nvGrpSpPr>
        <p:grpSpPr>
          <a:xfrm>
            <a:off x="4001434" y="5576165"/>
            <a:ext cx="678468" cy="638281"/>
            <a:chOff x="5972700" y="2330200"/>
            <a:chExt cx="411625" cy="387275"/>
          </a:xfrm>
        </p:grpSpPr>
        <p:sp>
          <p:nvSpPr>
            <p:cNvPr id="159" name="Google Shape;159;p15"/>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60" name="Google Shape;160;p15"/>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grpSp>
        <p:nvGrpSpPr>
          <p:cNvPr id="161" name="Google Shape;161;p15"/>
          <p:cNvGrpSpPr/>
          <p:nvPr/>
        </p:nvGrpSpPr>
        <p:grpSpPr>
          <a:xfrm>
            <a:off x="7815691" y="675413"/>
            <a:ext cx="699967" cy="1109527"/>
            <a:chOff x="6718575" y="2318625"/>
            <a:chExt cx="256950" cy="407375"/>
          </a:xfrm>
        </p:grpSpPr>
        <p:sp>
          <p:nvSpPr>
            <p:cNvPr id="162" name="Google Shape;162;p15"/>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rgbClr val="FFFFFF"/>
                </a:solidFill>
                <a:latin typeface="Arial"/>
                <a:ea typeface="Arial"/>
                <a:cs typeface="Arial"/>
                <a:sym typeface="Arial"/>
              </a:endParaRPr>
            </a:p>
          </p:txBody>
        </p:sp>
        <p:sp>
          <p:nvSpPr>
            <p:cNvPr id="163" name="Google Shape;163;p15"/>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rgbClr val="FFFFFF"/>
                </a:solidFill>
                <a:latin typeface="Arial"/>
                <a:ea typeface="Arial"/>
                <a:cs typeface="Arial"/>
                <a:sym typeface="Arial"/>
              </a:endParaRPr>
            </a:p>
          </p:txBody>
        </p:sp>
        <p:sp>
          <p:nvSpPr>
            <p:cNvPr id="164" name="Google Shape;164;p15"/>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rgbClr val="FFFFFF"/>
                </a:solidFill>
                <a:latin typeface="Arial"/>
                <a:ea typeface="Arial"/>
                <a:cs typeface="Arial"/>
                <a:sym typeface="Arial"/>
              </a:endParaRPr>
            </a:p>
          </p:txBody>
        </p:sp>
        <p:sp>
          <p:nvSpPr>
            <p:cNvPr id="165" name="Google Shape;165;p15"/>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rgbClr val="FFFFFF"/>
                </a:solidFill>
                <a:latin typeface="Arial"/>
                <a:ea typeface="Arial"/>
                <a:cs typeface="Arial"/>
                <a:sym typeface="Arial"/>
              </a:endParaRPr>
            </a:p>
          </p:txBody>
        </p:sp>
        <p:sp>
          <p:nvSpPr>
            <p:cNvPr id="166" name="Google Shape;166;p15"/>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rgbClr val="FFFFFF"/>
                </a:solidFill>
                <a:latin typeface="Arial"/>
                <a:ea typeface="Arial"/>
                <a:cs typeface="Arial"/>
                <a:sym typeface="Arial"/>
              </a:endParaRPr>
            </a:p>
          </p:txBody>
        </p:sp>
        <p:sp>
          <p:nvSpPr>
            <p:cNvPr id="167" name="Google Shape;167;p15"/>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rgbClr val="FFFFFF"/>
                </a:solidFill>
                <a:latin typeface="Arial"/>
                <a:ea typeface="Arial"/>
                <a:cs typeface="Arial"/>
                <a:sym typeface="Arial"/>
              </a:endParaRPr>
            </a:p>
          </p:txBody>
        </p:sp>
        <p:sp>
          <p:nvSpPr>
            <p:cNvPr id="168" name="Google Shape;168;p15"/>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rgbClr val="FFFFFF"/>
                </a:solidFill>
                <a:latin typeface="Arial"/>
                <a:ea typeface="Arial"/>
                <a:cs typeface="Arial"/>
                <a:sym typeface="Arial"/>
              </a:endParaRPr>
            </a:p>
          </p:txBody>
        </p:sp>
        <p:sp>
          <p:nvSpPr>
            <p:cNvPr id="169" name="Google Shape;169;p15"/>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rgbClr val="FFFFFF"/>
                </a:solidFill>
                <a:latin typeface="Arial"/>
                <a:ea typeface="Arial"/>
                <a:cs typeface="Arial"/>
                <a:sym typeface="Arial"/>
              </a:endParaRPr>
            </a:p>
          </p:txBody>
        </p:sp>
      </p:grpSp>
      <p:sp>
        <p:nvSpPr>
          <p:cNvPr id="170" name="Google Shape;170;p15"/>
          <p:cNvSpPr txBox="1">
            <a:spLocks noGrp="1"/>
          </p:cNvSpPr>
          <p:nvPr>
            <p:ph type="ctrTitle"/>
          </p:nvPr>
        </p:nvSpPr>
        <p:spPr>
          <a:xfrm>
            <a:off x="3676333" y="1281800"/>
            <a:ext cx="4839200" cy="42944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1"/>
              </a:buClr>
              <a:buSzPts val="3600"/>
              <a:buFont typeface="Play"/>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71" name="Google Shape;171;p15"/>
          <p:cNvSpPr/>
          <p:nvPr/>
        </p:nvSpPr>
        <p:spPr>
          <a:xfrm>
            <a:off x="3676329" y="1149293"/>
            <a:ext cx="401200" cy="401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72" name="Google Shape;172;p15"/>
          <p:cNvSpPr/>
          <p:nvPr/>
        </p:nvSpPr>
        <p:spPr>
          <a:xfrm>
            <a:off x="4679904" y="6343113"/>
            <a:ext cx="284000" cy="2840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173" name="Google Shape;173;p15"/>
          <p:cNvSpPr/>
          <p:nvPr/>
        </p:nvSpPr>
        <p:spPr>
          <a:xfrm>
            <a:off x="7326468" y="5832703"/>
            <a:ext cx="551200" cy="5512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
        <p:cNvGrpSpPr/>
        <p:nvPr/>
      </p:nvGrpSpPr>
      <p:grpSpPr>
        <a:xfrm>
          <a:off x="0" y="0"/>
          <a:ext cx="0" cy="0"/>
          <a:chOff x="0" y="0"/>
          <a:chExt cx="0" cy="0"/>
        </a:xfrm>
      </p:grpSpPr>
      <p:sp>
        <p:nvSpPr>
          <p:cNvPr id="19" name="Google Shape;19;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7" name="Google Shape;27;p4"/>
          <p:cNvSpPr/>
          <p:nvPr/>
        </p:nvSpPr>
        <p:spPr>
          <a:xfrm>
            <a:off x="3507267" y="840200"/>
            <a:ext cx="5177600" cy="5177600"/>
          </a:xfrm>
          <a:prstGeom prst="ellipse">
            <a:avLst/>
          </a:prstGeom>
          <a:solidFill>
            <a:srgbClr val="64BEE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8" name="Google Shape;28;p4"/>
          <p:cNvSpPr/>
          <p:nvPr/>
        </p:nvSpPr>
        <p:spPr>
          <a:xfrm>
            <a:off x="7240467" y="304800"/>
            <a:ext cx="1850800" cy="1850800"/>
          </a:xfrm>
          <a:prstGeom prst="ellipse">
            <a:avLst/>
          </a:prstGeom>
          <a:solidFill>
            <a:srgbClr val="FFB600">
              <a:alpha val="79607"/>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29" name="Google Shape;29;p4"/>
          <p:cNvSpPr/>
          <p:nvPr/>
        </p:nvSpPr>
        <p:spPr>
          <a:xfrm>
            <a:off x="7877667" y="6214433"/>
            <a:ext cx="807200" cy="8072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0" name="Google Shape;30;p4"/>
          <p:cNvSpPr/>
          <p:nvPr/>
        </p:nvSpPr>
        <p:spPr>
          <a:xfrm>
            <a:off x="3608867" y="5163505"/>
            <a:ext cx="1463600" cy="1463600"/>
          </a:xfrm>
          <a:prstGeom prst="ellipse">
            <a:avLst/>
          </a:prstGeom>
          <a:solidFill>
            <a:srgbClr val="FC4540">
              <a:alpha val="78823"/>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1" name="Google Shape;31;p4"/>
          <p:cNvSpPr/>
          <p:nvPr/>
        </p:nvSpPr>
        <p:spPr>
          <a:xfrm>
            <a:off x="2775592" y="1028361"/>
            <a:ext cx="1032800" cy="10328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2" name="Google Shape;32;p4"/>
          <p:cNvSpPr/>
          <p:nvPr/>
        </p:nvSpPr>
        <p:spPr>
          <a:xfrm>
            <a:off x="8684868" y="2155587"/>
            <a:ext cx="551200" cy="551200"/>
          </a:xfrm>
          <a:prstGeom prst="ellipse">
            <a:avLst/>
          </a:prstGeom>
          <a:solidFill>
            <a:srgbClr val="FC4540">
              <a:alpha val="78823"/>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3" name="Google Shape;33;p4"/>
          <p:cNvSpPr/>
          <p:nvPr/>
        </p:nvSpPr>
        <p:spPr>
          <a:xfrm>
            <a:off x="3227301" y="4816059"/>
            <a:ext cx="449200" cy="449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4" name="Google Shape;34;p4"/>
          <p:cNvSpPr/>
          <p:nvPr/>
        </p:nvSpPr>
        <p:spPr>
          <a:xfrm>
            <a:off x="3149979" y="2226844"/>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5" name="Google Shape;35;p4"/>
          <p:cNvSpPr/>
          <p:nvPr/>
        </p:nvSpPr>
        <p:spPr>
          <a:xfrm>
            <a:off x="9091281" y="1784923"/>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6" name="Google Shape;36;p4"/>
          <p:cNvSpPr/>
          <p:nvPr/>
        </p:nvSpPr>
        <p:spPr>
          <a:xfrm>
            <a:off x="8218652" y="5832700"/>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37" name="Google Shape;37;p4"/>
          <p:cNvSpPr/>
          <p:nvPr/>
        </p:nvSpPr>
        <p:spPr>
          <a:xfrm>
            <a:off x="3067482" y="1320254"/>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nvGrpSpPr>
          <p:cNvPr id="38" name="Google Shape;38;p4"/>
          <p:cNvGrpSpPr/>
          <p:nvPr/>
        </p:nvGrpSpPr>
        <p:grpSpPr>
          <a:xfrm>
            <a:off x="4001434" y="5576165"/>
            <a:ext cx="678468" cy="638281"/>
            <a:chOff x="5972700" y="2330200"/>
            <a:chExt cx="411625" cy="387275"/>
          </a:xfrm>
        </p:grpSpPr>
        <p:sp>
          <p:nvSpPr>
            <p:cNvPr id="39" name="Google Shape;39;p4"/>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40" name="Google Shape;40;p4"/>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grpSp>
        <p:nvGrpSpPr>
          <p:cNvPr id="41" name="Google Shape;41;p4"/>
          <p:cNvGrpSpPr/>
          <p:nvPr/>
        </p:nvGrpSpPr>
        <p:grpSpPr>
          <a:xfrm>
            <a:off x="7815691" y="675413"/>
            <a:ext cx="699967" cy="1109527"/>
            <a:chOff x="6718575" y="2318625"/>
            <a:chExt cx="256950" cy="407375"/>
          </a:xfrm>
        </p:grpSpPr>
        <p:sp>
          <p:nvSpPr>
            <p:cNvPr id="42" name="Google Shape;42;p4"/>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rgbClr val="FFFFFF"/>
                </a:solidFill>
                <a:latin typeface="Arial"/>
                <a:ea typeface="Arial"/>
                <a:cs typeface="Arial"/>
                <a:sym typeface="Arial"/>
              </a:endParaRPr>
            </a:p>
          </p:txBody>
        </p:sp>
        <p:sp>
          <p:nvSpPr>
            <p:cNvPr id="43" name="Google Shape;43;p4"/>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rgbClr val="FFFFFF"/>
                </a:solidFill>
                <a:latin typeface="Arial"/>
                <a:ea typeface="Arial"/>
                <a:cs typeface="Arial"/>
                <a:sym typeface="Arial"/>
              </a:endParaRPr>
            </a:p>
          </p:txBody>
        </p:sp>
        <p:sp>
          <p:nvSpPr>
            <p:cNvPr id="44" name="Google Shape;44;p4"/>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rgbClr val="FFFFFF"/>
                </a:solidFill>
                <a:latin typeface="Arial"/>
                <a:ea typeface="Arial"/>
                <a:cs typeface="Arial"/>
                <a:sym typeface="Arial"/>
              </a:endParaRPr>
            </a:p>
          </p:txBody>
        </p:sp>
        <p:sp>
          <p:nvSpPr>
            <p:cNvPr id="45" name="Google Shape;45;p4"/>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rgbClr val="FFFFFF"/>
                </a:solidFill>
                <a:latin typeface="Arial"/>
                <a:ea typeface="Arial"/>
                <a:cs typeface="Arial"/>
                <a:sym typeface="Arial"/>
              </a:endParaRPr>
            </a:p>
          </p:txBody>
        </p:sp>
        <p:sp>
          <p:nvSpPr>
            <p:cNvPr id="46" name="Google Shape;46;p4"/>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rgbClr val="FFFFFF"/>
                </a:solidFill>
                <a:latin typeface="Arial"/>
                <a:ea typeface="Arial"/>
                <a:cs typeface="Arial"/>
                <a:sym typeface="Arial"/>
              </a:endParaRPr>
            </a:p>
          </p:txBody>
        </p:sp>
        <p:sp>
          <p:nvSpPr>
            <p:cNvPr id="47" name="Google Shape;47;p4"/>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rgbClr val="FFFFFF"/>
                </a:solidFill>
                <a:latin typeface="Arial"/>
                <a:ea typeface="Arial"/>
                <a:cs typeface="Arial"/>
                <a:sym typeface="Arial"/>
              </a:endParaRPr>
            </a:p>
          </p:txBody>
        </p:sp>
        <p:sp>
          <p:nvSpPr>
            <p:cNvPr id="48" name="Google Shape;48;p4"/>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rgbClr val="FFFFFF"/>
                </a:solidFill>
                <a:latin typeface="Arial"/>
                <a:ea typeface="Arial"/>
                <a:cs typeface="Arial"/>
                <a:sym typeface="Arial"/>
              </a:endParaRPr>
            </a:p>
          </p:txBody>
        </p:sp>
        <p:sp>
          <p:nvSpPr>
            <p:cNvPr id="49" name="Google Shape;49;p4"/>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rgbClr val="FFFFFF"/>
                </a:solidFill>
                <a:latin typeface="Arial"/>
                <a:ea typeface="Arial"/>
                <a:cs typeface="Arial"/>
                <a:sym typeface="Arial"/>
              </a:endParaRPr>
            </a:p>
          </p:txBody>
        </p:sp>
      </p:grpSp>
      <p:sp>
        <p:nvSpPr>
          <p:cNvPr id="50" name="Google Shape;50;p4"/>
          <p:cNvSpPr/>
          <p:nvPr/>
        </p:nvSpPr>
        <p:spPr>
          <a:xfrm>
            <a:off x="3676329" y="1149293"/>
            <a:ext cx="401200" cy="401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1" name="Google Shape;51;p4"/>
          <p:cNvSpPr/>
          <p:nvPr/>
        </p:nvSpPr>
        <p:spPr>
          <a:xfrm>
            <a:off x="4679904" y="6343113"/>
            <a:ext cx="284000" cy="2840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2" name="Google Shape;52;p4"/>
          <p:cNvSpPr/>
          <p:nvPr/>
        </p:nvSpPr>
        <p:spPr>
          <a:xfrm>
            <a:off x="7326468" y="5832703"/>
            <a:ext cx="551200" cy="5512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53"/>
        <p:cNvGrpSpPr/>
        <p:nvPr/>
      </p:nvGrpSpPr>
      <p:grpSpPr>
        <a:xfrm>
          <a:off x="0" y="0"/>
          <a:ext cx="0" cy="0"/>
          <a:chOff x="0" y="0"/>
          <a:chExt cx="0" cy="0"/>
        </a:xfrm>
      </p:grpSpPr>
      <p:sp>
        <p:nvSpPr>
          <p:cNvPr id="54" name="Google Shape;54;p5"/>
          <p:cNvSpPr/>
          <p:nvPr/>
        </p:nvSpPr>
        <p:spPr>
          <a:xfrm>
            <a:off x="542867" y="542767"/>
            <a:ext cx="11106400" cy="5772400"/>
          </a:xfrm>
          <a:prstGeom prst="rect">
            <a:avLst/>
          </a:prstGeom>
          <a:solidFill>
            <a:srgbClr val="64BEE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5" name="Google Shape;55;p5"/>
          <p:cNvSpPr/>
          <p:nvPr/>
        </p:nvSpPr>
        <p:spPr>
          <a:xfrm>
            <a:off x="3507267" y="840200"/>
            <a:ext cx="5177600" cy="517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6" name="Google Shape;56;p5"/>
          <p:cNvSpPr/>
          <p:nvPr/>
        </p:nvSpPr>
        <p:spPr>
          <a:xfrm>
            <a:off x="7240467" y="304800"/>
            <a:ext cx="1850800" cy="1850800"/>
          </a:xfrm>
          <a:prstGeom prst="ellipse">
            <a:avLst/>
          </a:prstGeom>
          <a:solidFill>
            <a:srgbClr val="FFB600">
              <a:alpha val="79607"/>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7" name="Google Shape;57;p5"/>
          <p:cNvSpPr/>
          <p:nvPr/>
        </p:nvSpPr>
        <p:spPr>
          <a:xfrm>
            <a:off x="7877667" y="6214433"/>
            <a:ext cx="807200" cy="807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8" name="Google Shape;58;p5"/>
          <p:cNvSpPr/>
          <p:nvPr/>
        </p:nvSpPr>
        <p:spPr>
          <a:xfrm>
            <a:off x="3608867" y="5163505"/>
            <a:ext cx="1463600" cy="1463600"/>
          </a:xfrm>
          <a:prstGeom prst="ellipse">
            <a:avLst/>
          </a:prstGeom>
          <a:solidFill>
            <a:srgbClr val="FC4540">
              <a:alpha val="78823"/>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59" name="Google Shape;59;p5"/>
          <p:cNvSpPr/>
          <p:nvPr/>
        </p:nvSpPr>
        <p:spPr>
          <a:xfrm>
            <a:off x="2775592" y="1028361"/>
            <a:ext cx="1032800" cy="10328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0" name="Google Shape;60;p5"/>
          <p:cNvSpPr/>
          <p:nvPr/>
        </p:nvSpPr>
        <p:spPr>
          <a:xfrm>
            <a:off x="8684868" y="2155587"/>
            <a:ext cx="551200" cy="5512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1" name="Google Shape;61;p5"/>
          <p:cNvSpPr/>
          <p:nvPr/>
        </p:nvSpPr>
        <p:spPr>
          <a:xfrm>
            <a:off x="3227301" y="4816059"/>
            <a:ext cx="449200" cy="449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2" name="Google Shape;62;p5"/>
          <p:cNvSpPr/>
          <p:nvPr/>
        </p:nvSpPr>
        <p:spPr>
          <a:xfrm>
            <a:off x="3149979" y="2226844"/>
            <a:ext cx="284000" cy="2840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3" name="Google Shape;63;p5"/>
          <p:cNvSpPr/>
          <p:nvPr/>
        </p:nvSpPr>
        <p:spPr>
          <a:xfrm>
            <a:off x="9091281" y="1784923"/>
            <a:ext cx="125200" cy="1252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4" name="Google Shape;64;p5"/>
          <p:cNvSpPr/>
          <p:nvPr/>
        </p:nvSpPr>
        <p:spPr>
          <a:xfrm>
            <a:off x="8218652" y="5832700"/>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5" name="Google Shape;65;p5"/>
          <p:cNvSpPr/>
          <p:nvPr/>
        </p:nvSpPr>
        <p:spPr>
          <a:xfrm>
            <a:off x="3067482" y="1320254"/>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nvGrpSpPr>
          <p:cNvPr id="66" name="Google Shape;66;p5"/>
          <p:cNvGrpSpPr/>
          <p:nvPr/>
        </p:nvGrpSpPr>
        <p:grpSpPr>
          <a:xfrm>
            <a:off x="4001434" y="5576165"/>
            <a:ext cx="678468" cy="638281"/>
            <a:chOff x="5972700" y="2330200"/>
            <a:chExt cx="411625" cy="387275"/>
          </a:xfrm>
        </p:grpSpPr>
        <p:sp>
          <p:nvSpPr>
            <p:cNvPr id="67" name="Google Shape;67;p5"/>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68" name="Google Shape;68;p5"/>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grpSp>
      <p:grpSp>
        <p:nvGrpSpPr>
          <p:cNvPr id="69" name="Google Shape;69;p5"/>
          <p:cNvGrpSpPr/>
          <p:nvPr/>
        </p:nvGrpSpPr>
        <p:grpSpPr>
          <a:xfrm>
            <a:off x="7815691" y="675413"/>
            <a:ext cx="699967" cy="1109527"/>
            <a:chOff x="6718575" y="2318625"/>
            <a:chExt cx="256950" cy="407375"/>
          </a:xfrm>
        </p:grpSpPr>
        <p:sp>
          <p:nvSpPr>
            <p:cNvPr id="70" name="Google Shape;70;p5"/>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rgbClr val="FFFFFF"/>
                </a:solidFill>
                <a:latin typeface="Arial"/>
                <a:ea typeface="Arial"/>
                <a:cs typeface="Arial"/>
                <a:sym typeface="Arial"/>
              </a:endParaRPr>
            </a:p>
          </p:txBody>
        </p:sp>
        <p:sp>
          <p:nvSpPr>
            <p:cNvPr id="71" name="Google Shape;71;p5"/>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rgbClr val="FFFFFF"/>
                </a:solidFill>
                <a:latin typeface="Arial"/>
                <a:ea typeface="Arial"/>
                <a:cs typeface="Arial"/>
                <a:sym typeface="Arial"/>
              </a:endParaRPr>
            </a:p>
          </p:txBody>
        </p:sp>
        <p:sp>
          <p:nvSpPr>
            <p:cNvPr id="72" name="Google Shape;72;p5"/>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rgbClr val="FFFFFF"/>
                </a:solidFill>
                <a:latin typeface="Arial"/>
                <a:ea typeface="Arial"/>
                <a:cs typeface="Arial"/>
                <a:sym typeface="Arial"/>
              </a:endParaRPr>
            </a:p>
          </p:txBody>
        </p:sp>
        <p:sp>
          <p:nvSpPr>
            <p:cNvPr id="73" name="Google Shape;73;p5"/>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rgbClr val="FFFFFF"/>
                </a:solidFill>
                <a:latin typeface="Arial"/>
                <a:ea typeface="Arial"/>
                <a:cs typeface="Arial"/>
                <a:sym typeface="Arial"/>
              </a:endParaRPr>
            </a:p>
          </p:txBody>
        </p:sp>
        <p:sp>
          <p:nvSpPr>
            <p:cNvPr id="74" name="Google Shape;74;p5"/>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rgbClr val="FFFFFF"/>
                </a:solidFill>
                <a:latin typeface="Arial"/>
                <a:ea typeface="Arial"/>
                <a:cs typeface="Arial"/>
                <a:sym typeface="Arial"/>
              </a:endParaRPr>
            </a:p>
          </p:txBody>
        </p:sp>
        <p:sp>
          <p:nvSpPr>
            <p:cNvPr id="75" name="Google Shape;75;p5"/>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rgbClr val="FFFFFF"/>
                </a:solidFill>
                <a:latin typeface="Arial"/>
                <a:ea typeface="Arial"/>
                <a:cs typeface="Arial"/>
                <a:sym typeface="Arial"/>
              </a:endParaRPr>
            </a:p>
          </p:txBody>
        </p:sp>
        <p:sp>
          <p:nvSpPr>
            <p:cNvPr id="76" name="Google Shape;76;p5"/>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rgbClr val="FFFFFF"/>
                </a:solidFill>
                <a:latin typeface="Arial"/>
                <a:ea typeface="Arial"/>
                <a:cs typeface="Arial"/>
                <a:sym typeface="Arial"/>
              </a:endParaRPr>
            </a:p>
          </p:txBody>
        </p:sp>
        <p:sp>
          <p:nvSpPr>
            <p:cNvPr id="77" name="Google Shape;77;p5"/>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Arial"/>
                <a:buNone/>
              </a:pPr>
              <a:endParaRPr sz="2400">
                <a:solidFill>
                  <a:srgbClr val="FFFFFF"/>
                </a:solidFill>
                <a:latin typeface="Arial"/>
                <a:ea typeface="Arial"/>
                <a:cs typeface="Arial"/>
                <a:sym typeface="Arial"/>
              </a:endParaRPr>
            </a:p>
          </p:txBody>
        </p:sp>
      </p:grpSp>
      <p:sp>
        <p:nvSpPr>
          <p:cNvPr id="78" name="Google Shape;78;p5"/>
          <p:cNvSpPr/>
          <p:nvPr/>
        </p:nvSpPr>
        <p:spPr>
          <a:xfrm>
            <a:off x="3676329" y="1149293"/>
            <a:ext cx="401200" cy="401200"/>
          </a:xfrm>
          <a:prstGeom prst="ellipse">
            <a:avLst/>
          </a:prstGeom>
          <a:solidFill>
            <a:srgbClr val="FC4540">
              <a:alpha val="78823"/>
            </a:srgbClr>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79" name="Google Shape;79;p5"/>
          <p:cNvSpPr/>
          <p:nvPr/>
        </p:nvSpPr>
        <p:spPr>
          <a:xfrm>
            <a:off x="4679904" y="6343113"/>
            <a:ext cx="284000" cy="2840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0" name="Google Shape;80;p5"/>
          <p:cNvSpPr/>
          <p:nvPr/>
        </p:nvSpPr>
        <p:spPr>
          <a:xfrm>
            <a:off x="7326468" y="5832703"/>
            <a:ext cx="551200" cy="5512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
        <p:nvSpPr>
          <p:cNvPr id="81" name="Google Shape;81;p5"/>
          <p:cNvSpPr txBox="1">
            <a:spLocks noGrp="1"/>
          </p:cNvSpPr>
          <p:nvPr>
            <p:ph type="ctrTitle"/>
          </p:nvPr>
        </p:nvSpPr>
        <p:spPr>
          <a:xfrm>
            <a:off x="3848133" y="2517533"/>
            <a:ext cx="4495600" cy="1546400"/>
          </a:xfrm>
          <a:prstGeom prst="rect">
            <a:avLst/>
          </a:prstGeom>
          <a:noFill/>
          <a:ln>
            <a:noFill/>
          </a:ln>
        </p:spPr>
        <p:txBody>
          <a:bodyPr spcFirstLastPara="1" wrap="square" lIns="91425" tIns="91425" rIns="91425" bIns="91425" anchor="b" anchorCtr="0">
            <a:noAutofit/>
          </a:bodyPr>
          <a:lstStyle>
            <a:lvl1pPr lvl="0" algn="ctr">
              <a:lnSpc>
                <a:spcPct val="90000"/>
              </a:lnSpc>
              <a:spcBef>
                <a:spcPts val="0"/>
              </a:spcBef>
              <a:spcAft>
                <a:spcPts val="0"/>
              </a:spcAft>
              <a:buClr>
                <a:schemeClr val="accent1"/>
              </a:buClr>
              <a:buSzPts val="3000"/>
              <a:buFont typeface="Play"/>
              <a:buNone/>
              <a:defRPr sz="4000">
                <a:solidFill>
                  <a:schemeClr val="accent1"/>
                </a:solidFill>
              </a:defRPr>
            </a:lvl1pPr>
            <a:lvl2pPr lvl="1" algn="ctr">
              <a:spcBef>
                <a:spcPts val="0"/>
              </a:spcBef>
              <a:spcAft>
                <a:spcPts val="0"/>
              </a:spcAft>
              <a:buClr>
                <a:schemeClr val="accent1"/>
              </a:buClr>
              <a:buSzPts val="3000"/>
              <a:buNone/>
              <a:defRPr sz="4000">
                <a:solidFill>
                  <a:schemeClr val="accent1"/>
                </a:solidFill>
              </a:defRPr>
            </a:lvl2pPr>
            <a:lvl3pPr lvl="2" algn="ctr">
              <a:spcBef>
                <a:spcPts val="0"/>
              </a:spcBef>
              <a:spcAft>
                <a:spcPts val="0"/>
              </a:spcAft>
              <a:buClr>
                <a:schemeClr val="accent1"/>
              </a:buClr>
              <a:buSzPts val="3000"/>
              <a:buNone/>
              <a:defRPr sz="4000">
                <a:solidFill>
                  <a:schemeClr val="accent1"/>
                </a:solidFill>
              </a:defRPr>
            </a:lvl3pPr>
            <a:lvl4pPr lvl="3" algn="ctr">
              <a:spcBef>
                <a:spcPts val="0"/>
              </a:spcBef>
              <a:spcAft>
                <a:spcPts val="0"/>
              </a:spcAft>
              <a:buClr>
                <a:schemeClr val="accent1"/>
              </a:buClr>
              <a:buSzPts val="3000"/>
              <a:buNone/>
              <a:defRPr sz="4000">
                <a:solidFill>
                  <a:schemeClr val="accent1"/>
                </a:solidFill>
              </a:defRPr>
            </a:lvl4pPr>
            <a:lvl5pPr lvl="4" algn="ctr">
              <a:spcBef>
                <a:spcPts val="0"/>
              </a:spcBef>
              <a:spcAft>
                <a:spcPts val="0"/>
              </a:spcAft>
              <a:buClr>
                <a:schemeClr val="accent1"/>
              </a:buClr>
              <a:buSzPts val="3000"/>
              <a:buNone/>
              <a:defRPr sz="4000">
                <a:solidFill>
                  <a:schemeClr val="accent1"/>
                </a:solidFill>
              </a:defRPr>
            </a:lvl5pPr>
            <a:lvl6pPr lvl="5" algn="ctr">
              <a:spcBef>
                <a:spcPts val="0"/>
              </a:spcBef>
              <a:spcAft>
                <a:spcPts val="0"/>
              </a:spcAft>
              <a:buClr>
                <a:schemeClr val="accent1"/>
              </a:buClr>
              <a:buSzPts val="3000"/>
              <a:buNone/>
              <a:defRPr sz="4000">
                <a:solidFill>
                  <a:schemeClr val="accent1"/>
                </a:solidFill>
              </a:defRPr>
            </a:lvl6pPr>
            <a:lvl7pPr lvl="6" algn="ctr">
              <a:spcBef>
                <a:spcPts val="0"/>
              </a:spcBef>
              <a:spcAft>
                <a:spcPts val="0"/>
              </a:spcAft>
              <a:buClr>
                <a:schemeClr val="accent1"/>
              </a:buClr>
              <a:buSzPts val="3000"/>
              <a:buNone/>
              <a:defRPr sz="4000">
                <a:solidFill>
                  <a:schemeClr val="accent1"/>
                </a:solidFill>
              </a:defRPr>
            </a:lvl7pPr>
            <a:lvl8pPr lvl="7" algn="ctr">
              <a:spcBef>
                <a:spcPts val="0"/>
              </a:spcBef>
              <a:spcAft>
                <a:spcPts val="0"/>
              </a:spcAft>
              <a:buClr>
                <a:schemeClr val="accent1"/>
              </a:buClr>
              <a:buSzPts val="3000"/>
              <a:buNone/>
              <a:defRPr sz="4000">
                <a:solidFill>
                  <a:schemeClr val="accent1"/>
                </a:solidFill>
              </a:defRPr>
            </a:lvl8pPr>
            <a:lvl9pPr lvl="8" algn="ctr">
              <a:spcBef>
                <a:spcPts val="0"/>
              </a:spcBef>
              <a:spcAft>
                <a:spcPts val="0"/>
              </a:spcAft>
              <a:buClr>
                <a:schemeClr val="accent1"/>
              </a:buClr>
              <a:buSzPts val="3000"/>
              <a:buNone/>
              <a:defRPr sz="4000">
                <a:solidFill>
                  <a:schemeClr val="accent1"/>
                </a:solidFill>
              </a:defRPr>
            </a:lvl9pPr>
          </a:lstStyle>
          <a:p>
            <a:endParaRPr/>
          </a:p>
        </p:txBody>
      </p:sp>
      <p:sp>
        <p:nvSpPr>
          <p:cNvPr id="82" name="Google Shape;82;p5"/>
          <p:cNvSpPr txBox="1">
            <a:spLocks noGrp="1"/>
          </p:cNvSpPr>
          <p:nvPr>
            <p:ph type="subTitle" idx="1"/>
          </p:nvPr>
        </p:nvSpPr>
        <p:spPr>
          <a:xfrm>
            <a:off x="3848133" y="3888336"/>
            <a:ext cx="4495600" cy="10464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chemeClr val="accent2"/>
              </a:buClr>
              <a:buSzPts val="2000"/>
              <a:buNone/>
              <a:defRPr>
                <a:solidFill>
                  <a:schemeClr val="accent2"/>
                </a:solidFill>
              </a:defRPr>
            </a:lvl1pPr>
            <a:lvl2pPr lvl="1" algn="ctr">
              <a:lnSpc>
                <a:spcPct val="90000"/>
              </a:lnSpc>
              <a:spcBef>
                <a:spcPts val="1333"/>
              </a:spcBef>
              <a:spcAft>
                <a:spcPts val="0"/>
              </a:spcAft>
              <a:buClr>
                <a:schemeClr val="accent2"/>
              </a:buClr>
              <a:buSzPts val="3000"/>
              <a:buNone/>
              <a:defRPr sz="4000">
                <a:solidFill>
                  <a:schemeClr val="accent2"/>
                </a:solidFill>
              </a:defRPr>
            </a:lvl2pPr>
            <a:lvl3pPr lvl="2" algn="ctr">
              <a:lnSpc>
                <a:spcPct val="90000"/>
              </a:lnSpc>
              <a:spcBef>
                <a:spcPts val="1333"/>
              </a:spcBef>
              <a:spcAft>
                <a:spcPts val="0"/>
              </a:spcAft>
              <a:buClr>
                <a:schemeClr val="accent2"/>
              </a:buClr>
              <a:buSzPts val="3000"/>
              <a:buNone/>
              <a:defRPr sz="4000">
                <a:solidFill>
                  <a:schemeClr val="accent2"/>
                </a:solidFill>
              </a:defRPr>
            </a:lvl3pPr>
            <a:lvl4pPr lvl="3" algn="ctr">
              <a:lnSpc>
                <a:spcPct val="90000"/>
              </a:lnSpc>
              <a:spcBef>
                <a:spcPts val="1333"/>
              </a:spcBef>
              <a:spcAft>
                <a:spcPts val="0"/>
              </a:spcAft>
              <a:buClr>
                <a:schemeClr val="accent2"/>
              </a:buClr>
              <a:buSzPts val="3000"/>
              <a:buNone/>
              <a:defRPr sz="4000">
                <a:solidFill>
                  <a:schemeClr val="accent2"/>
                </a:solidFill>
              </a:defRPr>
            </a:lvl4pPr>
            <a:lvl5pPr lvl="4" algn="ctr">
              <a:lnSpc>
                <a:spcPct val="90000"/>
              </a:lnSpc>
              <a:spcBef>
                <a:spcPts val="1333"/>
              </a:spcBef>
              <a:spcAft>
                <a:spcPts val="0"/>
              </a:spcAft>
              <a:buClr>
                <a:schemeClr val="accent2"/>
              </a:buClr>
              <a:buSzPts val="3000"/>
              <a:buNone/>
              <a:defRPr sz="4000">
                <a:solidFill>
                  <a:schemeClr val="accent2"/>
                </a:solidFill>
              </a:defRPr>
            </a:lvl5pPr>
            <a:lvl6pPr lvl="5" algn="ctr">
              <a:lnSpc>
                <a:spcPct val="90000"/>
              </a:lnSpc>
              <a:spcBef>
                <a:spcPts val="1333"/>
              </a:spcBef>
              <a:spcAft>
                <a:spcPts val="0"/>
              </a:spcAft>
              <a:buClr>
                <a:schemeClr val="accent2"/>
              </a:buClr>
              <a:buSzPts val="3000"/>
              <a:buNone/>
              <a:defRPr sz="4000">
                <a:solidFill>
                  <a:schemeClr val="accent2"/>
                </a:solidFill>
              </a:defRPr>
            </a:lvl6pPr>
            <a:lvl7pPr lvl="6" algn="ctr">
              <a:lnSpc>
                <a:spcPct val="90000"/>
              </a:lnSpc>
              <a:spcBef>
                <a:spcPts val="1333"/>
              </a:spcBef>
              <a:spcAft>
                <a:spcPts val="0"/>
              </a:spcAft>
              <a:buClr>
                <a:schemeClr val="accent2"/>
              </a:buClr>
              <a:buSzPts val="3000"/>
              <a:buNone/>
              <a:defRPr sz="4000">
                <a:solidFill>
                  <a:schemeClr val="accent2"/>
                </a:solidFill>
              </a:defRPr>
            </a:lvl7pPr>
            <a:lvl8pPr lvl="7" algn="ctr">
              <a:lnSpc>
                <a:spcPct val="90000"/>
              </a:lnSpc>
              <a:spcBef>
                <a:spcPts val="1333"/>
              </a:spcBef>
              <a:spcAft>
                <a:spcPts val="0"/>
              </a:spcAft>
              <a:buClr>
                <a:schemeClr val="accent2"/>
              </a:buClr>
              <a:buSzPts val="3000"/>
              <a:buNone/>
              <a:defRPr sz="4000">
                <a:solidFill>
                  <a:schemeClr val="accent2"/>
                </a:solidFill>
              </a:defRPr>
            </a:lvl8pPr>
            <a:lvl9pPr lvl="8" algn="ctr">
              <a:lnSpc>
                <a:spcPct val="90000"/>
              </a:lnSpc>
              <a:spcBef>
                <a:spcPts val="1333"/>
              </a:spcBef>
              <a:spcAft>
                <a:spcPts val="1333"/>
              </a:spcAft>
              <a:buClr>
                <a:schemeClr val="accent2"/>
              </a:buClr>
              <a:buSzPts val="3000"/>
              <a:buNone/>
              <a:defRPr sz="4000">
                <a:solidFill>
                  <a:schemeClr val="accent2"/>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3"/>
        <p:cNvGrpSpPr/>
        <p:nvPr/>
      </p:nvGrpSpPr>
      <p:grpSpPr>
        <a:xfrm>
          <a:off x="0" y="0"/>
          <a:ext cx="0" cy="0"/>
          <a:chOff x="0" y="0"/>
          <a:chExt cx="0" cy="0"/>
        </a:xfrm>
      </p:grpSpPr>
      <p:sp>
        <p:nvSpPr>
          <p:cNvPr id="84" name="Google Shape;8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9"/>
        <p:cNvGrpSpPr/>
        <p:nvPr/>
      </p:nvGrpSpPr>
      <p:grpSpPr>
        <a:xfrm>
          <a:off x="0" y="0"/>
          <a:ext cx="0" cy="0"/>
          <a:chOff x="0" y="0"/>
          <a:chExt cx="0" cy="0"/>
        </a:xfrm>
      </p:grpSpPr>
      <p:sp>
        <p:nvSpPr>
          <p:cNvPr id="90" name="Google Shape;90;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2" name="Google Shape;92;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5"/>
        <p:cNvGrpSpPr/>
        <p:nvPr/>
      </p:nvGrpSpPr>
      <p:grpSpPr>
        <a:xfrm>
          <a:off x="0" y="0"/>
          <a:ext cx="0" cy="0"/>
          <a:chOff x="0" y="0"/>
          <a:chExt cx="0" cy="0"/>
        </a:xfrm>
      </p:grpSpPr>
      <p:sp>
        <p:nvSpPr>
          <p:cNvPr id="96" name="Google Shape;96;p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98" name="Google Shape;98;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1"/>
        <p:cNvGrpSpPr/>
        <p:nvPr/>
      </p:nvGrpSpPr>
      <p:grpSpPr>
        <a:xfrm>
          <a:off x="0" y="0"/>
          <a:ext cx="0" cy="0"/>
          <a:chOff x="0" y="0"/>
          <a:chExt cx="0" cy="0"/>
        </a:xfrm>
      </p:grpSpPr>
      <p:sp>
        <p:nvSpPr>
          <p:cNvPr id="102" name="Google Shape;102;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8"/>
        <p:cNvGrpSpPr/>
        <p:nvPr/>
      </p:nvGrpSpPr>
      <p:grpSpPr>
        <a:xfrm>
          <a:off x="0" y="0"/>
          <a:ext cx="0" cy="0"/>
          <a:chOff x="0" y="0"/>
          <a:chExt cx="0" cy="0"/>
        </a:xfrm>
      </p:grpSpPr>
      <p:sp>
        <p:nvSpPr>
          <p:cNvPr id="109" name="Google Shape;109;p1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1" name="Google Shape;111;p1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1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3" name="Google Shape;113;p1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18" Type="http://schemas.openxmlformats.org/officeDocument/2006/relationships/slide" Target="slide6.xml"/><Relationship Id="rId26" Type="http://schemas.openxmlformats.org/officeDocument/2006/relationships/image" Target="../media/image18.png"/><Relationship Id="rId3" Type="http://schemas.openxmlformats.org/officeDocument/2006/relationships/image" Target="../media/image1.png"/><Relationship Id="rId21" Type="http://schemas.openxmlformats.org/officeDocument/2006/relationships/image" Target="../media/image14.png"/><Relationship Id="rId7" Type="http://schemas.openxmlformats.org/officeDocument/2006/relationships/image" Target="../media/image5.png"/><Relationship Id="rId12" Type="http://schemas.openxmlformats.org/officeDocument/2006/relationships/slide" Target="slide3.xml"/><Relationship Id="rId17" Type="http://schemas.openxmlformats.org/officeDocument/2006/relationships/image" Target="../media/image12.png"/><Relationship Id="rId25" Type="http://schemas.openxmlformats.org/officeDocument/2006/relationships/image" Target="../media/image17.gif"/><Relationship Id="rId2" Type="http://schemas.openxmlformats.org/officeDocument/2006/relationships/notesSlide" Target="../notesSlides/notesSlide1.xml"/><Relationship Id="rId16" Type="http://schemas.openxmlformats.org/officeDocument/2006/relationships/slide" Target="slide5.xml"/><Relationship Id="rId20" Type="http://schemas.openxmlformats.org/officeDocument/2006/relationships/slide" Target="slide7.xml"/><Relationship Id="rId29" Type="http://schemas.openxmlformats.org/officeDocument/2006/relationships/slide" Target="slide9.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16.gif"/><Relationship Id="rId5" Type="http://schemas.openxmlformats.org/officeDocument/2006/relationships/image" Target="../media/image3.png"/><Relationship Id="rId15" Type="http://schemas.openxmlformats.org/officeDocument/2006/relationships/image" Target="../media/image11.png"/><Relationship Id="rId23" Type="http://schemas.openxmlformats.org/officeDocument/2006/relationships/image" Target="../media/image15.png"/><Relationship Id="rId28" Type="http://schemas.openxmlformats.org/officeDocument/2006/relationships/image" Target="../media/image20.gif"/><Relationship Id="rId10" Type="http://schemas.openxmlformats.org/officeDocument/2006/relationships/image" Target="../media/image8.png"/><Relationship Id="rId19"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slide" Target="slide4.xml"/><Relationship Id="rId22" Type="http://schemas.openxmlformats.org/officeDocument/2006/relationships/slide" Target="slide8.xml"/><Relationship Id="rId27" Type="http://schemas.openxmlformats.org/officeDocument/2006/relationships/image" Target="../media/image19.gif"/><Relationship Id="rId30"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36.png"/><Relationship Id="rId7" Type="http://schemas.openxmlformats.org/officeDocument/2006/relationships/image" Target="../media/image58.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6.jpg"/><Relationship Id="rId7"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69.png"/><Relationship Id="rId11" Type="http://schemas.openxmlformats.org/officeDocument/2006/relationships/image" Target="../media/image23.jpg"/><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67.png"/><Relationship Id="rId9" Type="http://schemas.openxmlformats.org/officeDocument/2006/relationships/image" Target="../media/image71.png"/></Relationships>
</file>

<file path=ppt/slides/_rels/slide37.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73.jpg"/><Relationship Id="rId7"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3.png"/><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66.jpg"/><Relationship Id="rId7" Type="http://schemas.openxmlformats.org/officeDocument/2006/relationships/image" Target="../media/image23.jp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3.jpg"/><Relationship Id="rId7"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77.png"/><Relationship Id="rId11" Type="http://schemas.openxmlformats.org/officeDocument/2006/relationships/image" Target="../media/image23.jpg"/><Relationship Id="rId5" Type="http://schemas.openxmlformats.org/officeDocument/2006/relationships/image" Target="../media/image76.png"/><Relationship Id="rId10" Type="http://schemas.openxmlformats.org/officeDocument/2006/relationships/image" Target="../media/image72.png"/><Relationship Id="rId4" Type="http://schemas.openxmlformats.org/officeDocument/2006/relationships/image" Target="../media/image75.png"/><Relationship Id="rId9"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slide" Target="slide1.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3.jpg"/><Relationship Id="rId7" Type="http://schemas.openxmlformats.org/officeDocument/2006/relationships/image" Target="../media/image82.png"/><Relationship Id="rId12" Type="http://schemas.openxmlformats.org/officeDocument/2006/relationships/image" Target="../media/image23.jp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81.png"/><Relationship Id="rId11" Type="http://schemas.openxmlformats.org/officeDocument/2006/relationships/image" Target="../media/image72.png"/><Relationship Id="rId5" Type="http://schemas.openxmlformats.org/officeDocument/2006/relationships/image" Target="../media/image80.png"/><Relationship Id="rId10" Type="http://schemas.openxmlformats.org/officeDocument/2006/relationships/image" Target="../media/image71.png"/><Relationship Id="rId4" Type="http://schemas.openxmlformats.org/officeDocument/2006/relationships/image" Target="../media/image79.png"/><Relationship Id="rId9" Type="http://schemas.openxmlformats.org/officeDocument/2006/relationships/image" Target="../media/image3.png"/></Relationships>
</file>

<file path=ppt/slides/_rels/slide4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73.jpg"/><Relationship Id="rId7" Type="http://schemas.openxmlformats.org/officeDocument/2006/relationships/image" Target="../media/image87.png"/><Relationship Id="rId12" Type="http://schemas.openxmlformats.org/officeDocument/2006/relationships/image" Target="../media/image23.jp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86.png"/><Relationship Id="rId11" Type="http://schemas.openxmlformats.org/officeDocument/2006/relationships/image" Target="../media/image72.png"/><Relationship Id="rId5" Type="http://schemas.openxmlformats.org/officeDocument/2006/relationships/image" Target="../media/image85.png"/><Relationship Id="rId10" Type="http://schemas.openxmlformats.org/officeDocument/2006/relationships/image" Target="../media/image71.png"/><Relationship Id="rId4" Type="http://schemas.openxmlformats.org/officeDocument/2006/relationships/image" Target="../media/image84.png"/><Relationship Id="rId9" Type="http://schemas.openxmlformats.org/officeDocument/2006/relationships/image" Target="../media/image3.png"/></Relationships>
</file>

<file path=ppt/slides/_rels/slide42.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66.jpg"/><Relationship Id="rId7"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3.png"/><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6.jpg"/><Relationship Id="rId7" Type="http://schemas.openxmlformats.org/officeDocument/2006/relationships/image" Target="../media/image93.pn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92.png"/><Relationship Id="rId11" Type="http://schemas.openxmlformats.org/officeDocument/2006/relationships/image" Target="../media/image23.jpg"/><Relationship Id="rId5" Type="http://schemas.openxmlformats.org/officeDocument/2006/relationships/image" Target="../media/image91.png"/><Relationship Id="rId10" Type="http://schemas.openxmlformats.org/officeDocument/2006/relationships/image" Target="../media/image72.png"/><Relationship Id="rId4" Type="http://schemas.openxmlformats.org/officeDocument/2006/relationships/image" Target="../media/image90.png"/><Relationship Id="rId9"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jpg"/><Relationship Id="rId7" Type="http://schemas.openxmlformats.org/officeDocument/2006/relationships/image" Target="../media/image99.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slide" Target="slide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23.jp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slide" Target="slide1.xml"/><Relationship Id="rId5" Type="http://schemas.openxmlformats.org/officeDocument/2006/relationships/image" Target="../media/image3.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3.jpg"/><Relationship Id="rId7" Type="http://schemas.openxmlformats.org/officeDocument/2006/relationships/slide" Target="slide1.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17" descr="n26 fb Tran Phu"/>
          <p:cNvPicPr preferRelativeResize="0"/>
          <p:nvPr/>
        </p:nvPicPr>
        <p:blipFill rotWithShape="1">
          <a:blip r:embed="rId3">
            <a:alphaModFix/>
          </a:blip>
          <a:srcRect l="4597" r="2000"/>
          <a:stretch/>
        </p:blipFill>
        <p:spPr>
          <a:xfrm>
            <a:off x="4724399" y="1708558"/>
            <a:ext cx="6788151" cy="3572576"/>
          </a:xfrm>
          <a:prstGeom prst="rect">
            <a:avLst/>
          </a:prstGeom>
          <a:noFill/>
          <a:ln>
            <a:noFill/>
          </a:ln>
        </p:spPr>
      </p:pic>
      <p:pic>
        <p:nvPicPr>
          <p:cNvPr id="190" name="Google Shape;190;p17" descr="n26 fb Tran Phu"/>
          <p:cNvPicPr preferRelativeResize="0"/>
          <p:nvPr/>
        </p:nvPicPr>
        <p:blipFill rotWithShape="1">
          <a:blip r:embed="rId4">
            <a:alphaModFix/>
          </a:blip>
          <a:srcRect/>
          <a:stretch/>
        </p:blipFill>
        <p:spPr>
          <a:xfrm>
            <a:off x="0" y="1"/>
            <a:ext cx="12192000" cy="6857999"/>
          </a:xfrm>
          <a:prstGeom prst="rect">
            <a:avLst/>
          </a:prstGeom>
          <a:noFill/>
          <a:ln>
            <a:noFill/>
          </a:ln>
        </p:spPr>
      </p:pic>
      <p:pic>
        <p:nvPicPr>
          <p:cNvPr id="191" name="Google Shape;191;p17" descr="n26 fb Tran Phu"/>
          <p:cNvPicPr preferRelativeResize="0"/>
          <p:nvPr/>
        </p:nvPicPr>
        <p:blipFill rotWithShape="1">
          <a:blip r:embed="rId5">
            <a:alphaModFix/>
          </a:blip>
          <a:srcRect/>
          <a:stretch/>
        </p:blipFill>
        <p:spPr>
          <a:xfrm>
            <a:off x="-12703" y="-671549"/>
            <a:ext cx="609600" cy="609600"/>
          </a:xfrm>
          <a:prstGeom prst="rect">
            <a:avLst/>
          </a:prstGeom>
          <a:noFill/>
          <a:ln>
            <a:noFill/>
          </a:ln>
        </p:spPr>
      </p:pic>
      <p:pic>
        <p:nvPicPr>
          <p:cNvPr id="192" name="Google Shape;192;p17" descr="n26 fb Tran Phu"/>
          <p:cNvPicPr preferRelativeResize="0"/>
          <p:nvPr/>
        </p:nvPicPr>
        <p:blipFill rotWithShape="1">
          <a:blip r:embed="rId6">
            <a:alphaModFix/>
          </a:blip>
          <a:srcRect/>
          <a:stretch/>
        </p:blipFill>
        <p:spPr>
          <a:xfrm>
            <a:off x="4345110" y="796946"/>
            <a:ext cx="2615411" cy="2615411"/>
          </a:xfrm>
          <a:prstGeom prst="rect">
            <a:avLst/>
          </a:prstGeom>
          <a:noFill/>
          <a:ln>
            <a:noFill/>
          </a:ln>
        </p:spPr>
      </p:pic>
      <p:pic>
        <p:nvPicPr>
          <p:cNvPr id="193" name="Google Shape;193;p17" descr="n26 fb Tran Phu"/>
          <p:cNvPicPr preferRelativeResize="0"/>
          <p:nvPr/>
        </p:nvPicPr>
        <p:blipFill rotWithShape="1">
          <a:blip r:embed="rId7">
            <a:alphaModFix/>
          </a:blip>
          <a:srcRect/>
          <a:stretch/>
        </p:blipFill>
        <p:spPr>
          <a:xfrm>
            <a:off x="6638072" y="1101966"/>
            <a:ext cx="2615411" cy="2615411"/>
          </a:xfrm>
          <a:prstGeom prst="rect">
            <a:avLst/>
          </a:prstGeom>
          <a:noFill/>
          <a:ln>
            <a:noFill/>
          </a:ln>
        </p:spPr>
      </p:pic>
      <p:pic>
        <p:nvPicPr>
          <p:cNvPr id="194" name="Google Shape;194;p17" descr="n26 fb Tran Phu"/>
          <p:cNvPicPr preferRelativeResize="0"/>
          <p:nvPr/>
        </p:nvPicPr>
        <p:blipFill rotWithShape="1">
          <a:blip r:embed="rId8">
            <a:alphaModFix/>
          </a:blip>
          <a:srcRect/>
          <a:stretch/>
        </p:blipFill>
        <p:spPr>
          <a:xfrm>
            <a:off x="8916714" y="796946"/>
            <a:ext cx="2615411" cy="2615411"/>
          </a:xfrm>
          <a:prstGeom prst="rect">
            <a:avLst/>
          </a:prstGeom>
          <a:noFill/>
          <a:ln>
            <a:noFill/>
          </a:ln>
        </p:spPr>
      </p:pic>
      <p:pic>
        <p:nvPicPr>
          <p:cNvPr id="195" name="Google Shape;195;p17" descr="n26 fb Tran Phu"/>
          <p:cNvPicPr preferRelativeResize="0"/>
          <p:nvPr/>
        </p:nvPicPr>
        <p:blipFill rotWithShape="1">
          <a:blip r:embed="rId9">
            <a:alphaModFix/>
          </a:blip>
          <a:srcRect/>
          <a:stretch/>
        </p:blipFill>
        <p:spPr>
          <a:xfrm>
            <a:off x="4642413" y="3058031"/>
            <a:ext cx="2615411" cy="2621507"/>
          </a:xfrm>
          <a:prstGeom prst="rect">
            <a:avLst/>
          </a:prstGeom>
          <a:noFill/>
          <a:ln>
            <a:noFill/>
          </a:ln>
        </p:spPr>
      </p:pic>
      <p:pic>
        <p:nvPicPr>
          <p:cNvPr id="196" name="Google Shape;196;p17" descr="n26 fb Tran Phu"/>
          <p:cNvPicPr preferRelativeResize="0"/>
          <p:nvPr/>
        </p:nvPicPr>
        <p:blipFill rotWithShape="1">
          <a:blip r:embed="rId10">
            <a:alphaModFix/>
          </a:blip>
          <a:srcRect/>
          <a:stretch/>
        </p:blipFill>
        <p:spPr>
          <a:xfrm>
            <a:off x="6946201" y="3374256"/>
            <a:ext cx="2609314" cy="2609314"/>
          </a:xfrm>
          <a:prstGeom prst="rect">
            <a:avLst/>
          </a:prstGeom>
          <a:noFill/>
          <a:ln>
            <a:noFill/>
          </a:ln>
        </p:spPr>
      </p:pic>
      <p:pic>
        <p:nvPicPr>
          <p:cNvPr id="197" name="Google Shape;197;p17" descr="n26 fb Tran Phu"/>
          <p:cNvPicPr preferRelativeResize="0"/>
          <p:nvPr/>
        </p:nvPicPr>
        <p:blipFill rotWithShape="1">
          <a:blip r:embed="rId11">
            <a:alphaModFix/>
          </a:blip>
          <a:srcRect/>
          <a:stretch/>
        </p:blipFill>
        <p:spPr>
          <a:xfrm>
            <a:off x="9218496" y="3075589"/>
            <a:ext cx="2609314" cy="2615411"/>
          </a:xfrm>
          <a:prstGeom prst="rect">
            <a:avLst/>
          </a:prstGeom>
          <a:noFill/>
          <a:ln>
            <a:noFill/>
          </a:ln>
        </p:spPr>
      </p:pic>
      <p:pic>
        <p:nvPicPr>
          <p:cNvPr id="198" name="Google Shape;198;p17" descr="n26 fb Tran Phu">
            <a:hlinkClick r:id="rId12" action="ppaction://hlinksldjump"/>
          </p:cNvPr>
          <p:cNvPicPr preferRelativeResize="0"/>
          <p:nvPr/>
        </p:nvPicPr>
        <p:blipFill rotWithShape="1">
          <a:blip r:embed="rId13">
            <a:alphaModFix/>
          </a:blip>
          <a:srcRect/>
          <a:stretch/>
        </p:blipFill>
        <p:spPr>
          <a:xfrm>
            <a:off x="4338507" y="796946"/>
            <a:ext cx="2609314" cy="2615411"/>
          </a:xfrm>
          <a:prstGeom prst="rect">
            <a:avLst/>
          </a:prstGeom>
          <a:noFill/>
          <a:ln>
            <a:noFill/>
          </a:ln>
        </p:spPr>
      </p:pic>
      <p:pic>
        <p:nvPicPr>
          <p:cNvPr id="199" name="Google Shape;199;p17" descr="n26 fb Tran Phu">
            <a:hlinkClick r:id="rId14" action="ppaction://hlinksldjump"/>
          </p:cNvPr>
          <p:cNvPicPr preferRelativeResize="0"/>
          <p:nvPr/>
        </p:nvPicPr>
        <p:blipFill rotWithShape="1">
          <a:blip r:embed="rId15">
            <a:alphaModFix/>
          </a:blip>
          <a:srcRect/>
          <a:stretch/>
        </p:blipFill>
        <p:spPr>
          <a:xfrm>
            <a:off x="6612672" y="1101966"/>
            <a:ext cx="2615411" cy="2615411"/>
          </a:xfrm>
          <a:prstGeom prst="rect">
            <a:avLst/>
          </a:prstGeom>
          <a:noFill/>
          <a:ln>
            <a:noFill/>
          </a:ln>
        </p:spPr>
      </p:pic>
      <p:pic>
        <p:nvPicPr>
          <p:cNvPr id="200" name="Google Shape;200;p17" descr="n26 fb Tran Phu">
            <a:hlinkClick r:id="rId16" action="ppaction://hlinksldjump"/>
          </p:cNvPr>
          <p:cNvPicPr preferRelativeResize="0"/>
          <p:nvPr/>
        </p:nvPicPr>
        <p:blipFill rotWithShape="1">
          <a:blip r:embed="rId17">
            <a:alphaModFix/>
          </a:blip>
          <a:srcRect/>
          <a:stretch/>
        </p:blipFill>
        <p:spPr>
          <a:xfrm>
            <a:off x="8891314" y="796946"/>
            <a:ext cx="2615411" cy="2615411"/>
          </a:xfrm>
          <a:prstGeom prst="rect">
            <a:avLst/>
          </a:prstGeom>
          <a:noFill/>
          <a:ln>
            <a:noFill/>
          </a:ln>
        </p:spPr>
      </p:pic>
      <p:pic>
        <p:nvPicPr>
          <p:cNvPr id="201" name="Google Shape;201;p17" descr="n26 fb Tran Phu">
            <a:hlinkClick r:id="rId18" action="ppaction://hlinksldjump"/>
          </p:cNvPr>
          <p:cNvPicPr preferRelativeResize="0"/>
          <p:nvPr/>
        </p:nvPicPr>
        <p:blipFill rotWithShape="1">
          <a:blip r:embed="rId19">
            <a:alphaModFix/>
          </a:blip>
          <a:srcRect/>
          <a:stretch/>
        </p:blipFill>
        <p:spPr>
          <a:xfrm>
            <a:off x="4636063" y="3070731"/>
            <a:ext cx="2615411" cy="2621507"/>
          </a:xfrm>
          <a:prstGeom prst="rect">
            <a:avLst/>
          </a:prstGeom>
          <a:noFill/>
          <a:ln>
            <a:noFill/>
          </a:ln>
        </p:spPr>
      </p:pic>
      <p:pic>
        <p:nvPicPr>
          <p:cNvPr id="202" name="Google Shape;202;p17" descr="n26 fb Tran Phu">
            <a:hlinkClick r:id="rId20" action="ppaction://hlinksldjump"/>
          </p:cNvPr>
          <p:cNvPicPr preferRelativeResize="0"/>
          <p:nvPr/>
        </p:nvPicPr>
        <p:blipFill rotWithShape="1">
          <a:blip r:embed="rId21">
            <a:alphaModFix/>
          </a:blip>
          <a:srcRect/>
          <a:stretch/>
        </p:blipFill>
        <p:spPr>
          <a:xfrm>
            <a:off x="6920801" y="3386956"/>
            <a:ext cx="2609314" cy="2609314"/>
          </a:xfrm>
          <a:prstGeom prst="rect">
            <a:avLst/>
          </a:prstGeom>
          <a:noFill/>
          <a:ln>
            <a:noFill/>
          </a:ln>
        </p:spPr>
      </p:pic>
      <p:pic>
        <p:nvPicPr>
          <p:cNvPr id="203" name="Google Shape;203;p17" descr="n26 fb Tran Phu">
            <a:hlinkClick r:id="rId22" action="ppaction://hlinksldjump"/>
          </p:cNvPr>
          <p:cNvPicPr preferRelativeResize="0"/>
          <p:nvPr/>
        </p:nvPicPr>
        <p:blipFill rotWithShape="1">
          <a:blip r:embed="rId23">
            <a:alphaModFix/>
          </a:blip>
          <a:srcRect/>
          <a:stretch/>
        </p:blipFill>
        <p:spPr>
          <a:xfrm>
            <a:off x="9199446" y="3075620"/>
            <a:ext cx="2609314" cy="2615411"/>
          </a:xfrm>
          <a:prstGeom prst="rect">
            <a:avLst/>
          </a:prstGeom>
          <a:noFill/>
          <a:ln>
            <a:noFill/>
          </a:ln>
        </p:spPr>
      </p:pic>
      <p:pic>
        <p:nvPicPr>
          <p:cNvPr id="204" name="Google Shape;204;p17" descr="n26 fb Tran Phu"/>
          <p:cNvPicPr preferRelativeResize="0"/>
          <p:nvPr/>
        </p:nvPicPr>
        <p:blipFill rotWithShape="1">
          <a:blip r:embed="rId24">
            <a:alphaModFix/>
          </a:blip>
          <a:srcRect/>
          <a:stretch/>
        </p:blipFill>
        <p:spPr>
          <a:xfrm>
            <a:off x="-12703" y="883975"/>
            <a:ext cx="1061107" cy="1061107"/>
          </a:xfrm>
          <a:prstGeom prst="rect">
            <a:avLst/>
          </a:prstGeom>
          <a:noFill/>
          <a:ln>
            <a:noFill/>
          </a:ln>
        </p:spPr>
      </p:pic>
      <p:pic>
        <p:nvPicPr>
          <p:cNvPr id="205" name="Google Shape;205;p17" descr="n26 fb Tran Phu"/>
          <p:cNvPicPr preferRelativeResize="0"/>
          <p:nvPr/>
        </p:nvPicPr>
        <p:blipFill rotWithShape="1">
          <a:blip r:embed="rId25">
            <a:alphaModFix/>
          </a:blip>
          <a:srcRect/>
          <a:stretch/>
        </p:blipFill>
        <p:spPr>
          <a:xfrm>
            <a:off x="2888250" y="1738168"/>
            <a:ext cx="1127571" cy="1127571"/>
          </a:xfrm>
          <a:prstGeom prst="rect">
            <a:avLst/>
          </a:prstGeom>
          <a:noFill/>
          <a:ln>
            <a:noFill/>
          </a:ln>
        </p:spPr>
      </p:pic>
      <p:pic>
        <p:nvPicPr>
          <p:cNvPr id="206" name="Google Shape;206;p17" descr="n26 fb Tran Phu"/>
          <p:cNvPicPr preferRelativeResize="0"/>
          <p:nvPr/>
        </p:nvPicPr>
        <p:blipFill rotWithShape="1">
          <a:blip r:embed="rId26">
            <a:alphaModFix/>
          </a:blip>
          <a:srcRect/>
          <a:stretch/>
        </p:blipFill>
        <p:spPr>
          <a:xfrm>
            <a:off x="1004691" y="-974833"/>
            <a:ext cx="1761897" cy="6059949"/>
          </a:xfrm>
          <a:prstGeom prst="rect">
            <a:avLst/>
          </a:prstGeom>
          <a:noFill/>
          <a:ln>
            <a:noFill/>
          </a:ln>
        </p:spPr>
      </p:pic>
      <p:pic>
        <p:nvPicPr>
          <p:cNvPr id="207" name="Google Shape;207;p17" descr="n26 fb Tran Phu"/>
          <p:cNvPicPr preferRelativeResize="0"/>
          <p:nvPr/>
        </p:nvPicPr>
        <p:blipFill rotWithShape="1">
          <a:blip r:embed="rId27">
            <a:alphaModFix/>
          </a:blip>
          <a:srcRect/>
          <a:stretch/>
        </p:blipFill>
        <p:spPr>
          <a:xfrm>
            <a:off x="1237939" y="5085116"/>
            <a:ext cx="647700" cy="904875"/>
          </a:xfrm>
          <a:prstGeom prst="rect">
            <a:avLst/>
          </a:prstGeom>
          <a:noFill/>
          <a:ln>
            <a:noFill/>
          </a:ln>
        </p:spPr>
      </p:pic>
      <p:pic>
        <p:nvPicPr>
          <p:cNvPr id="208" name="Google Shape;208;p17" descr="n26 fb Tran Phu"/>
          <p:cNvPicPr preferRelativeResize="0"/>
          <p:nvPr/>
        </p:nvPicPr>
        <p:blipFill rotWithShape="1">
          <a:blip r:embed="rId28">
            <a:alphaModFix/>
          </a:blip>
          <a:srcRect/>
          <a:stretch/>
        </p:blipFill>
        <p:spPr>
          <a:xfrm>
            <a:off x="1191968" y="1101452"/>
            <a:ext cx="1168595" cy="1168595"/>
          </a:xfrm>
          <a:prstGeom prst="rect">
            <a:avLst/>
          </a:prstGeom>
          <a:noFill/>
          <a:ln>
            <a:noFill/>
          </a:ln>
        </p:spPr>
      </p:pic>
      <p:pic>
        <p:nvPicPr>
          <p:cNvPr id="209" name="Google Shape;209;p17" descr="n26 fb Tran Phu">
            <a:hlinkClick r:id="rId29" action="ppaction://hlinksldjump"/>
          </p:cNvPr>
          <p:cNvPicPr preferRelativeResize="0"/>
          <p:nvPr/>
        </p:nvPicPr>
        <p:blipFill rotWithShape="1">
          <a:blip r:embed="rId30">
            <a:alphaModFix/>
          </a:blip>
          <a:srcRect/>
          <a:stretch/>
        </p:blipFill>
        <p:spPr>
          <a:xfrm>
            <a:off x="11003419" y="5852160"/>
            <a:ext cx="1180821" cy="99822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5000"/>
                                        <p:tgtEl>
                                          <p:spTgt spid="1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92"/>
                                        </p:tgtEl>
                                      </p:cBhvr>
                                    </p:animEffect>
                                    <p:set>
                                      <p:cBhvr>
                                        <p:cTn id="12" dur="1" fill="hold">
                                          <p:stCondLst>
                                            <p:cond delay="500"/>
                                          </p:stCondLst>
                                        </p:cTn>
                                        <p:tgtEl>
                                          <p:spTgt spid="19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93"/>
                                        </p:tgtEl>
                                      </p:cBhvr>
                                    </p:animEffect>
                                    <p:set>
                                      <p:cBhvr>
                                        <p:cTn id="17" dur="1" fill="hold">
                                          <p:stCondLst>
                                            <p:cond delay="500"/>
                                          </p:stCondLst>
                                        </p:cTn>
                                        <p:tgtEl>
                                          <p:spTgt spid="19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94"/>
                                        </p:tgtEl>
                                      </p:cBhvr>
                                    </p:animEffect>
                                    <p:set>
                                      <p:cBhvr>
                                        <p:cTn id="22" dur="1" fill="hold">
                                          <p:stCondLst>
                                            <p:cond delay="500"/>
                                          </p:stCondLst>
                                        </p:cTn>
                                        <p:tgtEl>
                                          <p:spTgt spid="19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95"/>
                                        </p:tgtEl>
                                      </p:cBhvr>
                                    </p:animEffect>
                                    <p:set>
                                      <p:cBhvr>
                                        <p:cTn id="27" dur="1" fill="hold">
                                          <p:stCondLst>
                                            <p:cond delay="500"/>
                                          </p:stCondLst>
                                        </p:cTn>
                                        <p:tgtEl>
                                          <p:spTgt spid="19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96"/>
                                        </p:tgtEl>
                                      </p:cBhvr>
                                    </p:animEffect>
                                    <p:set>
                                      <p:cBhvr>
                                        <p:cTn id="32" dur="1" fill="hold">
                                          <p:stCondLst>
                                            <p:cond delay="500"/>
                                          </p:stCondLst>
                                        </p:cTn>
                                        <p:tgtEl>
                                          <p:spTgt spid="19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97"/>
                                        </p:tgtEl>
                                      </p:cBhvr>
                                    </p:animEffect>
                                    <p:set>
                                      <p:cBhvr>
                                        <p:cTn id="37" dur="1" fill="hold">
                                          <p:stCondLst>
                                            <p:cond delay="500"/>
                                          </p:stCondLst>
                                        </p:cTn>
                                        <p:tgtEl>
                                          <p:spTgt spid="19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98"/>
                                        </p:tgtEl>
                                      </p:cBhvr>
                                    </p:animEffect>
                                    <p:set>
                                      <p:cBhvr>
                                        <p:cTn id="42" dur="1" fill="hold">
                                          <p:stCondLst>
                                            <p:cond delay="500"/>
                                          </p:stCondLst>
                                        </p:cTn>
                                        <p:tgtEl>
                                          <p:spTgt spid="19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99"/>
                                        </p:tgtEl>
                                      </p:cBhvr>
                                    </p:animEffect>
                                    <p:set>
                                      <p:cBhvr>
                                        <p:cTn id="47" dur="1" fill="hold">
                                          <p:stCondLst>
                                            <p:cond delay="500"/>
                                          </p:stCondLst>
                                        </p:cTn>
                                        <p:tgtEl>
                                          <p:spTgt spid="19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200"/>
                                        </p:tgtEl>
                                      </p:cBhvr>
                                    </p:animEffect>
                                    <p:set>
                                      <p:cBhvr>
                                        <p:cTn id="52" dur="1" fill="hold">
                                          <p:stCondLst>
                                            <p:cond delay="500"/>
                                          </p:stCondLst>
                                        </p:cTn>
                                        <p:tgtEl>
                                          <p:spTgt spid="20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201"/>
                                        </p:tgtEl>
                                      </p:cBhvr>
                                    </p:animEffect>
                                    <p:set>
                                      <p:cBhvr>
                                        <p:cTn id="57" dur="1" fill="hold">
                                          <p:stCondLst>
                                            <p:cond delay="500"/>
                                          </p:stCondLst>
                                        </p:cTn>
                                        <p:tgtEl>
                                          <p:spTgt spid="20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02"/>
                                        </p:tgtEl>
                                      </p:cBhvr>
                                    </p:animEffect>
                                    <p:set>
                                      <p:cBhvr>
                                        <p:cTn id="62" dur="1" fill="hold">
                                          <p:stCondLst>
                                            <p:cond delay="500"/>
                                          </p:stCondLst>
                                        </p:cTn>
                                        <p:tgtEl>
                                          <p:spTgt spid="20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03"/>
                                        </p:tgtEl>
                                      </p:cBhvr>
                                    </p:animEffect>
                                    <p:set>
                                      <p:cBhvr>
                                        <p:cTn id="67" dur="1" fill="hold">
                                          <p:stCondLst>
                                            <p:cond delay="500"/>
                                          </p:stCondLst>
                                        </p:cTn>
                                        <p:tgtEl>
                                          <p:spTgt spid="2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1"/>
        <p:cNvGrpSpPr/>
        <p:nvPr/>
      </p:nvGrpSpPr>
      <p:grpSpPr>
        <a:xfrm>
          <a:off x="0" y="0"/>
          <a:ext cx="0" cy="0"/>
          <a:chOff x="0" y="0"/>
          <a:chExt cx="0" cy="0"/>
        </a:xfrm>
      </p:grpSpPr>
      <p:sp>
        <p:nvSpPr>
          <p:cNvPr id="542" name="Google Shape;542;p26" descr="n26 fb Tran Phu"/>
          <p:cNvSpPr txBox="1"/>
          <p:nvPr/>
        </p:nvSpPr>
        <p:spPr>
          <a:xfrm>
            <a:off x="5304570" y="1559245"/>
            <a:ext cx="1582858"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dk1"/>
                </a:solidFill>
                <a:latin typeface="Teko"/>
                <a:ea typeface="Teko"/>
                <a:cs typeface="Teko"/>
                <a:sym typeface="Teko"/>
              </a:rPr>
              <a:t>Bài 2</a:t>
            </a:r>
            <a:endParaRPr/>
          </a:p>
        </p:txBody>
      </p:sp>
      <p:sp>
        <p:nvSpPr>
          <p:cNvPr id="543" name="Google Shape;543;p26" descr="n26 fb Tran Phu"/>
          <p:cNvSpPr txBox="1"/>
          <p:nvPr/>
        </p:nvSpPr>
        <p:spPr>
          <a:xfrm>
            <a:off x="3825765" y="2644170"/>
            <a:ext cx="4540469"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Alfa Slab One"/>
                <a:ea typeface="Alfa Slab One"/>
                <a:cs typeface="Alfa Slab One"/>
                <a:sym typeface="Alfa Slab One"/>
              </a:rPr>
              <a:t>ĐOẠN MẠCH XOAY CHIỀU RLC MẮC NỐI TIẾP</a:t>
            </a:r>
            <a:endParaRPr/>
          </a:p>
        </p:txBody>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27" descr="n26 fb Tran Phu"/>
          <p:cNvSpPr/>
          <p:nvPr/>
        </p:nvSpPr>
        <p:spPr>
          <a:xfrm>
            <a:off x="0" y="0"/>
            <a:ext cx="12192000" cy="6858000"/>
          </a:xfrm>
          <a:custGeom>
            <a:avLst/>
            <a:gdLst/>
            <a:ahLst/>
            <a:cxnLst/>
            <a:rect l="l" t="t" r="r" b="b"/>
            <a:pathLst>
              <a:path w="12192000" h="6858000" extrusionOk="0">
                <a:moveTo>
                  <a:pt x="1651196" y="523417"/>
                </a:moveTo>
                <a:cubicBezTo>
                  <a:pt x="1115411" y="523417"/>
                  <a:pt x="681072" y="957756"/>
                  <a:pt x="681072" y="1493541"/>
                </a:cubicBezTo>
                <a:lnTo>
                  <a:pt x="681072" y="5373922"/>
                </a:lnTo>
                <a:cubicBezTo>
                  <a:pt x="681072" y="5909707"/>
                  <a:pt x="1115411" y="6344046"/>
                  <a:pt x="1651196" y="6344046"/>
                </a:cubicBezTo>
                <a:lnTo>
                  <a:pt x="10551318" y="6344046"/>
                </a:lnTo>
                <a:cubicBezTo>
                  <a:pt x="11087103" y="6344046"/>
                  <a:pt x="11521442" y="5909707"/>
                  <a:pt x="11521442" y="5373922"/>
                </a:cubicBezTo>
                <a:lnTo>
                  <a:pt x="11521442" y="1493541"/>
                </a:lnTo>
                <a:cubicBezTo>
                  <a:pt x="11521442" y="957756"/>
                  <a:pt x="11087103" y="523417"/>
                  <a:pt x="10551318" y="523417"/>
                </a:cubicBezTo>
                <a:close/>
                <a:moveTo>
                  <a:pt x="0" y="0"/>
                </a:moveTo>
                <a:lnTo>
                  <a:pt x="12192000" y="0"/>
                </a:lnTo>
                <a:lnTo>
                  <a:pt x="12192000" y="6858000"/>
                </a:lnTo>
                <a:lnTo>
                  <a:pt x="0" y="6858000"/>
                </a:lnTo>
                <a:close/>
              </a:path>
            </a:pathLst>
          </a:custGeom>
          <a:solidFill>
            <a:srgbClr val="008DF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549" name="Google Shape;549;p27" descr="n26 fb Tran Phu"/>
          <p:cNvGrpSpPr/>
          <p:nvPr/>
        </p:nvGrpSpPr>
        <p:grpSpPr>
          <a:xfrm>
            <a:off x="1787876" y="1012178"/>
            <a:ext cx="7870431" cy="4966889"/>
            <a:chOff x="1253001" y="719666"/>
            <a:chExt cx="8220580" cy="5187862"/>
          </a:xfrm>
        </p:grpSpPr>
        <p:grpSp>
          <p:nvGrpSpPr>
            <p:cNvPr id="550" name="Google Shape;550;p27"/>
            <p:cNvGrpSpPr/>
            <p:nvPr/>
          </p:nvGrpSpPr>
          <p:grpSpPr>
            <a:xfrm>
              <a:off x="4327594" y="719666"/>
              <a:ext cx="3190606" cy="5187862"/>
              <a:chOff x="2295594" y="0"/>
              <a:chExt cx="3190606" cy="5187862"/>
            </a:xfrm>
          </p:grpSpPr>
          <p:sp>
            <p:nvSpPr>
              <p:cNvPr id="551" name="Google Shape;551;p27"/>
              <p:cNvSpPr/>
              <p:nvPr/>
            </p:nvSpPr>
            <p:spPr>
              <a:xfrm>
                <a:off x="2989143" y="0"/>
                <a:ext cx="2497057" cy="2497437"/>
              </a:xfrm>
              <a:custGeom>
                <a:avLst/>
                <a:gdLst/>
                <a:ahLst/>
                <a:cxnLst/>
                <a:rect l="l" t="t" r="r" b="b"/>
                <a:pathLst>
                  <a:path w="120000" h="120000" extrusionOk="0">
                    <a:moveTo>
                      <a:pt x="8412" y="60000"/>
                    </a:moveTo>
                    <a:lnTo>
                      <a:pt x="8412" y="60000"/>
                    </a:lnTo>
                    <a:cubicBezTo>
                      <a:pt x="8412" y="32962"/>
                      <a:pt x="29287" y="10511"/>
                      <a:pt x="56253" y="8547"/>
                    </a:cubicBezTo>
                    <a:cubicBezTo>
                      <a:pt x="83219" y="6583"/>
                      <a:pt x="107126" y="25773"/>
                      <a:pt x="111044" y="52526"/>
                    </a:cubicBezTo>
                    <a:cubicBezTo>
                      <a:pt x="114961" y="79279"/>
                      <a:pt x="97559" y="104517"/>
                      <a:pt x="71162" y="110367"/>
                    </a:cubicBezTo>
                    <a:lnTo>
                      <a:pt x="70593" y="118429"/>
                    </a:lnTo>
                    <a:lnTo>
                      <a:pt x="56830" y="104890"/>
                    </a:lnTo>
                    <a:lnTo>
                      <a:pt x="72706" y="88508"/>
                    </a:lnTo>
                    <a:lnTo>
                      <a:pt x="72145" y="96445"/>
                    </a:lnTo>
                    <a:lnTo>
                      <a:pt x="72145" y="96445"/>
                    </a:lnTo>
                    <a:cubicBezTo>
                      <a:pt x="90761" y="90240"/>
                      <a:pt x="101708" y="70999"/>
                      <a:pt x="97532" y="51824"/>
                    </a:cubicBezTo>
                    <a:cubicBezTo>
                      <a:pt x="93356" y="32649"/>
                      <a:pt x="75399" y="19705"/>
                      <a:pt x="55889" y="21805"/>
                    </a:cubicBezTo>
                    <a:cubicBezTo>
                      <a:pt x="36379" y="23906"/>
                      <a:pt x="21588" y="40375"/>
                      <a:pt x="21588" y="60000"/>
                    </a:cubicBezTo>
                    <a:close/>
                  </a:path>
                </a:pathLst>
              </a:custGeom>
              <a:solidFill>
                <a:srgbClr val="0C9ED5"/>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7"/>
              <p:cNvSpPr/>
              <p:nvPr/>
            </p:nvSpPr>
            <p:spPr>
              <a:xfrm>
                <a:off x="3541075" y="901650"/>
                <a:ext cx="1387566" cy="69361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7"/>
              <p:cNvSpPr txBox="1"/>
              <p:nvPr/>
            </p:nvSpPr>
            <p:spPr>
              <a:xfrm>
                <a:off x="3541075" y="901650"/>
                <a:ext cx="1387566" cy="693617"/>
              </a:xfrm>
              <a:prstGeom prst="rect">
                <a:avLst/>
              </a:prstGeom>
              <a:noFill/>
              <a:ln>
                <a:noFill/>
              </a:ln>
            </p:spPr>
            <p:txBody>
              <a:bodyPr spcFirstLastPara="1" wrap="square" lIns="32375" tIns="32375" rIns="32375" bIns="32375" anchor="ctr" anchorCtr="0">
                <a:noAutofit/>
              </a:bodyPr>
              <a:lstStyle/>
              <a:p>
                <a:pPr marL="0" marR="0" lvl="0" indent="0" algn="ctr" rtl="0">
                  <a:lnSpc>
                    <a:spcPct val="90000"/>
                  </a:lnSpc>
                  <a:spcBef>
                    <a:spcPts val="0"/>
                  </a:spcBef>
                  <a:spcAft>
                    <a:spcPts val="0"/>
                  </a:spcAft>
                  <a:buClr>
                    <a:srgbClr val="0F9ED5"/>
                  </a:buClr>
                  <a:buSzPts val="5100"/>
                  <a:buFont typeface="Arial"/>
                  <a:buNone/>
                </a:pPr>
                <a:r>
                  <a:rPr lang="en-US" sz="5100">
                    <a:solidFill>
                      <a:srgbClr val="0F9ED5"/>
                    </a:solidFill>
                    <a:latin typeface="Arial"/>
                    <a:ea typeface="Arial"/>
                    <a:cs typeface="Arial"/>
                    <a:sym typeface="Arial"/>
                  </a:rPr>
                  <a:t>01</a:t>
                </a:r>
                <a:endParaRPr/>
              </a:p>
            </p:txBody>
          </p:sp>
          <p:sp>
            <p:nvSpPr>
              <p:cNvPr id="554" name="Google Shape;554;p27"/>
              <p:cNvSpPr/>
              <p:nvPr/>
            </p:nvSpPr>
            <p:spPr>
              <a:xfrm>
                <a:off x="2295594" y="1434962"/>
                <a:ext cx="2497057" cy="2497437"/>
              </a:xfrm>
              <a:custGeom>
                <a:avLst/>
                <a:gdLst/>
                <a:ahLst/>
                <a:cxnLst/>
                <a:rect l="l" t="t" r="r" b="b"/>
                <a:pathLst>
                  <a:path w="120000" h="120000" extrusionOk="0">
                    <a:moveTo>
                      <a:pt x="96481" y="23524"/>
                    </a:moveTo>
                    <a:lnTo>
                      <a:pt x="87165" y="32840"/>
                    </a:lnTo>
                    <a:cubicBezTo>
                      <a:pt x="75945" y="21617"/>
                      <a:pt x="58981" y="18448"/>
                      <a:pt x="44467" y="24866"/>
                    </a:cubicBezTo>
                    <a:cubicBezTo>
                      <a:pt x="29954" y="31283"/>
                      <a:pt x="20881" y="45964"/>
                      <a:pt x="21631" y="61816"/>
                    </a:cubicBezTo>
                    <a:cubicBezTo>
                      <a:pt x="22381" y="77668"/>
                      <a:pt x="32801" y="91427"/>
                      <a:pt x="47855" y="96445"/>
                    </a:cubicBezTo>
                    <a:lnTo>
                      <a:pt x="47294" y="88508"/>
                    </a:lnTo>
                    <a:lnTo>
                      <a:pt x="63170" y="104890"/>
                    </a:lnTo>
                    <a:lnTo>
                      <a:pt x="49407" y="118429"/>
                    </a:lnTo>
                    <a:lnTo>
                      <a:pt x="48838" y="110367"/>
                    </a:lnTo>
                    <a:lnTo>
                      <a:pt x="48838" y="110367"/>
                    </a:lnTo>
                    <a:cubicBezTo>
                      <a:pt x="27395" y="105615"/>
                      <a:pt x="11311" y="87806"/>
                      <a:pt x="8761" y="65990"/>
                    </a:cubicBezTo>
                    <a:cubicBezTo>
                      <a:pt x="6211" y="44174"/>
                      <a:pt x="17753" y="23136"/>
                      <a:pt x="37522" y="13566"/>
                    </a:cubicBezTo>
                    <a:cubicBezTo>
                      <a:pt x="57291" y="3995"/>
                      <a:pt x="80952" y="7992"/>
                      <a:pt x="96481" y="23524"/>
                    </a:cubicBezTo>
                    <a:close/>
                  </a:path>
                </a:pathLst>
              </a:custGeom>
              <a:solidFill>
                <a:srgbClr val="3B1CB9"/>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7"/>
              <p:cNvSpPr/>
              <p:nvPr/>
            </p:nvSpPr>
            <p:spPr>
              <a:xfrm>
                <a:off x="2850339" y="2344914"/>
                <a:ext cx="1387566" cy="69361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7"/>
              <p:cNvSpPr txBox="1"/>
              <p:nvPr/>
            </p:nvSpPr>
            <p:spPr>
              <a:xfrm>
                <a:off x="2850339" y="2344914"/>
                <a:ext cx="1387566" cy="693617"/>
              </a:xfrm>
              <a:prstGeom prst="rect">
                <a:avLst/>
              </a:prstGeom>
              <a:noFill/>
              <a:ln>
                <a:noFill/>
              </a:ln>
            </p:spPr>
            <p:txBody>
              <a:bodyPr spcFirstLastPara="1" wrap="square" lIns="32375" tIns="32375" rIns="32375" bIns="32375" anchor="ctr" anchorCtr="0">
                <a:noAutofit/>
              </a:bodyPr>
              <a:lstStyle/>
              <a:p>
                <a:pPr marL="0" marR="0" lvl="0" indent="0" algn="ctr" rtl="0">
                  <a:lnSpc>
                    <a:spcPct val="90000"/>
                  </a:lnSpc>
                  <a:spcBef>
                    <a:spcPts val="0"/>
                  </a:spcBef>
                  <a:spcAft>
                    <a:spcPts val="0"/>
                  </a:spcAft>
                  <a:buClr>
                    <a:srgbClr val="3C1EBA"/>
                  </a:buClr>
                  <a:buSzPts val="5100"/>
                  <a:buFont typeface="Arial"/>
                  <a:buNone/>
                </a:pPr>
                <a:r>
                  <a:rPr lang="en-US" sz="5100">
                    <a:solidFill>
                      <a:srgbClr val="3C1EBA"/>
                    </a:solidFill>
                    <a:latin typeface="Arial"/>
                    <a:ea typeface="Arial"/>
                    <a:cs typeface="Arial"/>
                    <a:sym typeface="Arial"/>
                  </a:rPr>
                  <a:t>02</a:t>
                </a:r>
                <a:endParaRPr/>
              </a:p>
            </p:txBody>
          </p:sp>
          <p:sp>
            <p:nvSpPr>
              <p:cNvPr id="557" name="Google Shape;557;p27"/>
              <p:cNvSpPr/>
              <p:nvPr/>
            </p:nvSpPr>
            <p:spPr>
              <a:xfrm>
                <a:off x="3166868" y="3041644"/>
                <a:ext cx="2145359" cy="2146218"/>
              </a:xfrm>
              <a:prstGeom prst="blockArc">
                <a:avLst>
                  <a:gd name="adj1" fmla="val 13500000"/>
                  <a:gd name="adj2" fmla="val 10800000"/>
                  <a:gd name="adj3" fmla="val 12740"/>
                </a:avLst>
              </a:prstGeom>
              <a:solidFill>
                <a:srgbClr val="9F2992"/>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7"/>
              <p:cNvSpPr/>
              <p:nvPr/>
            </p:nvSpPr>
            <p:spPr>
              <a:xfrm>
                <a:off x="3544357" y="3790252"/>
                <a:ext cx="1387566" cy="69361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7"/>
              <p:cNvSpPr txBox="1"/>
              <p:nvPr/>
            </p:nvSpPr>
            <p:spPr>
              <a:xfrm>
                <a:off x="3544357" y="3790252"/>
                <a:ext cx="1387566" cy="693617"/>
              </a:xfrm>
              <a:prstGeom prst="rect">
                <a:avLst/>
              </a:prstGeom>
              <a:noFill/>
              <a:ln>
                <a:noFill/>
              </a:ln>
            </p:spPr>
            <p:txBody>
              <a:bodyPr spcFirstLastPara="1" wrap="square" lIns="32375" tIns="32375" rIns="32375" bIns="32375" anchor="ctr" anchorCtr="0">
                <a:noAutofit/>
              </a:bodyPr>
              <a:lstStyle/>
              <a:p>
                <a:pPr marL="0" marR="0" lvl="0" indent="0" algn="ctr" rtl="0">
                  <a:lnSpc>
                    <a:spcPct val="90000"/>
                  </a:lnSpc>
                  <a:spcBef>
                    <a:spcPts val="0"/>
                  </a:spcBef>
                  <a:spcAft>
                    <a:spcPts val="0"/>
                  </a:spcAft>
                  <a:buClr>
                    <a:srgbClr val="6A22B1"/>
                  </a:buClr>
                  <a:buSzPts val="5100"/>
                  <a:buFont typeface="Arial"/>
                  <a:buNone/>
                </a:pPr>
                <a:r>
                  <a:rPr lang="en-US" sz="5100">
                    <a:solidFill>
                      <a:srgbClr val="6A22B1"/>
                    </a:solidFill>
                    <a:latin typeface="Arial"/>
                    <a:ea typeface="Arial"/>
                    <a:cs typeface="Arial"/>
                    <a:sym typeface="Arial"/>
                  </a:rPr>
                  <a:t>03</a:t>
                </a:r>
                <a:endParaRPr/>
              </a:p>
            </p:txBody>
          </p:sp>
        </p:grpSp>
        <p:sp>
          <p:nvSpPr>
            <p:cNvPr id="560" name="Google Shape;560;p27"/>
            <p:cNvSpPr txBox="1"/>
            <p:nvPr/>
          </p:nvSpPr>
          <p:spPr>
            <a:xfrm>
              <a:off x="1253001" y="2000614"/>
              <a:ext cx="5300548" cy="45005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200">
                  <a:solidFill>
                    <a:srgbClr val="0F9ED5"/>
                  </a:solidFill>
                  <a:latin typeface="Fira Sans Extra Condensed"/>
                  <a:ea typeface="Fira Sans Extra Condensed"/>
                  <a:cs typeface="Fira Sans Extra Condensed"/>
                  <a:sym typeface="Fira Sans Extra Condensed"/>
                </a:rPr>
                <a:t>Đoạn mạch điện xoay chiều RLC mắc nối tiếp</a:t>
              </a:r>
              <a:endParaRPr/>
            </a:p>
          </p:txBody>
        </p:sp>
        <p:sp>
          <p:nvSpPr>
            <p:cNvPr id="561" name="Google Shape;561;p27"/>
            <p:cNvSpPr txBox="1"/>
            <p:nvPr/>
          </p:nvSpPr>
          <p:spPr>
            <a:xfrm>
              <a:off x="6095999" y="3304806"/>
              <a:ext cx="3377582" cy="45005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200">
                  <a:solidFill>
                    <a:srgbClr val="3C1EBA"/>
                  </a:solidFill>
                  <a:latin typeface="Fira Sans Extra Condensed"/>
                  <a:ea typeface="Fira Sans Extra Condensed"/>
                  <a:cs typeface="Fira Sans Extra Condensed"/>
                  <a:sym typeface="Fira Sans Extra Condensed"/>
                </a:rPr>
                <a:t>Đường đặc trưng vôn - ampe</a:t>
              </a:r>
              <a:endParaRPr/>
            </a:p>
          </p:txBody>
        </p:sp>
        <p:sp>
          <p:nvSpPr>
            <p:cNvPr id="562" name="Google Shape;562;p27"/>
            <p:cNvSpPr txBox="1"/>
            <p:nvPr/>
          </p:nvSpPr>
          <p:spPr>
            <a:xfrm>
              <a:off x="3185878" y="4612846"/>
              <a:ext cx="2566911" cy="45005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200">
                  <a:solidFill>
                    <a:srgbClr val="A02B93"/>
                  </a:solidFill>
                  <a:latin typeface="Fira Sans Extra Condensed"/>
                  <a:ea typeface="Fira Sans Extra Condensed"/>
                  <a:cs typeface="Fira Sans Extra Condensed"/>
                  <a:sym typeface="Fira Sans Extra Condensed"/>
                </a:rPr>
                <a:t>Luyện tập, vận dụng</a:t>
              </a:r>
              <a:endParaRPr/>
            </a:p>
          </p:txBody>
        </p:sp>
      </p:grpSp>
      <p:sp>
        <p:nvSpPr>
          <p:cNvPr id="563" name="Google Shape;563;p27" descr="n26 fb Tran Phu"/>
          <p:cNvSpPr/>
          <p:nvPr/>
        </p:nvSpPr>
        <p:spPr>
          <a:xfrm>
            <a:off x="4397298" y="194424"/>
            <a:ext cx="3397404" cy="817754"/>
          </a:xfrm>
          <a:prstGeom prst="roundRect">
            <a:avLst>
              <a:gd name="adj" fmla="val 50000"/>
            </a:avLst>
          </a:prstGeom>
          <a:solidFill>
            <a:srgbClr val="D058AE"/>
          </a:solidFill>
          <a:ln w="38100" cap="flat" cmpd="sng">
            <a:solidFill>
              <a:srgbClr val="1F5C9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lt1"/>
                </a:solidFill>
                <a:latin typeface="Oswald SemiBold"/>
                <a:ea typeface="Oswald SemiBold"/>
                <a:cs typeface="Oswald SemiBold"/>
                <a:sym typeface="Oswald SemiBold"/>
              </a:rPr>
              <a:t>NỘI DUNG BÀI HỌC</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9"/>
                                        </p:tgtEl>
                                        <p:attrNameLst>
                                          <p:attrName>style.visibility</p:attrName>
                                        </p:attrNameLst>
                                      </p:cBhvr>
                                      <p:to>
                                        <p:strVal val="visible"/>
                                      </p:to>
                                    </p:set>
                                    <p:animEffect transition="in" filter="fade">
                                      <p:cBhvr>
                                        <p:cTn id="7" dur="3000"/>
                                        <p:tgtEl>
                                          <p:spTgt spid="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pic>
        <p:nvPicPr>
          <p:cNvPr id="568" name="Google Shape;568;p28" descr="n26 fb Tran Phu"/>
          <p:cNvPicPr preferRelativeResize="0"/>
          <p:nvPr/>
        </p:nvPicPr>
        <p:blipFill rotWithShape="1">
          <a:blip r:embed="rId3">
            <a:alphaModFix/>
          </a:blip>
          <a:srcRect/>
          <a:stretch/>
        </p:blipFill>
        <p:spPr>
          <a:xfrm>
            <a:off x="4952342" y="3129456"/>
            <a:ext cx="2287315" cy="2287315"/>
          </a:xfrm>
          <a:prstGeom prst="rect">
            <a:avLst/>
          </a:prstGeom>
          <a:noFill/>
          <a:ln>
            <a:noFill/>
          </a:ln>
        </p:spPr>
      </p:pic>
      <p:sp>
        <p:nvSpPr>
          <p:cNvPr id="569" name="Google Shape;569;p28" descr="n26 fb Tran Phu"/>
          <p:cNvSpPr/>
          <p:nvPr/>
        </p:nvSpPr>
        <p:spPr>
          <a:xfrm>
            <a:off x="4249888" y="2046157"/>
            <a:ext cx="3692224" cy="4247540"/>
          </a:xfrm>
          <a:prstGeom prst="rect">
            <a:avLst/>
          </a:prstGeom>
        </p:spPr>
        <p:txBody>
          <a:bodyPr>
            <a:prstTxWarp prst="textPlain">
              <a:avLst/>
            </a:prstTxWarp>
          </a:bodyPr>
          <a:lstStyle/>
          <a:p>
            <a:pPr lvl="0" algn="ctr"/>
            <a:r>
              <a:rPr b="0" i="0">
                <a:ln>
                  <a:noFill/>
                </a:ln>
                <a:solidFill>
                  <a:srgbClr val="78206E"/>
                </a:solidFill>
                <a:latin typeface="Oswald;600"/>
              </a:rPr>
              <a:t>HOẠT ĐỘNG NHÓM</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29" descr="n26 fb Tran Phu"/>
          <p:cNvSpPr/>
          <p:nvPr/>
        </p:nvSpPr>
        <p:spPr>
          <a:xfrm>
            <a:off x="609600" y="1432433"/>
            <a:ext cx="10972800" cy="4259683"/>
          </a:xfrm>
          <a:prstGeom prst="roundRect">
            <a:avLst>
              <a:gd name="adj" fmla="val 8564"/>
            </a:avLst>
          </a:prstGeom>
          <a:solidFill>
            <a:srgbClr val="DDEAF6"/>
          </a:solidFill>
          <a:ln w="12700" cap="flat" cmpd="dbl">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7030A0"/>
              </a:solidFill>
              <a:latin typeface="Fira Sans Extra Condensed"/>
              <a:ea typeface="Fira Sans Extra Condensed"/>
              <a:cs typeface="Fira Sans Extra Condensed"/>
              <a:sym typeface="Fira Sans Extra Condensed"/>
            </a:endParaRPr>
          </a:p>
        </p:txBody>
      </p:sp>
      <p:sp>
        <p:nvSpPr>
          <p:cNvPr id="575" name="Google Shape;575;p29" descr="n26 fb Tran Phu"/>
          <p:cNvSpPr txBox="1"/>
          <p:nvPr/>
        </p:nvSpPr>
        <p:spPr>
          <a:xfrm>
            <a:off x="1040711" y="1779014"/>
            <a:ext cx="10190641" cy="70788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1">
                <a:solidFill>
                  <a:srgbClr val="78206E"/>
                </a:solidFill>
                <a:latin typeface="Fira Sans Extra Condensed"/>
                <a:ea typeface="Fira Sans Extra Condensed"/>
                <a:cs typeface="Fira Sans Extra Condensed"/>
                <a:sym typeface="Fira Sans Extra Condensed"/>
              </a:rPr>
              <a:t>Câu 1:</a:t>
            </a:r>
            <a:r>
              <a:rPr lang="en-US" sz="2000">
                <a:solidFill>
                  <a:srgbClr val="000000"/>
                </a:solidFill>
                <a:latin typeface="Fira Sans Extra Condensed"/>
                <a:ea typeface="Fira Sans Extra Condensed"/>
                <a:cs typeface="Fira Sans Extra Condensed"/>
                <a:sym typeface="Fira Sans Extra Condensed"/>
              </a:rPr>
              <a:t> Cấu tạo của đoạn mạch RLC nối tiếp gồm những phần tử nào? Nêu tên đơn vị đo trong hệ SI của các đại lượng đặc trưng cho các phần tử trong mạch RLC nối tiếp?</a:t>
            </a:r>
            <a:endParaRPr sz="2000">
              <a:solidFill>
                <a:srgbClr val="000000"/>
              </a:solidFill>
              <a:latin typeface="Fira Sans Extra Condensed"/>
              <a:ea typeface="Fira Sans Extra Condensed"/>
              <a:cs typeface="Fira Sans Extra Condensed"/>
              <a:sym typeface="Fira Sans Extra Condensed"/>
            </a:endParaRPr>
          </a:p>
        </p:txBody>
      </p:sp>
      <p:grpSp>
        <p:nvGrpSpPr>
          <p:cNvPr id="576" name="Google Shape;576;p29" descr="n26 fb Tran Phu"/>
          <p:cNvGrpSpPr/>
          <p:nvPr/>
        </p:nvGrpSpPr>
        <p:grpSpPr>
          <a:xfrm>
            <a:off x="637230" y="1156019"/>
            <a:ext cx="629089" cy="639020"/>
            <a:chOff x="493574" y="321685"/>
            <a:chExt cx="755550" cy="790692"/>
          </a:xfrm>
        </p:grpSpPr>
        <p:sp>
          <p:nvSpPr>
            <p:cNvPr id="577" name="Google Shape;577;p29"/>
            <p:cNvSpPr/>
            <p:nvPr/>
          </p:nvSpPr>
          <p:spPr>
            <a:xfrm>
              <a:off x="504123" y="333892"/>
              <a:ext cx="644399" cy="659631"/>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Fira Sans Extra Condensed"/>
                <a:ea typeface="Fira Sans Extra Condensed"/>
                <a:cs typeface="Fira Sans Extra Condensed"/>
                <a:sym typeface="Fira Sans Extra Condensed"/>
              </a:endParaRPr>
            </a:p>
          </p:txBody>
        </p:sp>
        <p:pic>
          <p:nvPicPr>
            <p:cNvPr id="578" name="Google Shape;578;p29" descr="Icon&#10;&#10;Description automatically generated"/>
            <p:cNvPicPr preferRelativeResize="0"/>
            <p:nvPr/>
          </p:nvPicPr>
          <p:blipFill rotWithShape="1">
            <a:blip r:embed="rId3">
              <a:alphaModFix/>
            </a:blip>
            <a:srcRect/>
            <a:stretch/>
          </p:blipFill>
          <p:spPr>
            <a:xfrm>
              <a:off x="493574" y="321685"/>
              <a:ext cx="755550" cy="790692"/>
            </a:xfrm>
            <a:prstGeom prst="rect">
              <a:avLst/>
            </a:prstGeom>
            <a:noFill/>
            <a:ln>
              <a:noFill/>
            </a:ln>
          </p:spPr>
        </p:pic>
      </p:grpSp>
      <p:sp>
        <p:nvSpPr>
          <p:cNvPr id="579" name="Google Shape;579;p29" descr="n26 fb Tran Phu"/>
          <p:cNvSpPr txBox="1"/>
          <p:nvPr/>
        </p:nvSpPr>
        <p:spPr>
          <a:xfrm>
            <a:off x="1040711" y="2464518"/>
            <a:ext cx="10190642" cy="1323439"/>
          </a:xfrm>
          <a:prstGeom prst="rect">
            <a:avLst/>
          </a:prstGeom>
          <a:blipFill rotWithShape="1">
            <a:blip r:embed="rId4">
              <a:alphaModFix/>
            </a:blip>
            <a:stretch>
              <a:fillRect l="-657" t="-2303" r="-656" b="-737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580" name="Google Shape;580;p29" descr="n26 fb Tran Phu"/>
          <p:cNvSpPr txBox="1"/>
          <p:nvPr/>
        </p:nvSpPr>
        <p:spPr>
          <a:xfrm>
            <a:off x="1040711" y="3750118"/>
            <a:ext cx="10110578" cy="101566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1">
                <a:solidFill>
                  <a:srgbClr val="008DF6"/>
                </a:solidFill>
                <a:latin typeface="Fira Sans Condensed"/>
                <a:ea typeface="Fira Sans Condensed"/>
                <a:cs typeface="Fira Sans Condensed"/>
                <a:sym typeface="Fira Sans Condensed"/>
              </a:rPr>
              <a:t>Câu 3:</a:t>
            </a:r>
            <a:r>
              <a:rPr lang="en-US" sz="2000" b="1">
                <a:solidFill>
                  <a:schemeClr val="dk1"/>
                </a:solidFill>
                <a:latin typeface="Fira Sans Condensed"/>
                <a:ea typeface="Fira Sans Condensed"/>
                <a:cs typeface="Fira Sans Condensed"/>
                <a:sym typeface="Fira Sans Condensed"/>
              </a:rPr>
              <a:t> </a:t>
            </a:r>
            <a:r>
              <a:rPr lang="en-US" sz="2000">
                <a:solidFill>
                  <a:schemeClr val="dk1"/>
                </a:solidFill>
                <a:latin typeface="Fira Sans Condensed"/>
                <a:ea typeface="Fira Sans Condensed"/>
                <a:cs typeface="Fira Sans Condensed"/>
                <a:sym typeface="Fira Sans Condensed"/>
              </a:rPr>
              <a:t>Điện áp tức thời giữa hai đầu đoạn mạch có mối liên hệ như thế nào với điện áp tức thời hai đầu mỗi phần tử, từ đó suy ra biểu thức điện áp tức thời hai đầu mạch. Tổng trở của mạch được xác định bằng biểu thức nào?</a:t>
            </a:r>
            <a:endParaRPr/>
          </a:p>
        </p:txBody>
      </p:sp>
      <p:sp>
        <p:nvSpPr>
          <p:cNvPr id="581" name="Google Shape;581;p29" descr="n26 fb Tran Phu"/>
          <p:cNvSpPr txBox="1"/>
          <p:nvPr/>
        </p:nvSpPr>
        <p:spPr>
          <a:xfrm>
            <a:off x="1040711" y="4709164"/>
            <a:ext cx="1019064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E97132"/>
                </a:solidFill>
                <a:latin typeface="Fira Sans Condensed"/>
                <a:ea typeface="Fira Sans Condensed"/>
                <a:cs typeface="Fira Sans Condensed"/>
                <a:sym typeface="Fira Sans Condensed"/>
              </a:rPr>
              <a:t>Câu 4:</a:t>
            </a:r>
            <a:r>
              <a:rPr lang="en-US" sz="2000" b="1">
                <a:solidFill>
                  <a:schemeClr val="dk1"/>
                </a:solidFill>
                <a:latin typeface="Fira Sans Condensed"/>
                <a:ea typeface="Fira Sans Condensed"/>
                <a:cs typeface="Fira Sans Condensed"/>
                <a:sym typeface="Fira Sans Condensed"/>
              </a:rPr>
              <a:t> </a:t>
            </a:r>
            <a:r>
              <a:rPr lang="en-US" sz="2000">
                <a:solidFill>
                  <a:schemeClr val="dk1"/>
                </a:solidFill>
                <a:latin typeface="Fira Sans Condensed"/>
                <a:ea typeface="Fira Sans Condensed"/>
                <a:cs typeface="Fira Sans Condensed"/>
                <a:sym typeface="Fira Sans Condensed"/>
              </a:rPr>
              <a:t>Trong đoạn mạch có RLC thì điện áp hệu dụng và cường độ hiệu dụng có tuân theo định luật Ohm không?</a:t>
            </a:r>
            <a:endParaRPr sz="2000">
              <a:solidFill>
                <a:schemeClr val="dk1"/>
              </a:solidFill>
              <a:latin typeface="Fira Sans Condensed"/>
              <a:ea typeface="Fira Sans Condensed"/>
              <a:cs typeface="Fira Sans Condensed"/>
              <a:sym typeface="Fira Sans Condensed"/>
            </a:endParaRPr>
          </a:p>
        </p:txBody>
      </p:sp>
      <p:grpSp>
        <p:nvGrpSpPr>
          <p:cNvPr id="582" name="Google Shape;582;p29" descr="n26 fb Tran Phu"/>
          <p:cNvGrpSpPr/>
          <p:nvPr/>
        </p:nvGrpSpPr>
        <p:grpSpPr>
          <a:xfrm>
            <a:off x="4389050" y="25259"/>
            <a:ext cx="3413900" cy="664922"/>
            <a:chOff x="2193" y="0"/>
            <a:chExt cx="2245706" cy="1239104"/>
          </a:xfrm>
        </p:grpSpPr>
        <p:sp>
          <p:nvSpPr>
            <p:cNvPr id="583" name="Google Shape;583;p29"/>
            <p:cNvSpPr/>
            <p:nvPr/>
          </p:nvSpPr>
          <p:spPr>
            <a:xfrm>
              <a:off x="2193" y="0"/>
              <a:ext cx="2245706" cy="1239104"/>
            </a:xfrm>
            <a:prstGeom prst="roundRect">
              <a:avLst>
                <a:gd name="adj" fmla="val 16667"/>
              </a:avLst>
            </a:prstGeom>
            <a:solidFill>
              <a:srgbClr val="0020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Fira Sans Extra Condensed"/>
                <a:ea typeface="Fira Sans Extra Condensed"/>
                <a:cs typeface="Fira Sans Extra Condensed"/>
                <a:sym typeface="Fira Sans Extra Condensed"/>
              </a:endParaRPr>
            </a:p>
          </p:txBody>
        </p:sp>
        <p:sp>
          <p:nvSpPr>
            <p:cNvPr id="584" name="Google Shape;584;p29"/>
            <p:cNvSpPr/>
            <p:nvPr/>
          </p:nvSpPr>
          <p:spPr>
            <a:xfrm>
              <a:off x="77334" y="60488"/>
              <a:ext cx="2124730" cy="1118127"/>
            </a:xfrm>
            <a:prstGeom prst="rect">
              <a:avLst/>
            </a:prstGeom>
            <a:solidFill>
              <a:srgbClr val="002060"/>
            </a:solid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Clr>
                  <a:srgbClr val="FFFFFF"/>
                </a:buClr>
                <a:buSzPts val="2600"/>
                <a:buFont typeface="Oswald SemiBold"/>
                <a:buNone/>
              </a:pPr>
              <a:r>
                <a:rPr lang="en-US" sz="2600" b="1" i="0" u="none" strike="noStrike" cap="none">
                  <a:solidFill>
                    <a:srgbClr val="FFFFFF"/>
                  </a:solidFill>
                  <a:latin typeface="Oswald SemiBold"/>
                  <a:ea typeface="Oswald SemiBold"/>
                  <a:cs typeface="Oswald SemiBold"/>
                  <a:sym typeface="Oswald SemiBold"/>
                </a:rPr>
                <a:t>PHIẾU HỌC TẬP SỐ 1</a:t>
              </a:r>
              <a:endParaRPr/>
            </a:p>
          </p:txBody>
        </p:sp>
      </p:gr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5"/>
                                        </p:tgtEl>
                                        <p:attrNameLst>
                                          <p:attrName>style.visibility</p:attrName>
                                        </p:attrNameLst>
                                      </p:cBhvr>
                                      <p:to>
                                        <p:strVal val="visible"/>
                                      </p:to>
                                    </p:set>
                                    <p:animEffect transition="in" filter="fade">
                                      <p:cBhvr>
                                        <p:cTn id="7" dur="500"/>
                                        <p:tgtEl>
                                          <p:spTgt spid="57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79"/>
                                        </p:tgtEl>
                                        <p:attrNameLst>
                                          <p:attrName>style.visibility</p:attrName>
                                        </p:attrNameLst>
                                      </p:cBhvr>
                                      <p:to>
                                        <p:strVal val="visible"/>
                                      </p:to>
                                    </p:set>
                                    <p:animEffect transition="in" filter="fade">
                                      <p:cBhvr>
                                        <p:cTn id="11" dur="500"/>
                                        <p:tgtEl>
                                          <p:spTgt spid="57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80"/>
                                        </p:tgtEl>
                                        <p:attrNameLst>
                                          <p:attrName>style.visibility</p:attrName>
                                        </p:attrNameLst>
                                      </p:cBhvr>
                                      <p:to>
                                        <p:strVal val="visible"/>
                                      </p:to>
                                    </p:set>
                                    <p:animEffect transition="in" filter="fade">
                                      <p:cBhvr>
                                        <p:cTn id="15" dur="500"/>
                                        <p:tgtEl>
                                          <p:spTgt spid="58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81"/>
                                        </p:tgtEl>
                                        <p:attrNameLst>
                                          <p:attrName>style.visibility</p:attrName>
                                        </p:attrNameLst>
                                      </p:cBhvr>
                                      <p:to>
                                        <p:strVal val="visible"/>
                                      </p:to>
                                    </p:set>
                                    <p:animEffect transition="in" filter="fade">
                                      <p:cBhvr>
                                        <p:cTn id="19" dur="500"/>
                                        <p:tgtEl>
                                          <p:spTgt spid="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grpSp>
        <p:nvGrpSpPr>
          <p:cNvPr id="589" name="Google Shape;589;p30" descr="n26 fb Tran Phu"/>
          <p:cNvGrpSpPr/>
          <p:nvPr/>
        </p:nvGrpSpPr>
        <p:grpSpPr>
          <a:xfrm>
            <a:off x="5246385" y="141195"/>
            <a:ext cx="1699230" cy="664922"/>
            <a:chOff x="2193" y="0"/>
            <a:chExt cx="2245706" cy="1239104"/>
          </a:xfrm>
        </p:grpSpPr>
        <p:sp>
          <p:nvSpPr>
            <p:cNvPr id="590" name="Google Shape;590;p30"/>
            <p:cNvSpPr/>
            <p:nvPr/>
          </p:nvSpPr>
          <p:spPr>
            <a:xfrm>
              <a:off x="2193" y="0"/>
              <a:ext cx="2245706" cy="1239104"/>
            </a:xfrm>
            <a:prstGeom prst="roundRect">
              <a:avLst>
                <a:gd name="adj" fmla="val 16667"/>
              </a:avLst>
            </a:pr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Fira Sans Extra Condensed"/>
                <a:ea typeface="Fira Sans Extra Condensed"/>
                <a:cs typeface="Fira Sans Extra Condensed"/>
                <a:sym typeface="Fira Sans Extra Condensed"/>
              </a:endParaRPr>
            </a:p>
          </p:txBody>
        </p:sp>
        <p:sp>
          <p:nvSpPr>
            <p:cNvPr id="591" name="Google Shape;591;p30"/>
            <p:cNvSpPr/>
            <p:nvPr/>
          </p:nvSpPr>
          <p:spPr>
            <a:xfrm>
              <a:off x="77334" y="60488"/>
              <a:ext cx="2124730" cy="1118127"/>
            </a:xfrm>
            <a:prstGeom prst="rect">
              <a:avLst/>
            </a:prstGeom>
            <a:solidFill>
              <a:schemeClr val="accent2"/>
            </a:solid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Clr>
                  <a:srgbClr val="FFFFFF"/>
                </a:buClr>
                <a:buSzPts val="2600"/>
                <a:buFont typeface="Oswald SemiBold"/>
                <a:buNone/>
              </a:pPr>
              <a:r>
                <a:rPr lang="en-US" sz="2600" b="1">
                  <a:solidFill>
                    <a:srgbClr val="FFFFFF"/>
                  </a:solidFill>
                  <a:latin typeface="Oswald SemiBold"/>
                  <a:ea typeface="Oswald SemiBold"/>
                  <a:cs typeface="Oswald SemiBold"/>
                  <a:sym typeface="Oswald SemiBold"/>
                </a:rPr>
                <a:t>KẾT QUẢ </a:t>
              </a:r>
              <a:endParaRPr sz="2600" b="1" i="0" u="none" strike="noStrike" cap="none">
                <a:solidFill>
                  <a:srgbClr val="FFFFFF"/>
                </a:solidFill>
                <a:latin typeface="Oswald SemiBold"/>
                <a:ea typeface="Oswald SemiBold"/>
                <a:cs typeface="Oswald SemiBold"/>
                <a:sym typeface="Oswald SemiBold"/>
              </a:endParaRPr>
            </a:p>
          </p:txBody>
        </p:sp>
      </p:grpSp>
      <p:sp>
        <p:nvSpPr>
          <p:cNvPr id="592" name="Google Shape;592;p30" descr="n26 fb Tran Phu"/>
          <p:cNvSpPr/>
          <p:nvPr/>
        </p:nvSpPr>
        <p:spPr>
          <a:xfrm>
            <a:off x="620687" y="938611"/>
            <a:ext cx="10972800" cy="5102877"/>
          </a:xfrm>
          <a:prstGeom prst="roundRect">
            <a:avLst>
              <a:gd name="adj" fmla="val 8564"/>
            </a:avLst>
          </a:prstGeom>
          <a:solidFill>
            <a:srgbClr val="DDEAF6"/>
          </a:solidFill>
          <a:ln w="12700" cap="flat" cmpd="dbl">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7030A0"/>
              </a:solidFill>
              <a:latin typeface="Fira Sans Extra Condensed"/>
              <a:ea typeface="Fira Sans Extra Condensed"/>
              <a:cs typeface="Fira Sans Extra Condensed"/>
              <a:sym typeface="Fira Sans Extra Condensed"/>
            </a:endParaRPr>
          </a:p>
        </p:txBody>
      </p:sp>
      <p:sp>
        <p:nvSpPr>
          <p:cNvPr id="593" name="Google Shape;593;p30" descr="n26 fb Tran Phu"/>
          <p:cNvSpPr txBox="1"/>
          <p:nvPr/>
        </p:nvSpPr>
        <p:spPr>
          <a:xfrm>
            <a:off x="1074421" y="1087297"/>
            <a:ext cx="10065332" cy="110799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200" b="1">
                <a:solidFill>
                  <a:srgbClr val="A02B93"/>
                </a:solidFill>
                <a:latin typeface="Fira Sans Extra Condensed"/>
                <a:ea typeface="Fira Sans Extra Condensed"/>
                <a:cs typeface="Fira Sans Extra Condensed"/>
                <a:sym typeface="Fira Sans Extra Condensed"/>
              </a:rPr>
              <a:t>Câu 1:</a:t>
            </a:r>
            <a:r>
              <a:rPr lang="en-US" sz="2200" b="1">
                <a:solidFill>
                  <a:srgbClr val="A02B93"/>
                </a:solidFill>
                <a:highlight>
                  <a:srgbClr val="64BEE6"/>
                </a:highlight>
                <a:latin typeface="Fira Sans Extra Condensed"/>
                <a:ea typeface="Fira Sans Extra Condensed"/>
                <a:cs typeface="Fira Sans Extra Condensed"/>
                <a:sym typeface="Fira Sans Extra Condensed"/>
              </a:rPr>
              <a:t> </a:t>
            </a:r>
            <a:endParaRPr/>
          </a:p>
          <a:p>
            <a:pPr marL="0" marR="0" lvl="0" indent="628650" algn="just" rtl="0">
              <a:spcBef>
                <a:spcPts val="0"/>
              </a:spcBef>
              <a:spcAft>
                <a:spcPts val="0"/>
              </a:spcAft>
              <a:buNone/>
            </a:pPr>
            <a:r>
              <a:rPr lang="en-US" sz="2200">
                <a:solidFill>
                  <a:srgbClr val="0070C0"/>
                </a:solidFill>
                <a:latin typeface="Fira Sans Extra Condensed"/>
                <a:ea typeface="Fira Sans Extra Condensed"/>
                <a:cs typeface="Fira Sans Extra Condensed"/>
                <a:sym typeface="Fira Sans Extra Condensed"/>
              </a:rPr>
              <a:t>Đoạn mạch RLC nối tiếp gồm điện trở thuần R, cuộn dây thuần cảm L và tụ điện có điện dung C mắc nối tiếp.</a:t>
            </a:r>
            <a:endParaRPr sz="2200">
              <a:solidFill>
                <a:srgbClr val="0070C0"/>
              </a:solidFill>
              <a:latin typeface="Fira Sans Extra Condensed"/>
              <a:ea typeface="Fira Sans Extra Condensed"/>
              <a:cs typeface="Fira Sans Extra Condensed"/>
              <a:sym typeface="Fira Sans Extra Condensed"/>
            </a:endParaRPr>
          </a:p>
        </p:txBody>
      </p:sp>
      <p:sp>
        <p:nvSpPr>
          <p:cNvPr id="594" name="Google Shape;594;p30" descr="n26 fb Tran Phu"/>
          <p:cNvSpPr txBox="1"/>
          <p:nvPr/>
        </p:nvSpPr>
        <p:spPr>
          <a:xfrm>
            <a:off x="1074421" y="2195293"/>
            <a:ext cx="10147096" cy="3796873"/>
          </a:xfrm>
          <a:prstGeom prst="rect">
            <a:avLst/>
          </a:prstGeom>
          <a:blipFill rotWithShape="1">
            <a:blip r:embed="rId3">
              <a:alphaModFix/>
            </a:blip>
            <a:stretch>
              <a:fillRect l="-780" r="-719" b="-240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3"/>
                                        </p:tgtEl>
                                        <p:attrNameLst>
                                          <p:attrName>style.visibility</p:attrName>
                                        </p:attrNameLst>
                                      </p:cBhvr>
                                      <p:to>
                                        <p:strVal val="visible"/>
                                      </p:to>
                                    </p:set>
                                    <p:animEffect transition="in" filter="fade">
                                      <p:cBhvr>
                                        <p:cTn id="7" dur="500"/>
                                        <p:tgtEl>
                                          <p:spTgt spid="59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94"/>
                                        </p:tgtEl>
                                        <p:attrNameLst>
                                          <p:attrName>style.visibility</p:attrName>
                                        </p:attrNameLst>
                                      </p:cBhvr>
                                      <p:to>
                                        <p:strVal val="visible"/>
                                      </p:to>
                                    </p:set>
                                    <p:animEffect transition="in" filter="fade">
                                      <p:cBhvr>
                                        <p:cTn id="11" dur="500"/>
                                        <p:tgtEl>
                                          <p:spTgt spid="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grpSp>
        <p:nvGrpSpPr>
          <p:cNvPr id="599" name="Google Shape;599;p31" descr="n26 fb Tran Phu"/>
          <p:cNvGrpSpPr/>
          <p:nvPr/>
        </p:nvGrpSpPr>
        <p:grpSpPr>
          <a:xfrm>
            <a:off x="5246385" y="141195"/>
            <a:ext cx="1699230" cy="664922"/>
            <a:chOff x="2193" y="0"/>
            <a:chExt cx="2245706" cy="1239104"/>
          </a:xfrm>
        </p:grpSpPr>
        <p:sp>
          <p:nvSpPr>
            <p:cNvPr id="600" name="Google Shape;600;p31"/>
            <p:cNvSpPr/>
            <p:nvPr/>
          </p:nvSpPr>
          <p:spPr>
            <a:xfrm>
              <a:off x="2193" y="0"/>
              <a:ext cx="2245706" cy="1239104"/>
            </a:xfrm>
            <a:prstGeom prst="roundRect">
              <a:avLst>
                <a:gd name="adj" fmla="val 16667"/>
              </a:avLst>
            </a:pr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Fira Sans Extra Condensed"/>
                <a:ea typeface="Fira Sans Extra Condensed"/>
                <a:cs typeface="Fira Sans Extra Condensed"/>
                <a:sym typeface="Fira Sans Extra Condensed"/>
              </a:endParaRPr>
            </a:p>
          </p:txBody>
        </p:sp>
        <p:sp>
          <p:nvSpPr>
            <p:cNvPr id="601" name="Google Shape;601;p31"/>
            <p:cNvSpPr/>
            <p:nvPr/>
          </p:nvSpPr>
          <p:spPr>
            <a:xfrm>
              <a:off x="77334" y="60488"/>
              <a:ext cx="2124730" cy="1118127"/>
            </a:xfrm>
            <a:prstGeom prst="rect">
              <a:avLst/>
            </a:prstGeom>
            <a:solidFill>
              <a:schemeClr val="accent2"/>
            </a:solid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Clr>
                  <a:srgbClr val="FFFFFF"/>
                </a:buClr>
                <a:buSzPts val="2600"/>
                <a:buFont typeface="Oswald SemiBold"/>
                <a:buNone/>
              </a:pPr>
              <a:r>
                <a:rPr lang="en-US" sz="2600" b="1">
                  <a:solidFill>
                    <a:srgbClr val="FFFFFF"/>
                  </a:solidFill>
                  <a:latin typeface="Oswald SemiBold"/>
                  <a:ea typeface="Oswald SemiBold"/>
                  <a:cs typeface="Oswald SemiBold"/>
                  <a:sym typeface="Oswald SemiBold"/>
                </a:rPr>
                <a:t>KẾT QUẢ </a:t>
              </a:r>
              <a:endParaRPr sz="2600" b="1" i="0" u="none" strike="noStrike" cap="none">
                <a:solidFill>
                  <a:srgbClr val="FFFFFF"/>
                </a:solidFill>
                <a:latin typeface="Oswald SemiBold"/>
                <a:ea typeface="Oswald SemiBold"/>
                <a:cs typeface="Oswald SemiBold"/>
                <a:sym typeface="Oswald SemiBold"/>
              </a:endParaRPr>
            </a:p>
          </p:txBody>
        </p:sp>
      </p:grpSp>
      <p:sp>
        <p:nvSpPr>
          <p:cNvPr id="602" name="Google Shape;602;p31" descr="n26 fb Tran Phu"/>
          <p:cNvSpPr/>
          <p:nvPr/>
        </p:nvSpPr>
        <p:spPr>
          <a:xfrm>
            <a:off x="620687" y="938611"/>
            <a:ext cx="10972800" cy="5102877"/>
          </a:xfrm>
          <a:prstGeom prst="roundRect">
            <a:avLst>
              <a:gd name="adj" fmla="val 8564"/>
            </a:avLst>
          </a:prstGeom>
          <a:solidFill>
            <a:srgbClr val="DDEAF6"/>
          </a:solidFill>
          <a:ln w="12700" cap="flat" cmpd="dbl">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7030A0"/>
              </a:solidFill>
              <a:latin typeface="Fira Sans Extra Condensed"/>
              <a:ea typeface="Fira Sans Extra Condensed"/>
              <a:cs typeface="Fira Sans Extra Condensed"/>
              <a:sym typeface="Fira Sans Extra Condensed"/>
            </a:endParaRPr>
          </a:p>
        </p:txBody>
      </p:sp>
      <p:sp>
        <p:nvSpPr>
          <p:cNvPr id="603" name="Google Shape;603;p31" descr="n26 fb Tran Phu"/>
          <p:cNvSpPr txBox="1"/>
          <p:nvPr/>
        </p:nvSpPr>
        <p:spPr>
          <a:xfrm>
            <a:off x="1074421" y="1489633"/>
            <a:ext cx="10065332" cy="2177519"/>
          </a:xfrm>
          <a:prstGeom prst="rect">
            <a:avLst/>
          </a:prstGeom>
          <a:blipFill rotWithShape="1">
            <a:blip r:embed="rId3">
              <a:alphaModFix/>
            </a:blip>
            <a:stretch>
              <a:fillRect l="-908" t="-2234" r="-968" b="-139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604" name="Google Shape;604;p31" descr="n26 fb Tran Phu"/>
          <p:cNvSpPr txBox="1"/>
          <p:nvPr/>
        </p:nvSpPr>
        <p:spPr>
          <a:xfrm>
            <a:off x="1074421" y="4046864"/>
            <a:ext cx="10147096" cy="1212576"/>
          </a:xfrm>
          <a:prstGeom prst="rect">
            <a:avLst/>
          </a:prstGeom>
          <a:blipFill rotWithShape="1">
            <a:blip r:embed="rId4">
              <a:alphaModFix/>
            </a:blip>
            <a:stretch>
              <a:fillRect l="-900" b="-452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3"/>
                                        </p:tgtEl>
                                        <p:attrNameLst>
                                          <p:attrName>style.visibility</p:attrName>
                                        </p:attrNameLst>
                                      </p:cBhvr>
                                      <p:to>
                                        <p:strVal val="visible"/>
                                      </p:to>
                                    </p:set>
                                    <p:animEffect transition="in" filter="fade">
                                      <p:cBhvr>
                                        <p:cTn id="7" dur="500"/>
                                        <p:tgtEl>
                                          <p:spTgt spid="60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04"/>
                                        </p:tgtEl>
                                        <p:attrNameLst>
                                          <p:attrName>style.visibility</p:attrName>
                                        </p:attrNameLst>
                                      </p:cBhvr>
                                      <p:to>
                                        <p:strVal val="visible"/>
                                      </p:to>
                                    </p:set>
                                    <p:animEffect transition="in" filter="fade">
                                      <p:cBhvr>
                                        <p:cTn id="11" dur="500"/>
                                        <p:tgtEl>
                                          <p:spTgt spid="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32" descr="n26 fb Tran Phu"/>
          <p:cNvSpPr/>
          <p:nvPr/>
        </p:nvSpPr>
        <p:spPr>
          <a:xfrm>
            <a:off x="3255264" y="-1"/>
            <a:ext cx="8936737" cy="750439"/>
          </a:xfrm>
          <a:custGeom>
            <a:avLst/>
            <a:gdLst/>
            <a:ahLst/>
            <a:cxnLst/>
            <a:rect l="l" t="t" r="r" b="b"/>
            <a:pathLst>
              <a:path w="6583679" h="668458" extrusionOk="0">
                <a:moveTo>
                  <a:pt x="636" y="0"/>
                </a:moveTo>
                <a:lnTo>
                  <a:pt x="6583679" y="0"/>
                </a:lnTo>
                <a:lnTo>
                  <a:pt x="6583679" y="668458"/>
                </a:lnTo>
                <a:lnTo>
                  <a:pt x="662152" y="668458"/>
                </a:lnTo>
                <a:cubicBezTo>
                  <a:pt x="296456" y="668458"/>
                  <a:pt x="0" y="372002"/>
                  <a:pt x="0" y="6306"/>
                </a:cubicBezTo>
                <a:close/>
              </a:path>
            </a:pathLst>
          </a:custGeom>
          <a:solidFill>
            <a:srgbClr val="78206E"/>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chemeClr val="lt1"/>
                </a:solidFill>
                <a:latin typeface="Oswald"/>
                <a:ea typeface="Oswald"/>
                <a:cs typeface="Oswald"/>
                <a:sym typeface="Oswald"/>
              </a:rPr>
              <a:t>I. ĐOẠN MẠCH ĐIỆN XOAY CHIỀU RLC MẮC NỐI TIẾP</a:t>
            </a:r>
            <a:endParaRPr/>
          </a:p>
        </p:txBody>
      </p:sp>
      <p:sp>
        <p:nvSpPr>
          <p:cNvPr id="610" name="Google Shape;610;p32" descr="n26 fb Tran Phu"/>
          <p:cNvSpPr/>
          <p:nvPr/>
        </p:nvSpPr>
        <p:spPr>
          <a:xfrm>
            <a:off x="0" y="6331432"/>
            <a:ext cx="12192000" cy="52656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11" name="Google Shape;611;p32" descr="n26 fb Tran Phu"/>
          <p:cNvSpPr/>
          <p:nvPr/>
        </p:nvSpPr>
        <p:spPr>
          <a:xfrm>
            <a:off x="565456" y="1051741"/>
            <a:ext cx="11061087" cy="4983300"/>
          </a:xfrm>
          <a:custGeom>
            <a:avLst/>
            <a:gdLst/>
            <a:ahLst/>
            <a:cxnLst/>
            <a:rect l="l" t="t" r="r" b="b"/>
            <a:pathLst>
              <a:path w="11061087" h="4983300" fill="none" extrusionOk="0">
                <a:moveTo>
                  <a:pt x="0" y="830567"/>
                </a:moveTo>
                <a:cubicBezTo>
                  <a:pt x="10177" y="430900"/>
                  <a:pt x="380562" y="100537"/>
                  <a:pt x="830567" y="0"/>
                </a:cubicBezTo>
                <a:cubicBezTo>
                  <a:pt x="1030751" y="-11359"/>
                  <a:pt x="1375647" y="26119"/>
                  <a:pt x="1512064" y="0"/>
                </a:cubicBezTo>
                <a:cubicBezTo>
                  <a:pt x="1648481" y="-26119"/>
                  <a:pt x="1826652" y="27801"/>
                  <a:pt x="1911562" y="0"/>
                </a:cubicBezTo>
                <a:cubicBezTo>
                  <a:pt x="1996472" y="-27801"/>
                  <a:pt x="2196273" y="24117"/>
                  <a:pt x="2405059" y="0"/>
                </a:cubicBezTo>
                <a:cubicBezTo>
                  <a:pt x="2613845" y="-24117"/>
                  <a:pt x="2627202" y="13087"/>
                  <a:pt x="2804557" y="0"/>
                </a:cubicBezTo>
                <a:cubicBezTo>
                  <a:pt x="2981912" y="-13087"/>
                  <a:pt x="3183540" y="61210"/>
                  <a:pt x="3392054" y="0"/>
                </a:cubicBezTo>
                <a:cubicBezTo>
                  <a:pt x="3600568" y="-61210"/>
                  <a:pt x="3850141" y="35507"/>
                  <a:pt x="3979551" y="0"/>
                </a:cubicBezTo>
                <a:cubicBezTo>
                  <a:pt x="4108961" y="-35507"/>
                  <a:pt x="4281916" y="37253"/>
                  <a:pt x="4567048" y="0"/>
                </a:cubicBezTo>
                <a:cubicBezTo>
                  <a:pt x="4852180" y="-37253"/>
                  <a:pt x="5123871" y="23592"/>
                  <a:pt x="5342544" y="0"/>
                </a:cubicBezTo>
                <a:cubicBezTo>
                  <a:pt x="5561217" y="-23592"/>
                  <a:pt x="5709881" y="21222"/>
                  <a:pt x="6024041" y="0"/>
                </a:cubicBezTo>
                <a:cubicBezTo>
                  <a:pt x="6338201" y="-21222"/>
                  <a:pt x="6227924" y="28014"/>
                  <a:pt x="6329540" y="0"/>
                </a:cubicBezTo>
                <a:cubicBezTo>
                  <a:pt x="6431156" y="-28014"/>
                  <a:pt x="6854919" y="17245"/>
                  <a:pt x="7011036" y="0"/>
                </a:cubicBezTo>
                <a:cubicBezTo>
                  <a:pt x="7167153" y="-17245"/>
                  <a:pt x="7430447" y="78118"/>
                  <a:pt x="7692533" y="0"/>
                </a:cubicBezTo>
                <a:cubicBezTo>
                  <a:pt x="7954619" y="-78118"/>
                  <a:pt x="8124536" y="51058"/>
                  <a:pt x="8374029" y="0"/>
                </a:cubicBezTo>
                <a:cubicBezTo>
                  <a:pt x="8623522" y="-51058"/>
                  <a:pt x="8619094" y="5331"/>
                  <a:pt x="8773527" y="0"/>
                </a:cubicBezTo>
                <a:cubicBezTo>
                  <a:pt x="8927960" y="-5331"/>
                  <a:pt x="9113909" y="33841"/>
                  <a:pt x="9361024" y="0"/>
                </a:cubicBezTo>
                <a:cubicBezTo>
                  <a:pt x="9608139" y="-33841"/>
                  <a:pt x="9915507" y="88311"/>
                  <a:pt x="10230520" y="0"/>
                </a:cubicBezTo>
                <a:cubicBezTo>
                  <a:pt x="10785392" y="-36326"/>
                  <a:pt x="11010801" y="377924"/>
                  <a:pt x="11061087" y="830567"/>
                </a:cubicBezTo>
                <a:cubicBezTo>
                  <a:pt x="11122662" y="1037743"/>
                  <a:pt x="11043913" y="1262641"/>
                  <a:pt x="11061087" y="1450705"/>
                </a:cubicBezTo>
                <a:cubicBezTo>
                  <a:pt x="11078261" y="1638769"/>
                  <a:pt x="11047483" y="1864756"/>
                  <a:pt x="11061087" y="2004399"/>
                </a:cubicBezTo>
                <a:cubicBezTo>
                  <a:pt x="11074691" y="2144042"/>
                  <a:pt x="11020716" y="2278805"/>
                  <a:pt x="11061087" y="2458428"/>
                </a:cubicBezTo>
                <a:cubicBezTo>
                  <a:pt x="11101458" y="2638051"/>
                  <a:pt x="11038868" y="2760211"/>
                  <a:pt x="11061087" y="3012123"/>
                </a:cubicBezTo>
                <a:cubicBezTo>
                  <a:pt x="11083306" y="3264036"/>
                  <a:pt x="11008663" y="3326057"/>
                  <a:pt x="11061087" y="3599039"/>
                </a:cubicBezTo>
                <a:cubicBezTo>
                  <a:pt x="11113511" y="3872021"/>
                  <a:pt x="11027079" y="3957578"/>
                  <a:pt x="11061087" y="4152733"/>
                </a:cubicBezTo>
                <a:cubicBezTo>
                  <a:pt x="11114668" y="4686745"/>
                  <a:pt x="10695252" y="5004248"/>
                  <a:pt x="10230520" y="4983300"/>
                </a:cubicBezTo>
                <a:cubicBezTo>
                  <a:pt x="10034237" y="5059165"/>
                  <a:pt x="9776873" y="4918325"/>
                  <a:pt x="9549023" y="4983300"/>
                </a:cubicBezTo>
                <a:cubicBezTo>
                  <a:pt x="9321173" y="5048275"/>
                  <a:pt x="8936264" y="4936414"/>
                  <a:pt x="8773527" y="4983300"/>
                </a:cubicBezTo>
                <a:cubicBezTo>
                  <a:pt x="8610790" y="5030186"/>
                  <a:pt x="8589808" y="4981180"/>
                  <a:pt x="8468029" y="4983300"/>
                </a:cubicBezTo>
                <a:cubicBezTo>
                  <a:pt x="8346250" y="4985420"/>
                  <a:pt x="7878050" y="4934064"/>
                  <a:pt x="7692533" y="4983300"/>
                </a:cubicBezTo>
                <a:cubicBezTo>
                  <a:pt x="7507016" y="5032536"/>
                  <a:pt x="7188952" y="4981912"/>
                  <a:pt x="6917037" y="4983300"/>
                </a:cubicBezTo>
                <a:cubicBezTo>
                  <a:pt x="6645122" y="4984688"/>
                  <a:pt x="6525544" y="4955090"/>
                  <a:pt x="6235540" y="4983300"/>
                </a:cubicBezTo>
                <a:cubicBezTo>
                  <a:pt x="5945536" y="5011510"/>
                  <a:pt x="5720767" y="4965475"/>
                  <a:pt x="5554043" y="4983300"/>
                </a:cubicBezTo>
                <a:cubicBezTo>
                  <a:pt x="5387319" y="5001125"/>
                  <a:pt x="5294339" y="4962904"/>
                  <a:pt x="5154545" y="4983300"/>
                </a:cubicBezTo>
                <a:cubicBezTo>
                  <a:pt x="5014751" y="5003696"/>
                  <a:pt x="4824041" y="4944270"/>
                  <a:pt x="4661048" y="4983300"/>
                </a:cubicBezTo>
                <a:cubicBezTo>
                  <a:pt x="4498055" y="5022330"/>
                  <a:pt x="4501760" y="4949635"/>
                  <a:pt x="4355549" y="4983300"/>
                </a:cubicBezTo>
                <a:cubicBezTo>
                  <a:pt x="4209338" y="5016965"/>
                  <a:pt x="3740704" y="4951174"/>
                  <a:pt x="3580053" y="4983300"/>
                </a:cubicBezTo>
                <a:cubicBezTo>
                  <a:pt x="3419402" y="5015426"/>
                  <a:pt x="3056231" y="4977819"/>
                  <a:pt x="2898557" y="4983300"/>
                </a:cubicBezTo>
                <a:cubicBezTo>
                  <a:pt x="2740883" y="4988781"/>
                  <a:pt x="2685573" y="4947085"/>
                  <a:pt x="2593058" y="4983300"/>
                </a:cubicBezTo>
                <a:cubicBezTo>
                  <a:pt x="2500543" y="5019515"/>
                  <a:pt x="2179904" y="4953714"/>
                  <a:pt x="2005561" y="4983300"/>
                </a:cubicBezTo>
                <a:cubicBezTo>
                  <a:pt x="1831218" y="5012886"/>
                  <a:pt x="1702608" y="4964889"/>
                  <a:pt x="1606063" y="4983300"/>
                </a:cubicBezTo>
                <a:cubicBezTo>
                  <a:pt x="1509518" y="5001711"/>
                  <a:pt x="1046721" y="4961669"/>
                  <a:pt x="830567" y="4983300"/>
                </a:cubicBezTo>
                <a:cubicBezTo>
                  <a:pt x="418128" y="4921874"/>
                  <a:pt x="8635" y="4678075"/>
                  <a:pt x="0" y="4152733"/>
                </a:cubicBezTo>
                <a:cubicBezTo>
                  <a:pt x="-26057" y="3997558"/>
                  <a:pt x="25140" y="3885696"/>
                  <a:pt x="0" y="3698704"/>
                </a:cubicBezTo>
                <a:cubicBezTo>
                  <a:pt x="-25140" y="3511712"/>
                  <a:pt x="34745" y="3448972"/>
                  <a:pt x="0" y="3244674"/>
                </a:cubicBezTo>
                <a:cubicBezTo>
                  <a:pt x="-34745" y="3040376"/>
                  <a:pt x="9333" y="2960046"/>
                  <a:pt x="0" y="2757423"/>
                </a:cubicBezTo>
                <a:cubicBezTo>
                  <a:pt x="-9333" y="2554800"/>
                  <a:pt x="11528" y="2408018"/>
                  <a:pt x="0" y="2170507"/>
                </a:cubicBezTo>
                <a:cubicBezTo>
                  <a:pt x="-11528" y="1932996"/>
                  <a:pt x="28408" y="1773443"/>
                  <a:pt x="0" y="1583591"/>
                </a:cubicBezTo>
                <a:cubicBezTo>
                  <a:pt x="-28408" y="1393739"/>
                  <a:pt x="58450" y="1092105"/>
                  <a:pt x="0" y="830567"/>
                </a:cubicBezTo>
                <a:close/>
              </a:path>
              <a:path w="11061087" h="4983300" extrusionOk="0">
                <a:moveTo>
                  <a:pt x="0" y="830567"/>
                </a:moveTo>
                <a:cubicBezTo>
                  <a:pt x="-12832" y="349739"/>
                  <a:pt x="340264" y="26044"/>
                  <a:pt x="830567" y="0"/>
                </a:cubicBezTo>
                <a:cubicBezTo>
                  <a:pt x="1056028" y="-40232"/>
                  <a:pt x="1237025" y="28782"/>
                  <a:pt x="1512064" y="0"/>
                </a:cubicBezTo>
                <a:cubicBezTo>
                  <a:pt x="1787103" y="-28782"/>
                  <a:pt x="1827112" y="69978"/>
                  <a:pt x="2099561" y="0"/>
                </a:cubicBezTo>
                <a:cubicBezTo>
                  <a:pt x="2372010" y="-69978"/>
                  <a:pt x="2307665" y="20734"/>
                  <a:pt x="2405059" y="0"/>
                </a:cubicBezTo>
                <a:cubicBezTo>
                  <a:pt x="2502453" y="-20734"/>
                  <a:pt x="2797317" y="4034"/>
                  <a:pt x="2992556" y="0"/>
                </a:cubicBezTo>
                <a:cubicBezTo>
                  <a:pt x="3187795" y="-4034"/>
                  <a:pt x="3487706" y="2022"/>
                  <a:pt x="3674053" y="0"/>
                </a:cubicBezTo>
                <a:cubicBezTo>
                  <a:pt x="3860400" y="-2022"/>
                  <a:pt x="3876218" y="47936"/>
                  <a:pt x="4073551" y="0"/>
                </a:cubicBezTo>
                <a:cubicBezTo>
                  <a:pt x="4270884" y="-47936"/>
                  <a:pt x="4607307" y="66835"/>
                  <a:pt x="4849047" y="0"/>
                </a:cubicBezTo>
                <a:cubicBezTo>
                  <a:pt x="5090787" y="-66835"/>
                  <a:pt x="5398303" y="73061"/>
                  <a:pt x="5624543" y="0"/>
                </a:cubicBezTo>
                <a:cubicBezTo>
                  <a:pt x="5850783" y="-73061"/>
                  <a:pt x="5851105" y="9037"/>
                  <a:pt x="6024041" y="0"/>
                </a:cubicBezTo>
                <a:cubicBezTo>
                  <a:pt x="6196977" y="-9037"/>
                  <a:pt x="6336097" y="899"/>
                  <a:pt x="6517539" y="0"/>
                </a:cubicBezTo>
                <a:cubicBezTo>
                  <a:pt x="6698981" y="-899"/>
                  <a:pt x="6673054" y="13345"/>
                  <a:pt x="6823037" y="0"/>
                </a:cubicBezTo>
                <a:cubicBezTo>
                  <a:pt x="6973020" y="-13345"/>
                  <a:pt x="7169573" y="36370"/>
                  <a:pt x="7410534" y="0"/>
                </a:cubicBezTo>
                <a:cubicBezTo>
                  <a:pt x="7651495" y="-36370"/>
                  <a:pt x="7930423" y="24349"/>
                  <a:pt x="8092031" y="0"/>
                </a:cubicBezTo>
                <a:cubicBezTo>
                  <a:pt x="8253639" y="-24349"/>
                  <a:pt x="8502667" y="59873"/>
                  <a:pt x="8679528" y="0"/>
                </a:cubicBezTo>
                <a:cubicBezTo>
                  <a:pt x="8856389" y="-59873"/>
                  <a:pt x="8903942" y="27491"/>
                  <a:pt x="9079026" y="0"/>
                </a:cubicBezTo>
                <a:cubicBezTo>
                  <a:pt x="9254110" y="-27491"/>
                  <a:pt x="9979348" y="5821"/>
                  <a:pt x="10230520" y="0"/>
                </a:cubicBezTo>
                <a:cubicBezTo>
                  <a:pt x="10567752" y="-13614"/>
                  <a:pt x="11074401" y="378205"/>
                  <a:pt x="11061087" y="830567"/>
                </a:cubicBezTo>
                <a:cubicBezTo>
                  <a:pt x="11104200" y="1012078"/>
                  <a:pt x="11041393" y="1166547"/>
                  <a:pt x="11061087" y="1284596"/>
                </a:cubicBezTo>
                <a:cubicBezTo>
                  <a:pt x="11080781" y="1402645"/>
                  <a:pt x="11058027" y="1577623"/>
                  <a:pt x="11061087" y="1838291"/>
                </a:cubicBezTo>
                <a:cubicBezTo>
                  <a:pt x="11064147" y="2098959"/>
                  <a:pt x="11030198" y="2143122"/>
                  <a:pt x="11061087" y="2358763"/>
                </a:cubicBezTo>
                <a:cubicBezTo>
                  <a:pt x="11091976" y="2574404"/>
                  <a:pt x="11060137" y="2751063"/>
                  <a:pt x="11061087" y="2912458"/>
                </a:cubicBezTo>
                <a:cubicBezTo>
                  <a:pt x="11062037" y="3073853"/>
                  <a:pt x="11041564" y="3177772"/>
                  <a:pt x="11061087" y="3432930"/>
                </a:cubicBezTo>
                <a:cubicBezTo>
                  <a:pt x="11080610" y="3688088"/>
                  <a:pt x="10985406" y="3815047"/>
                  <a:pt x="11061087" y="4152733"/>
                </a:cubicBezTo>
                <a:cubicBezTo>
                  <a:pt x="11161710" y="4625775"/>
                  <a:pt x="10765062" y="4909169"/>
                  <a:pt x="10230520" y="4983300"/>
                </a:cubicBezTo>
                <a:cubicBezTo>
                  <a:pt x="10120801" y="5002845"/>
                  <a:pt x="9846484" y="4940471"/>
                  <a:pt x="9737022" y="4983300"/>
                </a:cubicBezTo>
                <a:cubicBezTo>
                  <a:pt x="9627560" y="5026129"/>
                  <a:pt x="9420688" y="4943526"/>
                  <a:pt x="9337524" y="4983300"/>
                </a:cubicBezTo>
                <a:cubicBezTo>
                  <a:pt x="9254360" y="5023074"/>
                  <a:pt x="9088801" y="4963292"/>
                  <a:pt x="8844027" y="4983300"/>
                </a:cubicBezTo>
                <a:cubicBezTo>
                  <a:pt x="8599253" y="5003308"/>
                  <a:pt x="8673343" y="4970706"/>
                  <a:pt x="8538528" y="4983300"/>
                </a:cubicBezTo>
                <a:cubicBezTo>
                  <a:pt x="8403713" y="4995894"/>
                  <a:pt x="8163429" y="4945392"/>
                  <a:pt x="7951031" y="4983300"/>
                </a:cubicBezTo>
                <a:cubicBezTo>
                  <a:pt x="7738633" y="5021208"/>
                  <a:pt x="7659173" y="4954700"/>
                  <a:pt x="7551533" y="4983300"/>
                </a:cubicBezTo>
                <a:cubicBezTo>
                  <a:pt x="7443893" y="5011900"/>
                  <a:pt x="7128628" y="4968221"/>
                  <a:pt x="6870037" y="4983300"/>
                </a:cubicBezTo>
                <a:cubicBezTo>
                  <a:pt x="6611446" y="4998379"/>
                  <a:pt x="6648378" y="4960260"/>
                  <a:pt x="6564538" y="4983300"/>
                </a:cubicBezTo>
                <a:cubicBezTo>
                  <a:pt x="6480698" y="5006340"/>
                  <a:pt x="6279056" y="4975986"/>
                  <a:pt x="6165040" y="4983300"/>
                </a:cubicBezTo>
                <a:cubicBezTo>
                  <a:pt x="6051024" y="4990614"/>
                  <a:pt x="5877154" y="4945780"/>
                  <a:pt x="5765542" y="4983300"/>
                </a:cubicBezTo>
                <a:cubicBezTo>
                  <a:pt x="5653930" y="5020820"/>
                  <a:pt x="5599234" y="4974131"/>
                  <a:pt x="5460044" y="4983300"/>
                </a:cubicBezTo>
                <a:cubicBezTo>
                  <a:pt x="5320854" y="4992469"/>
                  <a:pt x="5145465" y="4975968"/>
                  <a:pt x="5060546" y="4983300"/>
                </a:cubicBezTo>
                <a:cubicBezTo>
                  <a:pt x="4975627" y="4990632"/>
                  <a:pt x="4781568" y="4973537"/>
                  <a:pt x="4567048" y="4983300"/>
                </a:cubicBezTo>
                <a:cubicBezTo>
                  <a:pt x="4352528" y="4993063"/>
                  <a:pt x="4090870" y="4952356"/>
                  <a:pt x="3885552" y="4983300"/>
                </a:cubicBezTo>
                <a:cubicBezTo>
                  <a:pt x="3680234" y="5014244"/>
                  <a:pt x="3439625" y="4905342"/>
                  <a:pt x="3204055" y="4983300"/>
                </a:cubicBezTo>
                <a:cubicBezTo>
                  <a:pt x="2968485" y="5061258"/>
                  <a:pt x="2696277" y="4922688"/>
                  <a:pt x="2428559" y="4983300"/>
                </a:cubicBezTo>
                <a:cubicBezTo>
                  <a:pt x="2160841" y="5043912"/>
                  <a:pt x="1955705" y="4964030"/>
                  <a:pt x="1747062" y="4983300"/>
                </a:cubicBezTo>
                <a:cubicBezTo>
                  <a:pt x="1538419" y="5002570"/>
                  <a:pt x="1525300" y="4968868"/>
                  <a:pt x="1441564" y="4983300"/>
                </a:cubicBezTo>
                <a:cubicBezTo>
                  <a:pt x="1357828" y="4997732"/>
                  <a:pt x="1024269" y="4962405"/>
                  <a:pt x="830567" y="4983300"/>
                </a:cubicBezTo>
                <a:cubicBezTo>
                  <a:pt x="380536" y="4978380"/>
                  <a:pt x="-47956" y="4584892"/>
                  <a:pt x="0" y="4152733"/>
                </a:cubicBezTo>
                <a:cubicBezTo>
                  <a:pt x="-7550" y="3956576"/>
                  <a:pt x="23987" y="3905037"/>
                  <a:pt x="0" y="3698704"/>
                </a:cubicBezTo>
                <a:cubicBezTo>
                  <a:pt x="-23987" y="3492371"/>
                  <a:pt x="49190" y="3262614"/>
                  <a:pt x="0" y="3078566"/>
                </a:cubicBezTo>
                <a:cubicBezTo>
                  <a:pt x="-49190" y="2894518"/>
                  <a:pt x="27667" y="2718688"/>
                  <a:pt x="0" y="2591315"/>
                </a:cubicBezTo>
                <a:cubicBezTo>
                  <a:pt x="-27667" y="2463942"/>
                  <a:pt x="9634" y="2144787"/>
                  <a:pt x="0" y="2004399"/>
                </a:cubicBezTo>
                <a:cubicBezTo>
                  <a:pt x="-9634" y="1864011"/>
                  <a:pt x="40900" y="1675855"/>
                  <a:pt x="0" y="1483926"/>
                </a:cubicBezTo>
                <a:cubicBezTo>
                  <a:pt x="-40900" y="1291997"/>
                  <a:pt x="8450" y="1034427"/>
                  <a:pt x="0" y="830567"/>
                </a:cubicBezTo>
                <a:close/>
              </a:path>
            </a:pathLst>
          </a:custGeom>
          <a:solidFill>
            <a:srgbClr val="FAE2D5"/>
          </a:solidFill>
          <a:ln w="3810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12" name="Google Shape;612;p32" descr="n26 fb Tran Phu"/>
          <p:cNvSpPr txBox="1"/>
          <p:nvPr/>
        </p:nvSpPr>
        <p:spPr>
          <a:xfrm>
            <a:off x="787602" y="1255912"/>
            <a:ext cx="10838941" cy="4779129"/>
          </a:xfrm>
          <a:prstGeom prst="rect">
            <a:avLst/>
          </a:prstGeom>
          <a:blipFill rotWithShape="1">
            <a:blip r:embed="rId3">
              <a:alphaModFix/>
            </a:blip>
            <a:stretch>
              <a:fillRect l="-955" t="-1275" r="-101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2"/>
                                        </p:tgtEl>
                                        <p:attrNameLst>
                                          <p:attrName>style.visibility</p:attrName>
                                        </p:attrNameLst>
                                      </p:cBhvr>
                                      <p:to>
                                        <p:strVal val="visible"/>
                                      </p:to>
                                    </p:set>
                                    <p:animEffect transition="in" filter="fade">
                                      <p:cBhvr>
                                        <p:cTn id="7" dur="500"/>
                                        <p:tgtEl>
                                          <p:spTgt spid="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pic>
        <p:nvPicPr>
          <p:cNvPr id="617" name="Google Shape;617;p33" descr="n26 fb Tran Phu"/>
          <p:cNvPicPr preferRelativeResize="0"/>
          <p:nvPr/>
        </p:nvPicPr>
        <p:blipFill rotWithShape="1">
          <a:blip r:embed="rId3">
            <a:alphaModFix/>
          </a:blip>
          <a:srcRect/>
          <a:stretch/>
        </p:blipFill>
        <p:spPr>
          <a:xfrm>
            <a:off x="4952342" y="3129456"/>
            <a:ext cx="2287315" cy="2287315"/>
          </a:xfrm>
          <a:prstGeom prst="rect">
            <a:avLst/>
          </a:prstGeom>
          <a:noFill/>
          <a:ln>
            <a:noFill/>
          </a:ln>
        </p:spPr>
      </p:pic>
      <p:sp>
        <p:nvSpPr>
          <p:cNvPr id="618" name="Google Shape;618;p33" descr="n26 fb Tran Phu"/>
          <p:cNvSpPr/>
          <p:nvPr/>
        </p:nvSpPr>
        <p:spPr>
          <a:xfrm>
            <a:off x="4249888" y="2046157"/>
            <a:ext cx="3692224" cy="4247540"/>
          </a:xfrm>
          <a:prstGeom prst="rect">
            <a:avLst/>
          </a:prstGeom>
        </p:spPr>
        <p:txBody>
          <a:bodyPr>
            <a:prstTxWarp prst="textPlain">
              <a:avLst/>
            </a:prstTxWarp>
          </a:bodyPr>
          <a:lstStyle/>
          <a:p>
            <a:pPr lvl="0" algn="ctr"/>
            <a:r>
              <a:rPr b="0" i="0">
                <a:ln>
                  <a:noFill/>
                </a:ln>
                <a:solidFill>
                  <a:srgbClr val="78206E"/>
                </a:solidFill>
                <a:latin typeface="Oswald;600"/>
              </a:rPr>
              <a:t>HOẠT ĐỘNG CẶP ĐÔI</a:t>
            </a: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34" descr="n26 fb Tran Phu"/>
          <p:cNvSpPr/>
          <p:nvPr/>
        </p:nvSpPr>
        <p:spPr>
          <a:xfrm>
            <a:off x="609600" y="1432433"/>
            <a:ext cx="10972800" cy="3993133"/>
          </a:xfrm>
          <a:prstGeom prst="roundRect">
            <a:avLst>
              <a:gd name="adj" fmla="val 8564"/>
            </a:avLst>
          </a:prstGeom>
          <a:solidFill>
            <a:srgbClr val="DDEAF6"/>
          </a:solidFill>
          <a:ln w="12700" cap="flat" cmpd="dbl">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7030A0"/>
              </a:solidFill>
              <a:latin typeface="Fira Sans Extra Condensed"/>
              <a:ea typeface="Fira Sans Extra Condensed"/>
              <a:cs typeface="Fira Sans Extra Condensed"/>
              <a:sym typeface="Fira Sans Extra Condensed"/>
            </a:endParaRPr>
          </a:p>
        </p:txBody>
      </p:sp>
      <p:sp>
        <p:nvSpPr>
          <p:cNvPr id="624" name="Google Shape;624;p34" descr="n26 fb Tran Phu"/>
          <p:cNvSpPr txBox="1"/>
          <p:nvPr/>
        </p:nvSpPr>
        <p:spPr>
          <a:xfrm>
            <a:off x="1040712" y="1779014"/>
            <a:ext cx="10065332" cy="3382336"/>
          </a:xfrm>
          <a:prstGeom prst="rect">
            <a:avLst/>
          </a:prstGeom>
          <a:blipFill rotWithShape="1">
            <a:blip r:embed="rId3">
              <a:alphaModFix/>
            </a:blip>
            <a:stretch>
              <a:fillRect l="-665" t="-1080" r="-604" b="-198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grpSp>
        <p:nvGrpSpPr>
          <p:cNvPr id="625" name="Google Shape;625;p34" descr="n26 fb Tran Phu"/>
          <p:cNvGrpSpPr/>
          <p:nvPr/>
        </p:nvGrpSpPr>
        <p:grpSpPr>
          <a:xfrm>
            <a:off x="637230" y="1156019"/>
            <a:ext cx="629089" cy="639020"/>
            <a:chOff x="493574" y="321685"/>
            <a:chExt cx="755550" cy="790692"/>
          </a:xfrm>
        </p:grpSpPr>
        <p:sp>
          <p:nvSpPr>
            <p:cNvPr id="626" name="Google Shape;626;p34"/>
            <p:cNvSpPr/>
            <p:nvPr/>
          </p:nvSpPr>
          <p:spPr>
            <a:xfrm>
              <a:off x="504123" y="333892"/>
              <a:ext cx="644399" cy="659631"/>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Fira Sans Extra Condensed"/>
                <a:ea typeface="Fira Sans Extra Condensed"/>
                <a:cs typeface="Fira Sans Extra Condensed"/>
                <a:sym typeface="Fira Sans Extra Condensed"/>
              </a:endParaRPr>
            </a:p>
          </p:txBody>
        </p:sp>
        <p:pic>
          <p:nvPicPr>
            <p:cNvPr id="627" name="Google Shape;627;p34" descr="Icon&#10;&#10;Description automatically generated"/>
            <p:cNvPicPr preferRelativeResize="0"/>
            <p:nvPr/>
          </p:nvPicPr>
          <p:blipFill rotWithShape="1">
            <a:blip r:embed="rId4">
              <a:alphaModFix/>
            </a:blip>
            <a:srcRect/>
            <a:stretch/>
          </p:blipFill>
          <p:spPr>
            <a:xfrm>
              <a:off x="493574" y="321685"/>
              <a:ext cx="755550" cy="790692"/>
            </a:xfrm>
            <a:prstGeom prst="rect">
              <a:avLst/>
            </a:prstGeom>
            <a:noFill/>
            <a:ln>
              <a:noFill/>
            </a:ln>
          </p:spPr>
        </p:pic>
      </p:grpSp>
      <p:pic>
        <p:nvPicPr>
          <p:cNvPr id="628" name="Google Shape;628;p34" descr="n26 fb Tran Phu"/>
          <p:cNvPicPr preferRelativeResize="0"/>
          <p:nvPr/>
        </p:nvPicPr>
        <p:blipFill rotWithShape="1">
          <a:blip r:embed="rId5">
            <a:alphaModFix/>
          </a:blip>
          <a:srcRect t="4969" b="4211"/>
          <a:stretch/>
        </p:blipFill>
        <p:spPr>
          <a:xfrm>
            <a:off x="5496372" y="66230"/>
            <a:ext cx="1199255" cy="1244744"/>
          </a:xfrm>
          <a:custGeom>
            <a:avLst/>
            <a:gdLst/>
            <a:ahLst/>
            <a:cxnLst/>
            <a:rect l="l" t="t" r="r" b="b"/>
            <a:pathLst>
              <a:path w="2269338" h="2355416" extrusionOk="0">
                <a:moveTo>
                  <a:pt x="1177708" y="0"/>
                </a:moveTo>
                <a:lnTo>
                  <a:pt x="2269338" y="0"/>
                </a:lnTo>
                <a:lnTo>
                  <a:pt x="2269338" y="1618439"/>
                </a:lnTo>
                <a:lnTo>
                  <a:pt x="2262865" y="1636125"/>
                </a:lnTo>
                <a:cubicBezTo>
                  <a:pt x="2084079" y="2058822"/>
                  <a:pt x="1665530" y="2355416"/>
                  <a:pt x="1177707" y="2355416"/>
                </a:cubicBezTo>
                <a:cubicBezTo>
                  <a:pt x="567929" y="2355416"/>
                  <a:pt x="66390" y="1891988"/>
                  <a:pt x="6080" y="1298122"/>
                </a:cubicBezTo>
                <a:lnTo>
                  <a:pt x="0" y="1177728"/>
                </a:lnTo>
                <a:lnTo>
                  <a:pt x="0" y="1177708"/>
                </a:lnTo>
                <a:cubicBezTo>
                  <a:pt x="0" y="527278"/>
                  <a:pt x="527278" y="0"/>
                  <a:pt x="1177708" y="0"/>
                </a:cubicBezTo>
                <a:close/>
              </a:path>
            </a:pathLst>
          </a:custGeom>
          <a:noFill/>
          <a:ln>
            <a:noFill/>
          </a:ln>
          <a:effectLst>
            <a:outerShdw blurRad="44450" dist="27940" dir="5400000" algn="ctr">
              <a:srgbClr val="000000">
                <a:alpha val="31764"/>
              </a:srgbClr>
            </a:outerShdw>
          </a:effectLst>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4"/>
                                        </p:tgtEl>
                                        <p:attrNameLst>
                                          <p:attrName>style.visibility</p:attrName>
                                        </p:attrNameLst>
                                      </p:cBhvr>
                                      <p:to>
                                        <p:strVal val="visible"/>
                                      </p:to>
                                    </p:set>
                                    <p:animEffect transition="in" filter="fade">
                                      <p:cBhvr>
                                        <p:cTn id="7" dur="500"/>
                                        <p:tgtEl>
                                          <p:spTgt spid="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grpSp>
        <p:nvGrpSpPr>
          <p:cNvPr id="633" name="Google Shape;633;p35" descr="n26 fb Tran Phu"/>
          <p:cNvGrpSpPr/>
          <p:nvPr/>
        </p:nvGrpSpPr>
        <p:grpSpPr>
          <a:xfrm>
            <a:off x="5246385" y="141195"/>
            <a:ext cx="1699230" cy="664922"/>
            <a:chOff x="2193" y="0"/>
            <a:chExt cx="2245706" cy="1239104"/>
          </a:xfrm>
        </p:grpSpPr>
        <p:sp>
          <p:nvSpPr>
            <p:cNvPr id="634" name="Google Shape;634;p35"/>
            <p:cNvSpPr/>
            <p:nvPr/>
          </p:nvSpPr>
          <p:spPr>
            <a:xfrm>
              <a:off x="2193" y="0"/>
              <a:ext cx="2245706" cy="1239104"/>
            </a:xfrm>
            <a:prstGeom prst="roundRect">
              <a:avLst>
                <a:gd name="adj" fmla="val 16667"/>
              </a:avLst>
            </a:pr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Fira Sans Extra Condensed"/>
                <a:ea typeface="Fira Sans Extra Condensed"/>
                <a:cs typeface="Fira Sans Extra Condensed"/>
                <a:sym typeface="Fira Sans Extra Condensed"/>
              </a:endParaRPr>
            </a:p>
          </p:txBody>
        </p:sp>
        <p:sp>
          <p:nvSpPr>
            <p:cNvPr id="635" name="Google Shape;635;p35"/>
            <p:cNvSpPr/>
            <p:nvPr/>
          </p:nvSpPr>
          <p:spPr>
            <a:xfrm>
              <a:off x="77334" y="60488"/>
              <a:ext cx="2124730" cy="1118127"/>
            </a:xfrm>
            <a:prstGeom prst="rect">
              <a:avLst/>
            </a:prstGeom>
            <a:solidFill>
              <a:schemeClr val="accent2"/>
            </a:solid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Clr>
                  <a:srgbClr val="FFFFFF"/>
                </a:buClr>
                <a:buSzPts val="2600"/>
                <a:buFont typeface="Oswald SemiBold"/>
                <a:buNone/>
              </a:pPr>
              <a:r>
                <a:rPr lang="en-US" sz="2600" b="1">
                  <a:solidFill>
                    <a:srgbClr val="FFFFFF"/>
                  </a:solidFill>
                  <a:latin typeface="Oswald SemiBold"/>
                  <a:ea typeface="Oswald SemiBold"/>
                  <a:cs typeface="Oswald SemiBold"/>
                  <a:sym typeface="Oswald SemiBold"/>
                </a:rPr>
                <a:t>KẾT QUẢ </a:t>
              </a:r>
              <a:endParaRPr sz="2600" b="1" i="0" u="none" strike="noStrike" cap="none">
                <a:solidFill>
                  <a:srgbClr val="FFFFFF"/>
                </a:solidFill>
                <a:latin typeface="Oswald SemiBold"/>
                <a:ea typeface="Oswald SemiBold"/>
                <a:cs typeface="Oswald SemiBold"/>
                <a:sym typeface="Oswald SemiBold"/>
              </a:endParaRPr>
            </a:p>
          </p:txBody>
        </p:sp>
      </p:grpSp>
      <p:sp>
        <p:nvSpPr>
          <p:cNvPr id="636" name="Google Shape;636;p35" descr="n26 fb Tran Phu"/>
          <p:cNvSpPr/>
          <p:nvPr/>
        </p:nvSpPr>
        <p:spPr>
          <a:xfrm>
            <a:off x="620687" y="938611"/>
            <a:ext cx="10972800" cy="5102877"/>
          </a:xfrm>
          <a:prstGeom prst="roundRect">
            <a:avLst>
              <a:gd name="adj" fmla="val 8564"/>
            </a:avLst>
          </a:prstGeom>
          <a:solidFill>
            <a:srgbClr val="DDEAF6"/>
          </a:solidFill>
          <a:ln w="12700" cap="flat" cmpd="dbl">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7030A0"/>
              </a:solidFill>
              <a:latin typeface="Fira Sans Extra Condensed"/>
              <a:ea typeface="Fira Sans Extra Condensed"/>
              <a:cs typeface="Fira Sans Extra Condensed"/>
              <a:sym typeface="Fira Sans Extra Condensed"/>
            </a:endParaRPr>
          </a:p>
        </p:txBody>
      </p:sp>
      <p:sp>
        <p:nvSpPr>
          <p:cNvPr id="637" name="Google Shape;637;p35" descr="n26 fb Tran Phu"/>
          <p:cNvSpPr txBox="1"/>
          <p:nvPr/>
        </p:nvSpPr>
        <p:spPr>
          <a:xfrm>
            <a:off x="1074421" y="1087297"/>
            <a:ext cx="10065332" cy="49244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600" b="1">
                <a:solidFill>
                  <a:srgbClr val="A02B93"/>
                </a:solidFill>
                <a:latin typeface="Fira Sans Extra Condensed"/>
                <a:ea typeface="Fira Sans Extra Condensed"/>
                <a:cs typeface="Fira Sans Extra Condensed"/>
                <a:sym typeface="Fira Sans Extra Condensed"/>
              </a:rPr>
              <a:t>Câu 1:  </a:t>
            </a:r>
            <a:r>
              <a:rPr lang="en-US" sz="2600">
                <a:solidFill>
                  <a:schemeClr val="dk1"/>
                </a:solidFill>
                <a:latin typeface="Fira Sans Extra Condensed"/>
                <a:ea typeface="Fira Sans Extra Condensed"/>
                <a:cs typeface="Fira Sans Extra Condensed"/>
                <a:sym typeface="Fira Sans Extra Condensed"/>
              </a:rPr>
              <a:t>Sơ đồ mạch</a:t>
            </a:r>
            <a:endParaRPr/>
          </a:p>
        </p:txBody>
      </p:sp>
      <p:pic>
        <p:nvPicPr>
          <p:cNvPr id="638" name="Google Shape;638;p35" descr="n26 fb Tran Phu"/>
          <p:cNvPicPr preferRelativeResize="0"/>
          <p:nvPr/>
        </p:nvPicPr>
        <p:blipFill rotWithShape="1">
          <a:blip r:embed="rId3">
            <a:alphaModFix/>
          </a:blip>
          <a:srcRect/>
          <a:stretch/>
        </p:blipFill>
        <p:spPr>
          <a:xfrm>
            <a:off x="3181225" y="1712234"/>
            <a:ext cx="5829550" cy="970883"/>
          </a:xfrm>
          <a:prstGeom prst="rect">
            <a:avLst/>
          </a:prstGeom>
          <a:noFill/>
          <a:ln>
            <a:noFill/>
          </a:ln>
        </p:spPr>
      </p:pic>
      <p:sp>
        <p:nvSpPr>
          <p:cNvPr id="639" name="Google Shape;639;p35" descr="n26 fb Tran Phu"/>
          <p:cNvSpPr txBox="1"/>
          <p:nvPr/>
        </p:nvSpPr>
        <p:spPr>
          <a:xfrm>
            <a:off x="1074421" y="3152488"/>
            <a:ext cx="10065332" cy="1974964"/>
          </a:xfrm>
          <a:prstGeom prst="rect">
            <a:avLst/>
          </a:prstGeom>
          <a:blipFill rotWithShape="1">
            <a:blip r:embed="rId4">
              <a:alphaModFix/>
            </a:blip>
            <a:stretch>
              <a:fillRect l="-908" t="-2468" b="-617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7"/>
                                        </p:tgtEl>
                                        <p:attrNameLst>
                                          <p:attrName>style.visibility</p:attrName>
                                        </p:attrNameLst>
                                      </p:cBhvr>
                                      <p:to>
                                        <p:strVal val="visible"/>
                                      </p:to>
                                    </p:set>
                                    <p:animEffect transition="in" filter="fade">
                                      <p:cBhvr>
                                        <p:cTn id="7" dur="500"/>
                                        <p:tgtEl>
                                          <p:spTgt spid="63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38"/>
                                        </p:tgtEl>
                                        <p:attrNameLst>
                                          <p:attrName>style.visibility</p:attrName>
                                        </p:attrNameLst>
                                      </p:cBhvr>
                                      <p:to>
                                        <p:strVal val="visible"/>
                                      </p:to>
                                    </p:set>
                                    <p:animEffect transition="in" filter="fade">
                                      <p:cBhvr>
                                        <p:cTn id="11" dur="500"/>
                                        <p:tgtEl>
                                          <p:spTgt spid="63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39"/>
                                        </p:tgtEl>
                                        <p:attrNameLst>
                                          <p:attrName>style.visibility</p:attrName>
                                        </p:attrNameLst>
                                      </p:cBhvr>
                                      <p:to>
                                        <p:strVal val="visible"/>
                                      </p:to>
                                    </p:set>
                                    <p:animEffect transition="in" filter="fade">
                                      <p:cBhvr>
                                        <p:cTn id="15" dur="500"/>
                                        <p:tgtEl>
                                          <p:spTgt spid="6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9E5F8"/>
        </a:solidFill>
        <a:effectLst/>
      </p:bgPr>
    </p:bg>
    <p:spTree>
      <p:nvGrpSpPr>
        <p:cNvPr id="1" name="Shape 213"/>
        <p:cNvGrpSpPr/>
        <p:nvPr/>
      </p:nvGrpSpPr>
      <p:grpSpPr>
        <a:xfrm>
          <a:off x="0" y="0"/>
          <a:ext cx="0" cy="0"/>
          <a:chOff x="0" y="0"/>
          <a:chExt cx="0" cy="0"/>
        </a:xfrm>
      </p:grpSpPr>
      <p:sp>
        <p:nvSpPr>
          <p:cNvPr id="214" name="Google Shape;214;p18" descr="n26 fb Tran Phu"/>
          <p:cNvSpPr/>
          <p:nvPr/>
        </p:nvSpPr>
        <p:spPr>
          <a:xfrm>
            <a:off x="3901440" y="233330"/>
            <a:ext cx="4389120" cy="990074"/>
          </a:xfrm>
          <a:prstGeom prst="hexagon">
            <a:avLst>
              <a:gd name="adj" fmla="val 25000"/>
              <a:gd name="vf" fmla="val 115470"/>
            </a:avLst>
          </a:prstGeom>
          <a:solidFill>
            <a:srgbClr val="FF6600"/>
          </a:solidFill>
          <a:ln w="571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a:solidFill>
                  <a:schemeClr val="lt1"/>
                </a:solidFill>
                <a:latin typeface="Fira Sans Condensed ExtraBold"/>
                <a:ea typeface="Fira Sans Condensed ExtraBold"/>
                <a:cs typeface="Fira Sans Condensed ExtraBold"/>
                <a:sym typeface="Fira Sans Condensed ExtraBold"/>
              </a:rPr>
              <a:t>LUẬT CHƠI</a:t>
            </a:r>
            <a:endParaRPr/>
          </a:p>
        </p:txBody>
      </p:sp>
      <p:sp>
        <p:nvSpPr>
          <p:cNvPr id="215" name="Google Shape;215;p18" descr="n26 fb Tran Phu"/>
          <p:cNvSpPr/>
          <p:nvPr/>
        </p:nvSpPr>
        <p:spPr>
          <a:xfrm>
            <a:off x="0" y="6350350"/>
            <a:ext cx="12192000" cy="50765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6" name="Google Shape;216;p18" descr="n26 fb Tran Phu"/>
          <p:cNvSpPr/>
          <p:nvPr/>
        </p:nvSpPr>
        <p:spPr>
          <a:xfrm>
            <a:off x="1120402" y="1734207"/>
            <a:ext cx="9951195" cy="4136872"/>
          </a:xfrm>
          <a:custGeom>
            <a:avLst/>
            <a:gdLst/>
            <a:ahLst/>
            <a:cxnLst/>
            <a:rect l="l" t="t" r="r" b="b"/>
            <a:pathLst>
              <a:path w="9951195" h="4136872" fill="none" extrusionOk="0">
                <a:moveTo>
                  <a:pt x="0" y="746250"/>
                </a:moveTo>
                <a:cubicBezTo>
                  <a:pt x="-29256" y="332769"/>
                  <a:pt x="354809" y="45803"/>
                  <a:pt x="746250" y="0"/>
                </a:cubicBezTo>
                <a:cubicBezTo>
                  <a:pt x="912615" y="-52607"/>
                  <a:pt x="1160912" y="32262"/>
                  <a:pt x="1310163" y="0"/>
                </a:cubicBezTo>
                <a:cubicBezTo>
                  <a:pt x="1459414" y="-32262"/>
                  <a:pt x="1639373" y="51213"/>
                  <a:pt x="1958663" y="0"/>
                </a:cubicBezTo>
                <a:cubicBezTo>
                  <a:pt x="2277953" y="-51213"/>
                  <a:pt x="2234337" y="21519"/>
                  <a:pt x="2437989" y="0"/>
                </a:cubicBezTo>
                <a:cubicBezTo>
                  <a:pt x="2641641" y="-21519"/>
                  <a:pt x="2705275" y="45862"/>
                  <a:pt x="2917315" y="0"/>
                </a:cubicBezTo>
                <a:cubicBezTo>
                  <a:pt x="3129355" y="-45862"/>
                  <a:pt x="3418584" y="78826"/>
                  <a:pt x="3650402" y="0"/>
                </a:cubicBezTo>
                <a:cubicBezTo>
                  <a:pt x="3882220" y="-78826"/>
                  <a:pt x="4100188" y="1427"/>
                  <a:pt x="4383489" y="0"/>
                </a:cubicBezTo>
                <a:cubicBezTo>
                  <a:pt x="4666790" y="-1427"/>
                  <a:pt x="4754700" y="49767"/>
                  <a:pt x="5031989" y="0"/>
                </a:cubicBezTo>
                <a:cubicBezTo>
                  <a:pt x="5309278" y="-49767"/>
                  <a:pt x="5429528" y="35818"/>
                  <a:pt x="5680489" y="0"/>
                </a:cubicBezTo>
                <a:cubicBezTo>
                  <a:pt x="5931450" y="-35818"/>
                  <a:pt x="5901554" y="18053"/>
                  <a:pt x="5990641" y="0"/>
                </a:cubicBezTo>
                <a:cubicBezTo>
                  <a:pt x="6079728" y="-18053"/>
                  <a:pt x="6457712" y="60565"/>
                  <a:pt x="6723728" y="0"/>
                </a:cubicBezTo>
                <a:cubicBezTo>
                  <a:pt x="6989744" y="-60565"/>
                  <a:pt x="6904001" y="15272"/>
                  <a:pt x="7033880" y="0"/>
                </a:cubicBezTo>
                <a:cubicBezTo>
                  <a:pt x="7163759" y="-15272"/>
                  <a:pt x="7383991" y="50270"/>
                  <a:pt x="7682380" y="0"/>
                </a:cubicBezTo>
                <a:cubicBezTo>
                  <a:pt x="7980769" y="-50270"/>
                  <a:pt x="8141642" y="50362"/>
                  <a:pt x="8330880" y="0"/>
                </a:cubicBezTo>
                <a:cubicBezTo>
                  <a:pt x="8520118" y="-50362"/>
                  <a:pt x="8622756" y="1944"/>
                  <a:pt x="8725619" y="0"/>
                </a:cubicBezTo>
                <a:cubicBezTo>
                  <a:pt x="8828482" y="-1944"/>
                  <a:pt x="9068788" y="40745"/>
                  <a:pt x="9204945" y="0"/>
                </a:cubicBezTo>
                <a:cubicBezTo>
                  <a:pt x="9593710" y="82285"/>
                  <a:pt x="9899173" y="329676"/>
                  <a:pt x="9951195" y="746250"/>
                </a:cubicBezTo>
                <a:cubicBezTo>
                  <a:pt x="9988458" y="936616"/>
                  <a:pt x="9940206" y="1051925"/>
                  <a:pt x="9951195" y="1248681"/>
                </a:cubicBezTo>
                <a:cubicBezTo>
                  <a:pt x="9962184" y="1445437"/>
                  <a:pt x="9930853" y="1610954"/>
                  <a:pt x="9951195" y="1803999"/>
                </a:cubicBezTo>
                <a:cubicBezTo>
                  <a:pt x="9971537" y="1997044"/>
                  <a:pt x="9905304" y="2191931"/>
                  <a:pt x="9951195" y="2306429"/>
                </a:cubicBezTo>
                <a:cubicBezTo>
                  <a:pt x="9997086" y="2420927"/>
                  <a:pt x="9917037" y="2677142"/>
                  <a:pt x="9951195" y="2835304"/>
                </a:cubicBezTo>
                <a:cubicBezTo>
                  <a:pt x="9985353" y="2993466"/>
                  <a:pt x="9920590" y="3263337"/>
                  <a:pt x="9951195" y="3390622"/>
                </a:cubicBezTo>
                <a:cubicBezTo>
                  <a:pt x="9965698" y="3820737"/>
                  <a:pt x="9669191" y="4189792"/>
                  <a:pt x="9204945" y="4136872"/>
                </a:cubicBezTo>
                <a:cubicBezTo>
                  <a:pt x="9033160" y="4176005"/>
                  <a:pt x="8742895" y="4126733"/>
                  <a:pt x="8556445" y="4136872"/>
                </a:cubicBezTo>
                <a:cubicBezTo>
                  <a:pt x="8369995" y="4147011"/>
                  <a:pt x="8117422" y="4081595"/>
                  <a:pt x="7907945" y="4136872"/>
                </a:cubicBezTo>
                <a:cubicBezTo>
                  <a:pt x="7698468" y="4192149"/>
                  <a:pt x="7436270" y="4058327"/>
                  <a:pt x="7174858" y="4136872"/>
                </a:cubicBezTo>
                <a:cubicBezTo>
                  <a:pt x="6913446" y="4215417"/>
                  <a:pt x="6946659" y="4132683"/>
                  <a:pt x="6780119" y="4136872"/>
                </a:cubicBezTo>
                <a:cubicBezTo>
                  <a:pt x="6613579" y="4141061"/>
                  <a:pt x="6576052" y="4120335"/>
                  <a:pt x="6385380" y="4136872"/>
                </a:cubicBezTo>
                <a:cubicBezTo>
                  <a:pt x="6194708" y="4153409"/>
                  <a:pt x="6109832" y="4081914"/>
                  <a:pt x="5906054" y="4136872"/>
                </a:cubicBezTo>
                <a:cubicBezTo>
                  <a:pt x="5702276" y="4191830"/>
                  <a:pt x="5611999" y="4079669"/>
                  <a:pt x="5342141" y="4136872"/>
                </a:cubicBezTo>
                <a:cubicBezTo>
                  <a:pt x="5072283" y="4194075"/>
                  <a:pt x="5136838" y="4110857"/>
                  <a:pt x="5031989" y="4136872"/>
                </a:cubicBezTo>
                <a:cubicBezTo>
                  <a:pt x="4927140" y="4162887"/>
                  <a:pt x="4708527" y="4127324"/>
                  <a:pt x="4552663" y="4136872"/>
                </a:cubicBezTo>
                <a:cubicBezTo>
                  <a:pt x="4396799" y="4146420"/>
                  <a:pt x="4321126" y="4133941"/>
                  <a:pt x="4157924" y="4136872"/>
                </a:cubicBezTo>
                <a:cubicBezTo>
                  <a:pt x="3994722" y="4139803"/>
                  <a:pt x="3659492" y="4076274"/>
                  <a:pt x="3509424" y="4136872"/>
                </a:cubicBezTo>
                <a:cubicBezTo>
                  <a:pt x="3359356" y="4197470"/>
                  <a:pt x="3253169" y="4124346"/>
                  <a:pt x="3030098" y="4136872"/>
                </a:cubicBezTo>
                <a:cubicBezTo>
                  <a:pt x="2807027" y="4149398"/>
                  <a:pt x="2833306" y="4100609"/>
                  <a:pt x="2719946" y="4136872"/>
                </a:cubicBezTo>
                <a:cubicBezTo>
                  <a:pt x="2606586" y="4173135"/>
                  <a:pt x="2223883" y="4117557"/>
                  <a:pt x="2071446" y="4136872"/>
                </a:cubicBezTo>
                <a:cubicBezTo>
                  <a:pt x="1919009" y="4156187"/>
                  <a:pt x="1800032" y="4128627"/>
                  <a:pt x="1676706" y="4136872"/>
                </a:cubicBezTo>
                <a:cubicBezTo>
                  <a:pt x="1553380" y="4145117"/>
                  <a:pt x="1201037" y="4069342"/>
                  <a:pt x="746250" y="4136872"/>
                </a:cubicBezTo>
                <a:cubicBezTo>
                  <a:pt x="332815" y="4152656"/>
                  <a:pt x="-4601" y="3874915"/>
                  <a:pt x="0" y="3390622"/>
                </a:cubicBezTo>
                <a:cubicBezTo>
                  <a:pt x="-10662" y="3171831"/>
                  <a:pt x="35451" y="3161379"/>
                  <a:pt x="0" y="2941079"/>
                </a:cubicBezTo>
                <a:cubicBezTo>
                  <a:pt x="-35451" y="2720779"/>
                  <a:pt x="64284" y="2524318"/>
                  <a:pt x="0" y="2359317"/>
                </a:cubicBezTo>
                <a:cubicBezTo>
                  <a:pt x="-64284" y="2194316"/>
                  <a:pt x="25419" y="2084087"/>
                  <a:pt x="0" y="1856886"/>
                </a:cubicBezTo>
                <a:cubicBezTo>
                  <a:pt x="-25419" y="1629685"/>
                  <a:pt x="53337" y="1576511"/>
                  <a:pt x="0" y="1301568"/>
                </a:cubicBezTo>
                <a:cubicBezTo>
                  <a:pt x="-53337" y="1026625"/>
                  <a:pt x="4024" y="927315"/>
                  <a:pt x="0" y="746250"/>
                </a:cubicBezTo>
                <a:close/>
              </a:path>
              <a:path w="9951195" h="4136872" extrusionOk="0">
                <a:moveTo>
                  <a:pt x="0" y="746250"/>
                </a:moveTo>
                <a:cubicBezTo>
                  <a:pt x="39420" y="244524"/>
                  <a:pt x="310271" y="15719"/>
                  <a:pt x="746250" y="0"/>
                </a:cubicBezTo>
                <a:cubicBezTo>
                  <a:pt x="1082217" y="-19835"/>
                  <a:pt x="1244086" y="14588"/>
                  <a:pt x="1479337" y="0"/>
                </a:cubicBezTo>
                <a:cubicBezTo>
                  <a:pt x="1714588" y="-14588"/>
                  <a:pt x="1869756" y="66043"/>
                  <a:pt x="2127837" y="0"/>
                </a:cubicBezTo>
                <a:cubicBezTo>
                  <a:pt x="2385918" y="-66043"/>
                  <a:pt x="2459031" y="38338"/>
                  <a:pt x="2691750" y="0"/>
                </a:cubicBezTo>
                <a:cubicBezTo>
                  <a:pt x="2924469" y="-38338"/>
                  <a:pt x="2856059" y="20477"/>
                  <a:pt x="3001902" y="0"/>
                </a:cubicBezTo>
                <a:cubicBezTo>
                  <a:pt x="3147745" y="-20477"/>
                  <a:pt x="3484283" y="29339"/>
                  <a:pt x="3650402" y="0"/>
                </a:cubicBezTo>
                <a:cubicBezTo>
                  <a:pt x="3816521" y="-29339"/>
                  <a:pt x="3948601" y="49985"/>
                  <a:pt x="4214315" y="0"/>
                </a:cubicBezTo>
                <a:cubicBezTo>
                  <a:pt x="4480029" y="-49985"/>
                  <a:pt x="4394433" y="4604"/>
                  <a:pt x="4524467" y="0"/>
                </a:cubicBezTo>
                <a:cubicBezTo>
                  <a:pt x="4654501" y="-4604"/>
                  <a:pt x="4698858" y="11314"/>
                  <a:pt x="4834619" y="0"/>
                </a:cubicBezTo>
                <a:cubicBezTo>
                  <a:pt x="4970380" y="-11314"/>
                  <a:pt x="5207119" y="19312"/>
                  <a:pt x="5398532" y="0"/>
                </a:cubicBezTo>
                <a:cubicBezTo>
                  <a:pt x="5589945" y="-19312"/>
                  <a:pt x="5782333" y="82949"/>
                  <a:pt x="6131619" y="0"/>
                </a:cubicBezTo>
                <a:cubicBezTo>
                  <a:pt x="6480905" y="-82949"/>
                  <a:pt x="6458673" y="6171"/>
                  <a:pt x="6610945" y="0"/>
                </a:cubicBezTo>
                <a:cubicBezTo>
                  <a:pt x="6763217" y="-6171"/>
                  <a:pt x="6971296" y="49056"/>
                  <a:pt x="7259445" y="0"/>
                </a:cubicBezTo>
                <a:cubicBezTo>
                  <a:pt x="7547594" y="-49056"/>
                  <a:pt x="7581547" y="52246"/>
                  <a:pt x="7823358" y="0"/>
                </a:cubicBezTo>
                <a:cubicBezTo>
                  <a:pt x="8065169" y="-52246"/>
                  <a:pt x="8080953" y="24099"/>
                  <a:pt x="8218097" y="0"/>
                </a:cubicBezTo>
                <a:cubicBezTo>
                  <a:pt x="8355241" y="-24099"/>
                  <a:pt x="8383372" y="28244"/>
                  <a:pt x="8528249" y="0"/>
                </a:cubicBezTo>
                <a:cubicBezTo>
                  <a:pt x="8673126" y="-28244"/>
                  <a:pt x="8908833" y="55245"/>
                  <a:pt x="9204945" y="0"/>
                </a:cubicBezTo>
                <a:cubicBezTo>
                  <a:pt x="9576891" y="44049"/>
                  <a:pt x="9954544" y="447899"/>
                  <a:pt x="9951195" y="746250"/>
                </a:cubicBezTo>
                <a:cubicBezTo>
                  <a:pt x="9975778" y="934882"/>
                  <a:pt x="9901059" y="1066290"/>
                  <a:pt x="9951195" y="1195793"/>
                </a:cubicBezTo>
                <a:cubicBezTo>
                  <a:pt x="10001331" y="1325296"/>
                  <a:pt x="9936354" y="1533423"/>
                  <a:pt x="9951195" y="1698224"/>
                </a:cubicBezTo>
                <a:cubicBezTo>
                  <a:pt x="9966036" y="1863025"/>
                  <a:pt x="9939004" y="2079451"/>
                  <a:pt x="9951195" y="2200655"/>
                </a:cubicBezTo>
                <a:cubicBezTo>
                  <a:pt x="9963386" y="2321859"/>
                  <a:pt x="9937364" y="2610870"/>
                  <a:pt x="9951195" y="2782416"/>
                </a:cubicBezTo>
                <a:cubicBezTo>
                  <a:pt x="9965026" y="2953962"/>
                  <a:pt x="9911678" y="3180614"/>
                  <a:pt x="9951195" y="3390622"/>
                </a:cubicBezTo>
                <a:cubicBezTo>
                  <a:pt x="9852320" y="3862260"/>
                  <a:pt x="9646822" y="4129631"/>
                  <a:pt x="9204945" y="4136872"/>
                </a:cubicBezTo>
                <a:cubicBezTo>
                  <a:pt x="9054770" y="4149446"/>
                  <a:pt x="9003407" y="4124121"/>
                  <a:pt x="8894793" y="4136872"/>
                </a:cubicBezTo>
                <a:cubicBezTo>
                  <a:pt x="8786179" y="4149623"/>
                  <a:pt x="8506158" y="4070939"/>
                  <a:pt x="8246293" y="4136872"/>
                </a:cubicBezTo>
                <a:cubicBezTo>
                  <a:pt x="7986428" y="4202805"/>
                  <a:pt x="7867889" y="4104885"/>
                  <a:pt x="7766967" y="4136872"/>
                </a:cubicBezTo>
                <a:cubicBezTo>
                  <a:pt x="7666045" y="4168859"/>
                  <a:pt x="7608051" y="4109513"/>
                  <a:pt x="7456815" y="4136872"/>
                </a:cubicBezTo>
                <a:cubicBezTo>
                  <a:pt x="7305579" y="4164231"/>
                  <a:pt x="7142880" y="4127786"/>
                  <a:pt x="6977489" y="4136872"/>
                </a:cubicBezTo>
                <a:cubicBezTo>
                  <a:pt x="6812098" y="4145958"/>
                  <a:pt x="6435802" y="4059256"/>
                  <a:pt x="6244402" y="4136872"/>
                </a:cubicBezTo>
                <a:cubicBezTo>
                  <a:pt x="6053002" y="4214488"/>
                  <a:pt x="5858944" y="4069086"/>
                  <a:pt x="5595902" y="4136872"/>
                </a:cubicBezTo>
                <a:cubicBezTo>
                  <a:pt x="5332860" y="4204658"/>
                  <a:pt x="5030747" y="4071097"/>
                  <a:pt x="4862815" y="4136872"/>
                </a:cubicBezTo>
                <a:cubicBezTo>
                  <a:pt x="4694883" y="4202647"/>
                  <a:pt x="4647424" y="4096971"/>
                  <a:pt x="4468076" y="4136872"/>
                </a:cubicBezTo>
                <a:cubicBezTo>
                  <a:pt x="4288728" y="4176773"/>
                  <a:pt x="4152914" y="4084277"/>
                  <a:pt x="3988750" y="4136872"/>
                </a:cubicBezTo>
                <a:cubicBezTo>
                  <a:pt x="3824586" y="4189467"/>
                  <a:pt x="3545785" y="4122231"/>
                  <a:pt x="3255663" y="4136872"/>
                </a:cubicBezTo>
                <a:cubicBezTo>
                  <a:pt x="2965541" y="4151513"/>
                  <a:pt x="2886293" y="4096510"/>
                  <a:pt x="2691750" y="4136872"/>
                </a:cubicBezTo>
                <a:cubicBezTo>
                  <a:pt x="2497207" y="4177234"/>
                  <a:pt x="2436096" y="4103670"/>
                  <a:pt x="2212424" y="4136872"/>
                </a:cubicBezTo>
                <a:cubicBezTo>
                  <a:pt x="1988752" y="4170074"/>
                  <a:pt x="2053663" y="4117892"/>
                  <a:pt x="1902272" y="4136872"/>
                </a:cubicBezTo>
                <a:cubicBezTo>
                  <a:pt x="1750881" y="4155852"/>
                  <a:pt x="1293723" y="4092684"/>
                  <a:pt x="746250" y="4136872"/>
                </a:cubicBezTo>
                <a:cubicBezTo>
                  <a:pt x="323988" y="4170263"/>
                  <a:pt x="68387" y="3816472"/>
                  <a:pt x="0" y="3390622"/>
                </a:cubicBezTo>
                <a:cubicBezTo>
                  <a:pt x="-25149" y="3191746"/>
                  <a:pt x="35781" y="3053775"/>
                  <a:pt x="0" y="2941079"/>
                </a:cubicBezTo>
                <a:cubicBezTo>
                  <a:pt x="-35781" y="2828383"/>
                  <a:pt x="57882" y="2548349"/>
                  <a:pt x="0" y="2385761"/>
                </a:cubicBezTo>
                <a:cubicBezTo>
                  <a:pt x="-57882" y="2223173"/>
                  <a:pt x="13374" y="2071689"/>
                  <a:pt x="0" y="1830443"/>
                </a:cubicBezTo>
                <a:cubicBezTo>
                  <a:pt x="-13374" y="1589197"/>
                  <a:pt x="49102" y="1547254"/>
                  <a:pt x="0" y="1328012"/>
                </a:cubicBezTo>
                <a:cubicBezTo>
                  <a:pt x="-49102" y="1108770"/>
                  <a:pt x="66856" y="866846"/>
                  <a:pt x="0" y="746250"/>
                </a:cubicBezTo>
                <a:close/>
              </a:path>
            </a:pathLst>
          </a:custGeom>
          <a:solidFill>
            <a:srgbClr val="008DF6"/>
          </a:solidFill>
          <a:ln w="57150" cap="flat" cmpd="sng">
            <a:solidFill>
              <a:srgbClr val="D054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2400">
                <a:solidFill>
                  <a:schemeClr val="lt1"/>
                </a:solidFill>
                <a:latin typeface="Fira Sans Condensed"/>
                <a:ea typeface="Fira Sans Condensed"/>
                <a:cs typeface="Fira Sans Condensed"/>
                <a:sym typeface="Fira Sans Condensed"/>
              </a:rPr>
              <a:t>+ Có 1 bức tranh ẩn dưới 6 mảnh ghép.</a:t>
            </a:r>
            <a:endParaRPr/>
          </a:p>
          <a:p>
            <a:pPr marL="0" marR="0" lvl="0" indent="0" algn="just" rtl="0">
              <a:lnSpc>
                <a:spcPct val="150000"/>
              </a:lnSpc>
              <a:spcBef>
                <a:spcPts val="0"/>
              </a:spcBef>
              <a:spcAft>
                <a:spcPts val="0"/>
              </a:spcAft>
              <a:buNone/>
            </a:pPr>
            <a:r>
              <a:rPr lang="en-US" sz="2400">
                <a:solidFill>
                  <a:schemeClr val="lt1"/>
                </a:solidFill>
                <a:latin typeface="Fira Sans Condensed"/>
                <a:ea typeface="Fira Sans Condensed"/>
                <a:cs typeface="Fira Sans Condensed"/>
                <a:sym typeface="Fira Sans Condensed"/>
              </a:rPr>
              <a:t>+ Mỗi nhóm có quyền lựa chọn 1 mảnh ghép. Mỗi mảnh ghép tương ứng với 1 câu hỏi. Trả lời đúng, mảnh ghép được lật mở. Trả lời sai nhóm khác sẽ có quyền trả lời. </a:t>
            </a:r>
            <a:endParaRPr/>
          </a:p>
          <a:p>
            <a:pPr marL="0" marR="0" lvl="0" indent="0" algn="just" rtl="0">
              <a:lnSpc>
                <a:spcPct val="150000"/>
              </a:lnSpc>
              <a:spcBef>
                <a:spcPts val="0"/>
              </a:spcBef>
              <a:spcAft>
                <a:spcPts val="0"/>
              </a:spcAft>
              <a:buNone/>
            </a:pPr>
            <a:r>
              <a:rPr lang="en-US" sz="2400">
                <a:solidFill>
                  <a:schemeClr val="lt1"/>
                </a:solidFill>
                <a:latin typeface="Fira Sans Condensed"/>
                <a:ea typeface="Fira Sans Condensed"/>
                <a:cs typeface="Fira Sans Condensed"/>
                <a:sym typeface="Fira Sans Condensed"/>
              </a:rPr>
              <a:t>+ Thời gian suy nghĩ và trả lời cho mỗi câu hỏi là 15 giây.</a:t>
            </a:r>
            <a:endParaRPr/>
          </a:p>
          <a:p>
            <a:pPr marL="0" marR="0" lvl="0" indent="0" algn="just" rtl="0">
              <a:lnSpc>
                <a:spcPct val="150000"/>
              </a:lnSpc>
              <a:spcBef>
                <a:spcPts val="0"/>
              </a:spcBef>
              <a:spcAft>
                <a:spcPts val="0"/>
              </a:spcAft>
              <a:buNone/>
            </a:pPr>
            <a:r>
              <a:rPr lang="en-US" sz="2400">
                <a:solidFill>
                  <a:schemeClr val="lt1"/>
                </a:solidFill>
                <a:latin typeface="Fira Sans Condensed"/>
                <a:ea typeface="Fira Sans Condensed"/>
                <a:cs typeface="Fira Sans Condensed"/>
                <a:sym typeface="Fira Sans Condensed"/>
              </a:rPr>
              <a:t>+ Nhóm nào trả lời đúng nhiều nhất sẽ được một phần quà giá trị.</a:t>
            </a:r>
            <a:endParaRPr/>
          </a:p>
        </p:txBody>
      </p:sp>
      <p:pic>
        <p:nvPicPr>
          <p:cNvPr id="217" name="Google Shape;217;p18" descr="n26 fb Tran Phu">
            <a:hlinkClick r:id="rId3" action="ppaction://hlinksldjump"/>
          </p:cNvPr>
          <p:cNvPicPr preferRelativeResize="0"/>
          <p:nvPr/>
        </p:nvPicPr>
        <p:blipFill rotWithShape="1">
          <a:blip r:embed="rId4">
            <a:alphaModFix/>
          </a:blip>
          <a:srcRect/>
          <a:stretch/>
        </p:blipFill>
        <p:spPr>
          <a:xfrm>
            <a:off x="5343549" y="6031074"/>
            <a:ext cx="1504899" cy="92050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6"/>
                                        </p:tgtEl>
                                        <p:attrNameLst>
                                          <p:attrName>style.visibility</p:attrName>
                                        </p:attrNameLst>
                                      </p:cBhvr>
                                      <p:to>
                                        <p:strVal val="visible"/>
                                      </p:to>
                                    </p:set>
                                    <p:animEffect transition="in" filter="fade">
                                      <p:cBhvr>
                                        <p:cTn id="7" dur="500"/>
                                        <p:tgtEl>
                                          <p:spTgt spid="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pic>
        <p:nvPicPr>
          <p:cNvPr id="644" name="Google Shape;644;p36" descr="n26 fb Tran Phu"/>
          <p:cNvPicPr preferRelativeResize="0"/>
          <p:nvPr/>
        </p:nvPicPr>
        <p:blipFill rotWithShape="1">
          <a:blip r:embed="rId3">
            <a:alphaModFix/>
          </a:blip>
          <a:srcRect/>
          <a:stretch/>
        </p:blipFill>
        <p:spPr>
          <a:xfrm>
            <a:off x="4952342" y="3129456"/>
            <a:ext cx="2287315" cy="2287315"/>
          </a:xfrm>
          <a:prstGeom prst="rect">
            <a:avLst/>
          </a:prstGeom>
          <a:noFill/>
          <a:ln>
            <a:noFill/>
          </a:ln>
        </p:spPr>
      </p:pic>
      <p:sp>
        <p:nvSpPr>
          <p:cNvPr id="645" name="Google Shape;645;p36" descr="n26 fb Tran Phu"/>
          <p:cNvSpPr/>
          <p:nvPr/>
        </p:nvSpPr>
        <p:spPr>
          <a:xfrm>
            <a:off x="4249888" y="2046157"/>
            <a:ext cx="3692224" cy="4247540"/>
          </a:xfrm>
          <a:prstGeom prst="rect">
            <a:avLst/>
          </a:prstGeom>
        </p:spPr>
        <p:txBody>
          <a:bodyPr>
            <a:prstTxWarp prst="textPlain">
              <a:avLst/>
            </a:prstTxWarp>
          </a:bodyPr>
          <a:lstStyle/>
          <a:p>
            <a:pPr lvl="0" algn="ctr"/>
            <a:r>
              <a:rPr b="0" i="0">
                <a:ln>
                  <a:noFill/>
                </a:ln>
                <a:solidFill>
                  <a:srgbClr val="78206E"/>
                </a:solidFill>
                <a:latin typeface="Oswald;600"/>
              </a:rPr>
              <a:t>HOẠT ĐỘNG NHÓM</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grpSp>
        <p:nvGrpSpPr>
          <p:cNvPr id="650" name="Google Shape;650;p37" descr="n26 fb Tran Phu"/>
          <p:cNvGrpSpPr/>
          <p:nvPr/>
        </p:nvGrpSpPr>
        <p:grpSpPr>
          <a:xfrm>
            <a:off x="4389050" y="25259"/>
            <a:ext cx="3413900" cy="664922"/>
            <a:chOff x="2193" y="0"/>
            <a:chExt cx="2245706" cy="1239104"/>
          </a:xfrm>
        </p:grpSpPr>
        <p:sp>
          <p:nvSpPr>
            <p:cNvPr id="651" name="Google Shape;651;p37"/>
            <p:cNvSpPr/>
            <p:nvPr/>
          </p:nvSpPr>
          <p:spPr>
            <a:xfrm>
              <a:off x="2193" y="0"/>
              <a:ext cx="2245706" cy="1239104"/>
            </a:xfrm>
            <a:prstGeom prst="roundRect">
              <a:avLst>
                <a:gd name="adj" fmla="val 16667"/>
              </a:avLst>
            </a:prstGeom>
            <a:solidFill>
              <a:srgbClr val="0020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Fira Sans Extra Condensed"/>
                <a:ea typeface="Fira Sans Extra Condensed"/>
                <a:cs typeface="Fira Sans Extra Condensed"/>
                <a:sym typeface="Fira Sans Extra Condensed"/>
              </a:endParaRPr>
            </a:p>
          </p:txBody>
        </p:sp>
        <p:sp>
          <p:nvSpPr>
            <p:cNvPr id="652" name="Google Shape;652;p37"/>
            <p:cNvSpPr/>
            <p:nvPr/>
          </p:nvSpPr>
          <p:spPr>
            <a:xfrm>
              <a:off x="77334" y="60488"/>
              <a:ext cx="2124730" cy="1118127"/>
            </a:xfrm>
            <a:prstGeom prst="rect">
              <a:avLst/>
            </a:prstGeom>
            <a:solidFill>
              <a:srgbClr val="002060"/>
            </a:solid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Clr>
                  <a:srgbClr val="FFFFFF"/>
                </a:buClr>
                <a:buSzPts val="2600"/>
                <a:buFont typeface="Oswald SemiBold"/>
                <a:buNone/>
              </a:pPr>
              <a:r>
                <a:rPr lang="en-US" sz="2600" b="1" i="0" u="none" strike="noStrike" cap="none">
                  <a:solidFill>
                    <a:srgbClr val="FFFFFF"/>
                  </a:solidFill>
                  <a:latin typeface="Oswald SemiBold"/>
                  <a:ea typeface="Oswald SemiBold"/>
                  <a:cs typeface="Oswald SemiBold"/>
                  <a:sym typeface="Oswald SemiBold"/>
                </a:rPr>
                <a:t>PHIẾU HỌC TẬP SỐ 3</a:t>
              </a:r>
              <a:endParaRPr/>
            </a:p>
          </p:txBody>
        </p:sp>
      </p:grpSp>
      <p:sp>
        <p:nvSpPr>
          <p:cNvPr id="653" name="Google Shape;653;p37" descr="n26 fb Tran Phu"/>
          <p:cNvSpPr/>
          <p:nvPr/>
        </p:nvSpPr>
        <p:spPr>
          <a:xfrm>
            <a:off x="631875" y="894469"/>
            <a:ext cx="10972800" cy="5756035"/>
          </a:xfrm>
          <a:prstGeom prst="roundRect">
            <a:avLst>
              <a:gd name="adj" fmla="val 8564"/>
            </a:avLst>
          </a:prstGeom>
          <a:solidFill>
            <a:srgbClr val="DDEAF6"/>
          </a:solidFill>
          <a:ln w="12700" cap="flat" cmpd="dbl">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7030A0"/>
              </a:solidFill>
              <a:latin typeface="Fira Sans Extra Condensed"/>
              <a:ea typeface="Fira Sans Extra Condensed"/>
              <a:cs typeface="Fira Sans Extra Condensed"/>
              <a:sym typeface="Fira Sans Extra Condensed"/>
            </a:endParaRPr>
          </a:p>
        </p:txBody>
      </p:sp>
      <p:grpSp>
        <p:nvGrpSpPr>
          <p:cNvPr id="654" name="Google Shape;654;p37" descr="n26 fb Tran Phu"/>
          <p:cNvGrpSpPr/>
          <p:nvPr/>
        </p:nvGrpSpPr>
        <p:grpSpPr>
          <a:xfrm>
            <a:off x="503562" y="696507"/>
            <a:ext cx="629089" cy="639020"/>
            <a:chOff x="493574" y="321685"/>
            <a:chExt cx="755550" cy="790692"/>
          </a:xfrm>
        </p:grpSpPr>
        <p:sp>
          <p:nvSpPr>
            <p:cNvPr id="655" name="Google Shape;655;p37"/>
            <p:cNvSpPr/>
            <p:nvPr/>
          </p:nvSpPr>
          <p:spPr>
            <a:xfrm>
              <a:off x="504123" y="333892"/>
              <a:ext cx="644399" cy="659631"/>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Fira Sans Extra Condensed"/>
                <a:ea typeface="Fira Sans Extra Condensed"/>
                <a:cs typeface="Fira Sans Extra Condensed"/>
                <a:sym typeface="Fira Sans Extra Condensed"/>
              </a:endParaRPr>
            </a:p>
          </p:txBody>
        </p:sp>
        <p:pic>
          <p:nvPicPr>
            <p:cNvPr id="656" name="Google Shape;656;p37" descr="Icon&#10;&#10;Description automatically generated"/>
            <p:cNvPicPr preferRelativeResize="0"/>
            <p:nvPr/>
          </p:nvPicPr>
          <p:blipFill rotWithShape="1">
            <a:blip r:embed="rId3">
              <a:alphaModFix/>
            </a:blip>
            <a:srcRect/>
            <a:stretch/>
          </p:blipFill>
          <p:spPr>
            <a:xfrm>
              <a:off x="493574" y="321685"/>
              <a:ext cx="755550" cy="790692"/>
            </a:xfrm>
            <a:prstGeom prst="rect">
              <a:avLst/>
            </a:prstGeom>
            <a:noFill/>
            <a:ln>
              <a:noFill/>
            </a:ln>
          </p:spPr>
        </p:pic>
      </p:grpSp>
      <p:sp>
        <p:nvSpPr>
          <p:cNvPr id="657" name="Google Shape;657;p37" descr="n26 fb Tran Phu"/>
          <p:cNvSpPr txBox="1"/>
          <p:nvPr/>
        </p:nvSpPr>
        <p:spPr>
          <a:xfrm>
            <a:off x="996355" y="1146629"/>
            <a:ext cx="5045847" cy="2246769"/>
          </a:xfrm>
          <a:prstGeom prst="rect">
            <a:avLst/>
          </a:prstGeom>
          <a:blipFill rotWithShape="1">
            <a:blip r:embed="rId4">
              <a:alphaModFix/>
            </a:blip>
            <a:stretch>
              <a:fillRect l="-1207" t="-1354" b="-379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658" name="Google Shape;658;p37" descr="n26 fb Tran Phu"/>
          <p:cNvSpPr txBox="1"/>
          <p:nvPr/>
        </p:nvSpPr>
        <p:spPr>
          <a:xfrm>
            <a:off x="996355" y="3438842"/>
            <a:ext cx="10199290" cy="132343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1">
                <a:solidFill>
                  <a:srgbClr val="FF0000"/>
                </a:solidFill>
                <a:latin typeface="Fira Sans Condensed"/>
                <a:ea typeface="Fira Sans Condensed"/>
                <a:cs typeface="Fira Sans Condensed"/>
                <a:sym typeface="Fira Sans Condensed"/>
              </a:rPr>
              <a:t>Câu 1:</a:t>
            </a:r>
            <a:r>
              <a:rPr lang="en-US" sz="2000">
                <a:solidFill>
                  <a:schemeClr val="dk1"/>
                </a:solidFill>
                <a:latin typeface="Fira Sans Condensed"/>
                <a:ea typeface="Fira Sans Condensed"/>
                <a:cs typeface="Fira Sans Condensed"/>
                <a:sym typeface="Fira Sans Condensed"/>
              </a:rPr>
              <a:t> Thiết kế mạch điện để khảo sát mối quan hệ giữa điện áp hiệu dụng và cường độ dòng điện hiệu dụng trong mạch điện xoay chiều RLC mắc nối tiếp.</a:t>
            </a:r>
            <a:endParaRPr/>
          </a:p>
          <a:p>
            <a:pPr marL="0" marR="0" lvl="0" indent="0" algn="just" rtl="0">
              <a:spcBef>
                <a:spcPts val="0"/>
              </a:spcBef>
              <a:spcAft>
                <a:spcPts val="0"/>
              </a:spcAft>
              <a:buNone/>
            </a:pPr>
            <a:r>
              <a:rPr lang="en-US" sz="2000">
                <a:solidFill>
                  <a:srgbClr val="6A22B1"/>
                </a:solidFill>
                <a:latin typeface="Fira Sans Condensed"/>
                <a:ea typeface="Fira Sans Condensed"/>
                <a:cs typeface="Fira Sans Condensed"/>
                <a:sym typeface="Fira Sans Condensed"/>
              </a:rPr>
              <a:t>Câu 2:</a:t>
            </a:r>
            <a:r>
              <a:rPr lang="en-US" sz="2000">
                <a:solidFill>
                  <a:schemeClr val="dk1"/>
                </a:solidFill>
                <a:latin typeface="Fira Sans Condensed"/>
                <a:ea typeface="Fira Sans Condensed"/>
                <a:cs typeface="Fira Sans Condensed"/>
                <a:sym typeface="Fira Sans Condensed"/>
              </a:rPr>
              <a:t> Nêu các bước tiến hành thí nghiệm khảo sát mối quan hệ giữa điện áp hiệu dụng và cường độ dòng điện hiệu dụng trong mạch điện xoay chiều RLC mắc nối tiếp.</a:t>
            </a:r>
            <a:endParaRPr/>
          </a:p>
        </p:txBody>
      </p:sp>
      <p:sp>
        <p:nvSpPr>
          <p:cNvPr id="659" name="Google Shape;659;p37" descr="n26 fb Tran Phu"/>
          <p:cNvSpPr txBox="1"/>
          <p:nvPr/>
        </p:nvSpPr>
        <p:spPr>
          <a:xfrm>
            <a:off x="996355" y="4729870"/>
            <a:ext cx="5059386" cy="193899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1">
                <a:solidFill>
                  <a:srgbClr val="FF6600"/>
                </a:solidFill>
                <a:latin typeface="Fira Sans Extra Condensed"/>
                <a:ea typeface="Fira Sans Extra Condensed"/>
                <a:cs typeface="Fira Sans Extra Condensed"/>
                <a:sym typeface="Fira Sans Extra Condensed"/>
              </a:rPr>
              <a:t>Câu 3:</a:t>
            </a:r>
            <a:r>
              <a:rPr lang="en-US" sz="2000">
                <a:solidFill>
                  <a:schemeClr val="dk1"/>
                </a:solidFill>
                <a:latin typeface="Fira Sans Extra Condensed"/>
                <a:ea typeface="Fira Sans Extra Condensed"/>
                <a:cs typeface="Fira Sans Extra Condensed"/>
                <a:sym typeface="Fira Sans Extra Condensed"/>
              </a:rPr>
              <a:t> Thực hiện thí nghiệm trên và hoàn thành các nhiệm vụ sau:</a:t>
            </a:r>
            <a:endParaRPr/>
          </a:p>
          <a:p>
            <a:pPr marL="0" marR="0" lvl="0" indent="0" algn="just" rtl="0">
              <a:spcBef>
                <a:spcPts val="0"/>
              </a:spcBef>
              <a:spcAft>
                <a:spcPts val="0"/>
              </a:spcAft>
              <a:buNone/>
            </a:pPr>
            <a:r>
              <a:rPr lang="en-US" sz="2000">
                <a:solidFill>
                  <a:schemeClr val="dk1"/>
                </a:solidFill>
                <a:latin typeface="Fira Sans Extra Condensed"/>
                <a:ea typeface="Fira Sans Extra Condensed"/>
                <a:cs typeface="Fira Sans Extra Condensed"/>
                <a:sym typeface="Fira Sans Extra Condensed"/>
              </a:rPr>
              <a:t>1. Hoàn thành Bảng kết quả thí nghiệm</a:t>
            </a:r>
            <a:endParaRPr/>
          </a:p>
          <a:p>
            <a:pPr marL="0" marR="0" lvl="0" indent="0" algn="just" rtl="0">
              <a:spcBef>
                <a:spcPts val="0"/>
              </a:spcBef>
              <a:spcAft>
                <a:spcPts val="0"/>
              </a:spcAft>
              <a:buNone/>
            </a:pPr>
            <a:r>
              <a:rPr lang="en-US" sz="2000">
                <a:solidFill>
                  <a:schemeClr val="dk1"/>
                </a:solidFill>
                <a:latin typeface="Fira Sans Extra Condensed"/>
                <a:ea typeface="Fira Sans Extra Condensed"/>
                <a:cs typeface="Fira Sans Extra Condensed"/>
                <a:sym typeface="Fira Sans Extra Condensed"/>
              </a:rPr>
              <a:t>2. Từ kết quả thí nghiệm, hãy:</a:t>
            </a:r>
            <a:endParaRPr/>
          </a:p>
          <a:p>
            <a:pPr marL="0" marR="0" lvl="0" indent="541338" algn="just" rtl="0">
              <a:spcBef>
                <a:spcPts val="0"/>
              </a:spcBef>
              <a:spcAft>
                <a:spcPts val="0"/>
              </a:spcAft>
              <a:buNone/>
            </a:pPr>
            <a:r>
              <a:rPr lang="en-US" sz="2000">
                <a:solidFill>
                  <a:schemeClr val="dk1"/>
                </a:solidFill>
                <a:latin typeface="Fira Sans Extra Condensed"/>
                <a:ea typeface="Fira Sans Extra Condensed"/>
                <a:cs typeface="Fira Sans Extra Condensed"/>
                <a:sym typeface="Fira Sans Extra Condensed"/>
              </a:rPr>
              <a:t>- Vẽ đường đặc trưng V - A;</a:t>
            </a:r>
            <a:endParaRPr/>
          </a:p>
          <a:p>
            <a:pPr marL="0" marR="0" lvl="0" indent="541338" algn="just" rtl="0">
              <a:spcBef>
                <a:spcPts val="0"/>
              </a:spcBef>
              <a:spcAft>
                <a:spcPts val="0"/>
              </a:spcAft>
              <a:buNone/>
            </a:pPr>
            <a:r>
              <a:rPr lang="en-US" sz="2000">
                <a:solidFill>
                  <a:schemeClr val="dk1"/>
                </a:solidFill>
                <a:latin typeface="Fira Sans Extra Condensed"/>
                <a:ea typeface="Fira Sans Extra Condensed"/>
                <a:cs typeface="Fira Sans Extra Condensed"/>
                <a:sym typeface="Fira Sans Extra Condensed"/>
              </a:rPr>
              <a:t>- Rút ra nhận xét mối quan hệ của U và I.</a:t>
            </a:r>
            <a:endParaRPr/>
          </a:p>
        </p:txBody>
      </p:sp>
      <p:pic>
        <p:nvPicPr>
          <p:cNvPr id="660" name="Google Shape;660;p37" descr="n26 fb Tran Phu"/>
          <p:cNvPicPr preferRelativeResize="0"/>
          <p:nvPr/>
        </p:nvPicPr>
        <p:blipFill rotWithShape="1">
          <a:blip r:embed="rId5">
            <a:alphaModFix/>
          </a:blip>
          <a:srcRect/>
          <a:stretch/>
        </p:blipFill>
        <p:spPr>
          <a:xfrm>
            <a:off x="6900696" y="999226"/>
            <a:ext cx="3742920" cy="2429774"/>
          </a:xfrm>
          <a:prstGeom prst="rect">
            <a:avLst/>
          </a:prstGeom>
          <a:noFill/>
          <a:ln>
            <a:noFill/>
          </a:ln>
        </p:spPr>
      </p:pic>
      <p:graphicFrame>
        <p:nvGraphicFramePr>
          <p:cNvPr id="661" name="Google Shape;661;p37" descr="n26 fb Tran Phu"/>
          <p:cNvGraphicFramePr/>
          <p:nvPr/>
        </p:nvGraphicFramePr>
        <p:xfrm>
          <a:off x="6758805" y="5249880"/>
          <a:ext cx="3000000" cy="3000000"/>
        </p:xfrm>
        <a:graphic>
          <a:graphicData uri="http://schemas.openxmlformats.org/drawingml/2006/table">
            <a:tbl>
              <a:tblPr firstRow="1" firstCol="1" bandRow="1">
                <a:noFill/>
                <a:tableStyleId>{5E94FA4C-C044-4AB4-9D4B-06566749AF33}</a:tableStyleId>
              </a:tblPr>
              <a:tblGrid>
                <a:gridCol w="1093300">
                  <a:extLst>
                    <a:ext uri="{9D8B030D-6E8A-4147-A177-3AD203B41FA5}">
                      <a16:colId xmlns:a16="http://schemas.microsoft.com/office/drawing/2014/main" val="20000"/>
                    </a:ext>
                  </a:extLst>
                </a:gridCol>
                <a:gridCol w="353850">
                  <a:extLst>
                    <a:ext uri="{9D8B030D-6E8A-4147-A177-3AD203B41FA5}">
                      <a16:colId xmlns:a16="http://schemas.microsoft.com/office/drawing/2014/main" val="20001"/>
                    </a:ext>
                  </a:extLst>
                </a:gridCol>
                <a:gridCol w="377650">
                  <a:extLst>
                    <a:ext uri="{9D8B030D-6E8A-4147-A177-3AD203B41FA5}">
                      <a16:colId xmlns:a16="http://schemas.microsoft.com/office/drawing/2014/main" val="20002"/>
                    </a:ext>
                  </a:extLst>
                </a:gridCol>
                <a:gridCol w="387700">
                  <a:extLst>
                    <a:ext uri="{9D8B030D-6E8A-4147-A177-3AD203B41FA5}">
                      <a16:colId xmlns:a16="http://schemas.microsoft.com/office/drawing/2014/main" val="20003"/>
                    </a:ext>
                  </a:extLst>
                </a:gridCol>
                <a:gridCol w="438900">
                  <a:extLst>
                    <a:ext uri="{9D8B030D-6E8A-4147-A177-3AD203B41FA5}">
                      <a16:colId xmlns:a16="http://schemas.microsoft.com/office/drawing/2014/main" val="20004"/>
                    </a:ext>
                  </a:extLst>
                </a:gridCol>
                <a:gridCol w="424275">
                  <a:extLst>
                    <a:ext uri="{9D8B030D-6E8A-4147-A177-3AD203B41FA5}">
                      <a16:colId xmlns:a16="http://schemas.microsoft.com/office/drawing/2014/main" val="20005"/>
                    </a:ext>
                  </a:extLst>
                </a:gridCol>
                <a:gridCol w="468175">
                  <a:extLst>
                    <a:ext uri="{9D8B030D-6E8A-4147-A177-3AD203B41FA5}">
                      <a16:colId xmlns:a16="http://schemas.microsoft.com/office/drawing/2014/main" val="20006"/>
                    </a:ext>
                  </a:extLst>
                </a:gridCol>
                <a:gridCol w="482800">
                  <a:extLst>
                    <a:ext uri="{9D8B030D-6E8A-4147-A177-3AD203B41FA5}">
                      <a16:colId xmlns:a16="http://schemas.microsoft.com/office/drawing/2014/main" val="20007"/>
                    </a:ext>
                  </a:extLst>
                </a:gridCol>
              </a:tblGrid>
              <a:tr h="254000">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Lần đo</a:t>
                      </a:r>
                      <a:endParaRPr sz="2000" u="none" strike="noStrike" cap="none">
                        <a:latin typeface="Fira Sans Condensed"/>
                        <a:ea typeface="Fira Sans Condensed"/>
                        <a:cs typeface="Fira Sans Condensed"/>
                        <a:sym typeface="Fira Sans Condensed"/>
                      </a:endParaRPr>
                    </a:p>
                  </a:txBody>
                  <a:tcPr marL="68575" marR="68575" marT="0" marB="0" anchor="ctr"/>
                </a:tc>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1</a:t>
                      </a:r>
                      <a:endParaRPr sz="2000" u="none" strike="noStrike" cap="none">
                        <a:latin typeface="Fira Sans Condensed"/>
                        <a:ea typeface="Fira Sans Condensed"/>
                        <a:cs typeface="Fira Sans Condensed"/>
                        <a:sym typeface="Fira Sans Condensed"/>
                      </a:endParaRPr>
                    </a:p>
                  </a:txBody>
                  <a:tcPr marL="68575" marR="68575" marT="0" marB="0" anchor="ctr"/>
                </a:tc>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2</a:t>
                      </a:r>
                      <a:endParaRPr sz="2000" u="none" strike="noStrike" cap="none">
                        <a:latin typeface="Fira Sans Condensed"/>
                        <a:ea typeface="Fira Sans Condensed"/>
                        <a:cs typeface="Fira Sans Condensed"/>
                        <a:sym typeface="Fira Sans Condensed"/>
                      </a:endParaRPr>
                    </a:p>
                  </a:txBody>
                  <a:tcPr marL="68575" marR="68575" marT="0" marB="0" anchor="ctr"/>
                </a:tc>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3</a:t>
                      </a:r>
                      <a:endParaRPr sz="2000" u="none" strike="noStrike" cap="none">
                        <a:latin typeface="Fira Sans Condensed"/>
                        <a:ea typeface="Fira Sans Condensed"/>
                        <a:cs typeface="Fira Sans Condensed"/>
                        <a:sym typeface="Fira Sans Condensed"/>
                      </a:endParaRPr>
                    </a:p>
                  </a:txBody>
                  <a:tcPr marL="68575" marR="68575" marT="0" marB="0" anchor="ctr"/>
                </a:tc>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4</a:t>
                      </a:r>
                      <a:endParaRPr sz="2000" u="none" strike="noStrike" cap="none">
                        <a:latin typeface="Fira Sans Condensed"/>
                        <a:ea typeface="Fira Sans Condensed"/>
                        <a:cs typeface="Fira Sans Condensed"/>
                        <a:sym typeface="Fira Sans Condensed"/>
                      </a:endParaRPr>
                    </a:p>
                  </a:txBody>
                  <a:tcPr marL="68575" marR="68575" marT="0" marB="0" anchor="ctr"/>
                </a:tc>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5</a:t>
                      </a:r>
                      <a:endParaRPr sz="2000" u="none" strike="noStrike" cap="none">
                        <a:latin typeface="Fira Sans Condensed"/>
                        <a:ea typeface="Fira Sans Condensed"/>
                        <a:cs typeface="Fira Sans Condensed"/>
                        <a:sym typeface="Fira Sans Condensed"/>
                      </a:endParaRPr>
                    </a:p>
                  </a:txBody>
                  <a:tcPr marL="68575" marR="68575" marT="0" marB="0" anchor="ctr"/>
                </a:tc>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6</a:t>
                      </a:r>
                      <a:endParaRPr sz="2000" u="none" strike="noStrike" cap="none">
                        <a:latin typeface="Fira Sans Condensed"/>
                        <a:ea typeface="Fira Sans Condensed"/>
                        <a:cs typeface="Fira Sans Condensed"/>
                        <a:sym typeface="Fira Sans Condensed"/>
                      </a:endParaRPr>
                    </a:p>
                  </a:txBody>
                  <a:tcPr marL="68575" marR="68575" marT="0" marB="0" anchor="ctr"/>
                </a:tc>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7</a:t>
                      </a:r>
                      <a:endParaRPr sz="2000" u="none" strike="noStrike" cap="none">
                        <a:latin typeface="Fira Sans Condensed"/>
                        <a:ea typeface="Fira Sans Condensed"/>
                        <a:cs typeface="Fira Sans Condensed"/>
                        <a:sym typeface="Fira Sans Condensed"/>
                      </a:endParaRPr>
                    </a:p>
                  </a:txBody>
                  <a:tcPr marL="68575" marR="68575" marT="0" marB="0" anchor="ctr"/>
                </a:tc>
                <a:extLst>
                  <a:ext uri="{0D108BD9-81ED-4DB2-BD59-A6C34878D82A}">
                    <a16:rowId xmlns:a16="http://schemas.microsoft.com/office/drawing/2014/main" val="10000"/>
                  </a:ext>
                </a:extLst>
              </a:tr>
              <a:tr h="254000">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U (V)</a:t>
                      </a:r>
                      <a:endParaRPr sz="2000" u="none" strike="noStrike" cap="none">
                        <a:latin typeface="Fira Sans Condensed"/>
                        <a:ea typeface="Fira Sans Condensed"/>
                        <a:cs typeface="Fira Sans Condensed"/>
                        <a:sym typeface="Fira Sans Condensed"/>
                      </a:endParaRPr>
                    </a:p>
                  </a:txBody>
                  <a:tcPr marL="68575" marR="68575" marT="0" marB="0" anchor="ctr"/>
                </a:tc>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 </a:t>
                      </a:r>
                      <a:endParaRPr sz="2000" u="none" strike="noStrike" cap="none">
                        <a:latin typeface="Fira Sans Condensed"/>
                        <a:ea typeface="Fira Sans Condensed"/>
                        <a:cs typeface="Fira Sans Condensed"/>
                        <a:sym typeface="Fira Sans Condensed"/>
                      </a:endParaRPr>
                    </a:p>
                  </a:txBody>
                  <a:tcPr marL="68575" marR="68575" marT="0" marB="0" anchor="ctr"/>
                </a:tc>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 </a:t>
                      </a:r>
                      <a:endParaRPr sz="2000" u="none" strike="noStrike" cap="none">
                        <a:latin typeface="Fira Sans Condensed"/>
                        <a:ea typeface="Fira Sans Condensed"/>
                        <a:cs typeface="Fira Sans Condensed"/>
                        <a:sym typeface="Fira Sans Condensed"/>
                      </a:endParaRPr>
                    </a:p>
                  </a:txBody>
                  <a:tcPr marL="68575" marR="68575" marT="0" marB="0" anchor="ctr"/>
                </a:tc>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 </a:t>
                      </a:r>
                      <a:endParaRPr sz="2000" u="none" strike="noStrike" cap="none">
                        <a:latin typeface="Fira Sans Condensed"/>
                        <a:ea typeface="Fira Sans Condensed"/>
                        <a:cs typeface="Fira Sans Condensed"/>
                        <a:sym typeface="Fira Sans Condensed"/>
                      </a:endParaRPr>
                    </a:p>
                  </a:txBody>
                  <a:tcPr marL="68575" marR="68575" marT="0" marB="0" anchor="ctr"/>
                </a:tc>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 </a:t>
                      </a:r>
                      <a:endParaRPr sz="2000" u="none" strike="noStrike" cap="none">
                        <a:latin typeface="Fira Sans Condensed"/>
                        <a:ea typeface="Fira Sans Condensed"/>
                        <a:cs typeface="Fira Sans Condensed"/>
                        <a:sym typeface="Fira Sans Condensed"/>
                      </a:endParaRPr>
                    </a:p>
                  </a:txBody>
                  <a:tcPr marL="68575" marR="68575" marT="0" marB="0" anchor="ctr"/>
                </a:tc>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 </a:t>
                      </a:r>
                      <a:endParaRPr sz="2000" u="none" strike="noStrike" cap="none">
                        <a:latin typeface="Fira Sans Condensed"/>
                        <a:ea typeface="Fira Sans Condensed"/>
                        <a:cs typeface="Fira Sans Condensed"/>
                        <a:sym typeface="Fira Sans Condensed"/>
                      </a:endParaRPr>
                    </a:p>
                  </a:txBody>
                  <a:tcPr marL="68575" marR="68575" marT="0" marB="0" anchor="ctr"/>
                </a:tc>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 </a:t>
                      </a:r>
                      <a:endParaRPr sz="2000" u="none" strike="noStrike" cap="none">
                        <a:latin typeface="Fira Sans Condensed"/>
                        <a:ea typeface="Fira Sans Condensed"/>
                        <a:cs typeface="Fira Sans Condensed"/>
                        <a:sym typeface="Fira Sans Condensed"/>
                      </a:endParaRPr>
                    </a:p>
                  </a:txBody>
                  <a:tcPr marL="68575" marR="68575" marT="0" marB="0" anchor="ctr"/>
                </a:tc>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 </a:t>
                      </a:r>
                      <a:endParaRPr sz="2000" u="none" strike="noStrike" cap="none">
                        <a:latin typeface="Fira Sans Condensed"/>
                        <a:ea typeface="Fira Sans Condensed"/>
                        <a:cs typeface="Fira Sans Condensed"/>
                        <a:sym typeface="Fira Sans Condensed"/>
                      </a:endParaRPr>
                    </a:p>
                  </a:txBody>
                  <a:tcPr marL="68575" marR="68575" marT="0" marB="0" anchor="ctr"/>
                </a:tc>
                <a:extLst>
                  <a:ext uri="{0D108BD9-81ED-4DB2-BD59-A6C34878D82A}">
                    <a16:rowId xmlns:a16="http://schemas.microsoft.com/office/drawing/2014/main" val="10001"/>
                  </a:ext>
                </a:extLst>
              </a:tr>
              <a:tr h="254000">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I (mA)</a:t>
                      </a:r>
                      <a:endParaRPr sz="2000" u="none" strike="noStrike" cap="none">
                        <a:latin typeface="Fira Sans Condensed"/>
                        <a:ea typeface="Fira Sans Condensed"/>
                        <a:cs typeface="Fira Sans Condensed"/>
                        <a:sym typeface="Fira Sans Condensed"/>
                      </a:endParaRPr>
                    </a:p>
                  </a:txBody>
                  <a:tcPr marL="68575" marR="68575" marT="0" marB="0" anchor="ctr"/>
                </a:tc>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 </a:t>
                      </a:r>
                      <a:endParaRPr sz="2000" u="none" strike="noStrike" cap="none">
                        <a:latin typeface="Fira Sans Condensed"/>
                        <a:ea typeface="Fira Sans Condensed"/>
                        <a:cs typeface="Fira Sans Condensed"/>
                        <a:sym typeface="Fira Sans Condensed"/>
                      </a:endParaRPr>
                    </a:p>
                  </a:txBody>
                  <a:tcPr marL="68575" marR="68575" marT="0" marB="0" anchor="ctr"/>
                </a:tc>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 </a:t>
                      </a:r>
                      <a:endParaRPr sz="2000" u="none" strike="noStrike" cap="none">
                        <a:latin typeface="Fira Sans Condensed"/>
                        <a:ea typeface="Fira Sans Condensed"/>
                        <a:cs typeface="Fira Sans Condensed"/>
                        <a:sym typeface="Fira Sans Condensed"/>
                      </a:endParaRPr>
                    </a:p>
                  </a:txBody>
                  <a:tcPr marL="68575" marR="68575" marT="0" marB="0" anchor="ctr"/>
                </a:tc>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 </a:t>
                      </a:r>
                      <a:endParaRPr sz="2000" u="none" strike="noStrike" cap="none">
                        <a:latin typeface="Fira Sans Condensed"/>
                        <a:ea typeface="Fira Sans Condensed"/>
                        <a:cs typeface="Fira Sans Condensed"/>
                        <a:sym typeface="Fira Sans Condensed"/>
                      </a:endParaRPr>
                    </a:p>
                  </a:txBody>
                  <a:tcPr marL="68575" marR="68575" marT="0" marB="0" anchor="ctr"/>
                </a:tc>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 </a:t>
                      </a:r>
                      <a:endParaRPr sz="2000" u="none" strike="noStrike" cap="none">
                        <a:latin typeface="Fira Sans Condensed"/>
                        <a:ea typeface="Fira Sans Condensed"/>
                        <a:cs typeface="Fira Sans Condensed"/>
                        <a:sym typeface="Fira Sans Condensed"/>
                      </a:endParaRPr>
                    </a:p>
                  </a:txBody>
                  <a:tcPr marL="68575" marR="68575" marT="0" marB="0" anchor="ctr"/>
                </a:tc>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 </a:t>
                      </a:r>
                      <a:endParaRPr sz="2000" u="none" strike="noStrike" cap="none">
                        <a:latin typeface="Fira Sans Condensed"/>
                        <a:ea typeface="Fira Sans Condensed"/>
                        <a:cs typeface="Fira Sans Condensed"/>
                        <a:sym typeface="Fira Sans Condensed"/>
                      </a:endParaRPr>
                    </a:p>
                  </a:txBody>
                  <a:tcPr marL="68575" marR="68575" marT="0" marB="0" anchor="ctr"/>
                </a:tc>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 </a:t>
                      </a:r>
                      <a:endParaRPr sz="2000" u="none" strike="noStrike" cap="none">
                        <a:latin typeface="Fira Sans Condensed"/>
                        <a:ea typeface="Fira Sans Condensed"/>
                        <a:cs typeface="Fira Sans Condensed"/>
                        <a:sym typeface="Fira Sans Condensed"/>
                      </a:endParaRPr>
                    </a:p>
                  </a:txBody>
                  <a:tcPr marL="68575" marR="68575" marT="0" marB="0" anchor="ctr"/>
                </a:tc>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 </a:t>
                      </a:r>
                      <a:endParaRPr sz="2000" u="none" strike="noStrike" cap="none">
                        <a:latin typeface="Fira Sans Condensed"/>
                        <a:ea typeface="Fira Sans Condensed"/>
                        <a:cs typeface="Fira Sans Condensed"/>
                        <a:sym typeface="Fira Sans Condensed"/>
                      </a:endParaRPr>
                    </a:p>
                  </a:txBody>
                  <a:tcPr marL="68575" marR="68575" marT="0" marB="0" anchor="ctr"/>
                </a:tc>
                <a:extLst>
                  <a:ext uri="{0D108BD9-81ED-4DB2-BD59-A6C34878D82A}">
                    <a16:rowId xmlns:a16="http://schemas.microsoft.com/office/drawing/2014/main" val="10002"/>
                  </a:ext>
                </a:extLst>
              </a:tr>
            </a:tbl>
          </a:graphicData>
        </a:graphic>
      </p:graphicFrame>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7"/>
                                        </p:tgtEl>
                                        <p:attrNameLst>
                                          <p:attrName>style.visibility</p:attrName>
                                        </p:attrNameLst>
                                      </p:cBhvr>
                                      <p:to>
                                        <p:strVal val="visible"/>
                                      </p:to>
                                    </p:set>
                                    <p:animEffect transition="in" filter="fade">
                                      <p:cBhvr>
                                        <p:cTn id="7" dur="500"/>
                                        <p:tgtEl>
                                          <p:spTgt spid="65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60"/>
                                        </p:tgtEl>
                                        <p:attrNameLst>
                                          <p:attrName>style.visibility</p:attrName>
                                        </p:attrNameLst>
                                      </p:cBhvr>
                                      <p:to>
                                        <p:strVal val="visible"/>
                                      </p:to>
                                    </p:set>
                                    <p:animEffect transition="in" filter="fade">
                                      <p:cBhvr>
                                        <p:cTn id="11" dur="2000"/>
                                        <p:tgtEl>
                                          <p:spTgt spid="66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58"/>
                                        </p:tgtEl>
                                        <p:attrNameLst>
                                          <p:attrName>style.visibility</p:attrName>
                                        </p:attrNameLst>
                                      </p:cBhvr>
                                      <p:to>
                                        <p:strVal val="visible"/>
                                      </p:to>
                                    </p:set>
                                    <p:animEffect transition="in" filter="fade">
                                      <p:cBhvr>
                                        <p:cTn id="16" dur="500"/>
                                        <p:tgtEl>
                                          <p:spTgt spid="658"/>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659"/>
                                        </p:tgtEl>
                                        <p:attrNameLst>
                                          <p:attrName>style.visibility</p:attrName>
                                        </p:attrNameLst>
                                      </p:cBhvr>
                                      <p:to>
                                        <p:strVal val="visible"/>
                                      </p:to>
                                    </p:set>
                                    <p:animEffect transition="in" filter="fade">
                                      <p:cBhvr>
                                        <p:cTn id="20" dur="500"/>
                                        <p:tgtEl>
                                          <p:spTgt spid="659"/>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661"/>
                                        </p:tgtEl>
                                        <p:attrNameLst>
                                          <p:attrName>style.visibility</p:attrName>
                                        </p:attrNameLst>
                                      </p:cBhvr>
                                      <p:to>
                                        <p:strVal val="visible"/>
                                      </p:to>
                                    </p:set>
                                    <p:animEffect transition="in" filter="fade">
                                      <p:cBhvr>
                                        <p:cTn id="24" dur="2000"/>
                                        <p:tgtEl>
                                          <p:spTgt spid="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grpSp>
        <p:nvGrpSpPr>
          <p:cNvPr id="666" name="Google Shape;666;p38" descr="n26 fb Tran Phu"/>
          <p:cNvGrpSpPr/>
          <p:nvPr/>
        </p:nvGrpSpPr>
        <p:grpSpPr>
          <a:xfrm>
            <a:off x="5246385" y="49213"/>
            <a:ext cx="1699230" cy="664922"/>
            <a:chOff x="2193" y="0"/>
            <a:chExt cx="2245706" cy="1239104"/>
          </a:xfrm>
        </p:grpSpPr>
        <p:sp>
          <p:nvSpPr>
            <p:cNvPr id="667" name="Google Shape;667;p38"/>
            <p:cNvSpPr/>
            <p:nvPr/>
          </p:nvSpPr>
          <p:spPr>
            <a:xfrm>
              <a:off x="2193" y="0"/>
              <a:ext cx="2245706" cy="1239104"/>
            </a:xfrm>
            <a:prstGeom prst="roundRect">
              <a:avLst>
                <a:gd name="adj" fmla="val 16667"/>
              </a:avLst>
            </a:pr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Fira Sans Extra Condensed"/>
                <a:ea typeface="Fira Sans Extra Condensed"/>
                <a:cs typeface="Fira Sans Extra Condensed"/>
                <a:sym typeface="Fira Sans Extra Condensed"/>
              </a:endParaRPr>
            </a:p>
          </p:txBody>
        </p:sp>
        <p:sp>
          <p:nvSpPr>
            <p:cNvPr id="668" name="Google Shape;668;p38"/>
            <p:cNvSpPr/>
            <p:nvPr/>
          </p:nvSpPr>
          <p:spPr>
            <a:xfrm>
              <a:off x="77334" y="60488"/>
              <a:ext cx="2124730" cy="1118127"/>
            </a:xfrm>
            <a:prstGeom prst="rect">
              <a:avLst/>
            </a:prstGeom>
            <a:solidFill>
              <a:schemeClr val="accent2"/>
            </a:solid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Clr>
                  <a:srgbClr val="FFFFFF"/>
                </a:buClr>
                <a:buSzPts val="2600"/>
                <a:buFont typeface="Oswald SemiBold"/>
                <a:buNone/>
              </a:pPr>
              <a:r>
                <a:rPr lang="en-US" sz="2600" b="1">
                  <a:solidFill>
                    <a:srgbClr val="FFFFFF"/>
                  </a:solidFill>
                  <a:latin typeface="Oswald SemiBold"/>
                  <a:ea typeface="Oswald SemiBold"/>
                  <a:cs typeface="Oswald SemiBold"/>
                  <a:sym typeface="Oswald SemiBold"/>
                </a:rPr>
                <a:t>KẾT QUẢ </a:t>
              </a:r>
              <a:endParaRPr sz="2600" b="1" i="0" u="none" strike="noStrike" cap="none">
                <a:solidFill>
                  <a:srgbClr val="FFFFFF"/>
                </a:solidFill>
                <a:latin typeface="Oswald SemiBold"/>
                <a:ea typeface="Oswald SemiBold"/>
                <a:cs typeface="Oswald SemiBold"/>
                <a:sym typeface="Oswald SemiBold"/>
              </a:endParaRPr>
            </a:p>
          </p:txBody>
        </p:sp>
      </p:grpSp>
      <p:sp>
        <p:nvSpPr>
          <p:cNvPr id="669" name="Google Shape;669;p38" descr="n26 fb Tran Phu"/>
          <p:cNvSpPr/>
          <p:nvPr/>
        </p:nvSpPr>
        <p:spPr>
          <a:xfrm>
            <a:off x="609599" y="1064828"/>
            <a:ext cx="10970363" cy="5021418"/>
          </a:xfrm>
          <a:prstGeom prst="roundRect">
            <a:avLst>
              <a:gd name="adj" fmla="val 8564"/>
            </a:avLst>
          </a:prstGeom>
          <a:solidFill>
            <a:srgbClr val="DDEAF6"/>
          </a:solidFill>
          <a:ln w="12700" cap="flat" cmpd="dbl">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7030A0"/>
              </a:solidFill>
              <a:latin typeface="Fira Sans Extra Condensed"/>
              <a:ea typeface="Fira Sans Extra Condensed"/>
              <a:cs typeface="Fira Sans Extra Condensed"/>
              <a:sym typeface="Fira Sans Extra Condensed"/>
            </a:endParaRPr>
          </a:p>
        </p:txBody>
      </p:sp>
      <p:sp>
        <p:nvSpPr>
          <p:cNvPr id="670" name="Google Shape;670;p38" descr="n26 fb Tran Phu"/>
          <p:cNvSpPr txBox="1"/>
          <p:nvPr/>
        </p:nvSpPr>
        <p:spPr>
          <a:xfrm>
            <a:off x="1063333" y="1234983"/>
            <a:ext cx="4239908" cy="83099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a:solidFill>
                  <a:srgbClr val="D058AE"/>
                </a:solidFill>
                <a:latin typeface="Fira Sans Extra Condensed"/>
                <a:ea typeface="Fira Sans Extra Condensed"/>
                <a:cs typeface="Fira Sans Extra Condensed"/>
                <a:sym typeface="Fira Sans Extra Condensed"/>
              </a:rPr>
              <a:t>Câu 1:</a:t>
            </a:r>
            <a:r>
              <a:rPr lang="en-US" sz="2400">
                <a:solidFill>
                  <a:schemeClr val="dk1"/>
                </a:solidFill>
                <a:latin typeface="Fira Sans Extra Condensed"/>
                <a:ea typeface="Fira Sans Extra Condensed"/>
                <a:cs typeface="Fira Sans Extra Condensed"/>
                <a:sym typeface="Fira Sans Extra Condensed"/>
              </a:rPr>
              <a:t> </a:t>
            </a:r>
            <a:endParaRPr/>
          </a:p>
          <a:p>
            <a:pPr marL="0" marR="0" lvl="0" indent="0" algn="just" rtl="0">
              <a:spcBef>
                <a:spcPts val="0"/>
              </a:spcBef>
              <a:spcAft>
                <a:spcPts val="0"/>
              </a:spcAft>
              <a:buNone/>
            </a:pPr>
            <a:r>
              <a:rPr lang="en-US" sz="2400">
                <a:solidFill>
                  <a:schemeClr val="dk1"/>
                </a:solidFill>
                <a:latin typeface="Fira Sans Extra Condensed"/>
                <a:ea typeface="Fira Sans Extra Condensed"/>
                <a:cs typeface="Fira Sans Extra Condensed"/>
                <a:sym typeface="Fira Sans Extra Condensed"/>
              </a:rPr>
              <a:t>Sơ đồ mạch điện</a:t>
            </a:r>
            <a:endParaRPr/>
          </a:p>
        </p:txBody>
      </p:sp>
      <p:pic>
        <p:nvPicPr>
          <p:cNvPr id="671" name="Google Shape;671;p38" descr="n26 fb Tran Phu"/>
          <p:cNvPicPr preferRelativeResize="0"/>
          <p:nvPr/>
        </p:nvPicPr>
        <p:blipFill rotWithShape="1">
          <a:blip r:embed="rId3">
            <a:alphaModFix/>
          </a:blip>
          <a:srcRect/>
          <a:stretch/>
        </p:blipFill>
        <p:spPr>
          <a:xfrm>
            <a:off x="1420355" y="2400787"/>
            <a:ext cx="4271414" cy="2675962"/>
          </a:xfrm>
          <a:prstGeom prst="rect">
            <a:avLst/>
          </a:prstGeom>
          <a:noFill/>
          <a:ln>
            <a:noFill/>
          </a:ln>
        </p:spPr>
      </p:pic>
      <p:pic>
        <p:nvPicPr>
          <p:cNvPr id="672" name="Google Shape;672;p38" descr="n26 fb Tran Phu"/>
          <p:cNvPicPr preferRelativeResize="0"/>
          <p:nvPr/>
        </p:nvPicPr>
        <p:blipFill rotWithShape="1">
          <a:blip r:embed="rId4">
            <a:alphaModFix/>
          </a:blip>
          <a:srcRect/>
          <a:stretch/>
        </p:blipFill>
        <p:spPr>
          <a:xfrm>
            <a:off x="6621653" y="2400786"/>
            <a:ext cx="4124556" cy="2675961"/>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0"/>
                                        </p:tgtEl>
                                        <p:attrNameLst>
                                          <p:attrName>style.visibility</p:attrName>
                                        </p:attrNameLst>
                                      </p:cBhvr>
                                      <p:to>
                                        <p:strVal val="visible"/>
                                      </p:to>
                                    </p:set>
                                    <p:animEffect transition="in" filter="fade">
                                      <p:cBhvr>
                                        <p:cTn id="7" dur="500"/>
                                        <p:tgtEl>
                                          <p:spTgt spid="67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71"/>
                                        </p:tgtEl>
                                        <p:attrNameLst>
                                          <p:attrName>style.visibility</p:attrName>
                                        </p:attrNameLst>
                                      </p:cBhvr>
                                      <p:to>
                                        <p:strVal val="visible"/>
                                      </p:to>
                                    </p:set>
                                    <p:animEffect transition="in" filter="fade">
                                      <p:cBhvr>
                                        <p:cTn id="11" dur="500"/>
                                        <p:tgtEl>
                                          <p:spTgt spid="67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72"/>
                                        </p:tgtEl>
                                        <p:attrNameLst>
                                          <p:attrName>style.visibility</p:attrName>
                                        </p:attrNameLst>
                                      </p:cBhvr>
                                      <p:to>
                                        <p:strVal val="visible"/>
                                      </p:to>
                                    </p:set>
                                    <p:animEffect transition="in" filter="fade">
                                      <p:cBhvr>
                                        <p:cTn id="15" dur="500"/>
                                        <p:tgtEl>
                                          <p:spTgt spid="6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grpSp>
        <p:nvGrpSpPr>
          <p:cNvPr id="677" name="Google Shape;677;p39" descr="n26 fb Tran Phu"/>
          <p:cNvGrpSpPr/>
          <p:nvPr/>
        </p:nvGrpSpPr>
        <p:grpSpPr>
          <a:xfrm>
            <a:off x="5246385" y="49213"/>
            <a:ext cx="1699230" cy="664922"/>
            <a:chOff x="2193" y="0"/>
            <a:chExt cx="2245706" cy="1239104"/>
          </a:xfrm>
        </p:grpSpPr>
        <p:sp>
          <p:nvSpPr>
            <p:cNvPr id="678" name="Google Shape;678;p39"/>
            <p:cNvSpPr/>
            <p:nvPr/>
          </p:nvSpPr>
          <p:spPr>
            <a:xfrm>
              <a:off x="2193" y="0"/>
              <a:ext cx="2245706" cy="1239104"/>
            </a:xfrm>
            <a:prstGeom prst="roundRect">
              <a:avLst>
                <a:gd name="adj" fmla="val 16667"/>
              </a:avLst>
            </a:pr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Fira Sans Extra Condensed"/>
                <a:ea typeface="Fira Sans Extra Condensed"/>
                <a:cs typeface="Fira Sans Extra Condensed"/>
                <a:sym typeface="Fira Sans Extra Condensed"/>
              </a:endParaRPr>
            </a:p>
          </p:txBody>
        </p:sp>
        <p:sp>
          <p:nvSpPr>
            <p:cNvPr id="679" name="Google Shape;679;p39"/>
            <p:cNvSpPr/>
            <p:nvPr/>
          </p:nvSpPr>
          <p:spPr>
            <a:xfrm>
              <a:off x="77334" y="60488"/>
              <a:ext cx="2124730" cy="1118127"/>
            </a:xfrm>
            <a:prstGeom prst="rect">
              <a:avLst/>
            </a:prstGeom>
            <a:solidFill>
              <a:schemeClr val="accent2"/>
            </a:solid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Clr>
                  <a:srgbClr val="FFFFFF"/>
                </a:buClr>
                <a:buSzPts val="2600"/>
                <a:buFont typeface="Oswald SemiBold"/>
                <a:buNone/>
              </a:pPr>
              <a:r>
                <a:rPr lang="en-US" sz="2600" b="1">
                  <a:solidFill>
                    <a:srgbClr val="FFFFFF"/>
                  </a:solidFill>
                  <a:latin typeface="Oswald SemiBold"/>
                  <a:ea typeface="Oswald SemiBold"/>
                  <a:cs typeface="Oswald SemiBold"/>
                  <a:sym typeface="Oswald SemiBold"/>
                </a:rPr>
                <a:t>KẾT QUẢ </a:t>
              </a:r>
              <a:endParaRPr sz="2600" b="1" i="0" u="none" strike="noStrike" cap="none">
                <a:solidFill>
                  <a:srgbClr val="FFFFFF"/>
                </a:solidFill>
                <a:latin typeface="Oswald SemiBold"/>
                <a:ea typeface="Oswald SemiBold"/>
                <a:cs typeface="Oswald SemiBold"/>
                <a:sym typeface="Oswald SemiBold"/>
              </a:endParaRPr>
            </a:p>
          </p:txBody>
        </p:sp>
      </p:grpSp>
      <p:sp>
        <p:nvSpPr>
          <p:cNvPr id="680" name="Google Shape;680;p39" descr="n26 fb Tran Phu"/>
          <p:cNvSpPr/>
          <p:nvPr/>
        </p:nvSpPr>
        <p:spPr>
          <a:xfrm>
            <a:off x="609599" y="1064828"/>
            <a:ext cx="10970363" cy="5021418"/>
          </a:xfrm>
          <a:prstGeom prst="roundRect">
            <a:avLst>
              <a:gd name="adj" fmla="val 8564"/>
            </a:avLst>
          </a:prstGeom>
          <a:solidFill>
            <a:srgbClr val="DDEAF6"/>
          </a:solidFill>
          <a:ln w="12700" cap="flat" cmpd="dbl">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7030A0"/>
              </a:solidFill>
              <a:latin typeface="Fira Sans Extra Condensed"/>
              <a:ea typeface="Fira Sans Extra Condensed"/>
              <a:cs typeface="Fira Sans Extra Condensed"/>
              <a:sym typeface="Fira Sans Extra Condensed"/>
            </a:endParaRPr>
          </a:p>
        </p:txBody>
      </p:sp>
      <p:sp>
        <p:nvSpPr>
          <p:cNvPr id="681" name="Google Shape;681;p39" descr="n26 fb Tran Phu"/>
          <p:cNvSpPr txBox="1"/>
          <p:nvPr/>
        </p:nvSpPr>
        <p:spPr>
          <a:xfrm>
            <a:off x="1132731" y="1498330"/>
            <a:ext cx="9924097" cy="3968522"/>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None/>
            </a:pPr>
            <a:r>
              <a:rPr lang="en-US" sz="2800" b="1">
                <a:solidFill>
                  <a:srgbClr val="D058AE"/>
                </a:solidFill>
                <a:latin typeface="Fira Sans Extra Condensed"/>
                <a:ea typeface="Fira Sans Extra Condensed"/>
                <a:cs typeface="Fira Sans Extra Condensed"/>
                <a:sym typeface="Fira Sans Extra Condensed"/>
              </a:rPr>
              <a:t>Câu 2:</a:t>
            </a:r>
            <a:r>
              <a:rPr lang="en-US" sz="2800">
                <a:solidFill>
                  <a:schemeClr val="dk1"/>
                </a:solidFill>
                <a:latin typeface="Fira Sans Extra Condensed"/>
                <a:ea typeface="Fira Sans Extra Condensed"/>
                <a:cs typeface="Fira Sans Extra Condensed"/>
                <a:sym typeface="Fira Sans Extra Condensed"/>
              </a:rPr>
              <a:t> </a:t>
            </a:r>
            <a:endParaRPr/>
          </a:p>
          <a:p>
            <a:pPr marL="0" marR="0" lvl="0" indent="0" algn="just" rtl="0">
              <a:lnSpc>
                <a:spcPct val="130000"/>
              </a:lnSpc>
              <a:spcBef>
                <a:spcPts val="0"/>
              </a:spcBef>
              <a:spcAft>
                <a:spcPts val="0"/>
              </a:spcAft>
              <a:buNone/>
            </a:pPr>
            <a:r>
              <a:rPr lang="en-US" sz="2800" b="1">
                <a:solidFill>
                  <a:srgbClr val="3C1EBA"/>
                </a:solidFill>
                <a:latin typeface="Fira Sans Extra Condensed"/>
                <a:ea typeface="Fira Sans Extra Condensed"/>
                <a:cs typeface="Fira Sans Extra Condensed"/>
                <a:sym typeface="Fira Sans Extra Condensed"/>
              </a:rPr>
              <a:t>❖ Bước 1: </a:t>
            </a:r>
            <a:r>
              <a:rPr lang="en-US" sz="2800">
                <a:solidFill>
                  <a:schemeClr val="dk1"/>
                </a:solidFill>
                <a:latin typeface="Fira Sans Extra Condensed"/>
                <a:ea typeface="Fira Sans Extra Condensed"/>
                <a:cs typeface="Fira Sans Extra Condensed"/>
                <a:sym typeface="Fira Sans Extra Condensed"/>
              </a:rPr>
              <a:t>Lắp ráp thiết bị thí nghiệm theo sơ đồ.</a:t>
            </a:r>
            <a:endParaRPr/>
          </a:p>
          <a:p>
            <a:pPr marL="0" marR="0" lvl="0" indent="0" algn="just" rtl="0">
              <a:lnSpc>
                <a:spcPct val="130000"/>
              </a:lnSpc>
              <a:spcBef>
                <a:spcPts val="0"/>
              </a:spcBef>
              <a:spcAft>
                <a:spcPts val="0"/>
              </a:spcAft>
              <a:buNone/>
            </a:pPr>
            <a:r>
              <a:rPr lang="en-US" sz="2800" b="1">
                <a:solidFill>
                  <a:srgbClr val="FF6600"/>
                </a:solidFill>
                <a:latin typeface="Fira Sans Extra Condensed"/>
                <a:ea typeface="Fira Sans Extra Condensed"/>
                <a:cs typeface="Fira Sans Extra Condensed"/>
                <a:sym typeface="Fira Sans Extra Condensed"/>
              </a:rPr>
              <a:t>❖ Bước 2: </a:t>
            </a:r>
            <a:r>
              <a:rPr lang="en-US" sz="2800">
                <a:solidFill>
                  <a:schemeClr val="dk1"/>
                </a:solidFill>
                <a:latin typeface="Fira Sans Extra Condensed"/>
                <a:ea typeface="Fira Sans Extra Condensed"/>
                <a:cs typeface="Fira Sans Extra Condensed"/>
                <a:sym typeface="Fira Sans Extra Condensed"/>
              </a:rPr>
              <a:t>Điều chỉnh tần số máy phát âm tần đến một giá trị xác định.</a:t>
            </a:r>
            <a:endParaRPr/>
          </a:p>
          <a:p>
            <a:pPr marL="0" marR="0" lvl="0" indent="0" algn="just" rtl="0">
              <a:lnSpc>
                <a:spcPct val="130000"/>
              </a:lnSpc>
              <a:spcBef>
                <a:spcPts val="0"/>
              </a:spcBef>
              <a:spcAft>
                <a:spcPts val="0"/>
              </a:spcAft>
              <a:buNone/>
            </a:pPr>
            <a:r>
              <a:rPr lang="en-US" sz="2800" b="1">
                <a:solidFill>
                  <a:srgbClr val="43AFE2"/>
                </a:solidFill>
                <a:latin typeface="Fira Sans Extra Condensed"/>
                <a:ea typeface="Fira Sans Extra Condensed"/>
                <a:cs typeface="Fira Sans Extra Condensed"/>
                <a:sym typeface="Fira Sans Extra Condensed"/>
              </a:rPr>
              <a:t>❖ Bước 3: </a:t>
            </a:r>
            <a:r>
              <a:rPr lang="en-US" sz="2800">
                <a:solidFill>
                  <a:schemeClr val="dk1"/>
                </a:solidFill>
                <a:latin typeface="Fira Sans Extra Condensed"/>
                <a:ea typeface="Fira Sans Extra Condensed"/>
                <a:cs typeface="Fira Sans Extra Condensed"/>
                <a:sym typeface="Fira Sans Extra Condensed"/>
              </a:rPr>
              <a:t>Điều chỉnh máy phát âm tần để điện áp hiệu dụng ở hai đầu mạch tăng dần từ 0 V đến 6V.</a:t>
            </a:r>
            <a:endParaRPr/>
          </a:p>
          <a:p>
            <a:pPr marL="0" marR="0" lvl="0" indent="0" algn="just" rtl="0">
              <a:lnSpc>
                <a:spcPct val="130000"/>
              </a:lnSpc>
              <a:spcBef>
                <a:spcPts val="0"/>
              </a:spcBef>
              <a:spcAft>
                <a:spcPts val="0"/>
              </a:spcAft>
              <a:buNone/>
            </a:pPr>
            <a:r>
              <a:rPr lang="en-US" sz="2800" b="1">
                <a:solidFill>
                  <a:srgbClr val="FF0000"/>
                </a:solidFill>
                <a:latin typeface="Fira Sans Extra Condensed"/>
                <a:ea typeface="Fira Sans Extra Condensed"/>
                <a:cs typeface="Fira Sans Extra Condensed"/>
                <a:sym typeface="Fira Sans Extra Condensed"/>
              </a:rPr>
              <a:t>❖ Bước 4: </a:t>
            </a:r>
            <a:r>
              <a:rPr lang="en-US" sz="2800">
                <a:solidFill>
                  <a:schemeClr val="dk1"/>
                </a:solidFill>
                <a:latin typeface="Fira Sans Extra Condensed"/>
                <a:ea typeface="Fira Sans Extra Condensed"/>
                <a:cs typeface="Fira Sans Extra Condensed"/>
                <a:sym typeface="Fira Sans Extra Condensed"/>
              </a:rPr>
              <a:t>ghi lại giá trị điện áp hiệu dụng và giá trị của cường độ dòng điện chạy qua đoạn mạch tương ứng.</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1"/>
                                        </p:tgtEl>
                                        <p:attrNameLst>
                                          <p:attrName>style.visibility</p:attrName>
                                        </p:attrNameLst>
                                      </p:cBhvr>
                                      <p:to>
                                        <p:strVal val="visible"/>
                                      </p:to>
                                    </p:set>
                                    <p:animEffect transition="in" filter="fade">
                                      <p:cBhvr>
                                        <p:cTn id="7" dur="500"/>
                                        <p:tgtEl>
                                          <p:spTgt spid="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5"/>
        <p:cNvGrpSpPr/>
        <p:nvPr/>
      </p:nvGrpSpPr>
      <p:grpSpPr>
        <a:xfrm>
          <a:off x="0" y="0"/>
          <a:ext cx="0" cy="0"/>
          <a:chOff x="0" y="0"/>
          <a:chExt cx="0" cy="0"/>
        </a:xfrm>
      </p:grpSpPr>
      <p:sp>
        <p:nvSpPr>
          <p:cNvPr id="686" name="Google Shape;686;p40" descr="n26 fb Tran Phu"/>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87" name="Google Shape;687;p40" descr="n26 fb Tran Phu"/>
          <p:cNvSpPr/>
          <p:nvPr/>
        </p:nvSpPr>
        <p:spPr>
          <a:xfrm rot="-5400000" flipH="1">
            <a:off x="2666617" y="-2666188"/>
            <a:ext cx="6858000" cy="12191233"/>
          </a:xfrm>
          <a:prstGeom prst="rect">
            <a:avLst/>
          </a:prstGeom>
          <a:gradFill>
            <a:gsLst>
              <a:gs pos="0">
                <a:schemeClr val="accent1"/>
              </a:gs>
              <a:gs pos="8000">
                <a:schemeClr val="accent1"/>
              </a:gs>
              <a:gs pos="100000">
                <a:srgbClr val="0A3041"/>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88" name="Google Shape;688;p40" descr="n26 fb Tran Phu"/>
          <p:cNvSpPr/>
          <p:nvPr/>
        </p:nvSpPr>
        <p:spPr>
          <a:xfrm rot="10800000" flipH="1">
            <a:off x="-2311" y="0"/>
            <a:ext cx="9070846" cy="6857572"/>
          </a:xfrm>
          <a:prstGeom prst="rect">
            <a:avLst/>
          </a:prstGeom>
          <a:gradFill>
            <a:gsLst>
              <a:gs pos="0">
                <a:srgbClr val="000000">
                  <a:alpha val="51764"/>
                </a:srgbClr>
              </a:gs>
              <a:gs pos="8000">
                <a:srgbClr val="000000">
                  <a:alpha val="51764"/>
                </a:srgbClr>
              </a:gs>
              <a:gs pos="100000">
                <a:schemeClr val="accent1"/>
              </a:gs>
            </a:gsLst>
            <a:lin ang="4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89" name="Google Shape;689;p40" descr="n26 fb Tran Phu"/>
          <p:cNvSpPr/>
          <p:nvPr/>
        </p:nvSpPr>
        <p:spPr>
          <a:xfrm rot="-5400000" flipH="1">
            <a:off x="3649491" y="-1685840"/>
            <a:ext cx="4894564" cy="12193546"/>
          </a:xfrm>
          <a:prstGeom prst="rect">
            <a:avLst/>
          </a:prstGeom>
          <a:gradFill>
            <a:gsLst>
              <a:gs pos="0">
                <a:srgbClr val="D86CCC">
                  <a:alpha val="0"/>
                </a:srgbClr>
              </a:gs>
              <a:gs pos="100000">
                <a:srgbClr val="000000">
                  <a:alpha val="45882"/>
                </a:srgbClr>
              </a:gs>
            </a:gsLst>
            <a:lin ang="1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90" name="Google Shape;690;p40" descr="n26 fb Tran Phu"/>
          <p:cNvPicPr preferRelativeResize="0"/>
          <p:nvPr/>
        </p:nvPicPr>
        <p:blipFill rotWithShape="1">
          <a:blip r:embed="rId3">
            <a:alphaModFix/>
          </a:blip>
          <a:srcRect/>
          <a:stretch/>
        </p:blipFill>
        <p:spPr>
          <a:xfrm>
            <a:off x="812799" y="457200"/>
            <a:ext cx="10566401" cy="5943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90"/>
                                        </p:tgtEl>
                                        <p:attrNameLst>
                                          <p:attrName>style.visibility</p:attrName>
                                        </p:attrNameLst>
                                      </p:cBhvr>
                                      <p:to>
                                        <p:strVal val="visible"/>
                                      </p:to>
                                    </p:set>
                                    <p:animEffect transition="in" filter="fade">
                                      <p:cBhvr>
                                        <p:cTn id="7" dur="5000"/>
                                        <p:tgtEl>
                                          <p:spTgt spid="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grpSp>
        <p:nvGrpSpPr>
          <p:cNvPr id="695" name="Google Shape;695;p41" descr="n26 fb Tran Phu"/>
          <p:cNvGrpSpPr/>
          <p:nvPr/>
        </p:nvGrpSpPr>
        <p:grpSpPr>
          <a:xfrm>
            <a:off x="5246385" y="107733"/>
            <a:ext cx="1699230" cy="664922"/>
            <a:chOff x="2193" y="0"/>
            <a:chExt cx="2245706" cy="1239104"/>
          </a:xfrm>
        </p:grpSpPr>
        <p:sp>
          <p:nvSpPr>
            <p:cNvPr id="696" name="Google Shape;696;p41"/>
            <p:cNvSpPr/>
            <p:nvPr/>
          </p:nvSpPr>
          <p:spPr>
            <a:xfrm>
              <a:off x="2193" y="0"/>
              <a:ext cx="2245706" cy="1239104"/>
            </a:xfrm>
            <a:prstGeom prst="roundRect">
              <a:avLst>
                <a:gd name="adj" fmla="val 16667"/>
              </a:avLst>
            </a:pr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Fira Sans Extra Condensed"/>
                <a:ea typeface="Fira Sans Extra Condensed"/>
                <a:cs typeface="Fira Sans Extra Condensed"/>
                <a:sym typeface="Fira Sans Extra Condensed"/>
              </a:endParaRPr>
            </a:p>
          </p:txBody>
        </p:sp>
        <p:sp>
          <p:nvSpPr>
            <p:cNvPr id="697" name="Google Shape;697;p41"/>
            <p:cNvSpPr/>
            <p:nvPr/>
          </p:nvSpPr>
          <p:spPr>
            <a:xfrm>
              <a:off x="77334" y="60488"/>
              <a:ext cx="2124730" cy="1118127"/>
            </a:xfrm>
            <a:prstGeom prst="rect">
              <a:avLst/>
            </a:prstGeom>
            <a:solidFill>
              <a:schemeClr val="accent2"/>
            </a:solid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Clr>
                  <a:srgbClr val="FFFFFF"/>
                </a:buClr>
                <a:buSzPts val="2600"/>
                <a:buFont typeface="Oswald SemiBold"/>
                <a:buNone/>
              </a:pPr>
              <a:r>
                <a:rPr lang="en-US" sz="2600" b="1">
                  <a:solidFill>
                    <a:srgbClr val="FFFFFF"/>
                  </a:solidFill>
                  <a:latin typeface="Oswald SemiBold"/>
                  <a:ea typeface="Oswald SemiBold"/>
                  <a:cs typeface="Oswald SemiBold"/>
                  <a:sym typeface="Oswald SemiBold"/>
                </a:rPr>
                <a:t>KẾT QUẢ </a:t>
              </a:r>
              <a:endParaRPr sz="2600" b="1" i="0" u="none" strike="noStrike" cap="none">
                <a:solidFill>
                  <a:srgbClr val="FFFFFF"/>
                </a:solidFill>
                <a:latin typeface="Oswald SemiBold"/>
                <a:ea typeface="Oswald SemiBold"/>
                <a:cs typeface="Oswald SemiBold"/>
                <a:sym typeface="Oswald SemiBold"/>
              </a:endParaRPr>
            </a:p>
          </p:txBody>
        </p:sp>
      </p:grpSp>
      <p:sp>
        <p:nvSpPr>
          <p:cNvPr id="698" name="Google Shape;698;p41" descr="n26 fb Tran Phu"/>
          <p:cNvSpPr/>
          <p:nvPr/>
        </p:nvSpPr>
        <p:spPr>
          <a:xfrm>
            <a:off x="609599" y="1064828"/>
            <a:ext cx="10972800" cy="4143594"/>
          </a:xfrm>
          <a:prstGeom prst="roundRect">
            <a:avLst>
              <a:gd name="adj" fmla="val 8564"/>
            </a:avLst>
          </a:prstGeom>
          <a:solidFill>
            <a:srgbClr val="DDEAF6"/>
          </a:solidFill>
          <a:ln w="12700" cap="flat" cmpd="dbl">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7030A0"/>
              </a:solidFill>
              <a:latin typeface="Fira Sans Extra Condensed"/>
              <a:ea typeface="Fira Sans Extra Condensed"/>
              <a:cs typeface="Fira Sans Extra Condensed"/>
              <a:sym typeface="Fira Sans Extra Condensed"/>
            </a:endParaRPr>
          </a:p>
        </p:txBody>
      </p:sp>
      <p:sp>
        <p:nvSpPr>
          <p:cNvPr id="699" name="Google Shape;699;p41" descr="n26 fb Tran Phu"/>
          <p:cNvSpPr txBox="1"/>
          <p:nvPr/>
        </p:nvSpPr>
        <p:spPr>
          <a:xfrm>
            <a:off x="1063333" y="1234983"/>
            <a:ext cx="10065332" cy="83099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a:solidFill>
                  <a:srgbClr val="A02B93"/>
                </a:solidFill>
                <a:latin typeface="Fira Sans Extra Condensed"/>
                <a:ea typeface="Fira Sans Extra Condensed"/>
                <a:cs typeface="Fira Sans Extra Condensed"/>
                <a:sym typeface="Fira Sans Extra Condensed"/>
              </a:rPr>
              <a:t>Câu 3:</a:t>
            </a:r>
            <a:r>
              <a:rPr lang="en-US" sz="2400">
                <a:solidFill>
                  <a:schemeClr val="dk1"/>
                </a:solidFill>
                <a:latin typeface="Fira Sans Extra Condensed"/>
                <a:ea typeface="Fira Sans Extra Condensed"/>
                <a:cs typeface="Fira Sans Extra Condensed"/>
                <a:sym typeface="Fira Sans Extra Condensed"/>
              </a:rPr>
              <a:t> </a:t>
            </a:r>
            <a:endParaRPr sz="2400">
              <a:solidFill>
                <a:schemeClr val="dk1"/>
              </a:solidFill>
              <a:latin typeface="Fira Sans Extra Condensed"/>
              <a:ea typeface="Fira Sans Extra Condensed"/>
              <a:cs typeface="Fira Sans Extra Condensed"/>
              <a:sym typeface="Fira Sans Extra Condensed"/>
            </a:endParaRPr>
          </a:p>
          <a:p>
            <a:pPr marL="0" marR="0" lvl="0" indent="717550" algn="just" rtl="0">
              <a:spcBef>
                <a:spcPts val="0"/>
              </a:spcBef>
              <a:spcAft>
                <a:spcPts val="0"/>
              </a:spcAft>
              <a:buNone/>
            </a:pPr>
            <a:r>
              <a:rPr lang="en-US" sz="2400">
                <a:solidFill>
                  <a:schemeClr val="dk1"/>
                </a:solidFill>
                <a:latin typeface="Fira Sans Extra Condensed"/>
                <a:ea typeface="Fira Sans Extra Condensed"/>
                <a:cs typeface="Fira Sans Extra Condensed"/>
                <a:sym typeface="Fira Sans Extra Condensed"/>
              </a:rPr>
              <a:t>1. Bảng số liệu</a:t>
            </a:r>
            <a:endParaRPr sz="2400">
              <a:solidFill>
                <a:schemeClr val="dk1"/>
              </a:solidFill>
              <a:latin typeface="Fira Sans Extra Condensed"/>
              <a:ea typeface="Fira Sans Extra Condensed"/>
              <a:cs typeface="Fira Sans Extra Condensed"/>
              <a:sym typeface="Fira Sans Extra Condensed"/>
            </a:endParaRPr>
          </a:p>
        </p:txBody>
      </p:sp>
      <p:graphicFrame>
        <p:nvGraphicFramePr>
          <p:cNvPr id="700" name="Google Shape;700;p41" descr="n26 fb Tran Phu"/>
          <p:cNvGraphicFramePr/>
          <p:nvPr/>
        </p:nvGraphicFramePr>
        <p:xfrm>
          <a:off x="1829452" y="2444317"/>
          <a:ext cx="3000000" cy="3000000"/>
        </p:xfrm>
        <a:graphic>
          <a:graphicData uri="http://schemas.openxmlformats.org/drawingml/2006/table">
            <a:tbl>
              <a:tblPr firstRow="1" firstCol="1" bandRow="1">
                <a:noFill/>
                <a:tableStyleId>{5E94FA4C-C044-4AB4-9D4B-06566749AF33}</a:tableStyleId>
              </a:tblPr>
              <a:tblGrid>
                <a:gridCol w="1068950">
                  <a:extLst>
                    <a:ext uri="{9D8B030D-6E8A-4147-A177-3AD203B41FA5}">
                      <a16:colId xmlns:a16="http://schemas.microsoft.com/office/drawing/2014/main" val="20000"/>
                    </a:ext>
                  </a:extLst>
                </a:gridCol>
                <a:gridCol w="1068950">
                  <a:extLst>
                    <a:ext uri="{9D8B030D-6E8A-4147-A177-3AD203B41FA5}">
                      <a16:colId xmlns:a16="http://schemas.microsoft.com/office/drawing/2014/main" val="20001"/>
                    </a:ext>
                  </a:extLst>
                </a:gridCol>
                <a:gridCol w="1068950">
                  <a:extLst>
                    <a:ext uri="{9D8B030D-6E8A-4147-A177-3AD203B41FA5}">
                      <a16:colId xmlns:a16="http://schemas.microsoft.com/office/drawing/2014/main" val="20002"/>
                    </a:ext>
                  </a:extLst>
                </a:gridCol>
                <a:gridCol w="1068950">
                  <a:extLst>
                    <a:ext uri="{9D8B030D-6E8A-4147-A177-3AD203B41FA5}">
                      <a16:colId xmlns:a16="http://schemas.microsoft.com/office/drawing/2014/main" val="20003"/>
                    </a:ext>
                  </a:extLst>
                </a:gridCol>
                <a:gridCol w="1068950">
                  <a:extLst>
                    <a:ext uri="{9D8B030D-6E8A-4147-A177-3AD203B41FA5}">
                      <a16:colId xmlns:a16="http://schemas.microsoft.com/office/drawing/2014/main" val="20004"/>
                    </a:ext>
                  </a:extLst>
                </a:gridCol>
                <a:gridCol w="1070150">
                  <a:extLst>
                    <a:ext uri="{9D8B030D-6E8A-4147-A177-3AD203B41FA5}">
                      <a16:colId xmlns:a16="http://schemas.microsoft.com/office/drawing/2014/main" val="20005"/>
                    </a:ext>
                  </a:extLst>
                </a:gridCol>
                <a:gridCol w="1070150">
                  <a:extLst>
                    <a:ext uri="{9D8B030D-6E8A-4147-A177-3AD203B41FA5}">
                      <a16:colId xmlns:a16="http://schemas.microsoft.com/office/drawing/2014/main" val="20006"/>
                    </a:ext>
                  </a:extLst>
                </a:gridCol>
                <a:gridCol w="1070150">
                  <a:extLst>
                    <a:ext uri="{9D8B030D-6E8A-4147-A177-3AD203B41FA5}">
                      <a16:colId xmlns:a16="http://schemas.microsoft.com/office/drawing/2014/main" val="20007"/>
                    </a:ext>
                  </a:extLst>
                </a:gridCol>
              </a:tblGrid>
              <a:tr h="254000">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Lần đo</a:t>
                      </a:r>
                      <a:endParaRPr sz="2000" u="none" strike="noStrike" cap="none">
                        <a:latin typeface="Fira Sans Condensed"/>
                        <a:ea typeface="Fira Sans Condensed"/>
                        <a:cs typeface="Fira Sans Condensed"/>
                        <a:sym typeface="Fira Sans Condensed"/>
                      </a:endParaRPr>
                    </a:p>
                  </a:txBody>
                  <a:tcPr marL="68575" marR="68575" marT="0" marB="0" anchor="ctr"/>
                </a:tc>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1</a:t>
                      </a:r>
                      <a:endParaRPr sz="2000" u="none" strike="noStrike" cap="none">
                        <a:latin typeface="Fira Sans Condensed"/>
                        <a:ea typeface="Fira Sans Condensed"/>
                        <a:cs typeface="Fira Sans Condensed"/>
                        <a:sym typeface="Fira Sans Condensed"/>
                      </a:endParaRPr>
                    </a:p>
                  </a:txBody>
                  <a:tcPr marL="68575" marR="68575" marT="0" marB="0" anchor="ctr"/>
                </a:tc>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2</a:t>
                      </a:r>
                      <a:endParaRPr sz="2000" u="none" strike="noStrike" cap="none">
                        <a:latin typeface="Fira Sans Condensed"/>
                        <a:ea typeface="Fira Sans Condensed"/>
                        <a:cs typeface="Fira Sans Condensed"/>
                        <a:sym typeface="Fira Sans Condensed"/>
                      </a:endParaRPr>
                    </a:p>
                  </a:txBody>
                  <a:tcPr marL="68575" marR="68575" marT="0" marB="0" anchor="ctr"/>
                </a:tc>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3</a:t>
                      </a:r>
                      <a:endParaRPr sz="2000" u="none" strike="noStrike" cap="none">
                        <a:latin typeface="Fira Sans Condensed"/>
                        <a:ea typeface="Fira Sans Condensed"/>
                        <a:cs typeface="Fira Sans Condensed"/>
                        <a:sym typeface="Fira Sans Condensed"/>
                      </a:endParaRPr>
                    </a:p>
                  </a:txBody>
                  <a:tcPr marL="68575" marR="68575" marT="0" marB="0" anchor="ctr"/>
                </a:tc>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4</a:t>
                      </a:r>
                      <a:endParaRPr sz="2000" u="none" strike="noStrike" cap="none">
                        <a:latin typeface="Fira Sans Condensed"/>
                        <a:ea typeface="Fira Sans Condensed"/>
                        <a:cs typeface="Fira Sans Condensed"/>
                        <a:sym typeface="Fira Sans Condensed"/>
                      </a:endParaRPr>
                    </a:p>
                  </a:txBody>
                  <a:tcPr marL="68575" marR="68575" marT="0" marB="0" anchor="ctr"/>
                </a:tc>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5</a:t>
                      </a:r>
                      <a:endParaRPr sz="2000" u="none" strike="noStrike" cap="none">
                        <a:latin typeface="Fira Sans Condensed"/>
                        <a:ea typeface="Fira Sans Condensed"/>
                        <a:cs typeface="Fira Sans Condensed"/>
                        <a:sym typeface="Fira Sans Condensed"/>
                      </a:endParaRPr>
                    </a:p>
                  </a:txBody>
                  <a:tcPr marL="68575" marR="68575" marT="0" marB="0" anchor="ctr"/>
                </a:tc>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6</a:t>
                      </a:r>
                      <a:endParaRPr sz="2000" u="none" strike="noStrike" cap="none">
                        <a:latin typeface="Fira Sans Condensed"/>
                        <a:ea typeface="Fira Sans Condensed"/>
                        <a:cs typeface="Fira Sans Condensed"/>
                        <a:sym typeface="Fira Sans Condensed"/>
                      </a:endParaRPr>
                    </a:p>
                  </a:txBody>
                  <a:tcPr marL="68575" marR="68575" marT="0" marB="0" anchor="ctr"/>
                </a:tc>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7</a:t>
                      </a:r>
                      <a:endParaRPr sz="2000" u="none" strike="noStrike" cap="none">
                        <a:latin typeface="Fira Sans Condensed"/>
                        <a:ea typeface="Fira Sans Condensed"/>
                        <a:cs typeface="Fira Sans Condensed"/>
                        <a:sym typeface="Fira Sans Condensed"/>
                      </a:endParaRPr>
                    </a:p>
                  </a:txBody>
                  <a:tcPr marL="68575" marR="68575" marT="0" marB="0" anchor="ctr"/>
                </a:tc>
                <a:extLst>
                  <a:ext uri="{0D108BD9-81ED-4DB2-BD59-A6C34878D82A}">
                    <a16:rowId xmlns:a16="http://schemas.microsoft.com/office/drawing/2014/main" val="10000"/>
                  </a:ext>
                </a:extLst>
              </a:tr>
              <a:tr h="254000">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U (V)</a:t>
                      </a:r>
                      <a:endParaRPr sz="2000" u="none" strike="noStrike" cap="none">
                        <a:latin typeface="Fira Sans Condensed"/>
                        <a:ea typeface="Fira Sans Condensed"/>
                        <a:cs typeface="Fira Sans Condensed"/>
                        <a:sym typeface="Fira Sans Condensed"/>
                      </a:endParaRPr>
                    </a:p>
                  </a:txBody>
                  <a:tcPr marL="68575" marR="68575" marT="0" marB="0" anchor="ctr"/>
                </a:tc>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0</a:t>
                      </a:r>
                      <a:endParaRPr sz="2000" u="none" strike="noStrike" cap="none">
                        <a:latin typeface="Fira Sans Condensed"/>
                        <a:ea typeface="Fira Sans Condensed"/>
                        <a:cs typeface="Fira Sans Condensed"/>
                        <a:sym typeface="Fira Sans Condensed"/>
                      </a:endParaRPr>
                    </a:p>
                  </a:txBody>
                  <a:tcPr marL="68575" marR="68575" marT="0" marB="0" anchor="ctr"/>
                </a:tc>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1,0</a:t>
                      </a:r>
                      <a:endParaRPr sz="2000" u="none" strike="noStrike" cap="none">
                        <a:latin typeface="Fira Sans Condensed"/>
                        <a:ea typeface="Fira Sans Condensed"/>
                        <a:cs typeface="Fira Sans Condensed"/>
                        <a:sym typeface="Fira Sans Condensed"/>
                      </a:endParaRPr>
                    </a:p>
                  </a:txBody>
                  <a:tcPr marL="68575" marR="68575" marT="0" marB="0" anchor="ctr"/>
                </a:tc>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2,0</a:t>
                      </a:r>
                      <a:endParaRPr sz="2000" u="none" strike="noStrike" cap="none">
                        <a:latin typeface="Fira Sans Condensed"/>
                        <a:ea typeface="Fira Sans Condensed"/>
                        <a:cs typeface="Fira Sans Condensed"/>
                        <a:sym typeface="Fira Sans Condensed"/>
                      </a:endParaRPr>
                    </a:p>
                  </a:txBody>
                  <a:tcPr marL="68575" marR="68575" marT="0" marB="0" anchor="ctr"/>
                </a:tc>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3,0</a:t>
                      </a:r>
                      <a:endParaRPr sz="2000" u="none" strike="noStrike" cap="none">
                        <a:latin typeface="Fira Sans Condensed"/>
                        <a:ea typeface="Fira Sans Condensed"/>
                        <a:cs typeface="Fira Sans Condensed"/>
                        <a:sym typeface="Fira Sans Condensed"/>
                      </a:endParaRPr>
                    </a:p>
                  </a:txBody>
                  <a:tcPr marL="68575" marR="68575" marT="0" marB="0" anchor="ctr"/>
                </a:tc>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4,0</a:t>
                      </a:r>
                      <a:endParaRPr sz="2000" u="none" strike="noStrike" cap="none">
                        <a:latin typeface="Fira Sans Condensed"/>
                        <a:ea typeface="Fira Sans Condensed"/>
                        <a:cs typeface="Fira Sans Condensed"/>
                        <a:sym typeface="Fira Sans Condensed"/>
                      </a:endParaRPr>
                    </a:p>
                  </a:txBody>
                  <a:tcPr marL="68575" marR="68575" marT="0" marB="0" anchor="ctr"/>
                </a:tc>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5,0</a:t>
                      </a:r>
                      <a:endParaRPr sz="2000" u="none" strike="noStrike" cap="none">
                        <a:latin typeface="Fira Sans Condensed"/>
                        <a:ea typeface="Fira Sans Condensed"/>
                        <a:cs typeface="Fira Sans Condensed"/>
                        <a:sym typeface="Fira Sans Condensed"/>
                      </a:endParaRPr>
                    </a:p>
                  </a:txBody>
                  <a:tcPr marL="68575" marR="68575" marT="0" marB="0" anchor="ctr"/>
                </a:tc>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6,0</a:t>
                      </a:r>
                      <a:endParaRPr sz="2000" u="none" strike="noStrike" cap="none">
                        <a:latin typeface="Fira Sans Condensed"/>
                        <a:ea typeface="Fira Sans Condensed"/>
                        <a:cs typeface="Fira Sans Condensed"/>
                        <a:sym typeface="Fira Sans Condensed"/>
                      </a:endParaRPr>
                    </a:p>
                  </a:txBody>
                  <a:tcPr marL="68575" marR="68575" marT="0" marB="0" anchor="ctr"/>
                </a:tc>
                <a:extLst>
                  <a:ext uri="{0D108BD9-81ED-4DB2-BD59-A6C34878D82A}">
                    <a16:rowId xmlns:a16="http://schemas.microsoft.com/office/drawing/2014/main" val="10001"/>
                  </a:ext>
                </a:extLst>
              </a:tr>
              <a:tr h="254000">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I (mA)</a:t>
                      </a:r>
                      <a:endParaRPr sz="2000" u="none" strike="noStrike" cap="none">
                        <a:latin typeface="Fira Sans Condensed"/>
                        <a:ea typeface="Fira Sans Condensed"/>
                        <a:cs typeface="Fira Sans Condensed"/>
                        <a:sym typeface="Fira Sans Condensed"/>
                      </a:endParaRPr>
                    </a:p>
                  </a:txBody>
                  <a:tcPr marL="68575" marR="68575" marT="0" marB="0" anchor="ctr"/>
                </a:tc>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0</a:t>
                      </a:r>
                      <a:endParaRPr sz="2000" u="none" strike="noStrike" cap="none">
                        <a:latin typeface="Fira Sans Condensed"/>
                        <a:ea typeface="Fira Sans Condensed"/>
                        <a:cs typeface="Fira Sans Condensed"/>
                        <a:sym typeface="Fira Sans Condensed"/>
                      </a:endParaRPr>
                    </a:p>
                  </a:txBody>
                  <a:tcPr marL="68575" marR="68575" marT="0" marB="0" anchor="ctr"/>
                </a:tc>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6,8</a:t>
                      </a:r>
                      <a:endParaRPr sz="2000" u="none" strike="noStrike" cap="none">
                        <a:latin typeface="Fira Sans Condensed"/>
                        <a:ea typeface="Fira Sans Condensed"/>
                        <a:cs typeface="Fira Sans Condensed"/>
                        <a:sym typeface="Fira Sans Condensed"/>
                      </a:endParaRPr>
                    </a:p>
                  </a:txBody>
                  <a:tcPr marL="68575" marR="68575" marT="0" marB="0" anchor="ctr"/>
                </a:tc>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13,7</a:t>
                      </a:r>
                      <a:endParaRPr sz="2000" u="none" strike="noStrike" cap="none">
                        <a:latin typeface="Fira Sans Condensed"/>
                        <a:ea typeface="Fira Sans Condensed"/>
                        <a:cs typeface="Fira Sans Condensed"/>
                        <a:sym typeface="Fira Sans Condensed"/>
                      </a:endParaRPr>
                    </a:p>
                  </a:txBody>
                  <a:tcPr marL="68575" marR="68575" marT="0" marB="0" anchor="ctr"/>
                </a:tc>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20,8</a:t>
                      </a:r>
                      <a:endParaRPr sz="2000" u="none" strike="noStrike" cap="none">
                        <a:latin typeface="Fira Sans Condensed"/>
                        <a:ea typeface="Fira Sans Condensed"/>
                        <a:cs typeface="Fira Sans Condensed"/>
                        <a:sym typeface="Fira Sans Condensed"/>
                      </a:endParaRPr>
                    </a:p>
                  </a:txBody>
                  <a:tcPr marL="68575" marR="68575" marT="0" marB="0" anchor="ctr"/>
                </a:tc>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27,7</a:t>
                      </a:r>
                      <a:endParaRPr sz="2000" u="none" strike="noStrike" cap="none">
                        <a:latin typeface="Fira Sans Condensed"/>
                        <a:ea typeface="Fira Sans Condensed"/>
                        <a:cs typeface="Fira Sans Condensed"/>
                        <a:sym typeface="Fira Sans Condensed"/>
                      </a:endParaRPr>
                    </a:p>
                  </a:txBody>
                  <a:tcPr marL="68575" marR="68575" marT="0" marB="0" anchor="ctr"/>
                </a:tc>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34,8</a:t>
                      </a:r>
                      <a:endParaRPr sz="2000" u="none" strike="noStrike" cap="none">
                        <a:latin typeface="Fira Sans Condensed"/>
                        <a:ea typeface="Fira Sans Condensed"/>
                        <a:cs typeface="Fira Sans Condensed"/>
                        <a:sym typeface="Fira Sans Condensed"/>
                      </a:endParaRPr>
                    </a:p>
                  </a:txBody>
                  <a:tcPr marL="68575" marR="68575" marT="0" marB="0" anchor="ctr"/>
                </a:tc>
                <a:tc>
                  <a:txBody>
                    <a:bodyPr/>
                    <a:lstStyle/>
                    <a:p>
                      <a:pPr marL="0" marR="0" lvl="0" indent="0" algn="ctr" rtl="0">
                        <a:lnSpc>
                          <a:spcPct val="130000"/>
                        </a:lnSpc>
                        <a:spcBef>
                          <a:spcPts val="0"/>
                        </a:spcBef>
                        <a:spcAft>
                          <a:spcPts val="0"/>
                        </a:spcAft>
                        <a:buNone/>
                      </a:pPr>
                      <a:r>
                        <a:rPr lang="en-US" sz="2000" u="none" strike="noStrike" cap="none">
                          <a:latin typeface="Fira Sans Condensed"/>
                          <a:ea typeface="Fira Sans Condensed"/>
                          <a:cs typeface="Fira Sans Condensed"/>
                          <a:sym typeface="Fira Sans Condensed"/>
                        </a:rPr>
                        <a:t>41,8</a:t>
                      </a:r>
                      <a:endParaRPr sz="2000" u="none" strike="noStrike" cap="none">
                        <a:latin typeface="Fira Sans Condensed"/>
                        <a:ea typeface="Fira Sans Condensed"/>
                        <a:cs typeface="Fira Sans Condensed"/>
                        <a:sym typeface="Fira Sans Condensed"/>
                      </a:endParaRPr>
                    </a:p>
                  </a:txBody>
                  <a:tcPr marL="68575" marR="68575" marT="0" marB="0" anchor="ctr"/>
                </a:tc>
                <a:extLst>
                  <a:ext uri="{0D108BD9-81ED-4DB2-BD59-A6C34878D82A}">
                    <a16:rowId xmlns:a16="http://schemas.microsoft.com/office/drawing/2014/main" val="10002"/>
                  </a:ext>
                </a:extLst>
              </a:tr>
            </a:tbl>
          </a:graphicData>
        </a:graphic>
      </p:graphicFrame>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8"/>
                                        </p:tgtEl>
                                        <p:attrNameLst>
                                          <p:attrName>style.visibility</p:attrName>
                                        </p:attrNameLst>
                                      </p:cBhvr>
                                      <p:to>
                                        <p:strVal val="visible"/>
                                      </p:to>
                                    </p:set>
                                    <p:animEffect transition="in" filter="fade">
                                      <p:cBhvr>
                                        <p:cTn id="7" dur="500"/>
                                        <p:tgtEl>
                                          <p:spTgt spid="69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99"/>
                                        </p:tgtEl>
                                        <p:attrNameLst>
                                          <p:attrName>style.visibility</p:attrName>
                                        </p:attrNameLst>
                                      </p:cBhvr>
                                      <p:to>
                                        <p:strVal val="visible"/>
                                      </p:to>
                                    </p:set>
                                    <p:animEffect transition="in" filter="fade">
                                      <p:cBhvr>
                                        <p:cTn id="11" dur="500"/>
                                        <p:tgtEl>
                                          <p:spTgt spid="69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00"/>
                                        </p:tgtEl>
                                        <p:attrNameLst>
                                          <p:attrName>style.visibility</p:attrName>
                                        </p:attrNameLst>
                                      </p:cBhvr>
                                      <p:to>
                                        <p:strVal val="visible"/>
                                      </p:to>
                                    </p:set>
                                    <p:animEffect transition="in" filter="fade">
                                      <p:cBhvr>
                                        <p:cTn id="15" dur="500"/>
                                        <p:tgtEl>
                                          <p:spTgt spid="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grpSp>
        <p:nvGrpSpPr>
          <p:cNvPr id="705" name="Google Shape;705;p42" descr="n26 fb Tran Phu"/>
          <p:cNvGrpSpPr/>
          <p:nvPr/>
        </p:nvGrpSpPr>
        <p:grpSpPr>
          <a:xfrm>
            <a:off x="5246385" y="49213"/>
            <a:ext cx="1699230" cy="664922"/>
            <a:chOff x="2193" y="0"/>
            <a:chExt cx="2245706" cy="1239104"/>
          </a:xfrm>
        </p:grpSpPr>
        <p:sp>
          <p:nvSpPr>
            <p:cNvPr id="706" name="Google Shape;706;p42"/>
            <p:cNvSpPr/>
            <p:nvPr/>
          </p:nvSpPr>
          <p:spPr>
            <a:xfrm>
              <a:off x="2193" y="0"/>
              <a:ext cx="2245706" cy="1239104"/>
            </a:xfrm>
            <a:prstGeom prst="roundRect">
              <a:avLst>
                <a:gd name="adj" fmla="val 16667"/>
              </a:avLst>
            </a:pr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Fira Sans Extra Condensed"/>
                <a:ea typeface="Fira Sans Extra Condensed"/>
                <a:cs typeface="Fira Sans Extra Condensed"/>
                <a:sym typeface="Fira Sans Extra Condensed"/>
              </a:endParaRPr>
            </a:p>
          </p:txBody>
        </p:sp>
        <p:sp>
          <p:nvSpPr>
            <p:cNvPr id="707" name="Google Shape;707;p42"/>
            <p:cNvSpPr/>
            <p:nvPr/>
          </p:nvSpPr>
          <p:spPr>
            <a:xfrm>
              <a:off x="77334" y="60488"/>
              <a:ext cx="2124730" cy="1118127"/>
            </a:xfrm>
            <a:prstGeom prst="rect">
              <a:avLst/>
            </a:prstGeom>
            <a:solidFill>
              <a:schemeClr val="accent2"/>
            </a:solid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Clr>
                  <a:srgbClr val="FFFFFF"/>
                </a:buClr>
                <a:buSzPts val="2600"/>
                <a:buFont typeface="Oswald SemiBold"/>
                <a:buNone/>
              </a:pPr>
              <a:r>
                <a:rPr lang="en-US" sz="2600" b="1">
                  <a:solidFill>
                    <a:srgbClr val="FFFFFF"/>
                  </a:solidFill>
                  <a:latin typeface="Oswald SemiBold"/>
                  <a:ea typeface="Oswald SemiBold"/>
                  <a:cs typeface="Oswald SemiBold"/>
                  <a:sym typeface="Oswald SemiBold"/>
                </a:rPr>
                <a:t>KẾT QUẢ </a:t>
              </a:r>
              <a:endParaRPr sz="2600" b="1" i="0" u="none" strike="noStrike" cap="none">
                <a:solidFill>
                  <a:srgbClr val="FFFFFF"/>
                </a:solidFill>
                <a:latin typeface="Oswald SemiBold"/>
                <a:ea typeface="Oswald SemiBold"/>
                <a:cs typeface="Oswald SemiBold"/>
                <a:sym typeface="Oswald SemiBold"/>
              </a:endParaRPr>
            </a:p>
          </p:txBody>
        </p:sp>
      </p:grpSp>
      <p:sp>
        <p:nvSpPr>
          <p:cNvPr id="708" name="Google Shape;708;p42" descr="n26 fb Tran Phu"/>
          <p:cNvSpPr/>
          <p:nvPr/>
        </p:nvSpPr>
        <p:spPr>
          <a:xfrm>
            <a:off x="609600" y="938611"/>
            <a:ext cx="10972800" cy="5102877"/>
          </a:xfrm>
          <a:prstGeom prst="roundRect">
            <a:avLst>
              <a:gd name="adj" fmla="val 8564"/>
            </a:avLst>
          </a:prstGeom>
          <a:solidFill>
            <a:srgbClr val="DDEAF6"/>
          </a:solidFill>
          <a:ln w="12700" cap="flat" cmpd="dbl">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7030A0"/>
              </a:solidFill>
              <a:latin typeface="Fira Sans Extra Condensed"/>
              <a:ea typeface="Fira Sans Extra Condensed"/>
              <a:cs typeface="Fira Sans Extra Condensed"/>
              <a:sym typeface="Fira Sans Extra Condensed"/>
            </a:endParaRPr>
          </a:p>
        </p:txBody>
      </p:sp>
      <p:sp>
        <p:nvSpPr>
          <p:cNvPr id="709" name="Google Shape;709;p42" descr="n26 fb Tran Phu"/>
          <p:cNvSpPr txBox="1"/>
          <p:nvPr/>
        </p:nvSpPr>
        <p:spPr>
          <a:xfrm>
            <a:off x="938705" y="1140409"/>
            <a:ext cx="5067074" cy="83099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a:solidFill>
                  <a:srgbClr val="FF0000"/>
                </a:solidFill>
                <a:latin typeface="Fira Sans Extra Condensed"/>
                <a:ea typeface="Fira Sans Extra Condensed"/>
                <a:cs typeface="Fira Sans Extra Condensed"/>
                <a:sym typeface="Fira Sans Extra Condensed"/>
              </a:rPr>
              <a:t>Câu 3:</a:t>
            </a:r>
            <a:r>
              <a:rPr lang="en-US" sz="2400">
                <a:solidFill>
                  <a:schemeClr val="dk1"/>
                </a:solidFill>
                <a:latin typeface="Fira Sans Extra Condensed"/>
                <a:ea typeface="Fira Sans Extra Condensed"/>
                <a:cs typeface="Fira Sans Extra Condensed"/>
                <a:sym typeface="Fira Sans Extra Condensed"/>
              </a:rPr>
              <a:t> </a:t>
            </a:r>
            <a:endParaRPr sz="2400">
              <a:solidFill>
                <a:schemeClr val="dk1"/>
              </a:solidFill>
              <a:latin typeface="Fira Sans Extra Condensed"/>
              <a:ea typeface="Fira Sans Extra Condensed"/>
              <a:cs typeface="Fira Sans Extra Condensed"/>
              <a:sym typeface="Fira Sans Extra Condensed"/>
            </a:endParaRPr>
          </a:p>
          <a:p>
            <a:pPr marL="0" marR="0" lvl="0" indent="446088" algn="just" rtl="0">
              <a:spcBef>
                <a:spcPts val="0"/>
              </a:spcBef>
              <a:spcAft>
                <a:spcPts val="0"/>
              </a:spcAft>
              <a:buNone/>
            </a:pPr>
            <a:r>
              <a:rPr lang="en-US" sz="2400">
                <a:solidFill>
                  <a:schemeClr val="dk1"/>
                </a:solidFill>
                <a:latin typeface="Fira Sans Extra Condensed"/>
                <a:ea typeface="Fira Sans Extra Condensed"/>
                <a:cs typeface="Fira Sans Extra Condensed"/>
                <a:sym typeface="Fira Sans Extra Condensed"/>
              </a:rPr>
              <a:t>2. Đường đặc trưng vôn - ampe (V - A)</a:t>
            </a:r>
            <a:endParaRPr/>
          </a:p>
        </p:txBody>
      </p:sp>
      <p:sp>
        <p:nvSpPr>
          <p:cNvPr id="710" name="Google Shape;710;p42" descr="n26 fb Tran Phu"/>
          <p:cNvSpPr txBox="1"/>
          <p:nvPr/>
        </p:nvSpPr>
        <p:spPr>
          <a:xfrm>
            <a:off x="1412991" y="4324109"/>
            <a:ext cx="4118501"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rgbClr val="FF0000"/>
                </a:solidFill>
                <a:latin typeface="Fira Sans Extra Condensed"/>
                <a:ea typeface="Fira Sans Extra Condensed"/>
                <a:cs typeface="Fira Sans Extra Condensed"/>
                <a:sym typeface="Fira Sans Extra Condensed"/>
              </a:rPr>
              <a:t>3. Nhận xét: I tỉ lệ thuận với U</a:t>
            </a:r>
            <a:endParaRPr sz="2400">
              <a:solidFill>
                <a:schemeClr val="dk1"/>
              </a:solidFill>
              <a:latin typeface="Fira Sans Extra Condensed"/>
              <a:ea typeface="Fira Sans Extra Condensed"/>
              <a:cs typeface="Fira Sans Extra Condensed"/>
              <a:sym typeface="Fira Sans Extra Condensed"/>
            </a:endParaRPr>
          </a:p>
        </p:txBody>
      </p:sp>
      <p:pic>
        <p:nvPicPr>
          <p:cNvPr id="711" name="Google Shape;711;p42" descr="n26 fb Tran Phu"/>
          <p:cNvPicPr preferRelativeResize="0"/>
          <p:nvPr/>
        </p:nvPicPr>
        <p:blipFill rotWithShape="1">
          <a:blip r:embed="rId3">
            <a:alphaModFix/>
          </a:blip>
          <a:srcRect/>
          <a:stretch/>
        </p:blipFill>
        <p:spPr>
          <a:xfrm>
            <a:off x="5924657" y="1971406"/>
            <a:ext cx="5272690" cy="3516500"/>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9"/>
                                        </p:tgtEl>
                                        <p:attrNameLst>
                                          <p:attrName>style.visibility</p:attrName>
                                        </p:attrNameLst>
                                      </p:cBhvr>
                                      <p:to>
                                        <p:strVal val="visible"/>
                                      </p:to>
                                    </p:set>
                                    <p:animEffect transition="in" filter="fade">
                                      <p:cBhvr>
                                        <p:cTn id="7" dur="500"/>
                                        <p:tgtEl>
                                          <p:spTgt spid="70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11"/>
                                        </p:tgtEl>
                                        <p:attrNameLst>
                                          <p:attrName>style.visibility</p:attrName>
                                        </p:attrNameLst>
                                      </p:cBhvr>
                                      <p:to>
                                        <p:strVal val="visible"/>
                                      </p:to>
                                    </p:set>
                                    <p:animEffect transition="in" filter="fade">
                                      <p:cBhvr>
                                        <p:cTn id="11" dur="500"/>
                                        <p:tgtEl>
                                          <p:spTgt spid="7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10"/>
                                        </p:tgtEl>
                                        <p:attrNameLst>
                                          <p:attrName>style.visibility</p:attrName>
                                        </p:attrNameLst>
                                      </p:cBhvr>
                                      <p:to>
                                        <p:strVal val="visible"/>
                                      </p:to>
                                    </p:set>
                                    <p:animEffect transition="in" filter="fade">
                                      <p:cBhvr>
                                        <p:cTn id="16" dur="500"/>
                                        <p:tgtEl>
                                          <p:spTgt spid="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43" descr="n26 fb Tran Phu"/>
          <p:cNvSpPr/>
          <p:nvPr/>
        </p:nvSpPr>
        <p:spPr>
          <a:xfrm>
            <a:off x="609600" y="938611"/>
            <a:ext cx="10972800" cy="5102877"/>
          </a:xfrm>
          <a:prstGeom prst="roundRect">
            <a:avLst>
              <a:gd name="adj" fmla="val 8564"/>
            </a:avLst>
          </a:prstGeom>
          <a:solidFill>
            <a:srgbClr val="DDEAF6"/>
          </a:solidFill>
          <a:ln w="12700" cap="flat" cmpd="dbl">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7030A0"/>
              </a:solidFill>
              <a:latin typeface="Fira Sans Extra Condensed"/>
              <a:ea typeface="Fira Sans Extra Condensed"/>
              <a:cs typeface="Fira Sans Extra Condensed"/>
              <a:sym typeface="Fira Sans Extra Condensed"/>
            </a:endParaRPr>
          </a:p>
        </p:txBody>
      </p:sp>
      <p:sp>
        <p:nvSpPr>
          <p:cNvPr id="717" name="Google Shape;717;p43" descr="n26 fb Tran Phu"/>
          <p:cNvSpPr txBox="1"/>
          <p:nvPr/>
        </p:nvSpPr>
        <p:spPr>
          <a:xfrm>
            <a:off x="770202" y="2644170"/>
            <a:ext cx="4248025" cy="1569660"/>
          </a:xfrm>
          <a:prstGeom prst="rect">
            <a:avLst/>
          </a:prstGeom>
          <a:blipFill rotWithShape="1">
            <a:blip r:embed="rId3">
              <a:alphaModFix/>
            </a:blip>
            <a:stretch>
              <a:fillRect l="-2151" t="-3112" r="-2294" b="-816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pic>
        <p:nvPicPr>
          <p:cNvPr id="718" name="Google Shape;718;p43" descr="n26 fb Tran Phu"/>
          <p:cNvPicPr preferRelativeResize="0"/>
          <p:nvPr/>
        </p:nvPicPr>
        <p:blipFill rotWithShape="1">
          <a:blip r:embed="rId4">
            <a:alphaModFix/>
          </a:blip>
          <a:srcRect/>
          <a:stretch/>
        </p:blipFill>
        <p:spPr>
          <a:xfrm>
            <a:off x="5453229" y="84553"/>
            <a:ext cx="1285541" cy="1285541"/>
          </a:xfrm>
          <a:prstGeom prst="hexagon">
            <a:avLst>
              <a:gd name="adj" fmla="val 25000"/>
              <a:gd name="vf" fmla="val 115470"/>
            </a:avLst>
          </a:prstGeom>
          <a:noFill/>
          <a:ln w="38100" cap="flat" cmpd="sng">
            <a:solidFill>
              <a:srgbClr val="7030A0"/>
            </a:solidFill>
            <a:prstDash val="solid"/>
            <a:round/>
            <a:headEnd type="none" w="sm" len="sm"/>
            <a:tailEnd type="none" w="sm" len="sm"/>
          </a:ln>
          <a:effectLst>
            <a:outerShdw blurRad="107950" dist="12700" dir="5400000" algn="ctr">
              <a:srgbClr val="000000"/>
            </a:outerShdw>
          </a:effectLst>
        </p:spPr>
      </p:pic>
      <p:pic>
        <p:nvPicPr>
          <p:cNvPr id="719" name="Google Shape;719;p43" descr="n26 fb Tran Phu"/>
          <p:cNvPicPr preferRelativeResize="0"/>
          <p:nvPr/>
        </p:nvPicPr>
        <p:blipFill rotWithShape="1">
          <a:blip r:embed="rId5">
            <a:alphaModFix/>
          </a:blip>
          <a:srcRect/>
          <a:stretch/>
        </p:blipFill>
        <p:spPr>
          <a:xfrm>
            <a:off x="5345882" y="1971406"/>
            <a:ext cx="6075916" cy="3814811"/>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9"/>
                                        </p:tgtEl>
                                        <p:attrNameLst>
                                          <p:attrName>style.visibility</p:attrName>
                                        </p:attrNameLst>
                                      </p:cBhvr>
                                      <p:to>
                                        <p:strVal val="visible"/>
                                      </p:to>
                                    </p:set>
                                    <p:animEffect transition="in" filter="fade">
                                      <p:cBhvr>
                                        <p:cTn id="7" dur="500"/>
                                        <p:tgtEl>
                                          <p:spTgt spid="7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
                                        </p:tgtEl>
                                        <p:attrNameLst>
                                          <p:attrName>style.visibility</p:attrName>
                                        </p:attrNameLst>
                                      </p:cBhvr>
                                      <p:to>
                                        <p:strVal val="visible"/>
                                      </p:to>
                                    </p:set>
                                    <p:animEffect transition="in" filter="fade">
                                      <p:cBhvr>
                                        <p:cTn id="12" dur="500"/>
                                        <p:tgtEl>
                                          <p:spTgt spid="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44" descr="n26 fb Tran Phu"/>
          <p:cNvSpPr/>
          <p:nvPr/>
        </p:nvSpPr>
        <p:spPr>
          <a:xfrm>
            <a:off x="3087013" y="-1"/>
            <a:ext cx="9104987" cy="1027911"/>
          </a:xfrm>
          <a:custGeom>
            <a:avLst/>
            <a:gdLst/>
            <a:ahLst/>
            <a:cxnLst/>
            <a:rect l="l" t="t" r="r" b="b"/>
            <a:pathLst>
              <a:path w="6583679" h="668458" extrusionOk="0">
                <a:moveTo>
                  <a:pt x="636" y="0"/>
                </a:moveTo>
                <a:lnTo>
                  <a:pt x="6583679" y="0"/>
                </a:lnTo>
                <a:lnTo>
                  <a:pt x="6583679" y="668458"/>
                </a:lnTo>
                <a:lnTo>
                  <a:pt x="662152" y="668458"/>
                </a:lnTo>
                <a:cubicBezTo>
                  <a:pt x="296456" y="668458"/>
                  <a:pt x="0" y="372002"/>
                  <a:pt x="0" y="6306"/>
                </a:cubicBezTo>
                <a:close/>
              </a:path>
            </a:pathLst>
          </a:custGeom>
          <a:solidFill>
            <a:srgbClr val="78206E"/>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541338" marR="0" lvl="0" indent="0" algn="just" rtl="0">
              <a:spcBef>
                <a:spcPts val="0"/>
              </a:spcBef>
              <a:spcAft>
                <a:spcPts val="0"/>
              </a:spcAft>
              <a:buNone/>
            </a:pPr>
            <a:r>
              <a:rPr lang="en-US" sz="2800" b="1">
                <a:solidFill>
                  <a:schemeClr val="lt1"/>
                </a:solidFill>
                <a:latin typeface="Oswald"/>
                <a:ea typeface="Oswald"/>
                <a:cs typeface="Oswald"/>
                <a:sym typeface="Oswald"/>
              </a:rPr>
              <a:t>II. ĐƯỜNG ĐẶC TRƯNG VÔN - AMPE (V - A) CỦA ĐOẠN MẠCH ĐIỆN XOAY CHIỀU RLC MẮC NỐI TIẾP</a:t>
            </a:r>
            <a:endParaRPr/>
          </a:p>
        </p:txBody>
      </p:sp>
      <p:sp>
        <p:nvSpPr>
          <p:cNvPr id="725" name="Google Shape;725;p44" descr="n26 fb Tran Phu"/>
          <p:cNvSpPr/>
          <p:nvPr/>
        </p:nvSpPr>
        <p:spPr>
          <a:xfrm>
            <a:off x="0" y="6331432"/>
            <a:ext cx="12192000" cy="52656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26" name="Google Shape;726;p44" descr="n26 fb Tran Phu"/>
          <p:cNvSpPr/>
          <p:nvPr/>
        </p:nvSpPr>
        <p:spPr>
          <a:xfrm>
            <a:off x="565456" y="1199693"/>
            <a:ext cx="11061087" cy="4879489"/>
          </a:xfrm>
          <a:custGeom>
            <a:avLst/>
            <a:gdLst/>
            <a:ahLst/>
            <a:cxnLst/>
            <a:rect l="l" t="t" r="r" b="b"/>
            <a:pathLst>
              <a:path w="11061087" h="4879489" fill="none" extrusionOk="0">
                <a:moveTo>
                  <a:pt x="0" y="813264"/>
                </a:moveTo>
                <a:cubicBezTo>
                  <a:pt x="15257" y="452622"/>
                  <a:pt x="371374" y="83898"/>
                  <a:pt x="813264" y="0"/>
                </a:cubicBezTo>
                <a:cubicBezTo>
                  <a:pt x="1152246" y="-21064"/>
                  <a:pt x="1159616" y="21677"/>
                  <a:pt x="1497270" y="0"/>
                </a:cubicBezTo>
                <a:cubicBezTo>
                  <a:pt x="1834924" y="-21677"/>
                  <a:pt x="1715042" y="18115"/>
                  <a:pt x="1898238" y="0"/>
                </a:cubicBezTo>
                <a:cubicBezTo>
                  <a:pt x="2081434" y="-18115"/>
                  <a:pt x="2186712" y="47618"/>
                  <a:pt x="2393553" y="0"/>
                </a:cubicBezTo>
                <a:cubicBezTo>
                  <a:pt x="2600395" y="-47618"/>
                  <a:pt x="2627199" y="7675"/>
                  <a:pt x="2794521" y="0"/>
                </a:cubicBezTo>
                <a:cubicBezTo>
                  <a:pt x="2961843" y="-7675"/>
                  <a:pt x="3092854" y="43995"/>
                  <a:pt x="3384181" y="0"/>
                </a:cubicBezTo>
                <a:cubicBezTo>
                  <a:pt x="3675508" y="-43995"/>
                  <a:pt x="3681405" y="7355"/>
                  <a:pt x="3973841" y="0"/>
                </a:cubicBezTo>
                <a:cubicBezTo>
                  <a:pt x="4266277" y="-7355"/>
                  <a:pt x="4386716" y="33232"/>
                  <a:pt x="4563501" y="0"/>
                </a:cubicBezTo>
                <a:cubicBezTo>
                  <a:pt x="4740286" y="-33232"/>
                  <a:pt x="5084334" y="20741"/>
                  <a:pt x="5341852" y="0"/>
                </a:cubicBezTo>
                <a:cubicBezTo>
                  <a:pt x="5599370" y="-20741"/>
                  <a:pt x="5885473" y="72836"/>
                  <a:pt x="6025858" y="0"/>
                </a:cubicBezTo>
                <a:cubicBezTo>
                  <a:pt x="6166243" y="-72836"/>
                  <a:pt x="6225629" y="6589"/>
                  <a:pt x="6332481" y="0"/>
                </a:cubicBezTo>
                <a:cubicBezTo>
                  <a:pt x="6439333" y="-6589"/>
                  <a:pt x="6867815" y="42698"/>
                  <a:pt x="7016487" y="0"/>
                </a:cubicBezTo>
                <a:cubicBezTo>
                  <a:pt x="7165159" y="-42698"/>
                  <a:pt x="7551544" y="20505"/>
                  <a:pt x="7700492" y="0"/>
                </a:cubicBezTo>
                <a:cubicBezTo>
                  <a:pt x="7849440" y="-20505"/>
                  <a:pt x="8204191" y="76840"/>
                  <a:pt x="8384498" y="0"/>
                </a:cubicBezTo>
                <a:cubicBezTo>
                  <a:pt x="8564805" y="-76840"/>
                  <a:pt x="8698150" y="2758"/>
                  <a:pt x="8785466" y="0"/>
                </a:cubicBezTo>
                <a:cubicBezTo>
                  <a:pt x="8872782" y="-2758"/>
                  <a:pt x="9250265" y="15420"/>
                  <a:pt x="9375126" y="0"/>
                </a:cubicBezTo>
                <a:cubicBezTo>
                  <a:pt x="9499987" y="-15420"/>
                  <a:pt x="9955616" y="77853"/>
                  <a:pt x="10247823" y="0"/>
                </a:cubicBezTo>
                <a:cubicBezTo>
                  <a:pt x="10772622" y="-28575"/>
                  <a:pt x="10928961" y="380050"/>
                  <a:pt x="11061087" y="813264"/>
                </a:cubicBezTo>
                <a:cubicBezTo>
                  <a:pt x="11103841" y="942555"/>
                  <a:pt x="11052428" y="1272695"/>
                  <a:pt x="11061087" y="1420483"/>
                </a:cubicBezTo>
                <a:cubicBezTo>
                  <a:pt x="11069746" y="1568271"/>
                  <a:pt x="11003790" y="1836123"/>
                  <a:pt x="11061087" y="1962644"/>
                </a:cubicBezTo>
                <a:cubicBezTo>
                  <a:pt x="11118384" y="2089165"/>
                  <a:pt x="11008858" y="2271102"/>
                  <a:pt x="11061087" y="2407215"/>
                </a:cubicBezTo>
                <a:cubicBezTo>
                  <a:pt x="11113316" y="2543328"/>
                  <a:pt x="11018426" y="2714124"/>
                  <a:pt x="11061087" y="2949375"/>
                </a:cubicBezTo>
                <a:cubicBezTo>
                  <a:pt x="11103748" y="3184626"/>
                  <a:pt x="10995289" y="3323738"/>
                  <a:pt x="11061087" y="3524065"/>
                </a:cubicBezTo>
                <a:cubicBezTo>
                  <a:pt x="11126885" y="3724392"/>
                  <a:pt x="10997915" y="3893140"/>
                  <a:pt x="11061087" y="4066225"/>
                </a:cubicBezTo>
                <a:cubicBezTo>
                  <a:pt x="11070350" y="4528397"/>
                  <a:pt x="10713876" y="4938273"/>
                  <a:pt x="10247823" y="4879489"/>
                </a:cubicBezTo>
                <a:cubicBezTo>
                  <a:pt x="9994415" y="4933438"/>
                  <a:pt x="9712513" y="4817340"/>
                  <a:pt x="9563817" y="4879489"/>
                </a:cubicBezTo>
                <a:cubicBezTo>
                  <a:pt x="9415121" y="4941638"/>
                  <a:pt x="8965490" y="4812624"/>
                  <a:pt x="8785466" y="4879489"/>
                </a:cubicBezTo>
                <a:cubicBezTo>
                  <a:pt x="8605442" y="4946354"/>
                  <a:pt x="8615126" y="4849172"/>
                  <a:pt x="8478843" y="4879489"/>
                </a:cubicBezTo>
                <a:cubicBezTo>
                  <a:pt x="8342560" y="4909806"/>
                  <a:pt x="7898109" y="4802103"/>
                  <a:pt x="7700492" y="4879489"/>
                </a:cubicBezTo>
                <a:cubicBezTo>
                  <a:pt x="7502875" y="4956875"/>
                  <a:pt x="7156650" y="4872537"/>
                  <a:pt x="6922141" y="4879489"/>
                </a:cubicBezTo>
                <a:cubicBezTo>
                  <a:pt x="6687632" y="4886441"/>
                  <a:pt x="6408639" y="4809225"/>
                  <a:pt x="6238135" y="4879489"/>
                </a:cubicBezTo>
                <a:cubicBezTo>
                  <a:pt x="6067631" y="4949753"/>
                  <a:pt x="5774085" y="4821117"/>
                  <a:pt x="5554130" y="4879489"/>
                </a:cubicBezTo>
                <a:cubicBezTo>
                  <a:pt x="5334175" y="4937861"/>
                  <a:pt x="5281392" y="4833737"/>
                  <a:pt x="5153161" y="4879489"/>
                </a:cubicBezTo>
                <a:cubicBezTo>
                  <a:pt x="5024930" y="4925241"/>
                  <a:pt x="4816208" y="4846610"/>
                  <a:pt x="4657847" y="4879489"/>
                </a:cubicBezTo>
                <a:cubicBezTo>
                  <a:pt x="4499486" y="4912368"/>
                  <a:pt x="4500504" y="4869980"/>
                  <a:pt x="4351224" y="4879489"/>
                </a:cubicBezTo>
                <a:cubicBezTo>
                  <a:pt x="4201944" y="4888998"/>
                  <a:pt x="3938361" y="4826478"/>
                  <a:pt x="3572873" y="4879489"/>
                </a:cubicBezTo>
                <a:cubicBezTo>
                  <a:pt x="3207385" y="4932500"/>
                  <a:pt x="3064909" y="4804631"/>
                  <a:pt x="2888867" y="4879489"/>
                </a:cubicBezTo>
                <a:cubicBezTo>
                  <a:pt x="2712825" y="4954347"/>
                  <a:pt x="2681545" y="4852984"/>
                  <a:pt x="2582244" y="4879489"/>
                </a:cubicBezTo>
                <a:cubicBezTo>
                  <a:pt x="2482943" y="4905994"/>
                  <a:pt x="2200585" y="4809261"/>
                  <a:pt x="1992584" y="4879489"/>
                </a:cubicBezTo>
                <a:cubicBezTo>
                  <a:pt x="1784583" y="4949717"/>
                  <a:pt x="1720819" y="4834390"/>
                  <a:pt x="1591615" y="4879489"/>
                </a:cubicBezTo>
                <a:cubicBezTo>
                  <a:pt x="1462411" y="4924588"/>
                  <a:pt x="1001361" y="4827603"/>
                  <a:pt x="813264" y="4879489"/>
                </a:cubicBezTo>
                <a:cubicBezTo>
                  <a:pt x="387654" y="4848234"/>
                  <a:pt x="9117" y="4585724"/>
                  <a:pt x="0" y="4066225"/>
                </a:cubicBezTo>
                <a:cubicBezTo>
                  <a:pt x="-4141" y="3885409"/>
                  <a:pt x="28249" y="3767755"/>
                  <a:pt x="0" y="3621654"/>
                </a:cubicBezTo>
                <a:cubicBezTo>
                  <a:pt x="-28249" y="3475553"/>
                  <a:pt x="29994" y="3325375"/>
                  <a:pt x="0" y="3177082"/>
                </a:cubicBezTo>
                <a:cubicBezTo>
                  <a:pt x="-29994" y="3028789"/>
                  <a:pt x="19347" y="2913219"/>
                  <a:pt x="0" y="2699981"/>
                </a:cubicBezTo>
                <a:cubicBezTo>
                  <a:pt x="-19347" y="2486743"/>
                  <a:pt x="24497" y="2287457"/>
                  <a:pt x="0" y="2125292"/>
                </a:cubicBezTo>
                <a:cubicBezTo>
                  <a:pt x="-24497" y="1963127"/>
                  <a:pt x="34177" y="1691162"/>
                  <a:pt x="0" y="1550602"/>
                </a:cubicBezTo>
                <a:cubicBezTo>
                  <a:pt x="-34177" y="1410042"/>
                  <a:pt x="67532" y="1180049"/>
                  <a:pt x="0" y="813264"/>
                </a:cubicBezTo>
                <a:close/>
              </a:path>
              <a:path w="11061087" h="4879489" extrusionOk="0">
                <a:moveTo>
                  <a:pt x="0" y="813264"/>
                </a:moveTo>
                <a:cubicBezTo>
                  <a:pt x="-32322" y="308395"/>
                  <a:pt x="265222" y="81517"/>
                  <a:pt x="813264" y="0"/>
                </a:cubicBezTo>
                <a:cubicBezTo>
                  <a:pt x="953738" y="-37673"/>
                  <a:pt x="1168907" y="3705"/>
                  <a:pt x="1497270" y="0"/>
                </a:cubicBezTo>
                <a:cubicBezTo>
                  <a:pt x="1825633" y="-3705"/>
                  <a:pt x="1877893" y="50760"/>
                  <a:pt x="2086929" y="0"/>
                </a:cubicBezTo>
                <a:cubicBezTo>
                  <a:pt x="2295965" y="-50760"/>
                  <a:pt x="2255765" y="22766"/>
                  <a:pt x="2393553" y="0"/>
                </a:cubicBezTo>
                <a:cubicBezTo>
                  <a:pt x="2531341" y="-22766"/>
                  <a:pt x="2759241" y="58932"/>
                  <a:pt x="2983213" y="0"/>
                </a:cubicBezTo>
                <a:cubicBezTo>
                  <a:pt x="3207185" y="-58932"/>
                  <a:pt x="3511362" y="45057"/>
                  <a:pt x="3667218" y="0"/>
                </a:cubicBezTo>
                <a:cubicBezTo>
                  <a:pt x="3823074" y="-45057"/>
                  <a:pt x="3980849" y="2356"/>
                  <a:pt x="4068187" y="0"/>
                </a:cubicBezTo>
                <a:cubicBezTo>
                  <a:pt x="4155525" y="-2356"/>
                  <a:pt x="4574857" y="58404"/>
                  <a:pt x="4846538" y="0"/>
                </a:cubicBezTo>
                <a:cubicBezTo>
                  <a:pt x="5118219" y="-58404"/>
                  <a:pt x="5240578" y="66953"/>
                  <a:pt x="5624889" y="0"/>
                </a:cubicBezTo>
                <a:cubicBezTo>
                  <a:pt x="6009200" y="-66953"/>
                  <a:pt x="5893943" y="34965"/>
                  <a:pt x="6025858" y="0"/>
                </a:cubicBezTo>
                <a:cubicBezTo>
                  <a:pt x="6157773" y="-34965"/>
                  <a:pt x="6278549" y="56796"/>
                  <a:pt x="6521172" y="0"/>
                </a:cubicBezTo>
                <a:cubicBezTo>
                  <a:pt x="6763795" y="-56796"/>
                  <a:pt x="6730611" y="8665"/>
                  <a:pt x="6827795" y="0"/>
                </a:cubicBezTo>
                <a:cubicBezTo>
                  <a:pt x="6924979" y="-8665"/>
                  <a:pt x="7185722" y="13936"/>
                  <a:pt x="7417455" y="0"/>
                </a:cubicBezTo>
                <a:cubicBezTo>
                  <a:pt x="7649188" y="-13936"/>
                  <a:pt x="7826581" y="31378"/>
                  <a:pt x="8101461" y="0"/>
                </a:cubicBezTo>
                <a:cubicBezTo>
                  <a:pt x="8376341" y="-31378"/>
                  <a:pt x="8404518" y="54357"/>
                  <a:pt x="8691121" y="0"/>
                </a:cubicBezTo>
                <a:cubicBezTo>
                  <a:pt x="8977724" y="-54357"/>
                  <a:pt x="8991540" y="5851"/>
                  <a:pt x="9092090" y="0"/>
                </a:cubicBezTo>
                <a:cubicBezTo>
                  <a:pt x="9192640" y="-5851"/>
                  <a:pt x="9782739" y="82159"/>
                  <a:pt x="10247823" y="0"/>
                </a:cubicBezTo>
                <a:cubicBezTo>
                  <a:pt x="10592034" y="-11761"/>
                  <a:pt x="11142873" y="403100"/>
                  <a:pt x="11061087" y="813264"/>
                </a:cubicBezTo>
                <a:cubicBezTo>
                  <a:pt x="11091686" y="939762"/>
                  <a:pt x="11056725" y="1137250"/>
                  <a:pt x="11061087" y="1257835"/>
                </a:cubicBezTo>
                <a:cubicBezTo>
                  <a:pt x="11065449" y="1378420"/>
                  <a:pt x="11043297" y="1661846"/>
                  <a:pt x="11061087" y="1799996"/>
                </a:cubicBezTo>
                <a:cubicBezTo>
                  <a:pt x="11078877" y="1938146"/>
                  <a:pt x="11033082" y="2195062"/>
                  <a:pt x="11061087" y="2309626"/>
                </a:cubicBezTo>
                <a:cubicBezTo>
                  <a:pt x="11089092" y="2424190"/>
                  <a:pt x="11035850" y="2700984"/>
                  <a:pt x="11061087" y="2851786"/>
                </a:cubicBezTo>
                <a:cubicBezTo>
                  <a:pt x="11086324" y="3002588"/>
                  <a:pt x="11049667" y="3225961"/>
                  <a:pt x="11061087" y="3361417"/>
                </a:cubicBezTo>
                <a:cubicBezTo>
                  <a:pt x="11072507" y="3496873"/>
                  <a:pt x="11041926" y="3866447"/>
                  <a:pt x="11061087" y="4066225"/>
                </a:cubicBezTo>
                <a:cubicBezTo>
                  <a:pt x="11092186" y="4519808"/>
                  <a:pt x="10770238" y="4807871"/>
                  <a:pt x="10247823" y="4879489"/>
                </a:cubicBezTo>
                <a:cubicBezTo>
                  <a:pt x="10092029" y="4914942"/>
                  <a:pt x="9990362" y="4828107"/>
                  <a:pt x="9752509" y="4879489"/>
                </a:cubicBezTo>
                <a:cubicBezTo>
                  <a:pt x="9514656" y="4930871"/>
                  <a:pt x="9496540" y="4832510"/>
                  <a:pt x="9351540" y="4879489"/>
                </a:cubicBezTo>
                <a:cubicBezTo>
                  <a:pt x="9206540" y="4926468"/>
                  <a:pt x="9071539" y="4874138"/>
                  <a:pt x="8856226" y="4879489"/>
                </a:cubicBezTo>
                <a:cubicBezTo>
                  <a:pt x="8640913" y="4884840"/>
                  <a:pt x="8682203" y="4844531"/>
                  <a:pt x="8549602" y="4879489"/>
                </a:cubicBezTo>
                <a:cubicBezTo>
                  <a:pt x="8417001" y="4914447"/>
                  <a:pt x="8254179" y="4811432"/>
                  <a:pt x="7959942" y="4879489"/>
                </a:cubicBezTo>
                <a:cubicBezTo>
                  <a:pt x="7665705" y="4947546"/>
                  <a:pt x="7676387" y="4867175"/>
                  <a:pt x="7558974" y="4879489"/>
                </a:cubicBezTo>
                <a:cubicBezTo>
                  <a:pt x="7441561" y="4891803"/>
                  <a:pt x="7021106" y="4800386"/>
                  <a:pt x="6874968" y="4879489"/>
                </a:cubicBezTo>
                <a:cubicBezTo>
                  <a:pt x="6728830" y="4958592"/>
                  <a:pt x="6716545" y="4872665"/>
                  <a:pt x="6568345" y="4879489"/>
                </a:cubicBezTo>
                <a:cubicBezTo>
                  <a:pt x="6420145" y="4886313"/>
                  <a:pt x="6248948" y="4849539"/>
                  <a:pt x="6167376" y="4879489"/>
                </a:cubicBezTo>
                <a:cubicBezTo>
                  <a:pt x="6085804" y="4909439"/>
                  <a:pt x="5910745" y="4860639"/>
                  <a:pt x="5766407" y="4879489"/>
                </a:cubicBezTo>
                <a:cubicBezTo>
                  <a:pt x="5622069" y="4898339"/>
                  <a:pt x="5544774" y="4867814"/>
                  <a:pt x="5459784" y="4879489"/>
                </a:cubicBezTo>
                <a:cubicBezTo>
                  <a:pt x="5374794" y="4891164"/>
                  <a:pt x="5245520" y="4855256"/>
                  <a:pt x="5058816" y="4879489"/>
                </a:cubicBezTo>
                <a:cubicBezTo>
                  <a:pt x="4872112" y="4903722"/>
                  <a:pt x="4748993" y="4870196"/>
                  <a:pt x="4563501" y="4879489"/>
                </a:cubicBezTo>
                <a:cubicBezTo>
                  <a:pt x="4378010" y="4888782"/>
                  <a:pt x="4139926" y="4813222"/>
                  <a:pt x="3879496" y="4879489"/>
                </a:cubicBezTo>
                <a:cubicBezTo>
                  <a:pt x="3619067" y="4945756"/>
                  <a:pt x="3417408" y="4818518"/>
                  <a:pt x="3195490" y="4879489"/>
                </a:cubicBezTo>
                <a:cubicBezTo>
                  <a:pt x="2973572" y="4940460"/>
                  <a:pt x="2675718" y="4847981"/>
                  <a:pt x="2417139" y="4879489"/>
                </a:cubicBezTo>
                <a:cubicBezTo>
                  <a:pt x="2158560" y="4910997"/>
                  <a:pt x="2067469" y="4861900"/>
                  <a:pt x="1733134" y="4879489"/>
                </a:cubicBezTo>
                <a:cubicBezTo>
                  <a:pt x="1398800" y="4897078"/>
                  <a:pt x="1520096" y="4855924"/>
                  <a:pt x="1426510" y="4879489"/>
                </a:cubicBezTo>
                <a:cubicBezTo>
                  <a:pt x="1332924" y="4903054"/>
                  <a:pt x="1094373" y="4827302"/>
                  <a:pt x="813264" y="4879489"/>
                </a:cubicBezTo>
                <a:cubicBezTo>
                  <a:pt x="420480" y="4847532"/>
                  <a:pt x="-60101" y="4482104"/>
                  <a:pt x="0" y="4066225"/>
                </a:cubicBezTo>
                <a:cubicBezTo>
                  <a:pt x="-24328" y="3908604"/>
                  <a:pt x="24431" y="3810811"/>
                  <a:pt x="0" y="3621654"/>
                </a:cubicBezTo>
                <a:cubicBezTo>
                  <a:pt x="-24431" y="3432497"/>
                  <a:pt x="20607" y="3285543"/>
                  <a:pt x="0" y="3014434"/>
                </a:cubicBezTo>
                <a:cubicBezTo>
                  <a:pt x="-20607" y="2743325"/>
                  <a:pt x="9067" y="2720312"/>
                  <a:pt x="0" y="2537333"/>
                </a:cubicBezTo>
                <a:cubicBezTo>
                  <a:pt x="-9067" y="2354354"/>
                  <a:pt x="45307" y="2098844"/>
                  <a:pt x="0" y="1962644"/>
                </a:cubicBezTo>
                <a:cubicBezTo>
                  <a:pt x="-45307" y="1826444"/>
                  <a:pt x="4836" y="1644493"/>
                  <a:pt x="0" y="1453013"/>
                </a:cubicBezTo>
                <a:cubicBezTo>
                  <a:pt x="-4836" y="1261533"/>
                  <a:pt x="71543" y="1001084"/>
                  <a:pt x="0" y="813264"/>
                </a:cubicBezTo>
                <a:close/>
              </a:path>
            </a:pathLst>
          </a:custGeom>
          <a:solidFill>
            <a:srgbClr val="FAE2D5"/>
          </a:solidFill>
          <a:ln w="3810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lt1"/>
              </a:solidFill>
              <a:latin typeface="Fira Sans Condensed"/>
              <a:ea typeface="Fira Sans Condensed"/>
              <a:cs typeface="Fira Sans Condensed"/>
              <a:sym typeface="Fira Sans Condensed"/>
            </a:endParaRPr>
          </a:p>
        </p:txBody>
      </p:sp>
      <p:sp>
        <p:nvSpPr>
          <p:cNvPr id="727" name="Google Shape;727;p44" descr="n26 fb Tran Phu"/>
          <p:cNvSpPr txBox="1"/>
          <p:nvPr/>
        </p:nvSpPr>
        <p:spPr>
          <a:xfrm>
            <a:off x="937522" y="2053274"/>
            <a:ext cx="10316954" cy="492443"/>
          </a:xfrm>
          <a:prstGeom prst="rect">
            <a:avLst/>
          </a:prstGeom>
          <a:noFill/>
          <a:ln>
            <a:noFill/>
          </a:ln>
        </p:spPr>
        <p:txBody>
          <a:bodyPr spcFirstLastPara="1" wrap="square" lIns="91425" tIns="45700" rIns="91425" bIns="45700" anchor="t" anchorCtr="0">
            <a:spAutoFit/>
          </a:bodyPr>
          <a:lstStyle/>
          <a:p>
            <a:pPr marL="457200" marR="0" lvl="0" indent="-457200" algn="just" rtl="0">
              <a:spcBef>
                <a:spcPts val="0"/>
              </a:spcBef>
              <a:spcAft>
                <a:spcPts val="0"/>
              </a:spcAft>
              <a:buClr>
                <a:schemeClr val="dk1"/>
              </a:buClr>
              <a:buSzPts val="2600"/>
              <a:buFont typeface="Noto Sans Symbols"/>
              <a:buChar char="❑"/>
            </a:pPr>
            <a:r>
              <a:rPr lang="en-US" sz="2600">
                <a:solidFill>
                  <a:schemeClr val="dk1"/>
                </a:solidFill>
                <a:latin typeface="Fira Sans Extra Condensed"/>
                <a:ea typeface="Fira Sans Extra Condensed"/>
                <a:cs typeface="Fira Sans Extra Condensed"/>
                <a:sym typeface="Fira Sans Extra Condensed"/>
              </a:rPr>
              <a:t> Đường đặc trưng V - A  có dạng đường thẳng nên I tỉ lệ thuận với U</a:t>
            </a:r>
            <a:endParaRPr sz="2600">
              <a:solidFill>
                <a:schemeClr val="dk1"/>
              </a:solidFill>
              <a:latin typeface="Fira Sans Extra Condensed"/>
              <a:ea typeface="Fira Sans Extra Condensed"/>
              <a:cs typeface="Fira Sans Extra Condensed"/>
              <a:sym typeface="Fira Sans Extra Condensed"/>
            </a:endParaRPr>
          </a:p>
        </p:txBody>
      </p:sp>
      <p:sp>
        <p:nvSpPr>
          <p:cNvPr id="728" name="Google Shape;728;p44" descr="n26 fb Tran Phu"/>
          <p:cNvSpPr txBox="1"/>
          <p:nvPr/>
        </p:nvSpPr>
        <p:spPr>
          <a:xfrm>
            <a:off x="937522" y="2944204"/>
            <a:ext cx="10316954" cy="2271391"/>
          </a:xfrm>
          <a:prstGeom prst="rect">
            <a:avLst/>
          </a:prstGeom>
          <a:blipFill rotWithShape="1">
            <a:blip r:embed="rId3">
              <a:alphaModFix/>
            </a:blip>
            <a:stretch>
              <a:fillRect l="-945" r="-886" b="-509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7"/>
                                        </p:tgtEl>
                                        <p:attrNameLst>
                                          <p:attrName>style.visibility</p:attrName>
                                        </p:attrNameLst>
                                      </p:cBhvr>
                                      <p:to>
                                        <p:strVal val="visible"/>
                                      </p:to>
                                    </p:set>
                                    <p:animEffect transition="in" filter="fade">
                                      <p:cBhvr>
                                        <p:cTn id="7" dur="500"/>
                                        <p:tgtEl>
                                          <p:spTgt spid="7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28"/>
                                        </p:tgtEl>
                                        <p:attrNameLst>
                                          <p:attrName>style.visibility</p:attrName>
                                        </p:attrNameLst>
                                      </p:cBhvr>
                                      <p:to>
                                        <p:strVal val="visible"/>
                                      </p:to>
                                    </p:set>
                                    <p:animEffect transition="in" filter="fade">
                                      <p:cBhvr>
                                        <p:cTn id="11" dur="500"/>
                                        <p:tgtEl>
                                          <p:spTgt spid="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45" descr="n26 fb Tran Phu"/>
          <p:cNvSpPr/>
          <p:nvPr/>
        </p:nvSpPr>
        <p:spPr>
          <a:xfrm>
            <a:off x="609600" y="1432434"/>
            <a:ext cx="10972800" cy="1274611"/>
          </a:xfrm>
          <a:prstGeom prst="roundRect">
            <a:avLst>
              <a:gd name="adj" fmla="val 8564"/>
            </a:avLst>
          </a:prstGeom>
          <a:solidFill>
            <a:srgbClr val="DDEAF6"/>
          </a:solidFill>
          <a:ln w="12700" cap="flat" cmpd="dbl">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7030A0"/>
              </a:solidFill>
              <a:latin typeface="Fira Sans Extra Condensed"/>
              <a:ea typeface="Fira Sans Extra Condensed"/>
              <a:cs typeface="Fira Sans Extra Condensed"/>
              <a:sym typeface="Fira Sans Extra Condensed"/>
            </a:endParaRPr>
          </a:p>
        </p:txBody>
      </p:sp>
      <p:sp>
        <p:nvSpPr>
          <p:cNvPr id="735" name="Google Shape;735;p45" descr="n26 fb Tran Phu"/>
          <p:cNvSpPr txBox="1"/>
          <p:nvPr/>
        </p:nvSpPr>
        <p:spPr>
          <a:xfrm>
            <a:off x="1040712" y="1657838"/>
            <a:ext cx="10065332" cy="83099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rgbClr val="000000"/>
                </a:solidFill>
                <a:latin typeface="Fira Sans Extra Condensed"/>
                <a:ea typeface="Fira Sans Extra Condensed"/>
                <a:cs typeface="Fira Sans Extra Condensed"/>
                <a:sym typeface="Fira Sans Extra Condensed"/>
              </a:rPr>
              <a:t>Hãy nêu một vài ứng dụng của mạch điện xoay chiều RLC trong kỹ thuật và trong đời sống hàng ngày.</a:t>
            </a:r>
            <a:endParaRPr/>
          </a:p>
        </p:txBody>
      </p:sp>
      <p:grpSp>
        <p:nvGrpSpPr>
          <p:cNvPr id="736" name="Google Shape;736;p45" descr="n26 fb Tran Phu"/>
          <p:cNvGrpSpPr/>
          <p:nvPr/>
        </p:nvGrpSpPr>
        <p:grpSpPr>
          <a:xfrm>
            <a:off x="637230" y="1156019"/>
            <a:ext cx="629089" cy="639020"/>
            <a:chOff x="493574" y="321685"/>
            <a:chExt cx="755550" cy="790692"/>
          </a:xfrm>
        </p:grpSpPr>
        <p:sp>
          <p:nvSpPr>
            <p:cNvPr id="737" name="Google Shape;737;p45"/>
            <p:cNvSpPr/>
            <p:nvPr/>
          </p:nvSpPr>
          <p:spPr>
            <a:xfrm>
              <a:off x="504123" y="333892"/>
              <a:ext cx="644399" cy="659631"/>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Fira Sans Extra Condensed"/>
                <a:ea typeface="Fira Sans Extra Condensed"/>
                <a:cs typeface="Fira Sans Extra Condensed"/>
                <a:sym typeface="Fira Sans Extra Condensed"/>
              </a:endParaRPr>
            </a:p>
          </p:txBody>
        </p:sp>
        <p:pic>
          <p:nvPicPr>
            <p:cNvPr id="738" name="Google Shape;738;p45" descr="Icon&#10;&#10;Description automatically generated"/>
            <p:cNvPicPr preferRelativeResize="0"/>
            <p:nvPr/>
          </p:nvPicPr>
          <p:blipFill rotWithShape="1">
            <a:blip r:embed="rId3">
              <a:alphaModFix/>
            </a:blip>
            <a:srcRect/>
            <a:stretch/>
          </p:blipFill>
          <p:spPr>
            <a:xfrm>
              <a:off x="493574" y="321685"/>
              <a:ext cx="755550" cy="790692"/>
            </a:xfrm>
            <a:prstGeom prst="rect">
              <a:avLst/>
            </a:prstGeom>
            <a:noFill/>
            <a:ln>
              <a:noFill/>
            </a:ln>
          </p:spPr>
        </p:pic>
      </p:grpSp>
      <p:pic>
        <p:nvPicPr>
          <p:cNvPr id="739" name="Google Shape;739;p45" descr="n26 fb Tran Phu"/>
          <p:cNvPicPr preferRelativeResize="0"/>
          <p:nvPr/>
        </p:nvPicPr>
        <p:blipFill rotWithShape="1">
          <a:blip r:embed="rId4">
            <a:alphaModFix/>
          </a:blip>
          <a:srcRect t="4969" b="4211"/>
          <a:stretch/>
        </p:blipFill>
        <p:spPr>
          <a:xfrm>
            <a:off x="5496372" y="66230"/>
            <a:ext cx="1199255" cy="1244744"/>
          </a:xfrm>
          <a:custGeom>
            <a:avLst/>
            <a:gdLst/>
            <a:ahLst/>
            <a:cxnLst/>
            <a:rect l="l" t="t" r="r" b="b"/>
            <a:pathLst>
              <a:path w="2269338" h="2355416" extrusionOk="0">
                <a:moveTo>
                  <a:pt x="1177708" y="0"/>
                </a:moveTo>
                <a:lnTo>
                  <a:pt x="2269338" y="0"/>
                </a:lnTo>
                <a:lnTo>
                  <a:pt x="2269338" y="1618439"/>
                </a:lnTo>
                <a:lnTo>
                  <a:pt x="2262865" y="1636125"/>
                </a:lnTo>
                <a:cubicBezTo>
                  <a:pt x="2084079" y="2058822"/>
                  <a:pt x="1665530" y="2355416"/>
                  <a:pt x="1177707" y="2355416"/>
                </a:cubicBezTo>
                <a:cubicBezTo>
                  <a:pt x="567929" y="2355416"/>
                  <a:pt x="66390" y="1891988"/>
                  <a:pt x="6080" y="1298122"/>
                </a:cubicBezTo>
                <a:lnTo>
                  <a:pt x="0" y="1177728"/>
                </a:lnTo>
                <a:lnTo>
                  <a:pt x="0" y="1177708"/>
                </a:lnTo>
                <a:cubicBezTo>
                  <a:pt x="0" y="527278"/>
                  <a:pt x="527278" y="0"/>
                  <a:pt x="1177708" y="0"/>
                </a:cubicBezTo>
                <a:close/>
              </a:path>
            </a:pathLst>
          </a:custGeom>
          <a:noFill/>
          <a:ln>
            <a:noFill/>
          </a:ln>
          <a:effectLst>
            <a:outerShdw blurRad="44450" dist="27940" dir="5400000" algn="ctr">
              <a:srgbClr val="000000">
                <a:alpha val="31764"/>
              </a:srgbClr>
            </a:outerShdw>
          </a:effectLst>
        </p:spPr>
      </p:pic>
      <p:grpSp>
        <p:nvGrpSpPr>
          <p:cNvPr id="740" name="Google Shape;740;p45" descr="n26 fb Tran Phu"/>
          <p:cNvGrpSpPr/>
          <p:nvPr/>
        </p:nvGrpSpPr>
        <p:grpSpPr>
          <a:xfrm>
            <a:off x="5256794" y="2876943"/>
            <a:ext cx="1699230" cy="520262"/>
            <a:chOff x="2193" y="0"/>
            <a:chExt cx="2245706" cy="1239104"/>
          </a:xfrm>
        </p:grpSpPr>
        <p:sp>
          <p:nvSpPr>
            <p:cNvPr id="741" name="Google Shape;741;p45"/>
            <p:cNvSpPr/>
            <p:nvPr/>
          </p:nvSpPr>
          <p:spPr>
            <a:xfrm>
              <a:off x="2193" y="0"/>
              <a:ext cx="2245706" cy="1239104"/>
            </a:xfrm>
            <a:prstGeom prst="roundRect">
              <a:avLst>
                <a:gd name="adj" fmla="val 16667"/>
              </a:avLst>
            </a:pr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endParaRPr sz="2800" b="0" i="0" u="none" strike="noStrike" cap="none">
                <a:solidFill>
                  <a:srgbClr val="FFFFFF"/>
                </a:solidFill>
                <a:latin typeface="Fira Sans Extra Condensed"/>
                <a:ea typeface="Fira Sans Extra Condensed"/>
                <a:cs typeface="Fira Sans Extra Condensed"/>
                <a:sym typeface="Fira Sans Extra Condensed"/>
              </a:endParaRPr>
            </a:p>
          </p:txBody>
        </p:sp>
        <p:sp>
          <p:nvSpPr>
            <p:cNvPr id="742" name="Google Shape;742;p45"/>
            <p:cNvSpPr/>
            <p:nvPr/>
          </p:nvSpPr>
          <p:spPr>
            <a:xfrm>
              <a:off x="77334" y="60488"/>
              <a:ext cx="2124730" cy="1118127"/>
            </a:xfrm>
            <a:prstGeom prst="rect">
              <a:avLst/>
            </a:prstGeom>
            <a:solidFill>
              <a:schemeClr val="accent2"/>
            </a:solid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Clr>
                  <a:srgbClr val="FFFFFF"/>
                </a:buClr>
                <a:buSzPts val="2400"/>
                <a:buFont typeface="Oswald SemiBold"/>
                <a:buNone/>
              </a:pPr>
              <a:r>
                <a:rPr lang="en-US" sz="2400" b="1">
                  <a:solidFill>
                    <a:srgbClr val="FFFFFF"/>
                  </a:solidFill>
                  <a:latin typeface="Oswald SemiBold"/>
                  <a:ea typeface="Oswald SemiBold"/>
                  <a:cs typeface="Oswald SemiBold"/>
                  <a:sym typeface="Oswald SemiBold"/>
                </a:rPr>
                <a:t>TRẢ LỜI</a:t>
              </a:r>
              <a:endParaRPr sz="2400" b="1" i="0" u="none" strike="noStrike" cap="none">
                <a:solidFill>
                  <a:srgbClr val="FFFFFF"/>
                </a:solidFill>
                <a:latin typeface="Oswald SemiBold"/>
                <a:ea typeface="Oswald SemiBold"/>
                <a:cs typeface="Oswald SemiBold"/>
                <a:sym typeface="Oswald SemiBold"/>
              </a:endParaRPr>
            </a:p>
          </p:txBody>
        </p:sp>
      </p:grpSp>
      <p:sp>
        <p:nvSpPr>
          <p:cNvPr id="743" name="Google Shape;743;p45" descr="n26 fb Tran Phu"/>
          <p:cNvSpPr/>
          <p:nvPr/>
        </p:nvSpPr>
        <p:spPr>
          <a:xfrm>
            <a:off x="1040712" y="3707789"/>
            <a:ext cx="3721161" cy="443168"/>
          </a:xfrm>
          <a:prstGeom prst="homePlate">
            <a:avLst>
              <a:gd name="adj" fmla="val 117677"/>
            </a:avLst>
          </a:prstGeom>
          <a:solidFill>
            <a:srgbClr val="D86CCC"/>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lt1"/>
                </a:solidFill>
                <a:latin typeface="Fira Sans Extra Condensed"/>
                <a:ea typeface="Fira Sans Extra Condensed"/>
                <a:cs typeface="Fira Sans Extra Condensed"/>
                <a:sym typeface="Fira Sans Extra Condensed"/>
              </a:rPr>
              <a:t>Mạch lọc tín hiệu điện</a:t>
            </a:r>
            <a:endParaRPr sz="2000" b="1" i="0" u="none" strike="noStrike" cap="none">
              <a:solidFill>
                <a:schemeClr val="lt1"/>
              </a:solidFill>
              <a:latin typeface="Fira Sans Extra Condensed"/>
              <a:ea typeface="Fira Sans Extra Condensed"/>
              <a:cs typeface="Fira Sans Extra Condensed"/>
              <a:sym typeface="Fira Sans Extra Condensed"/>
            </a:endParaRPr>
          </a:p>
        </p:txBody>
      </p:sp>
      <p:pic>
        <p:nvPicPr>
          <p:cNvPr id="744" name="Google Shape;744;p45" descr="n26 fb Tran Phu"/>
          <p:cNvPicPr preferRelativeResize="0"/>
          <p:nvPr/>
        </p:nvPicPr>
        <p:blipFill rotWithShape="1">
          <a:blip r:embed="rId5">
            <a:alphaModFix/>
          </a:blip>
          <a:srcRect l="6444" t="10454" r="5236" b="15626"/>
          <a:stretch/>
        </p:blipFill>
        <p:spPr>
          <a:xfrm>
            <a:off x="6385847" y="3526832"/>
            <a:ext cx="3721162" cy="3114450"/>
          </a:xfrm>
          <a:prstGeom prst="rect">
            <a:avLst/>
          </a:prstGeom>
          <a:noFill/>
          <a:ln>
            <a:noFill/>
          </a:ln>
        </p:spPr>
      </p:pic>
      <p:sp>
        <p:nvSpPr>
          <p:cNvPr id="745" name="Google Shape;745;p45" descr="n26 fb Tran Phu"/>
          <p:cNvSpPr/>
          <p:nvPr/>
        </p:nvSpPr>
        <p:spPr>
          <a:xfrm>
            <a:off x="1040711" y="4466330"/>
            <a:ext cx="3721161" cy="443168"/>
          </a:xfrm>
          <a:prstGeom prst="homePlate">
            <a:avLst>
              <a:gd name="adj" fmla="val 119328"/>
            </a:avLst>
          </a:prstGeom>
          <a:solidFill>
            <a:srgbClr val="0B769F"/>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lt1"/>
                </a:solidFill>
                <a:latin typeface="Fira Sans Extra Condensed"/>
                <a:ea typeface="Fira Sans Extra Condensed"/>
                <a:cs typeface="Fira Sans Extra Condensed"/>
                <a:sym typeface="Fira Sans Extra Condensed"/>
              </a:rPr>
              <a:t>Mạch cộng hưởng</a:t>
            </a:r>
            <a:endParaRPr sz="2000" b="1" i="0" u="none" strike="noStrike" cap="none">
              <a:solidFill>
                <a:schemeClr val="lt1"/>
              </a:solidFill>
              <a:latin typeface="Fira Sans Extra Condensed"/>
              <a:ea typeface="Fira Sans Extra Condensed"/>
              <a:cs typeface="Fira Sans Extra Condensed"/>
              <a:sym typeface="Fira Sans Extra Condensed"/>
            </a:endParaRPr>
          </a:p>
        </p:txBody>
      </p:sp>
      <p:pic>
        <p:nvPicPr>
          <p:cNvPr id="746" name="Google Shape;746;p45" descr="n26 fb Tran Phu"/>
          <p:cNvPicPr preferRelativeResize="0"/>
          <p:nvPr/>
        </p:nvPicPr>
        <p:blipFill rotWithShape="1">
          <a:blip r:embed="rId6">
            <a:alphaModFix/>
          </a:blip>
          <a:srcRect l="8338" r="33938" b="7107"/>
          <a:stretch/>
        </p:blipFill>
        <p:spPr>
          <a:xfrm>
            <a:off x="6385846" y="3501434"/>
            <a:ext cx="3408884" cy="2760574"/>
          </a:xfrm>
          <a:prstGeom prst="rect">
            <a:avLst/>
          </a:prstGeom>
          <a:noFill/>
          <a:ln>
            <a:noFill/>
          </a:ln>
        </p:spPr>
      </p:pic>
      <p:sp>
        <p:nvSpPr>
          <p:cNvPr id="747" name="Google Shape;747;p45" descr="n26 fb Tran Phu"/>
          <p:cNvSpPr/>
          <p:nvPr/>
        </p:nvSpPr>
        <p:spPr>
          <a:xfrm>
            <a:off x="1040711" y="5223634"/>
            <a:ext cx="3721161" cy="443168"/>
          </a:xfrm>
          <a:prstGeom prst="homePlate">
            <a:avLst>
              <a:gd name="adj" fmla="val 102821"/>
            </a:avLst>
          </a:prstGeom>
          <a:solidFill>
            <a:srgbClr val="008DF6"/>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lt1"/>
                </a:solidFill>
                <a:latin typeface="Fira Sans Extra Condensed"/>
                <a:ea typeface="Fira Sans Extra Condensed"/>
                <a:cs typeface="Fira Sans Extra Condensed"/>
                <a:sym typeface="Fira Sans Extra Condensed"/>
              </a:rPr>
              <a:t>Mạch bảo vệ các hệ thống điện</a:t>
            </a:r>
            <a:endParaRPr sz="2000" b="1" i="0" u="none" strike="noStrike" cap="none">
              <a:solidFill>
                <a:schemeClr val="lt1"/>
              </a:solidFill>
              <a:latin typeface="Fira Sans Extra Condensed"/>
              <a:ea typeface="Fira Sans Extra Condensed"/>
              <a:cs typeface="Fira Sans Extra Condensed"/>
              <a:sym typeface="Fira Sans Extra Condensed"/>
            </a:endParaRPr>
          </a:p>
        </p:txBody>
      </p:sp>
      <p:pic>
        <p:nvPicPr>
          <p:cNvPr id="748" name="Google Shape;748;p45" descr="n26 fb Tran Phu"/>
          <p:cNvPicPr preferRelativeResize="0"/>
          <p:nvPr/>
        </p:nvPicPr>
        <p:blipFill rotWithShape="1">
          <a:blip r:embed="rId7">
            <a:alphaModFix/>
          </a:blip>
          <a:srcRect l="9432" t="7999" r="13447" b="12107"/>
          <a:stretch/>
        </p:blipFill>
        <p:spPr>
          <a:xfrm>
            <a:off x="6385846" y="3495165"/>
            <a:ext cx="3080024" cy="3190787"/>
          </a:xfrm>
          <a:prstGeom prst="rect">
            <a:avLst/>
          </a:prstGeom>
          <a:noFill/>
          <a:ln>
            <a:noFill/>
          </a:ln>
        </p:spPr>
      </p:pic>
      <p:sp>
        <p:nvSpPr>
          <p:cNvPr id="749" name="Google Shape;749;p45" descr="n26 fb Tran Phu"/>
          <p:cNvSpPr/>
          <p:nvPr/>
        </p:nvSpPr>
        <p:spPr>
          <a:xfrm>
            <a:off x="1040711" y="5980938"/>
            <a:ext cx="3721161" cy="443168"/>
          </a:xfrm>
          <a:prstGeom prst="homePlate">
            <a:avLst>
              <a:gd name="adj" fmla="val 102821"/>
            </a:avLst>
          </a:prstGeom>
          <a:solidFill>
            <a:srgbClr val="FF6600"/>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lt1"/>
                </a:solidFill>
                <a:latin typeface="Fira Sans Extra Condensed"/>
                <a:ea typeface="Fira Sans Extra Condensed"/>
                <a:cs typeface="Fira Sans Extra Condensed"/>
                <a:sym typeface="Fira Sans Extra Condensed"/>
              </a:rPr>
              <a:t>Mạch tinh chỉnh âm thanh</a:t>
            </a:r>
            <a:endParaRPr sz="2000" b="1" i="0" u="none" strike="noStrike" cap="none">
              <a:solidFill>
                <a:schemeClr val="lt1"/>
              </a:solidFill>
              <a:latin typeface="Fira Sans Extra Condensed"/>
              <a:ea typeface="Fira Sans Extra Condensed"/>
              <a:cs typeface="Fira Sans Extra Condensed"/>
              <a:sym typeface="Fira Sans Extra Condensed"/>
            </a:endParaRPr>
          </a:p>
        </p:txBody>
      </p:sp>
      <p:pic>
        <p:nvPicPr>
          <p:cNvPr id="750" name="Google Shape;750;p45" descr="n26 fb Tran Phu"/>
          <p:cNvPicPr preferRelativeResize="0"/>
          <p:nvPr/>
        </p:nvPicPr>
        <p:blipFill rotWithShape="1">
          <a:blip r:embed="rId8">
            <a:alphaModFix/>
          </a:blip>
          <a:srcRect/>
          <a:stretch/>
        </p:blipFill>
        <p:spPr>
          <a:xfrm>
            <a:off x="6385846" y="3460796"/>
            <a:ext cx="3321424" cy="3213561"/>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6"/>
                                        </p:tgtEl>
                                        <p:attrNameLst>
                                          <p:attrName>style.visibility</p:attrName>
                                        </p:attrNameLst>
                                      </p:cBhvr>
                                      <p:to>
                                        <p:strVal val="visible"/>
                                      </p:to>
                                    </p:set>
                                    <p:animEffect transition="in" filter="fade">
                                      <p:cBhvr>
                                        <p:cTn id="7" dur="500"/>
                                        <p:tgtEl>
                                          <p:spTgt spid="736"/>
                                        </p:tgtEl>
                                      </p:cBhvr>
                                    </p:animEffect>
                                  </p:childTnLst>
                                </p:cTn>
                              </p:par>
                              <p:par>
                                <p:cTn id="8" presetID="10" presetClass="entr" presetSubtype="0" fill="hold" nodeType="withEffect">
                                  <p:stCondLst>
                                    <p:cond delay="0"/>
                                  </p:stCondLst>
                                  <p:childTnLst>
                                    <p:set>
                                      <p:cBhvr>
                                        <p:cTn id="9" dur="1" fill="hold">
                                          <p:stCondLst>
                                            <p:cond delay="0"/>
                                          </p:stCondLst>
                                        </p:cTn>
                                        <p:tgtEl>
                                          <p:spTgt spid="734"/>
                                        </p:tgtEl>
                                        <p:attrNameLst>
                                          <p:attrName>style.visibility</p:attrName>
                                        </p:attrNameLst>
                                      </p:cBhvr>
                                      <p:to>
                                        <p:strVal val="visible"/>
                                      </p:to>
                                    </p:set>
                                    <p:animEffect transition="in" filter="fade">
                                      <p:cBhvr>
                                        <p:cTn id="10" dur="500"/>
                                        <p:tgtEl>
                                          <p:spTgt spid="73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735"/>
                                        </p:tgtEl>
                                        <p:attrNameLst>
                                          <p:attrName>style.visibility</p:attrName>
                                        </p:attrNameLst>
                                      </p:cBhvr>
                                      <p:to>
                                        <p:strVal val="visible"/>
                                      </p:to>
                                    </p:set>
                                    <p:animEffect transition="in" filter="fade">
                                      <p:cBhvr>
                                        <p:cTn id="14" dur="500"/>
                                        <p:tgtEl>
                                          <p:spTgt spid="73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40"/>
                                        </p:tgtEl>
                                        <p:attrNameLst>
                                          <p:attrName>style.visibility</p:attrName>
                                        </p:attrNameLst>
                                      </p:cBhvr>
                                      <p:to>
                                        <p:strVal val="visible"/>
                                      </p:to>
                                    </p:set>
                                    <p:animEffect transition="in" filter="fade">
                                      <p:cBhvr>
                                        <p:cTn id="19" dur="500"/>
                                        <p:tgtEl>
                                          <p:spTgt spid="74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43"/>
                                        </p:tgtEl>
                                        <p:attrNameLst>
                                          <p:attrName>style.visibility</p:attrName>
                                        </p:attrNameLst>
                                      </p:cBhvr>
                                      <p:to>
                                        <p:strVal val="visible"/>
                                      </p:to>
                                    </p:set>
                                    <p:animEffect transition="in" filter="fade">
                                      <p:cBhvr>
                                        <p:cTn id="24" dur="500"/>
                                        <p:tgtEl>
                                          <p:spTgt spid="743"/>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744"/>
                                        </p:tgtEl>
                                        <p:attrNameLst>
                                          <p:attrName>style.visibility</p:attrName>
                                        </p:attrNameLst>
                                      </p:cBhvr>
                                      <p:to>
                                        <p:strVal val="visible"/>
                                      </p:to>
                                    </p:set>
                                    <p:animEffect transition="in" filter="fade">
                                      <p:cBhvr>
                                        <p:cTn id="28" dur="500"/>
                                        <p:tgtEl>
                                          <p:spTgt spid="74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744"/>
                                        </p:tgtEl>
                                      </p:cBhvr>
                                    </p:animEffect>
                                    <p:set>
                                      <p:cBhvr>
                                        <p:cTn id="33" dur="1" fill="hold">
                                          <p:stCondLst>
                                            <p:cond delay="500"/>
                                          </p:stCondLst>
                                        </p:cTn>
                                        <p:tgtEl>
                                          <p:spTgt spid="74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45"/>
                                        </p:tgtEl>
                                        <p:attrNameLst>
                                          <p:attrName>style.visibility</p:attrName>
                                        </p:attrNameLst>
                                      </p:cBhvr>
                                      <p:to>
                                        <p:strVal val="visible"/>
                                      </p:to>
                                    </p:set>
                                    <p:animEffect transition="in" filter="fade">
                                      <p:cBhvr>
                                        <p:cTn id="38" dur="500"/>
                                        <p:tgtEl>
                                          <p:spTgt spid="745"/>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746"/>
                                        </p:tgtEl>
                                        <p:attrNameLst>
                                          <p:attrName>style.visibility</p:attrName>
                                        </p:attrNameLst>
                                      </p:cBhvr>
                                      <p:to>
                                        <p:strVal val="visible"/>
                                      </p:to>
                                    </p:set>
                                    <p:animEffect transition="in" filter="fade">
                                      <p:cBhvr>
                                        <p:cTn id="42" dur="500"/>
                                        <p:tgtEl>
                                          <p:spTgt spid="74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746"/>
                                        </p:tgtEl>
                                      </p:cBhvr>
                                    </p:animEffect>
                                    <p:set>
                                      <p:cBhvr>
                                        <p:cTn id="47" dur="1" fill="hold">
                                          <p:stCondLst>
                                            <p:cond delay="500"/>
                                          </p:stCondLst>
                                        </p:cTn>
                                        <p:tgtEl>
                                          <p:spTgt spid="74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47"/>
                                        </p:tgtEl>
                                        <p:attrNameLst>
                                          <p:attrName>style.visibility</p:attrName>
                                        </p:attrNameLst>
                                      </p:cBhvr>
                                      <p:to>
                                        <p:strVal val="visible"/>
                                      </p:to>
                                    </p:set>
                                    <p:animEffect transition="in" filter="fade">
                                      <p:cBhvr>
                                        <p:cTn id="52" dur="500"/>
                                        <p:tgtEl>
                                          <p:spTgt spid="747"/>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748"/>
                                        </p:tgtEl>
                                        <p:attrNameLst>
                                          <p:attrName>style.visibility</p:attrName>
                                        </p:attrNameLst>
                                      </p:cBhvr>
                                      <p:to>
                                        <p:strVal val="visible"/>
                                      </p:to>
                                    </p:set>
                                    <p:animEffect transition="in" filter="fade">
                                      <p:cBhvr>
                                        <p:cTn id="56" dur="500"/>
                                        <p:tgtEl>
                                          <p:spTgt spid="74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748"/>
                                        </p:tgtEl>
                                      </p:cBhvr>
                                    </p:animEffect>
                                    <p:set>
                                      <p:cBhvr>
                                        <p:cTn id="61" dur="1" fill="hold">
                                          <p:stCondLst>
                                            <p:cond delay="500"/>
                                          </p:stCondLst>
                                        </p:cTn>
                                        <p:tgtEl>
                                          <p:spTgt spid="748"/>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749"/>
                                        </p:tgtEl>
                                        <p:attrNameLst>
                                          <p:attrName>style.visibility</p:attrName>
                                        </p:attrNameLst>
                                      </p:cBhvr>
                                      <p:to>
                                        <p:strVal val="visible"/>
                                      </p:to>
                                    </p:set>
                                    <p:animEffect transition="in" filter="fade">
                                      <p:cBhvr>
                                        <p:cTn id="66" dur="500"/>
                                        <p:tgtEl>
                                          <p:spTgt spid="749"/>
                                        </p:tgtEl>
                                      </p:cBhvr>
                                    </p:animEffect>
                                  </p:child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750"/>
                                        </p:tgtEl>
                                        <p:attrNameLst>
                                          <p:attrName>style.visibility</p:attrName>
                                        </p:attrNameLst>
                                      </p:cBhvr>
                                      <p:to>
                                        <p:strVal val="visible"/>
                                      </p:to>
                                    </p:set>
                                    <p:animEffect transition="in" filter="fade">
                                      <p:cBhvr>
                                        <p:cTn id="70" dur="500"/>
                                        <p:tgtEl>
                                          <p:spTgt spid="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221"/>
        <p:cNvGrpSpPr/>
        <p:nvPr/>
      </p:nvGrpSpPr>
      <p:grpSpPr>
        <a:xfrm>
          <a:off x="0" y="0"/>
          <a:ext cx="0" cy="0"/>
          <a:chOff x="0" y="0"/>
          <a:chExt cx="0" cy="0"/>
        </a:xfrm>
      </p:grpSpPr>
      <p:pic>
        <p:nvPicPr>
          <p:cNvPr id="222" name="Google Shape;222;p19" descr="n26 fb Tran Phu"/>
          <p:cNvPicPr preferRelativeResize="0"/>
          <p:nvPr/>
        </p:nvPicPr>
        <p:blipFill rotWithShape="1">
          <a:blip r:embed="rId3">
            <a:alphaModFix/>
          </a:blip>
          <a:srcRect l="20208" t="20999" r="21354" b="25140"/>
          <a:stretch/>
        </p:blipFill>
        <p:spPr>
          <a:xfrm>
            <a:off x="5448299" y="126999"/>
            <a:ext cx="1295401" cy="660401"/>
          </a:xfrm>
          <a:custGeom>
            <a:avLst/>
            <a:gdLst/>
            <a:ahLst/>
            <a:cxnLst/>
            <a:rect l="l" t="t" r="r" b="b"/>
            <a:pathLst>
              <a:path w="3562350" h="1816101" extrusionOk="0">
                <a:moveTo>
                  <a:pt x="146050" y="285751"/>
                </a:moveTo>
                <a:lnTo>
                  <a:pt x="146050" y="1555751"/>
                </a:lnTo>
                <a:lnTo>
                  <a:pt x="3403600" y="1555751"/>
                </a:lnTo>
                <a:lnTo>
                  <a:pt x="3403600" y="285751"/>
                </a:lnTo>
                <a:close/>
                <a:moveTo>
                  <a:pt x="0" y="0"/>
                </a:moveTo>
                <a:lnTo>
                  <a:pt x="3562350" y="0"/>
                </a:lnTo>
                <a:lnTo>
                  <a:pt x="3562350" y="1816101"/>
                </a:lnTo>
                <a:lnTo>
                  <a:pt x="0" y="1816101"/>
                </a:lnTo>
                <a:close/>
              </a:path>
            </a:pathLst>
          </a:custGeom>
          <a:noFill/>
          <a:ln>
            <a:noFill/>
          </a:ln>
        </p:spPr>
      </p:pic>
      <p:sp>
        <p:nvSpPr>
          <p:cNvPr id="223" name="Google Shape;223;p19"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00:00</a:t>
            </a:r>
            <a:endParaRPr/>
          </a:p>
        </p:txBody>
      </p:sp>
      <p:sp>
        <p:nvSpPr>
          <p:cNvPr id="224" name="Google Shape;224;p19"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00:01</a:t>
            </a:r>
            <a:endParaRPr/>
          </a:p>
        </p:txBody>
      </p:sp>
      <p:sp>
        <p:nvSpPr>
          <p:cNvPr id="225" name="Google Shape;225;p19"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00:02</a:t>
            </a:r>
            <a:endParaRPr/>
          </a:p>
        </p:txBody>
      </p:sp>
      <p:sp>
        <p:nvSpPr>
          <p:cNvPr id="226" name="Google Shape;226;p19"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00:03</a:t>
            </a:r>
            <a:endParaRPr/>
          </a:p>
        </p:txBody>
      </p:sp>
      <p:sp>
        <p:nvSpPr>
          <p:cNvPr id="227" name="Google Shape;227;p19"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00:04</a:t>
            </a:r>
            <a:endParaRPr/>
          </a:p>
        </p:txBody>
      </p:sp>
      <p:sp>
        <p:nvSpPr>
          <p:cNvPr id="228" name="Google Shape;228;p19"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00:05</a:t>
            </a:r>
            <a:endParaRPr/>
          </a:p>
        </p:txBody>
      </p:sp>
      <p:sp>
        <p:nvSpPr>
          <p:cNvPr id="229" name="Google Shape;229;p19"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00:06</a:t>
            </a:r>
            <a:endParaRPr/>
          </a:p>
        </p:txBody>
      </p:sp>
      <p:sp>
        <p:nvSpPr>
          <p:cNvPr id="230" name="Google Shape;230;p19"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00:07</a:t>
            </a:r>
            <a:endParaRPr/>
          </a:p>
        </p:txBody>
      </p:sp>
      <p:sp>
        <p:nvSpPr>
          <p:cNvPr id="231" name="Google Shape;231;p19"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00:08</a:t>
            </a:r>
            <a:endParaRPr/>
          </a:p>
        </p:txBody>
      </p:sp>
      <p:sp>
        <p:nvSpPr>
          <p:cNvPr id="232" name="Google Shape;232;p19"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00:09</a:t>
            </a:r>
            <a:endParaRPr/>
          </a:p>
        </p:txBody>
      </p:sp>
      <p:sp>
        <p:nvSpPr>
          <p:cNvPr id="233" name="Google Shape;233;p19"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00:10</a:t>
            </a:r>
            <a:endParaRPr/>
          </a:p>
        </p:txBody>
      </p:sp>
      <p:sp>
        <p:nvSpPr>
          <p:cNvPr id="234" name="Google Shape;234;p19"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00:11</a:t>
            </a:r>
            <a:endParaRPr/>
          </a:p>
        </p:txBody>
      </p:sp>
      <p:sp>
        <p:nvSpPr>
          <p:cNvPr id="235" name="Google Shape;235;p19"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00:12</a:t>
            </a:r>
            <a:endParaRPr/>
          </a:p>
        </p:txBody>
      </p:sp>
      <p:sp>
        <p:nvSpPr>
          <p:cNvPr id="236" name="Google Shape;236;p19"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00:13</a:t>
            </a:r>
            <a:endParaRPr/>
          </a:p>
        </p:txBody>
      </p:sp>
      <p:sp>
        <p:nvSpPr>
          <p:cNvPr id="237" name="Google Shape;237;p19"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00:14</a:t>
            </a:r>
            <a:endParaRPr/>
          </a:p>
        </p:txBody>
      </p:sp>
      <p:sp>
        <p:nvSpPr>
          <p:cNvPr id="238" name="Google Shape;238;p19"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00:15</a:t>
            </a:r>
            <a:endParaRPr/>
          </a:p>
        </p:txBody>
      </p:sp>
      <p:sp>
        <p:nvSpPr>
          <p:cNvPr id="239" name="Google Shape;239;p19" descr="n26 fb Tran Phu"/>
          <p:cNvSpPr/>
          <p:nvPr/>
        </p:nvSpPr>
        <p:spPr>
          <a:xfrm>
            <a:off x="3238500" y="940440"/>
            <a:ext cx="5715000" cy="177801"/>
          </a:xfrm>
          <a:prstGeom prst="chevron">
            <a:avLst>
              <a:gd name="adj" fmla="val 82142"/>
            </a:avLst>
          </a:prstGeom>
          <a:gradFill>
            <a:gsLst>
              <a:gs pos="0">
                <a:srgbClr val="00B050"/>
              </a:gs>
              <a:gs pos="50000">
                <a:srgbClr val="BAE8C3"/>
              </a:gs>
              <a:gs pos="100000">
                <a:srgbClr val="FF0000"/>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nvGrpSpPr>
          <p:cNvPr id="240" name="Google Shape;240;p19" descr="n26 fb Tran Phu"/>
          <p:cNvGrpSpPr/>
          <p:nvPr/>
        </p:nvGrpSpPr>
        <p:grpSpPr>
          <a:xfrm>
            <a:off x="-101" y="-1866900"/>
            <a:ext cx="12192100" cy="1854200"/>
            <a:chOff x="-100" y="1098550"/>
            <a:chExt cx="12192100" cy="1854200"/>
          </a:xfrm>
        </p:grpSpPr>
        <p:sp>
          <p:nvSpPr>
            <p:cNvPr id="241" name="Google Shape;241;p19"/>
            <p:cNvSpPr/>
            <p:nvPr/>
          </p:nvSpPr>
          <p:spPr>
            <a:xfrm>
              <a:off x="1473200" y="1098550"/>
              <a:ext cx="9245600" cy="1854200"/>
            </a:xfrm>
            <a:prstGeom prst="hexagon">
              <a:avLst>
                <a:gd name="adj" fmla="val 25000"/>
                <a:gd name="vf" fmla="val 115470"/>
              </a:avLst>
            </a:prstGeom>
            <a:solidFill>
              <a:srgbClr val="5EC9F4"/>
            </a:solidFill>
            <a:ln w="5715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None/>
              </a:pPr>
              <a:r>
                <a:rPr lang="en-US" sz="2400" b="1">
                  <a:solidFill>
                    <a:schemeClr val="lt1"/>
                  </a:solidFill>
                  <a:latin typeface="Fira Sans Condensed"/>
                  <a:ea typeface="Fira Sans Condensed"/>
                  <a:cs typeface="Fira Sans Condensed"/>
                  <a:sym typeface="Fira Sans Condensed"/>
                </a:rPr>
                <a:t>Câu hỏi số 1</a:t>
              </a:r>
              <a:endParaRPr/>
            </a:p>
            <a:p>
              <a:pPr marL="0" marR="0" lvl="0" indent="0" algn="ctr" rtl="0">
                <a:lnSpc>
                  <a:spcPct val="130000"/>
                </a:lnSpc>
                <a:spcBef>
                  <a:spcPts val="0"/>
                </a:spcBef>
                <a:spcAft>
                  <a:spcPts val="0"/>
                </a:spcAft>
                <a:buNone/>
              </a:pPr>
              <a:r>
                <a:rPr lang="en-US" sz="2400">
                  <a:solidFill>
                    <a:schemeClr val="lt1"/>
                  </a:solidFill>
                  <a:latin typeface="Fira Sans Condensed"/>
                  <a:ea typeface="Fira Sans Condensed"/>
                  <a:cs typeface="Fira Sans Condensed"/>
                  <a:sym typeface="Fira Sans Condensed"/>
                </a:rPr>
                <a:t>Chọn phát biểu đúng khi nói về dòng điện xoay chiều</a:t>
              </a:r>
              <a:endParaRPr/>
            </a:p>
          </p:txBody>
        </p:sp>
        <p:cxnSp>
          <p:nvCxnSpPr>
            <p:cNvPr id="242" name="Google Shape;242;p19"/>
            <p:cNvCxnSpPr>
              <a:stCxn id="241" idx="3"/>
            </p:cNvCxnSpPr>
            <p:nvPr/>
          </p:nvCxnSpPr>
          <p:spPr>
            <a:xfrm rot="10800000">
              <a:off x="-100" y="2025650"/>
              <a:ext cx="1473300" cy="0"/>
            </a:xfrm>
            <a:prstGeom prst="straightConnector1">
              <a:avLst/>
            </a:prstGeom>
            <a:noFill/>
            <a:ln w="57150" cap="flat" cmpd="sng">
              <a:solidFill>
                <a:srgbClr val="7030A0"/>
              </a:solidFill>
              <a:prstDash val="solid"/>
              <a:miter lim="800000"/>
              <a:headEnd type="none" w="sm" len="sm"/>
              <a:tailEnd type="none" w="sm" len="sm"/>
            </a:ln>
          </p:spPr>
        </p:cxnSp>
        <p:cxnSp>
          <p:nvCxnSpPr>
            <p:cNvPr id="243" name="Google Shape;243;p19"/>
            <p:cNvCxnSpPr/>
            <p:nvPr/>
          </p:nvCxnSpPr>
          <p:spPr>
            <a:xfrm rot="10800000">
              <a:off x="10718800" y="2025650"/>
              <a:ext cx="1473200" cy="0"/>
            </a:xfrm>
            <a:prstGeom prst="straightConnector1">
              <a:avLst/>
            </a:prstGeom>
            <a:noFill/>
            <a:ln w="57150" cap="flat" cmpd="sng">
              <a:solidFill>
                <a:srgbClr val="7030A0"/>
              </a:solidFill>
              <a:prstDash val="solid"/>
              <a:miter lim="800000"/>
              <a:headEnd type="none" w="sm" len="sm"/>
              <a:tailEnd type="none" w="sm" len="sm"/>
            </a:ln>
          </p:spPr>
        </p:cxnSp>
      </p:grpSp>
      <p:grpSp>
        <p:nvGrpSpPr>
          <p:cNvPr id="244" name="Google Shape;244;p19" descr="n26 fb Tran Phu"/>
          <p:cNvGrpSpPr/>
          <p:nvPr/>
        </p:nvGrpSpPr>
        <p:grpSpPr>
          <a:xfrm>
            <a:off x="-6096051" y="3594097"/>
            <a:ext cx="6096050" cy="1339833"/>
            <a:chOff x="-50" y="3594099"/>
            <a:chExt cx="6096050" cy="1339833"/>
          </a:xfrm>
        </p:grpSpPr>
        <p:grpSp>
          <p:nvGrpSpPr>
            <p:cNvPr id="245" name="Google Shape;245;p19"/>
            <p:cNvGrpSpPr/>
            <p:nvPr/>
          </p:nvGrpSpPr>
          <p:grpSpPr>
            <a:xfrm>
              <a:off x="-50" y="3594099"/>
              <a:ext cx="6096050" cy="1339833"/>
              <a:chOff x="-100" y="1098550"/>
              <a:chExt cx="12192100" cy="1854200"/>
            </a:xfrm>
          </p:grpSpPr>
          <p:sp>
            <p:nvSpPr>
              <p:cNvPr id="246" name="Google Shape;246;p19"/>
              <p:cNvSpPr/>
              <p:nvPr/>
            </p:nvSpPr>
            <p:spPr>
              <a:xfrm>
                <a:off x="1473200" y="1098550"/>
                <a:ext cx="9245600" cy="1854200"/>
              </a:xfrm>
              <a:prstGeom prst="hexagon">
                <a:avLst>
                  <a:gd name="adj" fmla="val 25000"/>
                  <a:gd name="vf" fmla="val 115470"/>
                </a:avLst>
              </a:prstGeom>
              <a:solidFill>
                <a:srgbClr val="5EC9F4"/>
              </a:solid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266700" marR="0" lvl="0" indent="0" algn="just" rtl="0">
                  <a:spcBef>
                    <a:spcPts val="0"/>
                  </a:spcBef>
                  <a:spcAft>
                    <a:spcPts val="0"/>
                  </a:spcAft>
                  <a:buNone/>
                </a:pPr>
                <a:r>
                  <a:rPr lang="en-US" sz="2000">
                    <a:solidFill>
                      <a:schemeClr val="lt1"/>
                    </a:solidFill>
                    <a:latin typeface="Fira Sans Condensed"/>
                    <a:ea typeface="Fira Sans Condensed"/>
                    <a:cs typeface="Fira Sans Condensed"/>
                    <a:sym typeface="Fira Sans Condensed"/>
                  </a:rPr>
                  <a:t>Dòng điện xoay chiều có chiều dòng điện biến thiên điều hòa theo thời gian.</a:t>
                </a:r>
                <a:endParaRPr/>
              </a:p>
            </p:txBody>
          </p:sp>
          <p:cxnSp>
            <p:nvCxnSpPr>
              <p:cNvPr id="247" name="Google Shape;247;p19"/>
              <p:cNvCxnSpPr>
                <a:stCxn id="246" idx="3"/>
              </p:cNvCxnSpPr>
              <p:nvPr/>
            </p:nvCxnSpPr>
            <p:spPr>
              <a:xfrm rot="10800000">
                <a:off x="-100" y="2025650"/>
                <a:ext cx="1473300" cy="0"/>
              </a:xfrm>
              <a:prstGeom prst="straightConnector1">
                <a:avLst/>
              </a:prstGeom>
              <a:noFill/>
              <a:ln w="38100" cap="flat" cmpd="sng">
                <a:solidFill>
                  <a:srgbClr val="7030A0"/>
                </a:solidFill>
                <a:prstDash val="solid"/>
                <a:miter lim="800000"/>
                <a:headEnd type="none" w="sm" len="sm"/>
                <a:tailEnd type="none" w="sm" len="sm"/>
              </a:ln>
            </p:spPr>
          </p:cxnSp>
          <p:cxnSp>
            <p:nvCxnSpPr>
              <p:cNvPr id="248" name="Google Shape;248;p19"/>
              <p:cNvCxnSpPr/>
              <p:nvPr/>
            </p:nvCxnSpPr>
            <p:spPr>
              <a:xfrm rot="10800000">
                <a:off x="10718800" y="2025650"/>
                <a:ext cx="1473200" cy="0"/>
              </a:xfrm>
              <a:prstGeom prst="straightConnector1">
                <a:avLst/>
              </a:prstGeom>
              <a:noFill/>
              <a:ln w="38100" cap="flat" cmpd="sng">
                <a:solidFill>
                  <a:srgbClr val="7030A0"/>
                </a:solidFill>
                <a:prstDash val="solid"/>
                <a:miter lim="800000"/>
                <a:headEnd type="none" w="sm" len="sm"/>
                <a:tailEnd type="none" w="sm" len="sm"/>
              </a:ln>
            </p:spPr>
          </p:cxnSp>
        </p:grpSp>
        <p:sp>
          <p:nvSpPr>
            <p:cNvPr id="249" name="Google Shape;249;p19"/>
            <p:cNvSpPr/>
            <p:nvPr/>
          </p:nvSpPr>
          <p:spPr>
            <a:xfrm>
              <a:off x="850900" y="3952864"/>
              <a:ext cx="622300" cy="622300"/>
            </a:xfrm>
            <a:prstGeom prst="ellipse">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Roboto Black"/>
                  <a:ea typeface="Roboto Black"/>
                  <a:cs typeface="Roboto Black"/>
                  <a:sym typeface="Roboto Black"/>
                </a:rPr>
                <a:t>A</a:t>
              </a:r>
              <a:endParaRPr/>
            </a:p>
          </p:txBody>
        </p:sp>
      </p:grpSp>
      <p:grpSp>
        <p:nvGrpSpPr>
          <p:cNvPr id="250" name="Google Shape;250;p19" descr="n26 fb Tran Phu"/>
          <p:cNvGrpSpPr/>
          <p:nvPr/>
        </p:nvGrpSpPr>
        <p:grpSpPr>
          <a:xfrm>
            <a:off x="-6096050" y="5292697"/>
            <a:ext cx="6096050" cy="1339833"/>
            <a:chOff x="-50" y="3594099"/>
            <a:chExt cx="6096050" cy="1339833"/>
          </a:xfrm>
        </p:grpSpPr>
        <p:grpSp>
          <p:nvGrpSpPr>
            <p:cNvPr id="251" name="Google Shape;251;p19"/>
            <p:cNvGrpSpPr/>
            <p:nvPr/>
          </p:nvGrpSpPr>
          <p:grpSpPr>
            <a:xfrm>
              <a:off x="-50" y="3594099"/>
              <a:ext cx="6096050" cy="1339833"/>
              <a:chOff x="-100" y="1098550"/>
              <a:chExt cx="12192100" cy="1854200"/>
            </a:xfrm>
          </p:grpSpPr>
          <p:sp>
            <p:nvSpPr>
              <p:cNvPr id="252" name="Google Shape;252;p19"/>
              <p:cNvSpPr/>
              <p:nvPr/>
            </p:nvSpPr>
            <p:spPr>
              <a:xfrm>
                <a:off x="1473200" y="1098550"/>
                <a:ext cx="9245600" cy="1854200"/>
              </a:xfrm>
              <a:prstGeom prst="hexagon">
                <a:avLst>
                  <a:gd name="adj" fmla="val 25000"/>
                  <a:gd name="vf" fmla="val 115470"/>
                </a:avLst>
              </a:prstGeom>
              <a:solidFill>
                <a:srgbClr val="5EC9F4"/>
              </a:solid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266700" marR="0" lvl="0" indent="0" algn="just" rtl="0">
                  <a:spcBef>
                    <a:spcPts val="0"/>
                  </a:spcBef>
                  <a:spcAft>
                    <a:spcPts val="0"/>
                  </a:spcAft>
                  <a:buNone/>
                </a:pPr>
                <a:r>
                  <a:rPr lang="en-US" sz="2000">
                    <a:solidFill>
                      <a:schemeClr val="lt1"/>
                    </a:solidFill>
                    <a:latin typeface="Fira Sans Condensed"/>
                    <a:ea typeface="Fira Sans Condensed"/>
                    <a:cs typeface="Fira Sans Condensed"/>
                    <a:sym typeface="Fira Sans Condensed"/>
                  </a:rPr>
                  <a:t>Dòng điện xoay chiều có cường độ biến thiên điều hòa theo thời gian.</a:t>
                </a:r>
                <a:endParaRPr/>
              </a:p>
            </p:txBody>
          </p:sp>
          <p:cxnSp>
            <p:nvCxnSpPr>
              <p:cNvPr id="253" name="Google Shape;253;p19"/>
              <p:cNvCxnSpPr>
                <a:stCxn id="252" idx="3"/>
              </p:cNvCxnSpPr>
              <p:nvPr/>
            </p:nvCxnSpPr>
            <p:spPr>
              <a:xfrm rot="10800000">
                <a:off x="-100" y="2025650"/>
                <a:ext cx="1473300" cy="0"/>
              </a:xfrm>
              <a:prstGeom prst="straightConnector1">
                <a:avLst/>
              </a:prstGeom>
              <a:noFill/>
              <a:ln w="38100" cap="flat" cmpd="sng">
                <a:solidFill>
                  <a:srgbClr val="7030A0"/>
                </a:solidFill>
                <a:prstDash val="solid"/>
                <a:miter lim="800000"/>
                <a:headEnd type="none" w="sm" len="sm"/>
                <a:tailEnd type="none" w="sm" len="sm"/>
              </a:ln>
            </p:spPr>
          </p:cxnSp>
          <p:cxnSp>
            <p:nvCxnSpPr>
              <p:cNvPr id="254" name="Google Shape;254;p19"/>
              <p:cNvCxnSpPr/>
              <p:nvPr/>
            </p:nvCxnSpPr>
            <p:spPr>
              <a:xfrm rot="10800000">
                <a:off x="10718800" y="2025650"/>
                <a:ext cx="1473200" cy="0"/>
              </a:xfrm>
              <a:prstGeom prst="straightConnector1">
                <a:avLst/>
              </a:prstGeom>
              <a:noFill/>
              <a:ln w="38100" cap="flat" cmpd="sng">
                <a:solidFill>
                  <a:srgbClr val="7030A0"/>
                </a:solidFill>
                <a:prstDash val="solid"/>
                <a:miter lim="800000"/>
                <a:headEnd type="none" w="sm" len="sm"/>
                <a:tailEnd type="none" w="sm" len="sm"/>
              </a:ln>
            </p:spPr>
          </p:cxnSp>
        </p:grpSp>
        <p:sp>
          <p:nvSpPr>
            <p:cNvPr id="255" name="Google Shape;255;p19"/>
            <p:cNvSpPr/>
            <p:nvPr/>
          </p:nvSpPr>
          <p:spPr>
            <a:xfrm>
              <a:off x="850900" y="3952864"/>
              <a:ext cx="622300" cy="622300"/>
            </a:xfrm>
            <a:prstGeom prst="ellipse">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Roboto Black"/>
                  <a:ea typeface="Roboto Black"/>
                  <a:cs typeface="Roboto Black"/>
                  <a:sym typeface="Roboto Black"/>
                </a:rPr>
                <a:t>C</a:t>
              </a:r>
              <a:endParaRPr/>
            </a:p>
          </p:txBody>
        </p:sp>
      </p:grpSp>
      <p:grpSp>
        <p:nvGrpSpPr>
          <p:cNvPr id="256" name="Google Shape;256;p19" descr="n26 fb Tran Phu"/>
          <p:cNvGrpSpPr/>
          <p:nvPr/>
        </p:nvGrpSpPr>
        <p:grpSpPr>
          <a:xfrm>
            <a:off x="12191949" y="3594097"/>
            <a:ext cx="6096050" cy="1339833"/>
            <a:chOff x="-50" y="3594099"/>
            <a:chExt cx="6096050" cy="1339833"/>
          </a:xfrm>
        </p:grpSpPr>
        <p:grpSp>
          <p:nvGrpSpPr>
            <p:cNvPr id="257" name="Google Shape;257;p19"/>
            <p:cNvGrpSpPr/>
            <p:nvPr/>
          </p:nvGrpSpPr>
          <p:grpSpPr>
            <a:xfrm>
              <a:off x="-50" y="3594099"/>
              <a:ext cx="6096050" cy="1339833"/>
              <a:chOff x="-100" y="1098550"/>
              <a:chExt cx="12192100" cy="1854200"/>
            </a:xfrm>
          </p:grpSpPr>
          <p:sp>
            <p:nvSpPr>
              <p:cNvPr id="258" name="Google Shape;258;p19"/>
              <p:cNvSpPr/>
              <p:nvPr/>
            </p:nvSpPr>
            <p:spPr>
              <a:xfrm>
                <a:off x="1473200" y="1098550"/>
                <a:ext cx="9245600" cy="1854200"/>
              </a:xfrm>
              <a:prstGeom prst="hexagon">
                <a:avLst>
                  <a:gd name="adj" fmla="val 25000"/>
                  <a:gd name="vf" fmla="val 115470"/>
                </a:avLst>
              </a:prstGeom>
              <a:solidFill>
                <a:srgbClr val="5EC9F4"/>
              </a:solid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266700" marR="0" lvl="0" indent="0" algn="just" rtl="0">
                  <a:spcBef>
                    <a:spcPts val="0"/>
                  </a:spcBef>
                  <a:spcAft>
                    <a:spcPts val="0"/>
                  </a:spcAft>
                  <a:buNone/>
                </a:pPr>
                <a:r>
                  <a:rPr lang="en-US" sz="2000">
                    <a:solidFill>
                      <a:schemeClr val="lt1"/>
                    </a:solidFill>
                    <a:latin typeface="Fira Sans Condensed"/>
                    <a:ea typeface="Fira Sans Condensed"/>
                    <a:cs typeface="Fira Sans Condensed"/>
                    <a:sym typeface="Fira Sans Condensed"/>
                  </a:rPr>
                  <a:t>Dòng điện xoay chiều có cường độ biến thiên tuần hoàn theo thời gian.</a:t>
                </a:r>
                <a:endParaRPr/>
              </a:p>
            </p:txBody>
          </p:sp>
          <p:cxnSp>
            <p:nvCxnSpPr>
              <p:cNvPr id="259" name="Google Shape;259;p19"/>
              <p:cNvCxnSpPr>
                <a:stCxn id="258" idx="3"/>
              </p:cNvCxnSpPr>
              <p:nvPr/>
            </p:nvCxnSpPr>
            <p:spPr>
              <a:xfrm rot="10800000">
                <a:off x="-100" y="2025650"/>
                <a:ext cx="1473300" cy="0"/>
              </a:xfrm>
              <a:prstGeom prst="straightConnector1">
                <a:avLst/>
              </a:prstGeom>
              <a:noFill/>
              <a:ln w="38100" cap="flat" cmpd="sng">
                <a:solidFill>
                  <a:srgbClr val="7030A0"/>
                </a:solidFill>
                <a:prstDash val="solid"/>
                <a:miter lim="800000"/>
                <a:headEnd type="none" w="sm" len="sm"/>
                <a:tailEnd type="none" w="sm" len="sm"/>
              </a:ln>
            </p:spPr>
          </p:cxnSp>
          <p:cxnSp>
            <p:nvCxnSpPr>
              <p:cNvPr id="260" name="Google Shape;260;p19"/>
              <p:cNvCxnSpPr/>
              <p:nvPr/>
            </p:nvCxnSpPr>
            <p:spPr>
              <a:xfrm rot="10800000">
                <a:off x="10718800" y="2025650"/>
                <a:ext cx="1473200" cy="0"/>
              </a:xfrm>
              <a:prstGeom prst="straightConnector1">
                <a:avLst/>
              </a:prstGeom>
              <a:noFill/>
              <a:ln w="38100" cap="flat" cmpd="sng">
                <a:solidFill>
                  <a:srgbClr val="7030A0"/>
                </a:solidFill>
                <a:prstDash val="solid"/>
                <a:miter lim="800000"/>
                <a:headEnd type="none" w="sm" len="sm"/>
                <a:tailEnd type="none" w="sm" len="sm"/>
              </a:ln>
            </p:spPr>
          </p:cxnSp>
        </p:grpSp>
        <p:sp>
          <p:nvSpPr>
            <p:cNvPr id="261" name="Google Shape;261;p19"/>
            <p:cNvSpPr/>
            <p:nvPr/>
          </p:nvSpPr>
          <p:spPr>
            <a:xfrm>
              <a:off x="850900" y="3952864"/>
              <a:ext cx="622300" cy="622300"/>
            </a:xfrm>
            <a:prstGeom prst="ellipse">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Roboto Black"/>
                  <a:ea typeface="Roboto Black"/>
                  <a:cs typeface="Roboto Black"/>
                  <a:sym typeface="Roboto Black"/>
                </a:rPr>
                <a:t>B</a:t>
              </a:r>
              <a:endParaRPr/>
            </a:p>
          </p:txBody>
        </p:sp>
      </p:grpSp>
      <p:grpSp>
        <p:nvGrpSpPr>
          <p:cNvPr id="262" name="Google Shape;262;p19" descr="n26 fb Tran Phu"/>
          <p:cNvGrpSpPr/>
          <p:nvPr/>
        </p:nvGrpSpPr>
        <p:grpSpPr>
          <a:xfrm>
            <a:off x="12191950" y="5292697"/>
            <a:ext cx="6096050" cy="1339833"/>
            <a:chOff x="-50" y="3594099"/>
            <a:chExt cx="6096050" cy="1339833"/>
          </a:xfrm>
        </p:grpSpPr>
        <p:grpSp>
          <p:nvGrpSpPr>
            <p:cNvPr id="263" name="Google Shape;263;p19"/>
            <p:cNvGrpSpPr/>
            <p:nvPr/>
          </p:nvGrpSpPr>
          <p:grpSpPr>
            <a:xfrm>
              <a:off x="-50" y="3594099"/>
              <a:ext cx="6096050" cy="1339833"/>
              <a:chOff x="-100" y="1098550"/>
              <a:chExt cx="12192100" cy="1854200"/>
            </a:xfrm>
          </p:grpSpPr>
          <p:sp>
            <p:nvSpPr>
              <p:cNvPr id="264" name="Google Shape;264;p19"/>
              <p:cNvSpPr/>
              <p:nvPr/>
            </p:nvSpPr>
            <p:spPr>
              <a:xfrm>
                <a:off x="1473200" y="1098550"/>
                <a:ext cx="9245600" cy="1854200"/>
              </a:xfrm>
              <a:prstGeom prst="hexagon">
                <a:avLst>
                  <a:gd name="adj" fmla="val 25000"/>
                  <a:gd name="vf" fmla="val 115470"/>
                </a:avLst>
              </a:prstGeom>
              <a:solidFill>
                <a:srgbClr val="5EC9F4"/>
              </a:solid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266700" marR="0" lvl="0" indent="0" algn="just" rtl="0">
                  <a:spcBef>
                    <a:spcPts val="0"/>
                  </a:spcBef>
                  <a:spcAft>
                    <a:spcPts val="0"/>
                  </a:spcAft>
                  <a:buNone/>
                </a:pPr>
                <a:r>
                  <a:rPr lang="en-US" sz="2000">
                    <a:solidFill>
                      <a:schemeClr val="lt1"/>
                    </a:solidFill>
                    <a:latin typeface="Fira Sans Condensed"/>
                    <a:ea typeface="Fira Sans Condensed"/>
                    <a:cs typeface="Fira Sans Condensed"/>
                    <a:sym typeface="Fira Sans Condensed"/>
                  </a:rPr>
                  <a:t>Dòng điện xoay chiều hình sin có pha biến thiên tuần hoàn.</a:t>
                </a:r>
                <a:endParaRPr sz="2000">
                  <a:solidFill>
                    <a:schemeClr val="lt1"/>
                  </a:solidFill>
                  <a:latin typeface="Fira Sans Condensed"/>
                  <a:ea typeface="Fira Sans Condensed"/>
                  <a:cs typeface="Fira Sans Condensed"/>
                  <a:sym typeface="Fira Sans Condensed"/>
                </a:endParaRPr>
              </a:p>
            </p:txBody>
          </p:sp>
          <p:cxnSp>
            <p:nvCxnSpPr>
              <p:cNvPr id="265" name="Google Shape;265;p19"/>
              <p:cNvCxnSpPr>
                <a:stCxn id="264" idx="3"/>
              </p:cNvCxnSpPr>
              <p:nvPr/>
            </p:nvCxnSpPr>
            <p:spPr>
              <a:xfrm rot="10800000">
                <a:off x="-100" y="2025650"/>
                <a:ext cx="1473300" cy="0"/>
              </a:xfrm>
              <a:prstGeom prst="straightConnector1">
                <a:avLst/>
              </a:prstGeom>
              <a:noFill/>
              <a:ln w="38100" cap="flat" cmpd="sng">
                <a:solidFill>
                  <a:srgbClr val="7030A0"/>
                </a:solidFill>
                <a:prstDash val="solid"/>
                <a:miter lim="800000"/>
                <a:headEnd type="none" w="sm" len="sm"/>
                <a:tailEnd type="none" w="sm" len="sm"/>
              </a:ln>
            </p:spPr>
          </p:cxnSp>
          <p:cxnSp>
            <p:nvCxnSpPr>
              <p:cNvPr id="266" name="Google Shape;266;p19"/>
              <p:cNvCxnSpPr/>
              <p:nvPr/>
            </p:nvCxnSpPr>
            <p:spPr>
              <a:xfrm rot="10800000">
                <a:off x="10718800" y="2025650"/>
                <a:ext cx="1473200" cy="0"/>
              </a:xfrm>
              <a:prstGeom prst="straightConnector1">
                <a:avLst/>
              </a:prstGeom>
              <a:noFill/>
              <a:ln w="38100" cap="flat" cmpd="sng">
                <a:solidFill>
                  <a:srgbClr val="7030A0"/>
                </a:solidFill>
                <a:prstDash val="solid"/>
                <a:miter lim="800000"/>
                <a:headEnd type="none" w="sm" len="sm"/>
                <a:tailEnd type="none" w="sm" len="sm"/>
              </a:ln>
            </p:spPr>
          </p:cxnSp>
        </p:grpSp>
        <p:sp>
          <p:nvSpPr>
            <p:cNvPr id="267" name="Google Shape;267;p19"/>
            <p:cNvSpPr/>
            <p:nvPr/>
          </p:nvSpPr>
          <p:spPr>
            <a:xfrm>
              <a:off x="850900" y="3952864"/>
              <a:ext cx="622300" cy="622300"/>
            </a:xfrm>
            <a:prstGeom prst="ellipse">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Roboto Black"/>
                  <a:ea typeface="Roboto Black"/>
                  <a:cs typeface="Roboto Black"/>
                  <a:sym typeface="Roboto Black"/>
                </a:rPr>
                <a:t>D</a:t>
              </a:r>
              <a:endParaRPr/>
            </a:p>
          </p:txBody>
        </p:sp>
      </p:grpSp>
      <p:pic>
        <p:nvPicPr>
          <p:cNvPr id="268" name="Google Shape;268;p19" descr="n26 fb Tran Phu"/>
          <p:cNvPicPr preferRelativeResize="0"/>
          <p:nvPr/>
        </p:nvPicPr>
        <p:blipFill rotWithShape="1">
          <a:blip r:embed="rId4">
            <a:alphaModFix/>
          </a:blip>
          <a:srcRect/>
          <a:stretch/>
        </p:blipFill>
        <p:spPr>
          <a:xfrm>
            <a:off x="819150" y="-419100"/>
            <a:ext cx="406400" cy="406400"/>
          </a:xfrm>
          <a:prstGeom prst="rect">
            <a:avLst/>
          </a:prstGeom>
          <a:noFill/>
          <a:ln>
            <a:noFill/>
          </a:ln>
        </p:spPr>
      </p:pic>
      <p:pic>
        <p:nvPicPr>
          <p:cNvPr id="269" name="Google Shape;269;p19" descr="n26 fb Tran Phu">
            <a:hlinkClick r:id="rId5" action="ppaction://hlinksldjump"/>
          </p:cNvPr>
          <p:cNvPicPr preferRelativeResize="0"/>
          <p:nvPr/>
        </p:nvPicPr>
        <p:blipFill rotWithShape="1">
          <a:blip r:embed="rId6">
            <a:alphaModFix/>
          </a:blip>
          <a:srcRect/>
          <a:stretch/>
        </p:blipFill>
        <p:spPr>
          <a:xfrm>
            <a:off x="5343549" y="6031074"/>
            <a:ext cx="1504899" cy="92050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2"/>
                                        </p:tgtEl>
                                        <p:attrNameLst>
                                          <p:attrName>style.visibility</p:attrName>
                                        </p:attrNameLst>
                                      </p:cBhvr>
                                      <p:to>
                                        <p:strVal val="visible"/>
                                      </p:to>
                                    </p:set>
                                    <p:animEffect transition="in" filter="fade">
                                      <p:cBhvr>
                                        <p:cTn id="7" dur="10"/>
                                        <p:tgtEl>
                                          <p:spTgt spid="222"/>
                                        </p:tgtEl>
                                      </p:cBhvr>
                                    </p:animEffect>
                                  </p:childTnLst>
                                </p:cTn>
                              </p:par>
                              <p:par>
                                <p:cTn id="8" presetID="10" presetClass="entr" presetSubtype="0" fill="hold" nodeType="withEffect">
                                  <p:stCondLst>
                                    <p:cond delay="0"/>
                                  </p:stCondLst>
                                  <p:childTnLst>
                                    <p:set>
                                      <p:cBhvr>
                                        <p:cTn id="9" dur="1" fill="hold">
                                          <p:stCondLst>
                                            <p:cond delay="0"/>
                                          </p:stCondLst>
                                        </p:cTn>
                                        <p:tgtEl>
                                          <p:spTgt spid="268"/>
                                        </p:tgtEl>
                                        <p:attrNameLst>
                                          <p:attrName>style.visibility</p:attrName>
                                        </p:attrNameLst>
                                      </p:cBhvr>
                                      <p:to>
                                        <p:strVal val="visible"/>
                                      </p:to>
                                    </p:set>
                                    <p:animEffect transition="in" filter="fade">
                                      <p:cBhvr>
                                        <p:cTn id="10" dur="5000"/>
                                        <p:tgtEl>
                                          <p:spTgt spid="268"/>
                                        </p:tgtEl>
                                      </p:cBhvr>
                                    </p:animEffect>
                                  </p:childTnLst>
                                </p:cTn>
                              </p:par>
                              <p:par>
                                <p:cTn id="11" presetID="10" presetClass="entr" presetSubtype="0" fill="hold" nodeType="withEffect">
                                  <p:stCondLst>
                                    <p:cond delay="10"/>
                                  </p:stCondLst>
                                  <p:childTnLst>
                                    <p:set>
                                      <p:cBhvr>
                                        <p:cTn id="12" dur="1" fill="hold">
                                          <p:stCondLst>
                                            <p:cond delay="0"/>
                                          </p:stCondLst>
                                        </p:cTn>
                                        <p:tgtEl>
                                          <p:spTgt spid="239"/>
                                        </p:tgtEl>
                                        <p:attrNameLst>
                                          <p:attrName>style.visibility</p:attrName>
                                        </p:attrNameLst>
                                      </p:cBhvr>
                                      <p:to>
                                        <p:strVal val="visible"/>
                                      </p:to>
                                    </p:set>
                                    <p:animEffect transition="in" filter="fade">
                                      <p:cBhvr>
                                        <p:cTn id="13" dur="5000"/>
                                        <p:tgtEl>
                                          <p:spTgt spid="239"/>
                                        </p:tgtEl>
                                      </p:cBhvr>
                                    </p:animEffect>
                                  </p:childTnLst>
                                </p:cTn>
                              </p:par>
                              <p:par>
                                <p:cTn id="14" presetID="1" presetClass="entr" presetSubtype="0" fill="hold" nodeType="withEffect">
                                  <p:stCondLst>
                                    <p:cond delay="10"/>
                                  </p:stCondLst>
                                  <p:childTnLst>
                                    <p:set>
                                      <p:cBhvr>
                                        <p:cTn id="15" dur="1" fill="hold">
                                          <p:stCondLst>
                                            <p:cond delay="0"/>
                                          </p:stCondLst>
                                        </p:cTn>
                                        <p:tgtEl>
                                          <p:spTgt spid="238"/>
                                        </p:tgtEl>
                                        <p:attrNameLst>
                                          <p:attrName>style.visibility</p:attrName>
                                        </p:attrNameLst>
                                      </p:cBhvr>
                                      <p:to>
                                        <p:strVal val="visible"/>
                                      </p:to>
                                    </p:set>
                                  </p:childTnLst>
                                </p:cTn>
                              </p:par>
                              <p:par>
                                <p:cTn id="16" presetID="1" presetClass="exit" presetSubtype="0" fill="hold" nodeType="withEffect">
                                  <p:stCondLst>
                                    <p:cond delay="1000"/>
                                  </p:stCondLst>
                                  <p:childTnLst>
                                    <p:set>
                                      <p:cBhvr>
                                        <p:cTn id="17" dur="1" fill="hold">
                                          <p:stCondLst>
                                            <p:cond delay="1"/>
                                          </p:stCondLst>
                                        </p:cTn>
                                        <p:tgtEl>
                                          <p:spTgt spid="238"/>
                                        </p:tgtEl>
                                        <p:attrNameLst>
                                          <p:attrName>style.visibility</p:attrName>
                                        </p:attrNameLst>
                                      </p:cBhvr>
                                      <p:to>
                                        <p:strVal val="hidden"/>
                                      </p:to>
                                    </p:set>
                                  </p:childTnLst>
                                </p:cTn>
                              </p:par>
                              <p:par>
                                <p:cTn id="18" presetID="1" presetClass="entr" presetSubtype="0" fill="hold" nodeType="withEffect">
                                  <p:stCondLst>
                                    <p:cond delay="1000"/>
                                  </p:stCondLst>
                                  <p:childTnLst>
                                    <p:set>
                                      <p:cBhvr>
                                        <p:cTn id="19" dur="1" fill="hold">
                                          <p:stCondLst>
                                            <p:cond delay="0"/>
                                          </p:stCondLst>
                                        </p:cTn>
                                        <p:tgtEl>
                                          <p:spTgt spid="237"/>
                                        </p:tgtEl>
                                        <p:attrNameLst>
                                          <p:attrName>style.visibility</p:attrName>
                                        </p:attrNameLst>
                                      </p:cBhvr>
                                      <p:to>
                                        <p:strVal val="visible"/>
                                      </p:to>
                                    </p:set>
                                  </p:childTnLst>
                                </p:cTn>
                              </p:par>
                              <p:par>
                                <p:cTn id="20" presetID="1" presetClass="exit" presetSubtype="0" fill="hold" nodeType="withEffect">
                                  <p:stCondLst>
                                    <p:cond delay="2000"/>
                                  </p:stCondLst>
                                  <p:childTnLst>
                                    <p:set>
                                      <p:cBhvr>
                                        <p:cTn id="21" dur="1" fill="hold">
                                          <p:stCondLst>
                                            <p:cond delay="1"/>
                                          </p:stCondLst>
                                        </p:cTn>
                                        <p:tgtEl>
                                          <p:spTgt spid="237"/>
                                        </p:tgtEl>
                                        <p:attrNameLst>
                                          <p:attrName>style.visibility</p:attrName>
                                        </p:attrNameLst>
                                      </p:cBhvr>
                                      <p:to>
                                        <p:strVal val="hidden"/>
                                      </p:to>
                                    </p:set>
                                  </p:childTnLst>
                                </p:cTn>
                              </p:par>
                              <p:par>
                                <p:cTn id="22" presetID="1" presetClass="entr" presetSubtype="0" fill="hold" nodeType="withEffect">
                                  <p:stCondLst>
                                    <p:cond delay="2000"/>
                                  </p:stCondLst>
                                  <p:childTnLst>
                                    <p:set>
                                      <p:cBhvr>
                                        <p:cTn id="23" dur="1" fill="hold">
                                          <p:stCondLst>
                                            <p:cond delay="0"/>
                                          </p:stCondLst>
                                        </p:cTn>
                                        <p:tgtEl>
                                          <p:spTgt spid="236"/>
                                        </p:tgtEl>
                                        <p:attrNameLst>
                                          <p:attrName>style.visibility</p:attrName>
                                        </p:attrNameLst>
                                      </p:cBhvr>
                                      <p:to>
                                        <p:strVal val="visible"/>
                                      </p:to>
                                    </p:set>
                                  </p:childTnLst>
                                </p:cTn>
                              </p:par>
                              <p:par>
                                <p:cTn id="24" presetID="1" presetClass="exit" presetSubtype="0" fill="hold" nodeType="withEffect">
                                  <p:stCondLst>
                                    <p:cond delay="3000"/>
                                  </p:stCondLst>
                                  <p:childTnLst>
                                    <p:set>
                                      <p:cBhvr>
                                        <p:cTn id="25" dur="1" fill="hold">
                                          <p:stCondLst>
                                            <p:cond delay="1"/>
                                          </p:stCondLst>
                                        </p:cTn>
                                        <p:tgtEl>
                                          <p:spTgt spid="236"/>
                                        </p:tgtEl>
                                        <p:attrNameLst>
                                          <p:attrName>style.visibility</p:attrName>
                                        </p:attrNameLst>
                                      </p:cBhvr>
                                      <p:to>
                                        <p:strVal val="hidden"/>
                                      </p:to>
                                    </p:set>
                                  </p:childTnLst>
                                </p:cTn>
                              </p:par>
                              <p:par>
                                <p:cTn id="26" presetID="1" presetClass="entr" presetSubtype="0" fill="hold" nodeType="withEffect">
                                  <p:stCondLst>
                                    <p:cond delay="3000"/>
                                  </p:stCondLst>
                                  <p:childTnLst>
                                    <p:set>
                                      <p:cBhvr>
                                        <p:cTn id="27" dur="1" fill="hold">
                                          <p:stCondLst>
                                            <p:cond delay="0"/>
                                          </p:stCondLst>
                                        </p:cTn>
                                        <p:tgtEl>
                                          <p:spTgt spid="235"/>
                                        </p:tgtEl>
                                        <p:attrNameLst>
                                          <p:attrName>style.visibility</p:attrName>
                                        </p:attrNameLst>
                                      </p:cBhvr>
                                      <p:to>
                                        <p:strVal val="visible"/>
                                      </p:to>
                                    </p:set>
                                  </p:childTnLst>
                                </p:cTn>
                              </p:par>
                              <p:par>
                                <p:cTn id="28" presetID="1" presetClass="exit" presetSubtype="0" fill="hold" nodeType="withEffect">
                                  <p:stCondLst>
                                    <p:cond delay="4000"/>
                                  </p:stCondLst>
                                  <p:childTnLst>
                                    <p:set>
                                      <p:cBhvr>
                                        <p:cTn id="29" dur="1" fill="hold">
                                          <p:stCondLst>
                                            <p:cond delay="1"/>
                                          </p:stCondLst>
                                        </p:cTn>
                                        <p:tgtEl>
                                          <p:spTgt spid="235"/>
                                        </p:tgtEl>
                                        <p:attrNameLst>
                                          <p:attrName>style.visibility</p:attrName>
                                        </p:attrNameLst>
                                      </p:cBhvr>
                                      <p:to>
                                        <p:strVal val="hidden"/>
                                      </p:to>
                                    </p:set>
                                  </p:childTnLst>
                                </p:cTn>
                              </p:par>
                              <p:par>
                                <p:cTn id="30" presetID="1" presetClass="entr" presetSubtype="0" fill="hold" nodeType="withEffect">
                                  <p:stCondLst>
                                    <p:cond delay="4000"/>
                                  </p:stCondLst>
                                  <p:childTnLst>
                                    <p:set>
                                      <p:cBhvr>
                                        <p:cTn id="31" dur="1" fill="hold">
                                          <p:stCondLst>
                                            <p:cond delay="0"/>
                                          </p:stCondLst>
                                        </p:cTn>
                                        <p:tgtEl>
                                          <p:spTgt spid="234"/>
                                        </p:tgtEl>
                                        <p:attrNameLst>
                                          <p:attrName>style.visibility</p:attrName>
                                        </p:attrNameLst>
                                      </p:cBhvr>
                                      <p:to>
                                        <p:strVal val="visible"/>
                                      </p:to>
                                    </p:set>
                                  </p:childTnLst>
                                </p:cTn>
                              </p:par>
                              <p:par>
                                <p:cTn id="32" presetID="1" presetClass="exit" presetSubtype="0" fill="hold" nodeType="withEffect">
                                  <p:stCondLst>
                                    <p:cond delay="5000"/>
                                  </p:stCondLst>
                                  <p:childTnLst>
                                    <p:set>
                                      <p:cBhvr>
                                        <p:cTn id="33" dur="1" fill="hold">
                                          <p:stCondLst>
                                            <p:cond delay="1"/>
                                          </p:stCondLst>
                                        </p:cTn>
                                        <p:tgtEl>
                                          <p:spTgt spid="234"/>
                                        </p:tgtEl>
                                        <p:attrNameLst>
                                          <p:attrName>style.visibility</p:attrName>
                                        </p:attrNameLst>
                                      </p:cBhvr>
                                      <p:to>
                                        <p:strVal val="hidden"/>
                                      </p:to>
                                    </p:set>
                                  </p:childTnLst>
                                </p:cTn>
                              </p:par>
                              <p:par>
                                <p:cTn id="34" presetID="1" presetClass="entr" presetSubtype="0" fill="hold" nodeType="withEffect">
                                  <p:stCondLst>
                                    <p:cond delay="5000"/>
                                  </p:stCondLst>
                                  <p:childTnLst>
                                    <p:set>
                                      <p:cBhvr>
                                        <p:cTn id="35" dur="1" fill="hold">
                                          <p:stCondLst>
                                            <p:cond delay="0"/>
                                          </p:stCondLst>
                                        </p:cTn>
                                        <p:tgtEl>
                                          <p:spTgt spid="233"/>
                                        </p:tgtEl>
                                        <p:attrNameLst>
                                          <p:attrName>style.visibility</p:attrName>
                                        </p:attrNameLst>
                                      </p:cBhvr>
                                      <p:to>
                                        <p:strVal val="visible"/>
                                      </p:to>
                                    </p:set>
                                  </p:childTnLst>
                                </p:cTn>
                              </p:par>
                              <p:par>
                                <p:cTn id="36" presetID="1" presetClass="exit" presetSubtype="0" fill="hold" nodeType="withEffect">
                                  <p:stCondLst>
                                    <p:cond delay="6000"/>
                                  </p:stCondLst>
                                  <p:childTnLst>
                                    <p:set>
                                      <p:cBhvr>
                                        <p:cTn id="37" dur="1" fill="hold">
                                          <p:stCondLst>
                                            <p:cond delay="1"/>
                                          </p:stCondLst>
                                        </p:cTn>
                                        <p:tgtEl>
                                          <p:spTgt spid="233"/>
                                        </p:tgtEl>
                                        <p:attrNameLst>
                                          <p:attrName>style.visibility</p:attrName>
                                        </p:attrNameLst>
                                      </p:cBhvr>
                                      <p:to>
                                        <p:strVal val="hidden"/>
                                      </p:to>
                                    </p:set>
                                  </p:childTnLst>
                                </p:cTn>
                              </p:par>
                              <p:par>
                                <p:cTn id="38" presetID="1" presetClass="entr" presetSubtype="0" fill="hold" nodeType="withEffect">
                                  <p:stCondLst>
                                    <p:cond delay="6000"/>
                                  </p:stCondLst>
                                  <p:childTnLst>
                                    <p:set>
                                      <p:cBhvr>
                                        <p:cTn id="39" dur="1" fill="hold">
                                          <p:stCondLst>
                                            <p:cond delay="0"/>
                                          </p:stCondLst>
                                        </p:cTn>
                                        <p:tgtEl>
                                          <p:spTgt spid="232"/>
                                        </p:tgtEl>
                                        <p:attrNameLst>
                                          <p:attrName>style.visibility</p:attrName>
                                        </p:attrNameLst>
                                      </p:cBhvr>
                                      <p:to>
                                        <p:strVal val="visible"/>
                                      </p:to>
                                    </p:set>
                                  </p:childTnLst>
                                </p:cTn>
                              </p:par>
                              <p:par>
                                <p:cTn id="40" presetID="1" presetClass="exit" presetSubtype="0" fill="hold" nodeType="withEffect">
                                  <p:stCondLst>
                                    <p:cond delay="7000"/>
                                  </p:stCondLst>
                                  <p:childTnLst>
                                    <p:set>
                                      <p:cBhvr>
                                        <p:cTn id="41" dur="1" fill="hold">
                                          <p:stCondLst>
                                            <p:cond delay="1"/>
                                          </p:stCondLst>
                                        </p:cTn>
                                        <p:tgtEl>
                                          <p:spTgt spid="232"/>
                                        </p:tgtEl>
                                        <p:attrNameLst>
                                          <p:attrName>style.visibility</p:attrName>
                                        </p:attrNameLst>
                                      </p:cBhvr>
                                      <p:to>
                                        <p:strVal val="hidden"/>
                                      </p:to>
                                    </p:set>
                                  </p:childTnLst>
                                </p:cTn>
                              </p:par>
                              <p:par>
                                <p:cTn id="42" presetID="1" presetClass="entr" presetSubtype="0" fill="hold" nodeType="withEffect">
                                  <p:stCondLst>
                                    <p:cond delay="7000"/>
                                  </p:stCondLst>
                                  <p:childTnLst>
                                    <p:set>
                                      <p:cBhvr>
                                        <p:cTn id="43" dur="1" fill="hold">
                                          <p:stCondLst>
                                            <p:cond delay="0"/>
                                          </p:stCondLst>
                                        </p:cTn>
                                        <p:tgtEl>
                                          <p:spTgt spid="231"/>
                                        </p:tgtEl>
                                        <p:attrNameLst>
                                          <p:attrName>style.visibility</p:attrName>
                                        </p:attrNameLst>
                                      </p:cBhvr>
                                      <p:to>
                                        <p:strVal val="visible"/>
                                      </p:to>
                                    </p:set>
                                  </p:childTnLst>
                                </p:cTn>
                              </p:par>
                              <p:par>
                                <p:cTn id="44" presetID="1" presetClass="exit" presetSubtype="0" fill="hold" nodeType="withEffect">
                                  <p:stCondLst>
                                    <p:cond delay="8000"/>
                                  </p:stCondLst>
                                  <p:childTnLst>
                                    <p:set>
                                      <p:cBhvr>
                                        <p:cTn id="45" dur="1" fill="hold">
                                          <p:stCondLst>
                                            <p:cond delay="1"/>
                                          </p:stCondLst>
                                        </p:cTn>
                                        <p:tgtEl>
                                          <p:spTgt spid="231"/>
                                        </p:tgtEl>
                                        <p:attrNameLst>
                                          <p:attrName>style.visibility</p:attrName>
                                        </p:attrNameLst>
                                      </p:cBhvr>
                                      <p:to>
                                        <p:strVal val="hidden"/>
                                      </p:to>
                                    </p:set>
                                  </p:childTnLst>
                                </p:cTn>
                              </p:par>
                              <p:par>
                                <p:cTn id="46" presetID="1" presetClass="entr" presetSubtype="0" fill="hold" nodeType="withEffect">
                                  <p:stCondLst>
                                    <p:cond delay="8000"/>
                                  </p:stCondLst>
                                  <p:childTnLst>
                                    <p:set>
                                      <p:cBhvr>
                                        <p:cTn id="47" dur="1" fill="hold">
                                          <p:stCondLst>
                                            <p:cond delay="0"/>
                                          </p:stCondLst>
                                        </p:cTn>
                                        <p:tgtEl>
                                          <p:spTgt spid="230"/>
                                        </p:tgtEl>
                                        <p:attrNameLst>
                                          <p:attrName>style.visibility</p:attrName>
                                        </p:attrNameLst>
                                      </p:cBhvr>
                                      <p:to>
                                        <p:strVal val="visible"/>
                                      </p:to>
                                    </p:set>
                                  </p:childTnLst>
                                </p:cTn>
                              </p:par>
                              <p:par>
                                <p:cTn id="48" presetID="1" presetClass="exit" presetSubtype="0" fill="hold" nodeType="withEffect">
                                  <p:stCondLst>
                                    <p:cond delay="9000"/>
                                  </p:stCondLst>
                                  <p:childTnLst>
                                    <p:set>
                                      <p:cBhvr>
                                        <p:cTn id="49" dur="1" fill="hold">
                                          <p:stCondLst>
                                            <p:cond delay="1"/>
                                          </p:stCondLst>
                                        </p:cTn>
                                        <p:tgtEl>
                                          <p:spTgt spid="230"/>
                                        </p:tgtEl>
                                        <p:attrNameLst>
                                          <p:attrName>style.visibility</p:attrName>
                                        </p:attrNameLst>
                                      </p:cBhvr>
                                      <p:to>
                                        <p:strVal val="hidden"/>
                                      </p:to>
                                    </p:set>
                                  </p:childTnLst>
                                </p:cTn>
                              </p:par>
                              <p:par>
                                <p:cTn id="50" presetID="1" presetClass="entr" presetSubtype="0" fill="hold" nodeType="withEffect">
                                  <p:stCondLst>
                                    <p:cond delay="9000"/>
                                  </p:stCondLst>
                                  <p:childTnLst>
                                    <p:set>
                                      <p:cBhvr>
                                        <p:cTn id="51" dur="1" fill="hold">
                                          <p:stCondLst>
                                            <p:cond delay="0"/>
                                          </p:stCondLst>
                                        </p:cTn>
                                        <p:tgtEl>
                                          <p:spTgt spid="229"/>
                                        </p:tgtEl>
                                        <p:attrNameLst>
                                          <p:attrName>style.visibility</p:attrName>
                                        </p:attrNameLst>
                                      </p:cBhvr>
                                      <p:to>
                                        <p:strVal val="visible"/>
                                      </p:to>
                                    </p:set>
                                  </p:childTnLst>
                                </p:cTn>
                              </p:par>
                              <p:par>
                                <p:cTn id="52" presetID="1" presetClass="exit" presetSubtype="0" fill="hold" nodeType="withEffect">
                                  <p:stCondLst>
                                    <p:cond delay="10000"/>
                                  </p:stCondLst>
                                  <p:childTnLst>
                                    <p:set>
                                      <p:cBhvr>
                                        <p:cTn id="53" dur="1" fill="hold">
                                          <p:stCondLst>
                                            <p:cond delay="1"/>
                                          </p:stCondLst>
                                        </p:cTn>
                                        <p:tgtEl>
                                          <p:spTgt spid="229"/>
                                        </p:tgtEl>
                                        <p:attrNameLst>
                                          <p:attrName>style.visibility</p:attrName>
                                        </p:attrNameLst>
                                      </p:cBhvr>
                                      <p:to>
                                        <p:strVal val="hidden"/>
                                      </p:to>
                                    </p:set>
                                  </p:childTnLst>
                                </p:cTn>
                              </p:par>
                              <p:par>
                                <p:cTn id="54" presetID="1" presetClass="entr" presetSubtype="0" fill="hold" nodeType="withEffect">
                                  <p:stCondLst>
                                    <p:cond delay="10000"/>
                                  </p:stCondLst>
                                  <p:childTnLst>
                                    <p:set>
                                      <p:cBhvr>
                                        <p:cTn id="55" dur="1" fill="hold">
                                          <p:stCondLst>
                                            <p:cond delay="0"/>
                                          </p:stCondLst>
                                        </p:cTn>
                                        <p:tgtEl>
                                          <p:spTgt spid="228"/>
                                        </p:tgtEl>
                                        <p:attrNameLst>
                                          <p:attrName>style.visibility</p:attrName>
                                        </p:attrNameLst>
                                      </p:cBhvr>
                                      <p:to>
                                        <p:strVal val="visible"/>
                                      </p:to>
                                    </p:set>
                                  </p:childTnLst>
                                </p:cTn>
                              </p:par>
                              <p:par>
                                <p:cTn id="56" presetID="1" presetClass="exit" presetSubtype="0" fill="hold" nodeType="withEffect">
                                  <p:stCondLst>
                                    <p:cond delay="11000"/>
                                  </p:stCondLst>
                                  <p:childTnLst>
                                    <p:set>
                                      <p:cBhvr>
                                        <p:cTn id="57" dur="1" fill="hold">
                                          <p:stCondLst>
                                            <p:cond delay="1"/>
                                          </p:stCondLst>
                                        </p:cTn>
                                        <p:tgtEl>
                                          <p:spTgt spid="228"/>
                                        </p:tgtEl>
                                        <p:attrNameLst>
                                          <p:attrName>style.visibility</p:attrName>
                                        </p:attrNameLst>
                                      </p:cBhvr>
                                      <p:to>
                                        <p:strVal val="hidden"/>
                                      </p:to>
                                    </p:set>
                                  </p:childTnLst>
                                </p:cTn>
                              </p:par>
                              <p:par>
                                <p:cTn id="58" presetID="1" presetClass="entr" presetSubtype="0" fill="hold" nodeType="withEffect">
                                  <p:stCondLst>
                                    <p:cond delay="11000"/>
                                  </p:stCondLst>
                                  <p:childTnLst>
                                    <p:set>
                                      <p:cBhvr>
                                        <p:cTn id="59" dur="1" fill="hold">
                                          <p:stCondLst>
                                            <p:cond delay="0"/>
                                          </p:stCondLst>
                                        </p:cTn>
                                        <p:tgtEl>
                                          <p:spTgt spid="227"/>
                                        </p:tgtEl>
                                        <p:attrNameLst>
                                          <p:attrName>style.visibility</p:attrName>
                                        </p:attrNameLst>
                                      </p:cBhvr>
                                      <p:to>
                                        <p:strVal val="visible"/>
                                      </p:to>
                                    </p:set>
                                  </p:childTnLst>
                                </p:cTn>
                              </p:par>
                              <p:par>
                                <p:cTn id="60" presetID="1" presetClass="exit" presetSubtype="0" fill="hold" nodeType="withEffect">
                                  <p:stCondLst>
                                    <p:cond delay="12000"/>
                                  </p:stCondLst>
                                  <p:childTnLst>
                                    <p:set>
                                      <p:cBhvr>
                                        <p:cTn id="61" dur="1" fill="hold">
                                          <p:stCondLst>
                                            <p:cond delay="1"/>
                                          </p:stCondLst>
                                        </p:cTn>
                                        <p:tgtEl>
                                          <p:spTgt spid="227"/>
                                        </p:tgtEl>
                                        <p:attrNameLst>
                                          <p:attrName>style.visibility</p:attrName>
                                        </p:attrNameLst>
                                      </p:cBhvr>
                                      <p:to>
                                        <p:strVal val="hidden"/>
                                      </p:to>
                                    </p:set>
                                  </p:childTnLst>
                                </p:cTn>
                              </p:par>
                              <p:par>
                                <p:cTn id="62" presetID="1" presetClass="entr" presetSubtype="0" fill="hold" nodeType="withEffect">
                                  <p:stCondLst>
                                    <p:cond delay="12000"/>
                                  </p:stCondLst>
                                  <p:childTnLst>
                                    <p:set>
                                      <p:cBhvr>
                                        <p:cTn id="63" dur="1" fill="hold">
                                          <p:stCondLst>
                                            <p:cond delay="0"/>
                                          </p:stCondLst>
                                        </p:cTn>
                                        <p:tgtEl>
                                          <p:spTgt spid="226"/>
                                        </p:tgtEl>
                                        <p:attrNameLst>
                                          <p:attrName>style.visibility</p:attrName>
                                        </p:attrNameLst>
                                      </p:cBhvr>
                                      <p:to>
                                        <p:strVal val="visible"/>
                                      </p:to>
                                    </p:set>
                                  </p:childTnLst>
                                </p:cTn>
                              </p:par>
                              <p:par>
                                <p:cTn id="64" presetID="1" presetClass="exit" presetSubtype="0" fill="hold" nodeType="withEffect">
                                  <p:stCondLst>
                                    <p:cond delay="13000"/>
                                  </p:stCondLst>
                                  <p:childTnLst>
                                    <p:set>
                                      <p:cBhvr>
                                        <p:cTn id="65" dur="1" fill="hold">
                                          <p:stCondLst>
                                            <p:cond delay="1"/>
                                          </p:stCondLst>
                                        </p:cTn>
                                        <p:tgtEl>
                                          <p:spTgt spid="226"/>
                                        </p:tgtEl>
                                        <p:attrNameLst>
                                          <p:attrName>style.visibility</p:attrName>
                                        </p:attrNameLst>
                                      </p:cBhvr>
                                      <p:to>
                                        <p:strVal val="hidden"/>
                                      </p:to>
                                    </p:set>
                                  </p:childTnLst>
                                </p:cTn>
                              </p:par>
                              <p:par>
                                <p:cTn id="66" presetID="1" presetClass="entr" presetSubtype="0" fill="hold" nodeType="withEffect">
                                  <p:stCondLst>
                                    <p:cond delay="13000"/>
                                  </p:stCondLst>
                                  <p:childTnLst>
                                    <p:set>
                                      <p:cBhvr>
                                        <p:cTn id="67" dur="1" fill="hold">
                                          <p:stCondLst>
                                            <p:cond delay="0"/>
                                          </p:stCondLst>
                                        </p:cTn>
                                        <p:tgtEl>
                                          <p:spTgt spid="225"/>
                                        </p:tgtEl>
                                        <p:attrNameLst>
                                          <p:attrName>style.visibility</p:attrName>
                                        </p:attrNameLst>
                                      </p:cBhvr>
                                      <p:to>
                                        <p:strVal val="visible"/>
                                      </p:to>
                                    </p:set>
                                  </p:childTnLst>
                                </p:cTn>
                              </p:par>
                              <p:par>
                                <p:cTn id="68" presetID="1" presetClass="exit" presetSubtype="0" fill="hold" nodeType="withEffect">
                                  <p:stCondLst>
                                    <p:cond delay="14000"/>
                                  </p:stCondLst>
                                  <p:childTnLst>
                                    <p:set>
                                      <p:cBhvr>
                                        <p:cTn id="69" dur="1" fill="hold">
                                          <p:stCondLst>
                                            <p:cond delay="1"/>
                                          </p:stCondLst>
                                        </p:cTn>
                                        <p:tgtEl>
                                          <p:spTgt spid="225"/>
                                        </p:tgtEl>
                                        <p:attrNameLst>
                                          <p:attrName>style.visibility</p:attrName>
                                        </p:attrNameLst>
                                      </p:cBhvr>
                                      <p:to>
                                        <p:strVal val="hidden"/>
                                      </p:to>
                                    </p:set>
                                  </p:childTnLst>
                                </p:cTn>
                              </p:par>
                              <p:par>
                                <p:cTn id="70" presetID="1" presetClass="entr" presetSubtype="0" fill="hold" nodeType="withEffect">
                                  <p:stCondLst>
                                    <p:cond delay="14000"/>
                                  </p:stCondLst>
                                  <p:childTnLst>
                                    <p:set>
                                      <p:cBhvr>
                                        <p:cTn id="71" dur="1" fill="hold">
                                          <p:stCondLst>
                                            <p:cond delay="0"/>
                                          </p:stCondLst>
                                        </p:cTn>
                                        <p:tgtEl>
                                          <p:spTgt spid="224"/>
                                        </p:tgtEl>
                                        <p:attrNameLst>
                                          <p:attrName>style.visibility</p:attrName>
                                        </p:attrNameLst>
                                      </p:cBhvr>
                                      <p:to>
                                        <p:strVal val="visible"/>
                                      </p:to>
                                    </p:set>
                                  </p:childTnLst>
                                </p:cTn>
                              </p:par>
                              <p:par>
                                <p:cTn id="72" presetID="1" presetClass="exit" presetSubtype="0" fill="hold" nodeType="withEffect">
                                  <p:stCondLst>
                                    <p:cond delay="15000"/>
                                  </p:stCondLst>
                                  <p:childTnLst>
                                    <p:set>
                                      <p:cBhvr>
                                        <p:cTn id="73" dur="1" fill="hold">
                                          <p:stCondLst>
                                            <p:cond delay="1"/>
                                          </p:stCondLst>
                                        </p:cTn>
                                        <p:tgtEl>
                                          <p:spTgt spid="224"/>
                                        </p:tgtEl>
                                        <p:attrNameLst>
                                          <p:attrName>style.visibility</p:attrName>
                                        </p:attrNameLst>
                                      </p:cBhvr>
                                      <p:to>
                                        <p:strVal val="hidden"/>
                                      </p:to>
                                    </p:set>
                                  </p:childTnLst>
                                </p:cTn>
                              </p:par>
                              <p:par>
                                <p:cTn id="74" presetID="1" presetClass="entr" presetSubtype="0" fill="hold" nodeType="withEffect">
                                  <p:stCondLst>
                                    <p:cond delay="15000"/>
                                  </p:stCondLst>
                                  <p:childTnLst>
                                    <p:set>
                                      <p:cBhvr>
                                        <p:cTn id="75" dur="1" fill="hold">
                                          <p:stCondLst>
                                            <p:cond delay="0"/>
                                          </p:stCondLst>
                                        </p:cTn>
                                        <p:tgtEl>
                                          <p:spTgt spid="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pic>
        <p:nvPicPr>
          <p:cNvPr id="755" name="Google Shape;755;p46" descr="n26 fb Tran Phu"/>
          <p:cNvPicPr preferRelativeResize="0"/>
          <p:nvPr/>
        </p:nvPicPr>
        <p:blipFill rotWithShape="1">
          <a:blip r:embed="rId3">
            <a:alphaModFix/>
          </a:blip>
          <a:srcRect/>
          <a:stretch/>
        </p:blipFill>
        <p:spPr>
          <a:xfrm>
            <a:off x="4952342" y="3129456"/>
            <a:ext cx="2287315" cy="2287315"/>
          </a:xfrm>
          <a:prstGeom prst="rect">
            <a:avLst/>
          </a:prstGeom>
          <a:noFill/>
          <a:ln>
            <a:noFill/>
          </a:ln>
        </p:spPr>
      </p:pic>
      <p:sp>
        <p:nvSpPr>
          <p:cNvPr id="756" name="Google Shape;756;p46" descr="n26 fb Tran Phu"/>
          <p:cNvSpPr/>
          <p:nvPr/>
        </p:nvSpPr>
        <p:spPr>
          <a:xfrm>
            <a:off x="4249888" y="2046157"/>
            <a:ext cx="3692224" cy="4247540"/>
          </a:xfrm>
          <a:prstGeom prst="rect">
            <a:avLst/>
          </a:prstGeom>
        </p:spPr>
        <p:txBody>
          <a:bodyPr>
            <a:prstTxWarp prst="textPlain">
              <a:avLst/>
            </a:prstTxWarp>
          </a:bodyPr>
          <a:lstStyle/>
          <a:p>
            <a:pPr lvl="0" algn="ctr"/>
            <a:r>
              <a:rPr b="0" i="0">
                <a:ln>
                  <a:noFill/>
                </a:ln>
                <a:solidFill>
                  <a:srgbClr val="78206E"/>
                </a:solidFill>
                <a:latin typeface="Oswald;600"/>
              </a:rPr>
              <a:t>HOẠT ĐỘNG NHÓM</a:t>
            </a: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47" descr="n26 fb Tran Phu"/>
          <p:cNvSpPr/>
          <p:nvPr/>
        </p:nvSpPr>
        <p:spPr>
          <a:xfrm>
            <a:off x="609600" y="910754"/>
            <a:ext cx="10972800" cy="3741713"/>
          </a:xfrm>
          <a:prstGeom prst="roundRect">
            <a:avLst>
              <a:gd name="adj" fmla="val 8564"/>
            </a:avLst>
          </a:prstGeom>
          <a:solidFill>
            <a:srgbClr val="DDEAF6"/>
          </a:solidFill>
          <a:ln w="12700" cap="flat" cmpd="dbl">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7030A0"/>
              </a:solidFill>
              <a:latin typeface="Fira Sans Extra Condensed"/>
              <a:ea typeface="Fira Sans Extra Condensed"/>
              <a:cs typeface="Fira Sans Extra Condensed"/>
              <a:sym typeface="Fira Sans Extra Condensed"/>
            </a:endParaRPr>
          </a:p>
        </p:txBody>
      </p:sp>
      <p:sp>
        <p:nvSpPr>
          <p:cNvPr id="762" name="Google Shape;762;p47" descr="n26 fb Tran Phu"/>
          <p:cNvSpPr txBox="1"/>
          <p:nvPr/>
        </p:nvSpPr>
        <p:spPr>
          <a:xfrm>
            <a:off x="1114929" y="2504667"/>
            <a:ext cx="9962142" cy="95410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rgbClr val="FF0000"/>
                </a:solidFill>
                <a:latin typeface="Fira Sans Extra Condensed"/>
                <a:ea typeface="Fira Sans Extra Condensed"/>
                <a:cs typeface="Fira Sans Extra Condensed"/>
                <a:sym typeface="Fira Sans Extra Condensed"/>
              </a:rPr>
              <a:t>Câu 1:</a:t>
            </a:r>
            <a:r>
              <a:rPr lang="en-US" sz="2800">
                <a:solidFill>
                  <a:schemeClr val="dk1"/>
                </a:solidFill>
                <a:latin typeface="Fira Sans Extra Condensed"/>
                <a:ea typeface="Fira Sans Extra Condensed"/>
                <a:cs typeface="Fira Sans Extra Condensed"/>
                <a:sym typeface="Fira Sans Extra Condensed"/>
              </a:rPr>
              <a:t> Vẽ sơ đồ tư duy thể hiện mối liên hệ giữa các kiến thức đã học trong bài học.</a:t>
            </a:r>
            <a:endParaRPr sz="2800">
              <a:solidFill>
                <a:schemeClr val="dk1"/>
              </a:solidFill>
              <a:latin typeface="Fira Sans Extra Condensed"/>
              <a:ea typeface="Fira Sans Extra Condensed"/>
              <a:cs typeface="Fira Sans Extra Condensed"/>
              <a:sym typeface="Fira Sans Extra Condensed"/>
            </a:endParaRPr>
          </a:p>
        </p:txBody>
      </p:sp>
      <p:grpSp>
        <p:nvGrpSpPr>
          <p:cNvPr id="763" name="Google Shape;763;p47" descr="n26 fb Tran Phu"/>
          <p:cNvGrpSpPr/>
          <p:nvPr/>
        </p:nvGrpSpPr>
        <p:grpSpPr>
          <a:xfrm>
            <a:off x="447398" y="698615"/>
            <a:ext cx="629089" cy="639020"/>
            <a:chOff x="493574" y="321685"/>
            <a:chExt cx="755550" cy="790692"/>
          </a:xfrm>
        </p:grpSpPr>
        <p:sp>
          <p:nvSpPr>
            <p:cNvPr id="764" name="Google Shape;764;p47"/>
            <p:cNvSpPr/>
            <p:nvPr/>
          </p:nvSpPr>
          <p:spPr>
            <a:xfrm>
              <a:off x="504123" y="333892"/>
              <a:ext cx="644399" cy="659631"/>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Fira Sans Extra Condensed"/>
                <a:ea typeface="Fira Sans Extra Condensed"/>
                <a:cs typeface="Fira Sans Extra Condensed"/>
                <a:sym typeface="Fira Sans Extra Condensed"/>
              </a:endParaRPr>
            </a:p>
          </p:txBody>
        </p:sp>
        <p:pic>
          <p:nvPicPr>
            <p:cNvPr id="765" name="Google Shape;765;p47" descr="Icon&#10;&#10;Description automatically generated"/>
            <p:cNvPicPr preferRelativeResize="0"/>
            <p:nvPr/>
          </p:nvPicPr>
          <p:blipFill rotWithShape="1">
            <a:blip r:embed="rId3">
              <a:alphaModFix/>
            </a:blip>
            <a:srcRect/>
            <a:stretch/>
          </p:blipFill>
          <p:spPr>
            <a:xfrm>
              <a:off x="493574" y="321685"/>
              <a:ext cx="755550" cy="790692"/>
            </a:xfrm>
            <a:prstGeom prst="rect">
              <a:avLst/>
            </a:prstGeom>
            <a:noFill/>
            <a:ln>
              <a:noFill/>
            </a:ln>
          </p:spPr>
        </p:pic>
      </p:grpSp>
      <p:pic>
        <p:nvPicPr>
          <p:cNvPr id="766" name="Google Shape;766;p47" descr="n26 fb Tran Phu"/>
          <p:cNvPicPr preferRelativeResize="0"/>
          <p:nvPr/>
        </p:nvPicPr>
        <p:blipFill rotWithShape="1">
          <a:blip r:embed="rId4">
            <a:alphaModFix/>
          </a:blip>
          <a:srcRect t="4969" b="4211"/>
          <a:stretch/>
        </p:blipFill>
        <p:spPr>
          <a:xfrm>
            <a:off x="5496372" y="66230"/>
            <a:ext cx="1199255" cy="1244744"/>
          </a:xfrm>
          <a:custGeom>
            <a:avLst/>
            <a:gdLst/>
            <a:ahLst/>
            <a:cxnLst/>
            <a:rect l="l" t="t" r="r" b="b"/>
            <a:pathLst>
              <a:path w="2269338" h="2355416" extrusionOk="0">
                <a:moveTo>
                  <a:pt x="1177708" y="0"/>
                </a:moveTo>
                <a:lnTo>
                  <a:pt x="2269338" y="0"/>
                </a:lnTo>
                <a:lnTo>
                  <a:pt x="2269338" y="1618439"/>
                </a:lnTo>
                <a:lnTo>
                  <a:pt x="2262865" y="1636125"/>
                </a:lnTo>
                <a:cubicBezTo>
                  <a:pt x="2084079" y="2058822"/>
                  <a:pt x="1665530" y="2355416"/>
                  <a:pt x="1177707" y="2355416"/>
                </a:cubicBezTo>
                <a:cubicBezTo>
                  <a:pt x="567929" y="2355416"/>
                  <a:pt x="66390" y="1891988"/>
                  <a:pt x="6080" y="1298122"/>
                </a:cubicBezTo>
                <a:lnTo>
                  <a:pt x="0" y="1177728"/>
                </a:lnTo>
                <a:lnTo>
                  <a:pt x="0" y="1177708"/>
                </a:lnTo>
                <a:cubicBezTo>
                  <a:pt x="0" y="527278"/>
                  <a:pt x="527278" y="0"/>
                  <a:pt x="1177708" y="0"/>
                </a:cubicBezTo>
                <a:close/>
              </a:path>
            </a:pathLst>
          </a:custGeom>
          <a:noFill/>
          <a:ln>
            <a:noFill/>
          </a:ln>
          <a:effectLst>
            <a:outerShdw blurRad="44450" dist="27940" dir="5400000" algn="ctr">
              <a:srgbClr val="000000">
                <a:alpha val="31764"/>
              </a:srgbClr>
            </a:outerShdw>
          </a:effectLst>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2"/>
                                        </p:tgtEl>
                                        <p:attrNameLst>
                                          <p:attrName>style.visibility</p:attrName>
                                        </p:attrNameLst>
                                      </p:cBhvr>
                                      <p:to>
                                        <p:strVal val="visible"/>
                                      </p:to>
                                    </p:set>
                                    <p:animEffect transition="in" filter="fade">
                                      <p:cBhvr>
                                        <p:cTn id="7" dur="500"/>
                                        <p:tgtEl>
                                          <p:spTgt spid="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grpSp>
        <p:nvGrpSpPr>
          <p:cNvPr id="771" name="Google Shape;771;p48" descr="n26 fb Tran Phu"/>
          <p:cNvGrpSpPr/>
          <p:nvPr/>
        </p:nvGrpSpPr>
        <p:grpSpPr>
          <a:xfrm>
            <a:off x="5246385" y="112275"/>
            <a:ext cx="1699230" cy="664922"/>
            <a:chOff x="2193" y="0"/>
            <a:chExt cx="2245706" cy="1239104"/>
          </a:xfrm>
        </p:grpSpPr>
        <p:sp>
          <p:nvSpPr>
            <p:cNvPr id="772" name="Google Shape;772;p48"/>
            <p:cNvSpPr/>
            <p:nvPr/>
          </p:nvSpPr>
          <p:spPr>
            <a:xfrm>
              <a:off x="2193" y="0"/>
              <a:ext cx="2245706" cy="1239104"/>
            </a:xfrm>
            <a:prstGeom prst="roundRect">
              <a:avLst>
                <a:gd name="adj" fmla="val 16667"/>
              </a:avLst>
            </a:pr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Fira Sans Extra Condensed"/>
                <a:ea typeface="Fira Sans Extra Condensed"/>
                <a:cs typeface="Fira Sans Extra Condensed"/>
                <a:sym typeface="Fira Sans Extra Condensed"/>
              </a:endParaRPr>
            </a:p>
          </p:txBody>
        </p:sp>
        <p:sp>
          <p:nvSpPr>
            <p:cNvPr id="773" name="Google Shape;773;p48"/>
            <p:cNvSpPr/>
            <p:nvPr/>
          </p:nvSpPr>
          <p:spPr>
            <a:xfrm>
              <a:off x="77334" y="60488"/>
              <a:ext cx="2124730" cy="1118127"/>
            </a:xfrm>
            <a:prstGeom prst="rect">
              <a:avLst/>
            </a:prstGeom>
            <a:solidFill>
              <a:schemeClr val="accent2"/>
            </a:solid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Clr>
                  <a:srgbClr val="FFFFFF"/>
                </a:buClr>
                <a:buSzPts val="2600"/>
                <a:buFont typeface="Oswald SemiBold"/>
                <a:buNone/>
              </a:pPr>
              <a:r>
                <a:rPr lang="en-US" sz="2600" b="1">
                  <a:solidFill>
                    <a:srgbClr val="FFFFFF"/>
                  </a:solidFill>
                  <a:latin typeface="Oswald SemiBold"/>
                  <a:ea typeface="Oswald SemiBold"/>
                  <a:cs typeface="Oswald SemiBold"/>
                  <a:sym typeface="Oswald SemiBold"/>
                </a:rPr>
                <a:t>KẾT QUẢ </a:t>
              </a:r>
              <a:endParaRPr sz="2600" b="1" i="0" u="none" strike="noStrike" cap="none">
                <a:solidFill>
                  <a:srgbClr val="FFFFFF"/>
                </a:solidFill>
                <a:latin typeface="Oswald SemiBold"/>
                <a:ea typeface="Oswald SemiBold"/>
                <a:cs typeface="Oswald SemiBold"/>
                <a:sym typeface="Oswald SemiBold"/>
              </a:endParaRPr>
            </a:p>
          </p:txBody>
        </p:sp>
      </p:grpSp>
      <p:sp>
        <p:nvSpPr>
          <p:cNvPr id="774" name="Google Shape;774;p48" descr="n26 fb Tran Phu"/>
          <p:cNvSpPr/>
          <p:nvPr/>
        </p:nvSpPr>
        <p:spPr>
          <a:xfrm>
            <a:off x="407801" y="861578"/>
            <a:ext cx="3930869" cy="726228"/>
          </a:xfrm>
          <a:prstGeom prst="roundRect">
            <a:avLst>
              <a:gd name="adj" fmla="val 50000"/>
            </a:avLst>
          </a:prstGeom>
          <a:solidFill>
            <a:srgbClr val="DDEAF6"/>
          </a:solidFill>
          <a:ln w="12700" cap="flat" cmpd="dbl">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7030A0"/>
              </a:solidFill>
              <a:latin typeface="Fira Sans Extra Condensed"/>
              <a:ea typeface="Fira Sans Extra Condensed"/>
              <a:cs typeface="Fira Sans Extra Condensed"/>
              <a:sym typeface="Fira Sans Extra Condensed"/>
            </a:endParaRPr>
          </a:p>
        </p:txBody>
      </p:sp>
      <p:sp>
        <p:nvSpPr>
          <p:cNvPr id="775" name="Google Shape;775;p48" descr="n26 fb Tran Phu"/>
          <p:cNvSpPr txBox="1"/>
          <p:nvPr/>
        </p:nvSpPr>
        <p:spPr>
          <a:xfrm>
            <a:off x="692761" y="993859"/>
            <a:ext cx="3475641"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a:solidFill>
                  <a:srgbClr val="FF0000"/>
                </a:solidFill>
                <a:latin typeface="Fira Sans Extra Condensed"/>
                <a:ea typeface="Fira Sans Extra Condensed"/>
                <a:cs typeface="Fira Sans Extra Condensed"/>
                <a:sym typeface="Fira Sans Extra Condensed"/>
              </a:rPr>
              <a:t>Câu 1:</a:t>
            </a:r>
            <a:r>
              <a:rPr lang="en-US" sz="2400">
                <a:solidFill>
                  <a:schemeClr val="dk1"/>
                </a:solidFill>
                <a:latin typeface="Fira Sans Extra Condensed"/>
                <a:ea typeface="Fira Sans Extra Condensed"/>
                <a:cs typeface="Fira Sans Extra Condensed"/>
                <a:sym typeface="Fira Sans Extra Condensed"/>
              </a:rPr>
              <a:t> Sơ đồ tư duy bài học</a:t>
            </a:r>
            <a:endParaRPr sz="2400">
              <a:solidFill>
                <a:schemeClr val="dk1"/>
              </a:solidFill>
              <a:latin typeface="Fira Sans Extra Condensed"/>
              <a:ea typeface="Fira Sans Extra Condensed"/>
              <a:cs typeface="Fira Sans Extra Condensed"/>
              <a:sym typeface="Fira Sans Extra Condensed"/>
            </a:endParaRPr>
          </a:p>
        </p:txBody>
      </p:sp>
      <p:pic>
        <p:nvPicPr>
          <p:cNvPr id="776" name="Google Shape;776;p48" descr="n26 fb Tran Phu"/>
          <p:cNvPicPr preferRelativeResize="0"/>
          <p:nvPr/>
        </p:nvPicPr>
        <p:blipFill rotWithShape="1">
          <a:blip r:embed="rId3">
            <a:alphaModFix/>
          </a:blip>
          <a:srcRect/>
          <a:stretch/>
        </p:blipFill>
        <p:spPr>
          <a:xfrm>
            <a:off x="1749011" y="962239"/>
            <a:ext cx="6049664" cy="5751027"/>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75"/>
                                        </p:tgtEl>
                                        <p:attrNameLst>
                                          <p:attrName>style.visibility</p:attrName>
                                        </p:attrNameLst>
                                      </p:cBhvr>
                                      <p:to>
                                        <p:strVal val="visible"/>
                                      </p:to>
                                    </p:set>
                                    <p:animEffect transition="in" filter="fade">
                                      <p:cBhvr>
                                        <p:cTn id="7" dur="500"/>
                                        <p:tgtEl>
                                          <p:spTgt spid="775"/>
                                        </p:tgtEl>
                                      </p:cBhvr>
                                    </p:animEffect>
                                  </p:childTnLst>
                                </p:cTn>
                              </p:par>
                              <p:par>
                                <p:cTn id="8" presetID="10" presetClass="entr" presetSubtype="0" fill="hold" nodeType="withEffect">
                                  <p:stCondLst>
                                    <p:cond delay="0"/>
                                  </p:stCondLst>
                                  <p:childTnLst>
                                    <p:set>
                                      <p:cBhvr>
                                        <p:cTn id="9" dur="1" fill="hold">
                                          <p:stCondLst>
                                            <p:cond delay="0"/>
                                          </p:stCondLst>
                                        </p:cTn>
                                        <p:tgtEl>
                                          <p:spTgt spid="774"/>
                                        </p:tgtEl>
                                        <p:attrNameLst>
                                          <p:attrName>style.visibility</p:attrName>
                                        </p:attrNameLst>
                                      </p:cBhvr>
                                      <p:to>
                                        <p:strVal val="visible"/>
                                      </p:to>
                                    </p:set>
                                    <p:animEffect transition="in" filter="fade">
                                      <p:cBhvr>
                                        <p:cTn id="10" dur="500"/>
                                        <p:tgtEl>
                                          <p:spTgt spid="77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776"/>
                                        </p:tgtEl>
                                        <p:attrNameLst>
                                          <p:attrName>style.visibility</p:attrName>
                                        </p:attrNameLst>
                                      </p:cBhvr>
                                      <p:to>
                                        <p:strVal val="visible"/>
                                      </p:to>
                                    </p:set>
                                    <p:animEffect transition="in" filter="fade">
                                      <p:cBhvr>
                                        <p:cTn id="14" dur="500"/>
                                        <p:tgtEl>
                                          <p:spTgt spid="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grpSp>
        <p:nvGrpSpPr>
          <p:cNvPr id="781" name="Google Shape;781;p49" descr="n26 fb Tran Phu"/>
          <p:cNvGrpSpPr/>
          <p:nvPr/>
        </p:nvGrpSpPr>
        <p:grpSpPr>
          <a:xfrm>
            <a:off x="4389050" y="55781"/>
            <a:ext cx="3413900" cy="664922"/>
            <a:chOff x="2193" y="0"/>
            <a:chExt cx="2245706" cy="1239104"/>
          </a:xfrm>
        </p:grpSpPr>
        <p:sp>
          <p:nvSpPr>
            <p:cNvPr id="782" name="Google Shape;782;p49"/>
            <p:cNvSpPr/>
            <p:nvPr/>
          </p:nvSpPr>
          <p:spPr>
            <a:xfrm>
              <a:off x="2193" y="0"/>
              <a:ext cx="2245706" cy="1239104"/>
            </a:xfrm>
            <a:prstGeom prst="roundRect">
              <a:avLst>
                <a:gd name="adj" fmla="val 16667"/>
              </a:avLst>
            </a:prstGeom>
            <a:solidFill>
              <a:srgbClr val="0020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Fira Sans Extra Condensed"/>
                <a:ea typeface="Fira Sans Extra Condensed"/>
                <a:cs typeface="Fira Sans Extra Condensed"/>
                <a:sym typeface="Fira Sans Extra Condensed"/>
              </a:endParaRPr>
            </a:p>
          </p:txBody>
        </p:sp>
        <p:sp>
          <p:nvSpPr>
            <p:cNvPr id="783" name="Google Shape;783;p49"/>
            <p:cNvSpPr/>
            <p:nvPr/>
          </p:nvSpPr>
          <p:spPr>
            <a:xfrm>
              <a:off x="77334" y="60488"/>
              <a:ext cx="2124730" cy="1118127"/>
            </a:xfrm>
            <a:prstGeom prst="rect">
              <a:avLst/>
            </a:prstGeom>
            <a:solidFill>
              <a:srgbClr val="002060"/>
            </a:solid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Clr>
                  <a:srgbClr val="FFFFFF"/>
                </a:buClr>
                <a:buSzPts val="2600"/>
                <a:buFont typeface="Oswald SemiBold"/>
                <a:buNone/>
              </a:pPr>
              <a:r>
                <a:rPr lang="en-US" sz="2600" b="1">
                  <a:solidFill>
                    <a:srgbClr val="FFFFFF"/>
                  </a:solidFill>
                  <a:latin typeface="Oswald SemiBold"/>
                  <a:ea typeface="Oswald SemiBold"/>
                  <a:cs typeface="Oswald SemiBold"/>
                  <a:sym typeface="Oswald SemiBold"/>
                </a:rPr>
                <a:t>VẬN DỤNG</a:t>
              </a:r>
              <a:endParaRPr sz="2600" b="1" i="0" u="none" strike="noStrike" cap="none">
                <a:solidFill>
                  <a:srgbClr val="FFFFFF"/>
                </a:solidFill>
                <a:latin typeface="Oswald SemiBold"/>
                <a:ea typeface="Oswald SemiBold"/>
                <a:cs typeface="Oswald SemiBold"/>
                <a:sym typeface="Oswald SemiBold"/>
              </a:endParaRPr>
            </a:p>
          </p:txBody>
        </p:sp>
      </p:grpSp>
      <p:sp>
        <p:nvSpPr>
          <p:cNvPr id="784" name="Google Shape;784;p49" descr="n26 fb Tran Phu"/>
          <p:cNvSpPr/>
          <p:nvPr/>
        </p:nvSpPr>
        <p:spPr>
          <a:xfrm>
            <a:off x="609600" y="869192"/>
            <a:ext cx="10972800" cy="2519811"/>
          </a:xfrm>
          <a:prstGeom prst="roundRect">
            <a:avLst>
              <a:gd name="adj" fmla="val 8564"/>
            </a:avLst>
          </a:prstGeom>
          <a:solidFill>
            <a:srgbClr val="DDEAF6"/>
          </a:solidFill>
          <a:ln w="12700" cap="flat" cmpd="dbl">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7030A0"/>
              </a:solidFill>
              <a:latin typeface="Fira Sans Extra Condensed"/>
              <a:ea typeface="Fira Sans Extra Condensed"/>
              <a:cs typeface="Fira Sans Extra Condensed"/>
              <a:sym typeface="Fira Sans Extra Condensed"/>
            </a:endParaRPr>
          </a:p>
        </p:txBody>
      </p:sp>
      <p:sp>
        <p:nvSpPr>
          <p:cNvPr id="785" name="Google Shape;785;p49" descr="n26 fb Tran Phu"/>
          <p:cNvSpPr txBox="1"/>
          <p:nvPr/>
        </p:nvSpPr>
        <p:spPr>
          <a:xfrm>
            <a:off x="1001259" y="1025933"/>
            <a:ext cx="10234032" cy="2284472"/>
          </a:xfrm>
          <a:prstGeom prst="rect">
            <a:avLst/>
          </a:prstGeom>
          <a:blipFill rotWithShape="1">
            <a:blip r:embed="rId3">
              <a:alphaModFix/>
            </a:blip>
            <a:stretch>
              <a:fillRect l="-595" r="-654" b="-373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grpSp>
        <p:nvGrpSpPr>
          <p:cNvPr id="786" name="Google Shape;786;p49" descr="n26 fb Tran Phu"/>
          <p:cNvGrpSpPr/>
          <p:nvPr/>
        </p:nvGrpSpPr>
        <p:grpSpPr>
          <a:xfrm>
            <a:off x="429125" y="706423"/>
            <a:ext cx="629089" cy="639020"/>
            <a:chOff x="493574" y="321685"/>
            <a:chExt cx="755550" cy="790692"/>
          </a:xfrm>
        </p:grpSpPr>
        <p:sp>
          <p:nvSpPr>
            <p:cNvPr id="787" name="Google Shape;787;p49"/>
            <p:cNvSpPr/>
            <p:nvPr/>
          </p:nvSpPr>
          <p:spPr>
            <a:xfrm>
              <a:off x="504123" y="333892"/>
              <a:ext cx="644399" cy="659631"/>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Fira Sans Extra Condensed"/>
                <a:ea typeface="Fira Sans Extra Condensed"/>
                <a:cs typeface="Fira Sans Extra Condensed"/>
                <a:sym typeface="Fira Sans Extra Condensed"/>
              </a:endParaRPr>
            </a:p>
          </p:txBody>
        </p:sp>
        <p:pic>
          <p:nvPicPr>
            <p:cNvPr id="788" name="Google Shape;788;p49" descr="Icon&#10;&#10;Description automatically generated"/>
            <p:cNvPicPr preferRelativeResize="0"/>
            <p:nvPr/>
          </p:nvPicPr>
          <p:blipFill rotWithShape="1">
            <a:blip r:embed="rId4">
              <a:alphaModFix/>
            </a:blip>
            <a:srcRect/>
            <a:stretch/>
          </p:blipFill>
          <p:spPr>
            <a:xfrm>
              <a:off x="493574" y="321685"/>
              <a:ext cx="755550" cy="790692"/>
            </a:xfrm>
            <a:prstGeom prst="rect">
              <a:avLst/>
            </a:prstGeom>
            <a:noFill/>
            <a:ln>
              <a:noFill/>
            </a:ln>
          </p:spPr>
        </p:pic>
      </p:grpSp>
      <p:grpSp>
        <p:nvGrpSpPr>
          <p:cNvPr id="789" name="Google Shape;789;p49" descr="n26 fb Tran Phu"/>
          <p:cNvGrpSpPr/>
          <p:nvPr/>
        </p:nvGrpSpPr>
        <p:grpSpPr>
          <a:xfrm>
            <a:off x="5071052" y="3545744"/>
            <a:ext cx="2049896" cy="525348"/>
            <a:chOff x="2193" y="0"/>
            <a:chExt cx="2245706" cy="1239104"/>
          </a:xfrm>
        </p:grpSpPr>
        <p:sp>
          <p:nvSpPr>
            <p:cNvPr id="790" name="Google Shape;790;p49"/>
            <p:cNvSpPr/>
            <p:nvPr/>
          </p:nvSpPr>
          <p:spPr>
            <a:xfrm>
              <a:off x="2193" y="0"/>
              <a:ext cx="2245706" cy="1239104"/>
            </a:xfrm>
            <a:prstGeom prst="roundRect">
              <a:avLst>
                <a:gd name="adj" fmla="val 16667"/>
              </a:avLst>
            </a:pr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Fira Sans Extra Condensed"/>
                <a:ea typeface="Fira Sans Extra Condensed"/>
                <a:cs typeface="Fira Sans Extra Condensed"/>
                <a:sym typeface="Fira Sans Extra Condensed"/>
              </a:endParaRPr>
            </a:p>
          </p:txBody>
        </p:sp>
        <p:sp>
          <p:nvSpPr>
            <p:cNvPr id="791" name="Google Shape;791;p49"/>
            <p:cNvSpPr/>
            <p:nvPr/>
          </p:nvSpPr>
          <p:spPr>
            <a:xfrm>
              <a:off x="77334" y="60488"/>
              <a:ext cx="2124730" cy="1118127"/>
            </a:xfrm>
            <a:prstGeom prst="rect">
              <a:avLst/>
            </a:prstGeom>
            <a:solidFill>
              <a:schemeClr val="accent2"/>
            </a:solid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Clr>
                  <a:srgbClr val="FFFFFF"/>
                </a:buClr>
                <a:buSzPts val="2400"/>
                <a:buFont typeface="Oswald SemiBold"/>
                <a:buNone/>
              </a:pPr>
              <a:r>
                <a:rPr lang="en-US" sz="2400" b="1">
                  <a:solidFill>
                    <a:srgbClr val="FFFFFF"/>
                  </a:solidFill>
                  <a:latin typeface="Oswald SemiBold"/>
                  <a:ea typeface="Oswald SemiBold"/>
                  <a:cs typeface="Oswald SemiBold"/>
                  <a:sym typeface="Oswald SemiBold"/>
                </a:rPr>
                <a:t>HƯỚNG DẪN</a:t>
              </a:r>
              <a:endParaRPr sz="2400" b="1" i="0" u="none" strike="noStrike" cap="none">
                <a:solidFill>
                  <a:srgbClr val="FFFFFF"/>
                </a:solidFill>
                <a:latin typeface="Oswald SemiBold"/>
                <a:ea typeface="Oswald SemiBold"/>
                <a:cs typeface="Oswald SemiBold"/>
                <a:sym typeface="Oswald SemiBold"/>
              </a:endParaRPr>
            </a:p>
          </p:txBody>
        </p:sp>
      </p:grpSp>
      <p:sp>
        <p:nvSpPr>
          <p:cNvPr id="792" name="Google Shape;792;p49" descr="n26 fb Tran Phu"/>
          <p:cNvSpPr/>
          <p:nvPr/>
        </p:nvSpPr>
        <p:spPr>
          <a:xfrm>
            <a:off x="609600" y="4200365"/>
            <a:ext cx="10972800" cy="2339424"/>
          </a:xfrm>
          <a:custGeom>
            <a:avLst/>
            <a:gdLst/>
            <a:ahLst/>
            <a:cxnLst/>
            <a:rect l="l" t="t" r="r" b="b"/>
            <a:pathLst>
              <a:path w="10972800" h="2339424" fill="none" extrusionOk="0">
                <a:moveTo>
                  <a:pt x="0" y="647108"/>
                </a:moveTo>
                <a:cubicBezTo>
                  <a:pt x="22791" y="293627"/>
                  <a:pt x="274624" y="5523"/>
                  <a:pt x="647108" y="0"/>
                </a:cubicBezTo>
                <a:cubicBezTo>
                  <a:pt x="824507" y="-30893"/>
                  <a:pt x="923089" y="18871"/>
                  <a:pt x="1119651" y="0"/>
                </a:cubicBezTo>
                <a:cubicBezTo>
                  <a:pt x="1316213" y="-18871"/>
                  <a:pt x="1315114" y="31287"/>
                  <a:pt x="1398622" y="0"/>
                </a:cubicBezTo>
                <a:cubicBezTo>
                  <a:pt x="1482130" y="-31287"/>
                  <a:pt x="1858872" y="82343"/>
                  <a:pt x="2161522" y="0"/>
                </a:cubicBezTo>
                <a:cubicBezTo>
                  <a:pt x="2464172" y="-82343"/>
                  <a:pt x="2490004" y="20280"/>
                  <a:pt x="2730850" y="0"/>
                </a:cubicBezTo>
                <a:cubicBezTo>
                  <a:pt x="2971696" y="-20280"/>
                  <a:pt x="3298715" y="29152"/>
                  <a:pt x="3493750" y="0"/>
                </a:cubicBezTo>
                <a:cubicBezTo>
                  <a:pt x="3688785" y="-29152"/>
                  <a:pt x="3831495" y="30148"/>
                  <a:pt x="3966293" y="0"/>
                </a:cubicBezTo>
                <a:cubicBezTo>
                  <a:pt x="4101091" y="-30148"/>
                  <a:pt x="4157898" y="44799"/>
                  <a:pt x="4342050" y="0"/>
                </a:cubicBezTo>
                <a:cubicBezTo>
                  <a:pt x="4526202" y="-44799"/>
                  <a:pt x="4659138" y="48251"/>
                  <a:pt x="4911378" y="0"/>
                </a:cubicBezTo>
                <a:cubicBezTo>
                  <a:pt x="5163618" y="-48251"/>
                  <a:pt x="5434939" y="56096"/>
                  <a:pt x="5577493" y="0"/>
                </a:cubicBezTo>
                <a:cubicBezTo>
                  <a:pt x="5720047" y="-56096"/>
                  <a:pt x="6046584" y="19674"/>
                  <a:pt x="6340393" y="0"/>
                </a:cubicBezTo>
                <a:cubicBezTo>
                  <a:pt x="6634202" y="-19674"/>
                  <a:pt x="6757776" y="11709"/>
                  <a:pt x="7006507" y="0"/>
                </a:cubicBezTo>
                <a:cubicBezTo>
                  <a:pt x="7255238" y="-11709"/>
                  <a:pt x="7422006" y="75212"/>
                  <a:pt x="7769407" y="0"/>
                </a:cubicBezTo>
                <a:cubicBezTo>
                  <a:pt x="8116808" y="-75212"/>
                  <a:pt x="8206435" y="54211"/>
                  <a:pt x="8435521" y="0"/>
                </a:cubicBezTo>
                <a:cubicBezTo>
                  <a:pt x="8664607" y="-54211"/>
                  <a:pt x="8695179" y="27274"/>
                  <a:pt x="8811278" y="0"/>
                </a:cubicBezTo>
                <a:cubicBezTo>
                  <a:pt x="8927377" y="-27274"/>
                  <a:pt x="9332189" y="42279"/>
                  <a:pt x="9477393" y="0"/>
                </a:cubicBezTo>
                <a:cubicBezTo>
                  <a:pt x="9622598" y="-42279"/>
                  <a:pt x="9953852" y="64184"/>
                  <a:pt x="10325692" y="0"/>
                </a:cubicBezTo>
                <a:cubicBezTo>
                  <a:pt x="10669180" y="3340"/>
                  <a:pt x="11002446" y="371032"/>
                  <a:pt x="10972800" y="647108"/>
                </a:cubicBezTo>
                <a:cubicBezTo>
                  <a:pt x="11016414" y="831482"/>
                  <a:pt x="10949056" y="1038411"/>
                  <a:pt x="10972800" y="1159260"/>
                </a:cubicBezTo>
                <a:cubicBezTo>
                  <a:pt x="10996544" y="1280109"/>
                  <a:pt x="10915043" y="1460055"/>
                  <a:pt x="10972800" y="1692316"/>
                </a:cubicBezTo>
                <a:cubicBezTo>
                  <a:pt x="10993742" y="2035280"/>
                  <a:pt x="10746511" y="2285768"/>
                  <a:pt x="10325692" y="2339424"/>
                </a:cubicBezTo>
                <a:cubicBezTo>
                  <a:pt x="9949978" y="2386588"/>
                  <a:pt x="9923931" y="2288917"/>
                  <a:pt x="9562792" y="2339424"/>
                </a:cubicBezTo>
                <a:cubicBezTo>
                  <a:pt x="9201653" y="2389931"/>
                  <a:pt x="8990134" y="2258187"/>
                  <a:pt x="8799892" y="2339424"/>
                </a:cubicBezTo>
                <a:cubicBezTo>
                  <a:pt x="8609650" y="2420661"/>
                  <a:pt x="8529926" y="2307131"/>
                  <a:pt x="8424135" y="2339424"/>
                </a:cubicBezTo>
                <a:cubicBezTo>
                  <a:pt x="8318344" y="2371717"/>
                  <a:pt x="7817957" y="2331837"/>
                  <a:pt x="7661235" y="2339424"/>
                </a:cubicBezTo>
                <a:cubicBezTo>
                  <a:pt x="7504513" y="2347011"/>
                  <a:pt x="7413522" y="2330202"/>
                  <a:pt x="7285478" y="2339424"/>
                </a:cubicBezTo>
                <a:cubicBezTo>
                  <a:pt x="7157434" y="2348646"/>
                  <a:pt x="6949196" y="2272096"/>
                  <a:pt x="6619364" y="2339424"/>
                </a:cubicBezTo>
                <a:cubicBezTo>
                  <a:pt x="6289532" y="2406752"/>
                  <a:pt x="6175025" y="2318221"/>
                  <a:pt x="5856464" y="2339424"/>
                </a:cubicBezTo>
                <a:cubicBezTo>
                  <a:pt x="5537903" y="2360627"/>
                  <a:pt x="5700383" y="2331074"/>
                  <a:pt x="5577493" y="2339424"/>
                </a:cubicBezTo>
                <a:cubicBezTo>
                  <a:pt x="5454603" y="2347774"/>
                  <a:pt x="5190974" y="2310098"/>
                  <a:pt x="4814592" y="2339424"/>
                </a:cubicBezTo>
                <a:cubicBezTo>
                  <a:pt x="4438210" y="2368750"/>
                  <a:pt x="4305676" y="2302932"/>
                  <a:pt x="4051692" y="2339424"/>
                </a:cubicBezTo>
                <a:cubicBezTo>
                  <a:pt x="3797708" y="2375916"/>
                  <a:pt x="3837208" y="2312248"/>
                  <a:pt x="3772721" y="2339424"/>
                </a:cubicBezTo>
                <a:cubicBezTo>
                  <a:pt x="3708234" y="2366600"/>
                  <a:pt x="3443744" y="2329198"/>
                  <a:pt x="3203393" y="2339424"/>
                </a:cubicBezTo>
                <a:cubicBezTo>
                  <a:pt x="2963042" y="2349650"/>
                  <a:pt x="2937680" y="2313990"/>
                  <a:pt x="2730850" y="2339424"/>
                </a:cubicBezTo>
                <a:cubicBezTo>
                  <a:pt x="2524020" y="2364858"/>
                  <a:pt x="2429509" y="2297450"/>
                  <a:pt x="2258308" y="2339424"/>
                </a:cubicBezTo>
                <a:cubicBezTo>
                  <a:pt x="2087107" y="2381398"/>
                  <a:pt x="1942498" y="2338733"/>
                  <a:pt x="1785765" y="2339424"/>
                </a:cubicBezTo>
                <a:cubicBezTo>
                  <a:pt x="1629032" y="2340115"/>
                  <a:pt x="1597030" y="2318159"/>
                  <a:pt x="1506794" y="2339424"/>
                </a:cubicBezTo>
                <a:cubicBezTo>
                  <a:pt x="1416558" y="2360689"/>
                  <a:pt x="977511" y="2256463"/>
                  <a:pt x="647108" y="2339424"/>
                </a:cubicBezTo>
                <a:cubicBezTo>
                  <a:pt x="269693" y="2440282"/>
                  <a:pt x="-3705" y="2042739"/>
                  <a:pt x="0" y="1692316"/>
                </a:cubicBezTo>
                <a:cubicBezTo>
                  <a:pt x="-4049" y="1505459"/>
                  <a:pt x="17452" y="1307050"/>
                  <a:pt x="0" y="1201068"/>
                </a:cubicBezTo>
                <a:cubicBezTo>
                  <a:pt x="-17452" y="1095086"/>
                  <a:pt x="56149" y="787123"/>
                  <a:pt x="0" y="647108"/>
                </a:cubicBezTo>
                <a:close/>
              </a:path>
              <a:path w="10972800" h="2339424" extrusionOk="0">
                <a:moveTo>
                  <a:pt x="0" y="647108"/>
                </a:moveTo>
                <a:cubicBezTo>
                  <a:pt x="-34344" y="268536"/>
                  <a:pt x="247289" y="15925"/>
                  <a:pt x="647108" y="0"/>
                </a:cubicBezTo>
                <a:cubicBezTo>
                  <a:pt x="939948" y="-20729"/>
                  <a:pt x="1118520" y="42989"/>
                  <a:pt x="1410008" y="0"/>
                </a:cubicBezTo>
                <a:cubicBezTo>
                  <a:pt x="1701496" y="-42989"/>
                  <a:pt x="1786587" y="51115"/>
                  <a:pt x="1882551" y="0"/>
                </a:cubicBezTo>
                <a:cubicBezTo>
                  <a:pt x="1978515" y="-51115"/>
                  <a:pt x="2163801" y="38494"/>
                  <a:pt x="2258308" y="0"/>
                </a:cubicBezTo>
                <a:cubicBezTo>
                  <a:pt x="2352815" y="-38494"/>
                  <a:pt x="2593936" y="10311"/>
                  <a:pt x="2924422" y="0"/>
                </a:cubicBezTo>
                <a:cubicBezTo>
                  <a:pt x="3254908" y="-10311"/>
                  <a:pt x="3291350" y="10043"/>
                  <a:pt x="3396965" y="0"/>
                </a:cubicBezTo>
                <a:cubicBezTo>
                  <a:pt x="3502580" y="-10043"/>
                  <a:pt x="3858655" y="26459"/>
                  <a:pt x="4159865" y="0"/>
                </a:cubicBezTo>
                <a:cubicBezTo>
                  <a:pt x="4461075" y="-26459"/>
                  <a:pt x="4425800" y="1555"/>
                  <a:pt x="4535621" y="0"/>
                </a:cubicBezTo>
                <a:cubicBezTo>
                  <a:pt x="4645442" y="-1555"/>
                  <a:pt x="4985218" y="63769"/>
                  <a:pt x="5298522" y="0"/>
                </a:cubicBezTo>
                <a:cubicBezTo>
                  <a:pt x="5611826" y="-63769"/>
                  <a:pt x="5519968" y="33281"/>
                  <a:pt x="5577493" y="0"/>
                </a:cubicBezTo>
                <a:cubicBezTo>
                  <a:pt x="5635018" y="-33281"/>
                  <a:pt x="5918186" y="1398"/>
                  <a:pt x="6146821" y="0"/>
                </a:cubicBezTo>
                <a:cubicBezTo>
                  <a:pt x="6375456" y="-1398"/>
                  <a:pt x="6474419" y="38786"/>
                  <a:pt x="6716149" y="0"/>
                </a:cubicBezTo>
                <a:cubicBezTo>
                  <a:pt x="6957879" y="-38786"/>
                  <a:pt x="7092689" y="51053"/>
                  <a:pt x="7188692" y="0"/>
                </a:cubicBezTo>
                <a:cubicBezTo>
                  <a:pt x="7284695" y="-51053"/>
                  <a:pt x="7777826" y="35432"/>
                  <a:pt x="7951592" y="0"/>
                </a:cubicBezTo>
                <a:cubicBezTo>
                  <a:pt x="8125358" y="-35432"/>
                  <a:pt x="8441186" y="10637"/>
                  <a:pt x="8714492" y="0"/>
                </a:cubicBezTo>
                <a:cubicBezTo>
                  <a:pt x="8987798" y="-10637"/>
                  <a:pt x="8935959" y="3093"/>
                  <a:pt x="9090249" y="0"/>
                </a:cubicBezTo>
                <a:cubicBezTo>
                  <a:pt x="9244539" y="-3093"/>
                  <a:pt x="9387981" y="24609"/>
                  <a:pt x="9659578" y="0"/>
                </a:cubicBezTo>
                <a:cubicBezTo>
                  <a:pt x="9931175" y="-24609"/>
                  <a:pt x="10130781" y="59472"/>
                  <a:pt x="10325692" y="0"/>
                </a:cubicBezTo>
                <a:cubicBezTo>
                  <a:pt x="10674312" y="-26377"/>
                  <a:pt x="11045423" y="274966"/>
                  <a:pt x="10972800" y="647108"/>
                </a:cubicBezTo>
                <a:cubicBezTo>
                  <a:pt x="10993800" y="848092"/>
                  <a:pt x="10961245" y="1033357"/>
                  <a:pt x="10972800" y="1138356"/>
                </a:cubicBezTo>
                <a:cubicBezTo>
                  <a:pt x="10984355" y="1243355"/>
                  <a:pt x="10933490" y="1575923"/>
                  <a:pt x="10972800" y="1692316"/>
                </a:cubicBezTo>
                <a:cubicBezTo>
                  <a:pt x="11014896" y="2040797"/>
                  <a:pt x="10691692" y="2421203"/>
                  <a:pt x="10325692" y="2339424"/>
                </a:cubicBezTo>
                <a:cubicBezTo>
                  <a:pt x="10210422" y="2366007"/>
                  <a:pt x="10063215" y="2307731"/>
                  <a:pt x="9949935" y="2339424"/>
                </a:cubicBezTo>
                <a:cubicBezTo>
                  <a:pt x="9836655" y="2371117"/>
                  <a:pt x="9771569" y="2329781"/>
                  <a:pt x="9670964" y="2339424"/>
                </a:cubicBezTo>
                <a:cubicBezTo>
                  <a:pt x="9570359" y="2349067"/>
                  <a:pt x="9480180" y="2321409"/>
                  <a:pt x="9391993" y="2339424"/>
                </a:cubicBezTo>
                <a:cubicBezTo>
                  <a:pt x="9303806" y="2357439"/>
                  <a:pt x="9000360" y="2280385"/>
                  <a:pt x="8822665" y="2339424"/>
                </a:cubicBezTo>
                <a:cubicBezTo>
                  <a:pt x="8644970" y="2398463"/>
                  <a:pt x="8568798" y="2334305"/>
                  <a:pt x="8446908" y="2339424"/>
                </a:cubicBezTo>
                <a:cubicBezTo>
                  <a:pt x="8325018" y="2344543"/>
                  <a:pt x="8070300" y="2296188"/>
                  <a:pt x="7780794" y="2339424"/>
                </a:cubicBezTo>
                <a:cubicBezTo>
                  <a:pt x="7491288" y="2382660"/>
                  <a:pt x="7500581" y="2325589"/>
                  <a:pt x="7405037" y="2339424"/>
                </a:cubicBezTo>
                <a:cubicBezTo>
                  <a:pt x="7309493" y="2353259"/>
                  <a:pt x="6925781" y="2265859"/>
                  <a:pt x="6738923" y="2339424"/>
                </a:cubicBezTo>
                <a:cubicBezTo>
                  <a:pt x="6552065" y="2412989"/>
                  <a:pt x="6544351" y="2319456"/>
                  <a:pt x="6459952" y="2339424"/>
                </a:cubicBezTo>
                <a:cubicBezTo>
                  <a:pt x="6375553" y="2359392"/>
                  <a:pt x="6028165" y="2338423"/>
                  <a:pt x="5793837" y="2339424"/>
                </a:cubicBezTo>
                <a:cubicBezTo>
                  <a:pt x="5559510" y="2340425"/>
                  <a:pt x="5604473" y="2309158"/>
                  <a:pt x="5418081" y="2339424"/>
                </a:cubicBezTo>
                <a:cubicBezTo>
                  <a:pt x="5231689" y="2369690"/>
                  <a:pt x="5218575" y="2331196"/>
                  <a:pt x="5139110" y="2339424"/>
                </a:cubicBezTo>
                <a:cubicBezTo>
                  <a:pt x="5059645" y="2347652"/>
                  <a:pt x="4936490" y="2296184"/>
                  <a:pt x="4763353" y="2339424"/>
                </a:cubicBezTo>
                <a:cubicBezTo>
                  <a:pt x="4590216" y="2382664"/>
                  <a:pt x="4282251" y="2292587"/>
                  <a:pt x="4097239" y="2339424"/>
                </a:cubicBezTo>
                <a:cubicBezTo>
                  <a:pt x="3912227" y="2386261"/>
                  <a:pt x="3814000" y="2294412"/>
                  <a:pt x="3721482" y="2339424"/>
                </a:cubicBezTo>
                <a:cubicBezTo>
                  <a:pt x="3628964" y="2384436"/>
                  <a:pt x="3539408" y="2335217"/>
                  <a:pt x="3442511" y="2339424"/>
                </a:cubicBezTo>
                <a:cubicBezTo>
                  <a:pt x="3345614" y="2343631"/>
                  <a:pt x="3196114" y="2333983"/>
                  <a:pt x="3066754" y="2339424"/>
                </a:cubicBezTo>
                <a:cubicBezTo>
                  <a:pt x="2937394" y="2344865"/>
                  <a:pt x="2742108" y="2311399"/>
                  <a:pt x="2594211" y="2339424"/>
                </a:cubicBezTo>
                <a:cubicBezTo>
                  <a:pt x="2446314" y="2367449"/>
                  <a:pt x="2276337" y="2328905"/>
                  <a:pt x="2024883" y="2339424"/>
                </a:cubicBezTo>
                <a:cubicBezTo>
                  <a:pt x="1773429" y="2349943"/>
                  <a:pt x="1791342" y="2295619"/>
                  <a:pt x="1649126" y="2339424"/>
                </a:cubicBezTo>
                <a:cubicBezTo>
                  <a:pt x="1506910" y="2383229"/>
                  <a:pt x="890755" y="2221031"/>
                  <a:pt x="647108" y="2339424"/>
                </a:cubicBezTo>
                <a:cubicBezTo>
                  <a:pt x="265565" y="2296279"/>
                  <a:pt x="-10330" y="2054505"/>
                  <a:pt x="0" y="1692316"/>
                </a:cubicBezTo>
                <a:cubicBezTo>
                  <a:pt x="-6453" y="1496511"/>
                  <a:pt x="46295" y="1301145"/>
                  <a:pt x="0" y="1201068"/>
                </a:cubicBezTo>
                <a:cubicBezTo>
                  <a:pt x="-46295" y="1100991"/>
                  <a:pt x="12241" y="909178"/>
                  <a:pt x="0" y="647108"/>
                </a:cubicBezTo>
                <a:close/>
              </a:path>
            </a:pathLst>
          </a:custGeom>
          <a:solidFill>
            <a:srgbClr val="DDEAF6"/>
          </a:solidFill>
          <a:ln w="28575" cap="flat" cmpd="dbl">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7030A0"/>
              </a:solidFill>
              <a:latin typeface="Fira Sans Extra Condensed"/>
              <a:ea typeface="Fira Sans Extra Condensed"/>
              <a:cs typeface="Fira Sans Extra Condensed"/>
              <a:sym typeface="Fira Sans Extra Condensed"/>
            </a:endParaRPr>
          </a:p>
        </p:txBody>
      </p:sp>
      <p:sp>
        <p:nvSpPr>
          <p:cNvPr id="793" name="Google Shape;793;p49" descr="n26 fb Tran Phu"/>
          <p:cNvSpPr txBox="1"/>
          <p:nvPr/>
        </p:nvSpPr>
        <p:spPr>
          <a:xfrm>
            <a:off x="974450" y="4033755"/>
            <a:ext cx="10401469" cy="2471382"/>
          </a:xfrm>
          <a:prstGeom prst="rect">
            <a:avLst/>
          </a:prstGeom>
          <a:blipFill rotWithShape="1">
            <a:blip r:embed="rId5">
              <a:alphaModFix/>
            </a:blip>
            <a:stretch>
              <a:fillRect l="-527" b="-320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4"/>
                                        </p:tgtEl>
                                        <p:attrNameLst>
                                          <p:attrName>style.visibility</p:attrName>
                                        </p:attrNameLst>
                                      </p:cBhvr>
                                      <p:to>
                                        <p:strVal val="visible"/>
                                      </p:to>
                                    </p:set>
                                    <p:animEffect transition="in" filter="fade">
                                      <p:cBhvr>
                                        <p:cTn id="7" dur="500"/>
                                        <p:tgtEl>
                                          <p:spTgt spid="784"/>
                                        </p:tgtEl>
                                      </p:cBhvr>
                                    </p:animEffect>
                                  </p:childTnLst>
                                </p:cTn>
                              </p:par>
                              <p:par>
                                <p:cTn id="8" presetID="10" presetClass="entr" presetSubtype="0" fill="hold" nodeType="withEffect">
                                  <p:stCondLst>
                                    <p:cond delay="0"/>
                                  </p:stCondLst>
                                  <p:childTnLst>
                                    <p:set>
                                      <p:cBhvr>
                                        <p:cTn id="9" dur="1" fill="hold">
                                          <p:stCondLst>
                                            <p:cond delay="0"/>
                                          </p:stCondLst>
                                        </p:cTn>
                                        <p:tgtEl>
                                          <p:spTgt spid="786"/>
                                        </p:tgtEl>
                                        <p:attrNameLst>
                                          <p:attrName>style.visibility</p:attrName>
                                        </p:attrNameLst>
                                      </p:cBhvr>
                                      <p:to>
                                        <p:strVal val="visible"/>
                                      </p:to>
                                    </p:set>
                                    <p:animEffect transition="in" filter="fade">
                                      <p:cBhvr>
                                        <p:cTn id="10" dur="500"/>
                                        <p:tgtEl>
                                          <p:spTgt spid="78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85"/>
                                        </p:tgtEl>
                                        <p:attrNameLst>
                                          <p:attrName>style.visibility</p:attrName>
                                        </p:attrNameLst>
                                      </p:cBhvr>
                                      <p:to>
                                        <p:strVal val="visible"/>
                                      </p:to>
                                    </p:set>
                                    <p:animEffect transition="in" filter="fade">
                                      <p:cBhvr>
                                        <p:cTn id="15" dur="500"/>
                                        <p:tgtEl>
                                          <p:spTgt spid="78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89"/>
                                        </p:tgtEl>
                                        <p:attrNameLst>
                                          <p:attrName>style.visibility</p:attrName>
                                        </p:attrNameLst>
                                      </p:cBhvr>
                                      <p:to>
                                        <p:strVal val="visible"/>
                                      </p:to>
                                    </p:set>
                                    <p:animEffect transition="in" filter="fade">
                                      <p:cBhvr>
                                        <p:cTn id="20" dur="500"/>
                                        <p:tgtEl>
                                          <p:spTgt spid="789"/>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792"/>
                                        </p:tgtEl>
                                        <p:attrNameLst>
                                          <p:attrName>style.visibility</p:attrName>
                                        </p:attrNameLst>
                                      </p:cBhvr>
                                      <p:to>
                                        <p:strVal val="visible"/>
                                      </p:to>
                                    </p:set>
                                    <p:animEffect transition="in" filter="fade">
                                      <p:cBhvr>
                                        <p:cTn id="24" dur="500"/>
                                        <p:tgtEl>
                                          <p:spTgt spid="792"/>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793"/>
                                        </p:tgtEl>
                                        <p:attrNameLst>
                                          <p:attrName>style.visibility</p:attrName>
                                        </p:attrNameLst>
                                      </p:cBhvr>
                                      <p:to>
                                        <p:strVal val="visible"/>
                                      </p:to>
                                    </p:set>
                                    <p:animEffect transition="in" filter="fade">
                                      <p:cBhvr>
                                        <p:cTn id="28" dur="500"/>
                                        <p:tgtEl>
                                          <p:spTgt spid="7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grpSp>
        <p:nvGrpSpPr>
          <p:cNvPr id="798" name="Google Shape;798;p50" descr="n26 fb Tran Phu"/>
          <p:cNvGrpSpPr/>
          <p:nvPr/>
        </p:nvGrpSpPr>
        <p:grpSpPr>
          <a:xfrm>
            <a:off x="4383930" y="94321"/>
            <a:ext cx="3413900" cy="664922"/>
            <a:chOff x="2193" y="0"/>
            <a:chExt cx="2245706" cy="1239104"/>
          </a:xfrm>
        </p:grpSpPr>
        <p:sp>
          <p:nvSpPr>
            <p:cNvPr id="799" name="Google Shape;799;p50"/>
            <p:cNvSpPr/>
            <p:nvPr/>
          </p:nvSpPr>
          <p:spPr>
            <a:xfrm>
              <a:off x="2193" y="0"/>
              <a:ext cx="2245706" cy="1239104"/>
            </a:xfrm>
            <a:prstGeom prst="roundRect">
              <a:avLst>
                <a:gd name="adj" fmla="val 16667"/>
              </a:avLst>
            </a:prstGeom>
            <a:solidFill>
              <a:srgbClr val="0020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Fira Sans Extra Condensed"/>
                <a:ea typeface="Fira Sans Extra Condensed"/>
                <a:cs typeface="Fira Sans Extra Condensed"/>
                <a:sym typeface="Fira Sans Extra Condensed"/>
              </a:endParaRPr>
            </a:p>
          </p:txBody>
        </p:sp>
        <p:sp>
          <p:nvSpPr>
            <p:cNvPr id="800" name="Google Shape;800;p50"/>
            <p:cNvSpPr/>
            <p:nvPr/>
          </p:nvSpPr>
          <p:spPr>
            <a:xfrm>
              <a:off x="77334" y="60488"/>
              <a:ext cx="2124730" cy="1118127"/>
            </a:xfrm>
            <a:prstGeom prst="rect">
              <a:avLst/>
            </a:prstGeom>
            <a:solidFill>
              <a:srgbClr val="002060"/>
            </a:solid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Clr>
                  <a:srgbClr val="FFFFFF"/>
                </a:buClr>
                <a:buSzPts val="2600"/>
                <a:buFont typeface="Oswald SemiBold"/>
                <a:buNone/>
              </a:pPr>
              <a:r>
                <a:rPr lang="en-US" sz="2600" b="1">
                  <a:solidFill>
                    <a:srgbClr val="FFFFFF"/>
                  </a:solidFill>
                  <a:latin typeface="Oswald SemiBold"/>
                  <a:ea typeface="Oswald SemiBold"/>
                  <a:cs typeface="Oswald SemiBold"/>
                  <a:sym typeface="Oswald SemiBold"/>
                </a:rPr>
                <a:t>VẬN DỤNG</a:t>
              </a:r>
              <a:endParaRPr sz="2600" b="1" i="0" u="none" strike="noStrike" cap="none">
                <a:solidFill>
                  <a:srgbClr val="FFFFFF"/>
                </a:solidFill>
                <a:latin typeface="Oswald SemiBold"/>
                <a:ea typeface="Oswald SemiBold"/>
                <a:cs typeface="Oswald SemiBold"/>
                <a:sym typeface="Oswald SemiBold"/>
              </a:endParaRPr>
            </a:p>
          </p:txBody>
        </p:sp>
      </p:grpSp>
      <p:sp>
        <p:nvSpPr>
          <p:cNvPr id="801" name="Google Shape;801;p50" descr="n26 fb Tran Phu"/>
          <p:cNvSpPr/>
          <p:nvPr/>
        </p:nvSpPr>
        <p:spPr>
          <a:xfrm>
            <a:off x="604480" y="966213"/>
            <a:ext cx="10972800" cy="2237845"/>
          </a:xfrm>
          <a:prstGeom prst="roundRect">
            <a:avLst>
              <a:gd name="adj" fmla="val 8564"/>
            </a:avLst>
          </a:prstGeom>
          <a:solidFill>
            <a:srgbClr val="DDEAF6"/>
          </a:solidFill>
          <a:ln w="12700" cap="flat" cmpd="dbl">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7030A0"/>
              </a:solidFill>
              <a:latin typeface="Fira Sans Extra Condensed"/>
              <a:ea typeface="Fira Sans Extra Condensed"/>
              <a:cs typeface="Fira Sans Extra Condensed"/>
              <a:sym typeface="Fira Sans Extra Condensed"/>
            </a:endParaRPr>
          </a:p>
        </p:txBody>
      </p:sp>
      <p:sp>
        <p:nvSpPr>
          <p:cNvPr id="802" name="Google Shape;802;p50" descr="n26 fb Tran Phu"/>
          <p:cNvSpPr txBox="1"/>
          <p:nvPr/>
        </p:nvSpPr>
        <p:spPr>
          <a:xfrm>
            <a:off x="996139" y="1122954"/>
            <a:ext cx="10234032" cy="1964064"/>
          </a:xfrm>
          <a:prstGeom prst="rect">
            <a:avLst/>
          </a:prstGeom>
          <a:blipFill rotWithShape="1">
            <a:blip r:embed="rId3">
              <a:alphaModFix/>
            </a:blip>
            <a:stretch>
              <a:fillRect l="-595" r="-654" b="-434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grpSp>
        <p:nvGrpSpPr>
          <p:cNvPr id="803" name="Google Shape;803;p50" descr="n26 fb Tran Phu"/>
          <p:cNvGrpSpPr/>
          <p:nvPr/>
        </p:nvGrpSpPr>
        <p:grpSpPr>
          <a:xfrm>
            <a:off x="424005" y="803444"/>
            <a:ext cx="629089" cy="639020"/>
            <a:chOff x="493574" y="321685"/>
            <a:chExt cx="755550" cy="790692"/>
          </a:xfrm>
        </p:grpSpPr>
        <p:sp>
          <p:nvSpPr>
            <p:cNvPr id="804" name="Google Shape;804;p50"/>
            <p:cNvSpPr/>
            <p:nvPr/>
          </p:nvSpPr>
          <p:spPr>
            <a:xfrm>
              <a:off x="504123" y="333892"/>
              <a:ext cx="644399" cy="659631"/>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Fira Sans Extra Condensed"/>
                <a:ea typeface="Fira Sans Extra Condensed"/>
                <a:cs typeface="Fira Sans Extra Condensed"/>
                <a:sym typeface="Fira Sans Extra Condensed"/>
              </a:endParaRPr>
            </a:p>
          </p:txBody>
        </p:sp>
        <p:pic>
          <p:nvPicPr>
            <p:cNvPr id="805" name="Google Shape;805;p50" descr="Icon&#10;&#10;Description automatically generated"/>
            <p:cNvPicPr preferRelativeResize="0"/>
            <p:nvPr/>
          </p:nvPicPr>
          <p:blipFill rotWithShape="1">
            <a:blip r:embed="rId4">
              <a:alphaModFix/>
            </a:blip>
            <a:srcRect/>
            <a:stretch/>
          </p:blipFill>
          <p:spPr>
            <a:xfrm>
              <a:off x="493574" y="321685"/>
              <a:ext cx="755550" cy="790692"/>
            </a:xfrm>
            <a:prstGeom prst="rect">
              <a:avLst/>
            </a:prstGeom>
            <a:noFill/>
            <a:ln>
              <a:noFill/>
            </a:ln>
          </p:spPr>
        </p:pic>
      </p:grpSp>
      <p:grpSp>
        <p:nvGrpSpPr>
          <p:cNvPr id="806" name="Google Shape;806;p50" descr="n26 fb Tran Phu"/>
          <p:cNvGrpSpPr/>
          <p:nvPr/>
        </p:nvGrpSpPr>
        <p:grpSpPr>
          <a:xfrm>
            <a:off x="5065932" y="3352834"/>
            <a:ext cx="2049896" cy="525348"/>
            <a:chOff x="2193" y="0"/>
            <a:chExt cx="2245706" cy="1239104"/>
          </a:xfrm>
        </p:grpSpPr>
        <p:sp>
          <p:nvSpPr>
            <p:cNvPr id="807" name="Google Shape;807;p50"/>
            <p:cNvSpPr/>
            <p:nvPr/>
          </p:nvSpPr>
          <p:spPr>
            <a:xfrm>
              <a:off x="2193" y="0"/>
              <a:ext cx="2245706" cy="1239104"/>
            </a:xfrm>
            <a:prstGeom prst="roundRect">
              <a:avLst>
                <a:gd name="adj" fmla="val 16667"/>
              </a:avLst>
            </a:pr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FFFFFF"/>
                </a:solidFill>
                <a:latin typeface="Fira Sans Extra Condensed"/>
                <a:ea typeface="Fira Sans Extra Condensed"/>
                <a:cs typeface="Fira Sans Extra Condensed"/>
                <a:sym typeface="Fira Sans Extra Condensed"/>
              </a:endParaRPr>
            </a:p>
          </p:txBody>
        </p:sp>
        <p:sp>
          <p:nvSpPr>
            <p:cNvPr id="808" name="Google Shape;808;p50"/>
            <p:cNvSpPr/>
            <p:nvPr/>
          </p:nvSpPr>
          <p:spPr>
            <a:xfrm>
              <a:off x="77334" y="60488"/>
              <a:ext cx="2124730" cy="1118127"/>
            </a:xfrm>
            <a:prstGeom prst="rect">
              <a:avLst/>
            </a:prstGeom>
            <a:solidFill>
              <a:schemeClr val="accent2"/>
            </a:solid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Clr>
                  <a:srgbClr val="FFFFFF"/>
                </a:buClr>
                <a:buSzPts val="2400"/>
                <a:buFont typeface="Oswald SemiBold"/>
                <a:buNone/>
              </a:pPr>
              <a:r>
                <a:rPr lang="en-US" sz="2400" b="1">
                  <a:solidFill>
                    <a:srgbClr val="FFFFFF"/>
                  </a:solidFill>
                  <a:latin typeface="Oswald SemiBold"/>
                  <a:ea typeface="Oswald SemiBold"/>
                  <a:cs typeface="Oswald SemiBold"/>
                  <a:sym typeface="Oswald SemiBold"/>
                </a:rPr>
                <a:t>HƯỚNG DẪN</a:t>
              </a:r>
              <a:endParaRPr sz="2400" b="1" i="0" u="none" strike="noStrike" cap="none">
                <a:solidFill>
                  <a:srgbClr val="FFFFFF"/>
                </a:solidFill>
                <a:latin typeface="Oswald SemiBold"/>
                <a:ea typeface="Oswald SemiBold"/>
                <a:cs typeface="Oswald SemiBold"/>
                <a:sym typeface="Oswald SemiBold"/>
              </a:endParaRPr>
            </a:p>
          </p:txBody>
        </p:sp>
      </p:grpSp>
      <p:sp>
        <p:nvSpPr>
          <p:cNvPr id="809" name="Google Shape;809;p50" descr="n26 fb Tran Phu"/>
          <p:cNvSpPr/>
          <p:nvPr/>
        </p:nvSpPr>
        <p:spPr>
          <a:xfrm>
            <a:off x="609600" y="4184294"/>
            <a:ext cx="10972800" cy="2304288"/>
          </a:xfrm>
          <a:custGeom>
            <a:avLst/>
            <a:gdLst/>
            <a:ahLst/>
            <a:cxnLst/>
            <a:rect l="l" t="t" r="r" b="b"/>
            <a:pathLst>
              <a:path w="10972800" h="2304288" fill="none" extrusionOk="0">
                <a:moveTo>
                  <a:pt x="0" y="336680"/>
                </a:moveTo>
                <a:cubicBezTo>
                  <a:pt x="1027" y="140357"/>
                  <a:pt x="160591" y="-29132"/>
                  <a:pt x="336680" y="0"/>
                </a:cubicBezTo>
                <a:cubicBezTo>
                  <a:pt x="588124" y="-42354"/>
                  <a:pt x="789683" y="4499"/>
                  <a:pt x="1011866" y="0"/>
                </a:cubicBezTo>
                <a:cubicBezTo>
                  <a:pt x="1234049" y="-4499"/>
                  <a:pt x="1404598" y="55962"/>
                  <a:pt x="1584057" y="0"/>
                </a:cubicBezTo>
                <a:cubicBezTo>
                  <a:pt x="1763516" y="-55962"/>
                  <a:pt x="2013312" y="41013"/>
                  <a:pt x="2362237" y="0"/>
                </a:cubicBezTo>
                <a:cubicBezTo>
                  <a:pt x="2711162" y="-41013"/>
                  <a:pt x="2654693" y="16249"/>
                  <a:pt x="2831433" y="0"/>
                </a:cubicBezTo>
                <a:cubicBezTo>
                  <a:pt x="3008173" y="-16249"/>
                  <a:pt x="3058988" y="23106"/>
                  <a:pt x="3197636" y="0"/>
                </a:cubicBezTo>
                <a:cubicBezTo>
                  <a:pt x="3336284" y="-23106"/>
                  <a:pt x="3625313" y="55711"/>
                  <a:pt x="3769827" y="0"/>
                </a:cubicBezTo>
                <a:cubicBezTo>
                  <a:pt x="3914341" y="-55711"/>
                  <a:pt x="4269598" y="5565"/>
                  <a:pt x="4445012" y="0"/>
                </a:cubicBezTo>
                <a:cubicBezTo>
                  <a:pt x="4620427" y="-5565"/>
                  <a:pt x="4918277" y="1746"/>
                  <a:pt x="5223192" y="0"/>
                </a:cubicBezTo>
                <a:cubicBezTo>
                  <a:pt x="5528107" y="-1746"/>
                  <a:pt x="5623919" y="35880"/>
                  <a:pt x="5898378" y="0"/>
                </a:cubicBezTo>
                <a:cubicBezTo>
                  <a:pt x="6172837" y="-35880"/>
                  <a:pt x="6427825" y="52066"/>
                  <a:pt x="6676558" y="0"/>
                </a:cubicBezTo>
                <a:cubicBezTo>
                  <a:pt x="6925291" y="-52066"/>
                  <a:pt x="7084935" y="1140"/>
                  <a:pt x="7351743" y="0"/>
                </a:cubicBezTo>
                <a:cubicBezTo>
                  <a:pt x="7618551" y="-1140"/>
                  <a:pt x="7550932" y="19220"/>
                  <a:pt x="7717945" y="0"/>
                </a:cubicBezTo>
                <a:cubicBezTo>
                  <a:pt x="7884958" y="-19220"/>
                  <a:pt x="8188209" y="71339"/>
                  <a:pt x="8393131" y="0"/>
                </a:cubicBezTo>
                <a:cubicBezTo>
                  <a:pt x="8598053" y="-71339"/>
                  <a:pt x="8741446" y="27536"/>
                  <a:pt x="8862328" y="0"/>
                </a:cubicBezTo>
                <a:cubicBezTo>
                  <a:pt x="8983210" y="-27536"/>
                  <a:pt x="9073050" y="8468"/>
                  <a:pt x="9228530" y="0"/>
                </a:cubicBezTo>
                <a:cubicBezTo>
                  <a:pt x="9384010" y="-8468"/>
                  <a:pt x="9393507" y="16393"/>
                  <a:pt x="9491738" y="0"/>
                </a:cubicBezTo>
                <a:cubicBezTo>
                  <a:pt x="9589969" y="-16393"/>
                  <a:pt x="9709109" y="3533"/>
                  <a:pt x="9857940" y="0"/>
                </a:cubicBezTo>
                <a:cubicBezTo>
                  <a:pt x="10006771" y="-3533"/>
                  <a:pt x="10306717" y="35471"/>
                  <a:pt x="10636120" y="0"/>
                </a:cubicBezTo>
                <a:cubicBezTo>
                  <a:pt x="10843548" y="-14797"/>
                  <a:pt x="11010134" y="119157"/>
                  <a:pt x="10972800" y="336680"/>
                </a:cubicBezTo>
                <a:cubicBezTo>
                  <a:pt x="11000411" y="555038"/>
                  <a:pt x="10958583" y="696815"/>
                  <a:pt x="10972800" y="912941"/>
                </a:cubicBezTo>
                <a:cubicBezTo>
                  <a:pt x="10987017" y="1129067"/>
                  <a:pt x="10904426" y="1305761"/>
                  <a:pt x="10972800" y="1489202"/>
                </a:cubicBezTo>
                <a:cubicBezTo>
                  <a:pt x="11041174" y="1672643"/>
                  <a:pt x="10955683" y="1837035"/>
                  <a:pt x="10972800" y="1967608"/>
                </a:cubicBezTo>
                <a:cubicBezTo>
                  <a:pt x="11001490" y="2143114"/>
                  <a:pt x="10843990" y="2352675"/>
                  <a:pt x="10636120" y="2304288"/>
                </a:cubicBezTo>
                <a:cubicBezTo>
                  <a:pt x="10479120" y="2339426"/>
                  <a:pt x="10180187" y="2256468"/>
                  <a:pt x="10063929" y="2304288"/>
                </a:cubicBezTo>
                <a:cubicBezTo>
                  <a:pt x="9947671" y="2352108"/>
                  <a:pt x="9628839" y="2245883"/>
                  <a:pt x="9285749" y="2304288"/>
                </a:cubicBezTo>
                <a:cubicBezTo>
                  <a:pt x="8942659" y="2362693"/>
                  <a:pt x="9150769" y="2303861"/>
                  <a:pt x="9022541" y="2304288"/>
                </a:cubicBezTo>
                <a:cubicBezTo>
                  <a:pt x="8894313" y="2304715"/>
                  <a:pt x="8414897" y="2225102"/>
                  <a:pt x="8244361" y="2304288"/>
                </a:cubicBezTo>
                <a:cubicBezTo>
                  <a:pt x="8073825" y="2383474"/>
                  <a:pt x="7806765" y="2237705"/>
                  <a:pt x="7466181" y="2304288"/>
                </a:cubicBezTo>
                <a:cubicBezTo>
                  <a:pt x="7125597" y="2370871"/>
                  <a:pt x="7277924" y="2293265"/>
                  <a:pt x="7202973" y="2304288"/>
                </a:cubicBezTo>
                <a:cubicBezTo>
                  <a:pt x="7128022" y="2315311"/>
                  <a:pt x="6831675" y="2237571"/>
                  <a:pt x="6630782" y="2304288"/>
                </a:cubicBezTo>
                <a:cubicBezTo>
                  <a:pt x="6429889" y="2371005"/>
                  <a:pt x="6353809" y="2252875"/>
                  <a:pt x="6161586" y="2304288"/>
                </a:cubicBezTo>
                <a:cubicBezTo>
                  <a:pt x="5969363" y="2355701"/>
                  <a:pt x="5802510" y="2301887"/>
                  <a:pt x="5692389" y="2304288"/>
                </a:cubicBezTo>
                <a:cubicBezTo>
                  <a:pt x="5582268" y="2306689"/>
                  <a:pt x="5339282" y="2255128"/>
                  <a:pt x="5223192" y="2304288"/>
                </a:cubicBezTo>
                <a:cubicBezTo>
                  <a:pt x="5107102" y="2353448"/>
                  <a:pt x="5078606" y="2287021"/>
                  <a:pt x="4959984" y="2304288"/>
                </a:cubicBezTo>
                <a:cubicBezTo>
                  <a:pt x="4841362" y="2321555"/>
                  <a:pt x="4495760" y="2246511"/>
                  <a:pt x="4181804" y="2304288"/>
                </a:cubicBezTo>
                <a:cubicBezTo>
                  <a:pt x="3867848" y="2362065"/>
                  <a:pt x="3663025" y="2298943"/>
                  <a:pt x="3403624" y="2304288"/>
                </a:cubicBezTo>
                <a:cubicBezTo>
                  <a:pt x="3144223" y="2309633"/>
                  <a:pt x="3271547" y="2275702"/>
                  <a:pt x="3140416" y="2304288"/>
                </a:cubicBezTo>
                <a:cubicBezTo>
                  <a:pt x="3009285" y="2332874"/>
                  <a:pt x="2887624" y="2295183"/>
                  <a:pt x="2774214" y="2304288"/>
                </a:cubicBezTo>
                <a:cubicBezTo>
                  <a:pt x="2660804" y="2313393"/>
                  <a:pt x="2419611" y="2268613"/>
                  <a:pt x="2202023" y="2304288"/>
                </a:cubicBezTo>
                <a:cubicBezTo>
                  <a:pt x="1984435" y="2339963"/>
                  <a:pt x="1783246" y="2291428"/>
                  <a:pt x="1526838" y="2304288"/>
                </a:cubicBezTo>
                <a:cubicBezTo>
                  <a:pt x="1270431" y="2317148"/>
                  <a:pt x="1201644" y="2267212"/>
                  <a:pt x="1057641" y="2304288"/>
                </a:cubicBezTo>
                <a:cubicBezTo>
                  <a:pt x="913638" y="2341364"/>
                  <a:pt x="610861" y="2291170"/>
                  <a:pt x="336680" y="2304288"/>
                </a:cubicBezTo>
                <a:cubicBezTo>
                  <a:pt x="167923" y="2294470"/>
                  <a:pt x="-5482" y="2150981"/>
                  <a:pt x="0" y="1967608"/>
                </a:cubicBezTo>
                <a:cubicBezTo>
                  <a:pt x="-16716" y="1706638"/>
                  <a:pt x="17939" y="1555274"/>
                  <a:pt x="0" y="1391347"/>
                </a:cubicBezTo>
                <a:cubicBezTo>
                  <a:pt x="-17939" y="1227420"/>
                  <a:pt x="54213" y="1018301"/>
                  <a:pt x="0" y="864013"/>
                </a:cubicBezTo>
                <a:cubicBezTo>
                  <a:pt x="-54213" y="709725"/>
                  <a:pt x="59372" y="470640"/>
                  <a:pt x="0" y="336680"/>
                </a:cubicBezTo>
                <a:close/>
              </a:path>
              <a:path w="10972800" h="2304288" extrusionOk="0">
                <a:moveTo>
                  <a:pt x="0" y="336680"/>
                </a:moveTo>
                <a:cubicBezTo>
                  <a:pt x="-28998" y="132850"/>
                  <a:pt x="141798" y="3355"/>
                  <a:pt x="336680" y="0"/>
                </a:cubicBezTo>
                <a:cubicBezTo>
                  <a:pt x="509443" y="-70942"/>
                  <a:pt x="742979" y="45403"/>
                  <a:pt x="1114860" y="0"/>
                </a:cubicBezTo>
                <a:cubicBezTo>
                  <a:pt x="1486741" y="-45403"/>
                  <a:pt x="1457788" y="30525"/>
                  <a:pt x="1584057" y="0"/>
                </a:cubicBezTo>
                <a:cubicBezTo>
                  <a:pt x="1710326" y="-30525"/>
                  <a:pt x="1800396" y="1433"/>
                  <a:pt x="1950259" y="0"/>
                </a:cubicBezTo>
                <a:cubicBezTo>
                  <a:pt x="2100122" y="-1433"/>
                  <a:pt x="2458155" y="66012"/>
                  <a:pt x="2625444" y="0"/>
                </a:cubicBezTo>
                <a:cubicBezTo>
                  <a:pt x="2792733" y="-66012"/>
                  <a:pt x="2886674" y="23794"/>
                  <a:pt x="3094641" y="0"/>
                </a:cubicBezTo>
                <a:cubicBezTo>
                  <a:pt x="3302608" y="-23794"/>
                  <a:pt x="3553333" y="69289"/>
                  <a:pt x="3872821" y="0"/>
                </a:cubicBezTo>
                <a:cubicBezTo>
                  <a:pt x="4192309" y="-69289"/>
                  <a:pt x="4091071" y="10867"/>
                  <a:pt x="4239023" y="0"/>
                </a:cubicBezTo>
                <a:cubicBezTo>
                  <a:pt x="4386975" y="-10867"/>
                  <a:pt x="4783996" y="77057"/>
                  <a:pt x="5017203" y="0"/>
                </a:cubicBezTo>
                <a:cubicBezTo>
                  <a:pt x="5250410" y="-77057"/>
                  <a:pt x="5220094" y="10395"/>
                  <a:pt x="5280411" y="0"/>
                </a:cubicBezTo>
                <a:cubicBezTo>
                  <a:pt x="5340728" y="-10395"/>
                  <a:pt x="5676059" y="20638"/>
                  <a:pt x="5852602" y="0"/>
                </a:cubicBezTo>
                <a:cubicBezTo>
                  <a:pt x="6029145" y="-20638"/>
                  <a:pt x="6265453" y="7228"/>
                  <a:pt x="6424793" y="0"/>
                </a:cubicBezTo>
                <a:cubicBezTo>
                  <a:pt x="6584133" y="-7228"/>
                  <a:pt x="6661823" y="49607"/>
                  <a:pt x="6893990" y="0"/>
                </a:cubicBezTo>
                <a:cubicBezTo>
                  <a:pt x="7126157" y="-49607"/>
                  <a:pt x="7418845" y="4647"/>
                  <a:pt x="7672170" y="0"/>
                </a:cubicBezTo>
                <a:cubicBezTo>
                  <a:pt x="7925495" y="-4647"/>
                  <a:pt x="8260534" y="71148"/>
                  <a:pt x="8450350" y="0"/>
                </a:cubicBezTo>
                <a:cubicBezTo>
                  <a:pt x="8640166" y="-71148"/>
                  <a:pt x="8662608" y="18875"/>
                  <a:pt x="8816552" y="0"/>
                </a:cubicBezTo>
                <a:cubicBezTo>
                  <a:pt x="8970496" y="-18875"/>
                  <a:pt x="9201719" y="13340"/>
                  <a:pt x="9388743" y="0"/>
                </a:cubicBezTo>
                <a:cubicBezTo>
                  <a:pt x="9575767" y="-13340"/>
                  <a:pt x="10127639" y="105698"/>
                  <a:pt x="10636120" y="0"/>
                </a:cubicBezTo>
                <a:cubicBezTo>
                  <a:pt x="10816866" y="-15633"/>
                  <a:pt x="11001327" y="144942"/>
                  <a:pt x="10972800" y="336680"/>
                </a:cubicBezTo>
                <a:cubicBezTo>
                  <a:pt x="11017896" y="486162"/>
                  <a:pt x="10959055" y="643264"/>
                  <a:pt x="10972800" y="831395"/>
                </a:cubicBezTo>
                <a:cubicBezTo>
                  <a:pt x="10986545" y="1019527"/>
                  <a:pt x="10967186" y="1193944"/>
                  <a:pt x="10972800" y="1407656"/>
                </a:cubicBezTo>
                <a:cubicBezTo>
                  <a:pt x="10978414" y="1621368"/>
                  <a:pt x="10915800" y="1749291"/>
                  <a:pt x="10972800" y="1967608"/>
                </a:cubicBezTo>
                <a:cubicBezTo>
                  <a:pt x="10993195" y="2193933"/>
                  <a:pt x="10796956" y="2317528"/>
                  <a:pt x="10636120" y="2304288"/>
                </a:cubicBezTo>
                <a:cubicBezTo>
                  <a:pt x="10398007" y="2358327"/>
                  <a:pt x="10135708" y="2292648"/>
                  <a:pt x="9960934" y="2304288"/>
                </a:cubicBezTo>
                <a:cubicBezTo>
                  <a:pt x="9786160" y="2315928"/>
                  <a:pt x="9786079" y="2291444"/>
                  <a:pt x="9697727" y="2304288"/>
                </a:cubicBezTo>
                <a:cubicBezTo>
                  <a:pt x="9609375" y="2317132"/>
                  <a:pt x="9256156" y="2287758"/>
                  <a:pt x="9125535" y="2304288"/>
                </a:cubicBezTo>
                <a:cubicBezTo>
                  <a:pt x="8994914" y="2320818"/>
                  <a:pt x="8875446" y="2276322"/>
                  <a:pt x="8759333" y="2304288"/>
                </a:cubicBezTo>
                <a:cubicBezTo>
                  <a:pt x="8643220" y="2332254"/>
                  <a:pt x="8399108" y="2239521"/>
                  <a:pt x="8084148" y="2304288"/>
                </a:cubicBezTo>
                <a:cubicBezTo>
                  <a:pt x="7769188" y="2369055"/>
                  <a:pt x="7828975" y="2284880"/>
                  <a:pt x="7717945" y="2304288"/>
                </a:cubicBezTo>
                <a:cubicBezTo>
                  <a:pt x="7606915" y="2323696"/>
                  <a:pt x="7322482" y="2297474"/>
                  <a:pt x="7042760" y="2304288"/>
                </a:cubicBezTo>
                <a:cubicBezTo>
                  <a:pt x="6763039" y="2311102"/>
                  <a:pt x="6865190" y="2303396"/>
                  <a:pt x="6779552" y="2304288"/>
                </a:cubicBezTo>
                <a:cubicBezTo>
                  <a:pt x="6693914" y="2305180"/>
                  <a:pt x="6356133" y="2284281"/>
                  <a:pt x="6104366" y="2304288"/>
                </a:cubicBezTo>
                <a:cubicBezTo>
                  <a:pt x="5852599" y="2324295"/>
                  <a:pt x="5827295" y="2267673"/>
                  <a:pt x="5738164" y="2304288"/>
                </a:cubicBezTo>
                <a:cubicBezTo>
                  <a:pt x="5649033" y="2340903"/>
                  <a:pt x="5534628" y="2286127"/>
                  <a:pt x="5474956" y="2304288"/>
                </a:cubicBezTo>
                <a:cubicBezTo>
                  <a:pt x="5415284" y="2322449"/>
                  <a:pt x="5231068" y="2261325"/>
                  <a:pt x="5108754" y="2304288"/>
                </a:cubicBezTo>
                <a:cubicBezTo>
                  <a:pt x="4986440" y="2347251"/>
                  <a:pt x="4589815" y="2287366"/>
                  <a:pt x="4433568" y="2304288"/>
                </a:cubicBezTo>
                <a:cubicBezTo>
                  <a:pt x="4277321" y="2321210"/>
                  <a:pt x="4215552" y="2264355"/>
                  <a:pt x="4067366" y="2304288"/>
                </a:cubicBezTo>
                <a:cubicBezTo>
                  <a:pt x="3919180" y="2344221"/>
                  <a:pt x="3877635" y="2289304"/>
                  <a:pt x="3804158" y="2304288"/>
                </a:cubicBezTo>
                <a:cubicBezTo>
                  <a:pt x="3730681" y="2319272"/>
                  <a:pt x="3585979" y="2270942"/>
                  <a:pt x="3437956" y="2304288"/>
                </a:cubicBezTo>
                <a:cubicBezTo>
                  <a:pt x="3289933" y="2337634"/>
                  <a:pt x="3160515" y="2289191"/>
                  <a:pt x="2968759" y="2304288"/>
                </a:cubicBezTo>
                <a:cubicBezTo>
                  <a:pt x="2777003" y="2319385"/>
                  <a:pt x="2577915" y="2257892"/>
                  <a:pt x="2396568" y="2304288"/>
                </a:cubicBezTo>
                <a:cubicBezTo>
                  <a:pt x="2215221" y="2350684"/>
                  <a:pt x="2207237" y="2284447"/>
                  <a:pt x="2030366" y="2304288"/>
                </a:cubicBezTo>
                <a:cubicBezTo>
                  <a:pt x="1853495" y="2324129"/>
                  <a:pt x="1515602" y="2259305"/>
                  <a:pt x="1252186" y="2304288"/>
                </a:cubicBezTo>
                <a:cubicBezTo>
                  <a:pt x="988770" y="2349271"/>
                  <a:pt x="675874" y="2216582"/>
                  <a:pt x="336680" y="2304288"/>
                </a:cubicBezTo>
                <a:cubicBezTo>
                  <a:pt x="161024" y="2340402"/>
                  <a:pt x="42536" y="2171460"/>
                  <a:pt x="0" y="1967608"/>
                </a:cubicBezTo>
                <a:cubicBezTo>
                  <a:pt x="-14156" y="1854317"/>
                  <a:pt x="36846" y="1586322"/>
                  <a:pt x="0" y="1423965"/>
                </a:cubicBezTo>
                <a:cubicBezTo>
                  <a:pt x="-36846" y="1261608"/>
                  <a:pt x="45485" y="1136044"/>
                  <a:pt x="0" y="864013"/>
                </a:cubicBezTo>
                <a:cubicBezTo>
                  <a:pt x="-45485" y="591982"/>
                  <a:pt x="23769" y="521231"/>
                  <a:pt x="0" y="336680"/>
                </a:cubicBezTo>
                <a:close/>
              </a:path>
            </a:pathLst>
          </a:custGeom>
          <a:solidFill>
            <a:srgbClr val="DDEAF6"/>
          </a:solidFill>
          <a:ln w="28575" cap="flat" cmpd="dbl">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7030A0"/>
              </a:solidFill>
              <a:latin typeface="Fira Sans Extra Condensed"/>
              <a:ea typeface="Fira Sans Extra Condensed"/>
              <a:cs typeface="Fira Sans Extra Condensed"/>
              <a:sym typeface="Fira Sans Extra Condensed"/>
            </a:endParaRPr>
          </a:p>
        </p:txBody>
      </p:sp>
      <p:sp>
        <p:nvSpPr>
          <p:cNvPr id="810" name="Google Shape;810;p50" descr="n26 fb Tran Phu"/>
          <p:cNvSpPr txBox="1"/>
          <p:nvPr/>
        </p:nvSpPr>
        <p:spPr>
          <a:xfrm>
            <a:off x="960166" y="4832772"/>
            <a:ext cx="10261427" cy="941220"/>
          </a:xfrm>
          <a:prstGeom prst="rect">
            <a:avLst/>
          </a:prstGeom>
          <a:blipFill rotWithShape="1">
            <a:blip r:embed="rId5">
              <a:alphaModFix/>
            </a:blip>
            <a:stretch>
              <a:fillRect l="-652" b="-389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1"/>
                                        </p:tgtEl>
                                        <p:attrNameLst>
                                          <p:attrName>style.visibility</p:attrName>
                                        </p:attrNameLst>
                                      </p:cBhvr>
                                      <p:to>
                                        <p:strVal val="visible"/>
                                      </p:to>
                                    </p:set>
                                    <p:animEffect transition="in" filter="fade">
                                      <p:cBhvr>
                                        <p:cTn id="7" dur="500"/>
                                        <p:tgtEl>
                                          <p:spTgt spid="801"/>
                                        </p:tgtEl>
                                      </p:cBhvr>
                                    </p:animEffect>
                                  </p:childTnLst>
                                </p:cTn>
                              </p:par>
                              <p:par>
                                <p:cTn id="8" presetID="10" presetClass="entr" presetSubtype="0" fill="hold" nodeType="withEffect">
                                  <p:stCondLst>
                                    <p:cond delay="0"/>
                                  </p:stCondLst>
                                  <p:childTnLst>
                                    <p:set>
                                      <p:cBhvr>
                                        <p:cTn id="9" dur="1" fill="hold">
                                          <p:stCondLst>
                                            <p:cond delay="0"/>
                                          </p:stCondLst>
                                        </p:cTn>
                                        <p:tgtEl>
                                          <p:spTgt spid="803"/>
                                        </p:tgtEl>
                                        <p:attrNameLst>
                                          <p:attrName>style.visibility</p:attrName>
                                        </p:attrNameLst>
                                      </p:cBhvr>
                                      <p:to>
                                        <p:strVal val="visible"/>
                                      </p:to>
                                    </p:set>
                                    <p:animEffect transition="in" filter="fade">
                                      <p:cBhvr>
                                        <p:cTn id="10" dur="500"/>
                                        <p:tgtEl>
                                          <p:spTgt spid="80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02"/>
                                        </p:tgtEl>
                                        <p:attrNameLst>
                                          <p:attrName>style.visibility</p:attrName>
                                        </p:attrNameLst>
                                      </p:cBhvr>
                                      <p:to>
                                        <p:strVal val="visible"/>
                                      </p:to>
                                    </p:set>
                                    <p:animEffect transition="in" filter="fade">
                                      <p:cBhvr>
                                        <p:cTn id="15" dur="500"/>
                                        <p:tgtEl>
                                          <p:spTgt spid="80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06"/>
                                        </p:tgtEl>
                                        <p:attrNameLst>
                                          <p:attrName>style.visibility</p:attrName>
                                        </p:attrNameLst>
                                      </p:cBhvr>
                                      <p:to>
                                        <p:strVal val="visible"/>
                                      </p:to>
                                    </p:set>
                                    <p:animEffect transition="in" filter="fade">
                                      <p:cBhvr>
                                        <p:cTn id="20" dur="500"/>
                                        <p:tgtEl>
                                          <p:spTgt spid="806"/>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809"/>
                                        </p:tgtEl>
                                        <p:attrNameLst>
                                          <p:attrName>style.visibility</p:attrName>
                                        </p:attrNameLst>
                                      </p:cBhvr>
                                      <p:to>
                                        <p:strVal val="visible"/>
                                      </p:to>
                                    </p:set>
                                    <p:animEffect transition="in" filter="fade">
                                      <p:cBhvr>
                                        <p:cTn id="24" dur="500"/>
                                        <p:tgtEl>
                                          <p:spTgt spid="809"/>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810"/>
                                        </p:tgtEl>
                                        <p:attrNameLst>
                                          <p:attrName>style.visibility</p:attrName>
                                        </p:attrNameLst>
                                      </p:cBhvr>
                                      <p:to>
                                        <p:strVal val="visible"/>
                                      </p:to>
                                    </p:set>
                                    <p:animEffect transition="in" filter="fade">
                                      <p:cBhvr>
                                        <p:cTn id="28" dur="500"/>
                                        <p:tgtEl>
                                          <p:spTgt spid="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pic>
        <p:nvPicPr>
          <p:cNvPr id="815" name="Google Shape;815;p51" descr="n26 fb Tran Phu"/>
          <p:cNvPicPr preferRelativeResize="0"/>
          <p:nvPr/>
        </p:nvPicPr>
        <p:blipFill rotWithShape="1">
          <a:blip r:embed="rId3">
            <a:alphaModFix/>
          </a:blip>
          <a:srcRect b="15124"/>
          <a:stretch/>
        </p:blipFill>
        <p:spPr>
          <a:xfrm>
            <a:off x="0" y="1034277"/>
            <a:ext cx="12192000" cy="5823723"/>
          </a:xfrm>
          <a:prstGeom prst="rect">
            <a:avLst/>
          </a:prstGeom>
          <a:noFill/>
          <a:ln>
            <a:noFill/>
          </a:ln>
        </p:spPr>
      </p:pic>
      <p:sp>
        <p:nvSpPr>
          <p:cNvPr id="816" name="Google Shape;816;p51" descr="n26 fb Tran Phu"/>
          <p:cNvSpPr/>
          <p:nvPr/>
        </p:nvSpPr>
        <p:spPr>
          <a:xfrm>
            <a:off x="0" y="0"/>
            <a:ext cx="12192000" cy="1111910"/>
          </a:xfrm>
          <a:custGeom>
            <a:avLst/>
            <a:gdLst/>
            <a:ahLst/>
            <a:cxnLst/>
            <a:rect l="l" t="t" r="r" b="b"/>
            <a:pathLst>
              <a:path w="12192000" h="1111910" fill="none" extrusionOk="0">
                <a:moveTo>
                  <a:pt x="0" y="0"/>
                </a:moveTo>
                <a:cubicBezTo>
                  <a:pt x="253378" y="-67059"/>
                  <a:pt x="390796" y="561"/>
                  <a:pt x="580571" y="0"/>
                </a:cubicBezTo>
                <a:cubicBezTo>
                  <a:pt x="770346" y="-561"/>
                  <a:pt x="841829" y="27687"/>
                  <a:pt x="917303" y="0"/>
                </a:cubicBezTo>
                <a:cubicBezTo>
                  <a:pt x="992777" y="-27687"/>
                  <a:pt x="1378427" y="65942"/>
                  <a:pt x="1619794" y="0"/>
                </a:cubicBezTo>
                <a:cubicBezTo>
                  <a:pt x="1861161" y="-65942"/>
                  <a:pt x="1787853" y="11820"/>
                  <a:pt x="1834606" y="0"/>
                </a:cubicBezTo>
                <a:cubicBezTo>
                  <a:pt x="1881359" y="-11820"/>
                  <a:pt x="2262304" y="56188"/>
                  <a:pt x="2415177" y="0"/>
                </a:cubicBezTo>
                <a:cubicBezTo>
                  <a:pt x="2568050" y="-56188"/>
                  <a:pt x="2903147" y="39398"/>
                  <a:pt x="3117669" y="0"/>
                </a:cubicBezTo>
                <a:cubicBezTo>
                  <a:pt x="3332191" y="-39398"/>
                  <a:pt x="3510661" y="48762"/>
                  <a:pt x="3820160" y="0"/>
                </a:cubicBezTo>
                <a:cubicBezTo>
                  <a:pt x="4129659" y="-48762"/>
                  <a:pt x="4316942" y="85361"/>
                  <a:pt x="4644571" y="0"/>
                </a:cubicBezTo>
                <a:cubicBezTo>
                  <a:pt x="4972200" y="-85361"/>
                  <a:pt x="4957118" y="44135"/>
                  <a:pt x="5225143" y="0"/>
                </a:cubicBezTo>
                <a:cubicBezTo>
                  <a:pt x="5493168" y="-44135"/>
                  <a:pt x="5396373" y="3326"/>
                  <a:pt x="5439954" y="0"/>
                </a:cubicBezTo>
                <a:cubicBezTo>
                  <a:pt x="5483535" y="-3326"/>
                  <a:pt x="5894387" y="53150"/>
                  <a:pt x="6020526" y="0"/>
                </a:cubicBezTo>
                <a:cubicBezTo>
                  <a:pt x="6146665" y="-53150"/>
                  <a:pt x="6150000" y="8958"/>
                  <a:pt x="6235337" y="0"/>
                </a:cubicBezTo>
                <a:cubicBezTo>
                  <a:pt x="6320674" y="-8958"/>
                  <a:pt x="6351242" y="24603"/>
                  <a:pt x="6450149" y="0"/>
                </a:cubicBezTo>
                <a:cubicBezTo>
                  <a:pt x="6549056" y="-24603"/>
                  <a:pt x="6844913" y="2925"/>
                  <a:pt x="7152640" y="0"/>
                </a:cubicBezTo>
                <a:cubicBezTo>
                  <a:pt x="7460367" y="-2925"/>
                  <a:pt x="7272759" y="13028"/>
                  <a:pt x="7367451" y="0"/>
                </a:cubicBezTo>
                <a:cubicBezTo>
                  <a:pt x="7462143" y="-13028"/>
                  <a:pt x="7589804" y="3653"/>
                  <a:pt x="7704183" y="0"/>
                </a:cubicBezTo>
                <a:cubicBezTo>
                  <a:pt x="7818562" y="-3653"/>
                  <a:pt x="7854842" y="23431"/>
                  <a:pt x="7918994" y="0"/>
                </a:cubicBezTo>
                <a:cubicBezTo>
                  <a:pt x="7983146" y="-23431"/>
                  <a:pt x="8157582" y="46523"/>
                  <a:pt x="8377646" y="0"/>
                </a:cubicBezTo>
                <a:cubicBezTo>
                  <a:pt x="8597710" y="-46523"/>
                  <a:pt x="8783042" y="66468"/>
                  <a:pt x="9080137" y="0"/>
                </a:cubicBezTo>
                <a:cubicBezTo>
                  <a:pt x="9377232" y="-66468"/>
                  <a:pt x="9509481" y="37315"/>
                  <a:pt x="9782629" y="0"/>
                </a:cubicBezTo>
                <a:cubicBezTo>
                  <a:pt x="10055777" y="-37315"/>
                  <a:pt x="9999097" y="14216"/>
                  <a:pt x="10119360" y="0"/>
                </a:cubicBezTo>
                <a:cubicBezTo>
                  <a:pt x="10239623" y="-14216"/>
                  <a:pt x="10409879" y="52847"/>
                  <a:pt x="10578011" y="0"/>
                </a:cubicBezTo>
                <a:cubicBezTo>
                  <a:pt x="10746143" y="-52847"/>
                  <a:pt x="10833955" y="19274"/>
                  <a:pt x="10914743" y="0"/>
                </a:cubicBezTo>
                <a:cubicBezTo>
                  <a:pt x="10995531" y="-19274"/>
                  <a:pt x="11183116" y="32973"/>
                  <a:pt x="11251474" y="0"/>
                </a:cubicBezTo>
                <a:cubicBezTo>
                  <a:pt x="11319832" y="-32973"/>
                  <a:pt x="11794254" y="74284"/>
                  <a:pt x="12192000" y="0"/>
                </a:cubicBezTo>
                <a:cubicBezTo>
                  <a:pt x="12246145" y="112958"/>
                  <a:pt x="12132930" y="279805"/>
                  <a:pt x="12192000" y="522598"/>
                </a:cubicBezTo>
                <a:cubicBezTo>
                  <a:pt x="12251070" y="765391"/>
                  <a:pt x="12144614" y="940785"/>
                  <a:pt x="12192000" y="1111910"/>
                </a:cubicBezTo>
                <a:cubicBezTo>
                  <a:pt x="12069392" y="1137585"/>
                  <a:pt x="11893077" y="1073151"/>
                  <a:pt x="11611429" y="1111910"/>
                </a:cubicBezTo>
                <a:cubicBezTo>
                  <a:pt x="11329781" y="1150669"/>
                  <a:pt x="11373828" y="1098220"/>
                  <a:pt x="11152777" y="1111910"/>
                </a:cubicBezTo>
                <a:cubicBezTo>
                  <a:pt x="10931726" y="1125600"/>
                  <a:pt x="10666918" y="1097805"/>
                  <a:pt x="10450286" y="1111910"/>
                </a:cubicBezTo>
                <a:cubicBezTo>
                  <a:pt x="10233654" y="1126015"/>
                  <a:pt x="10071679" y="1082498"/>
                  <a:pt x="9869714" y="1111910"/>
                </a:cubicBezTo>
                <a:cubicBezTo>
                  <a:pt x="9667749" y="1141322"/>
                  <a:pt x="9234861" y="1052287"/>
                  <a:pt x="9045303" y="1111910"/>
                </a:cubicBezTo>
                <a:cubicBezTo>
                  <a:pt x="8855745" y="1171533"/>
                  <a:pt x="8745494" y="1057371"/>
                  <a:pt x="8586651" y="1111910"/>
                </a:cubicBezTo>
                <a:cubicBezTo>
                  <a:pt x="8427808" y="1166449"/>
                  <a:pt x="8074027" y="1054481"/>
                  <a:pt x="7884160" y="1111910"/>
                </a:cubicBezTo>
                <a:cubicBezTo>
                  <a:pt x="7694293" y="1169339"/>
                  <a:pt x="7568620" y="1084215"/>
                  <a:pt x="7303589" y="1111910"/>
                </a:cubicBezTo>
                <a:cubicBezTo>
                  <a:pt x="7038558" y="1139605"/>
                  <a:pt x="6811845" y="1039027"/>
                  <a:pt x="6601097" y="1111910"/>
                </a:cubicBezTo>
                <a:cubicBezTo>
                  <a:pt x="6390349" y="1184793"/>
                  <a:pt x="6121005" y="1087370"/>
                  <a:pt x="5776686" y="1111910"/>
                </a:cubicBezTo>
                <a:cubicBezTo>
                  <a:pt x="5432367" y="1136450"/>
                  <a:pt x="5375436" y="1098062"/>
                  <a:pt x="5196114" y="1111910"/>
                </a:cubicBezTo>
                <a:cubicBezTo>
                  <a:pt x="5016792" y="1125758"/>
                  <a:pt x="4759081" y="1051452"/>
                  <a:pt x="4615543" y="1111910"/>
                </a:cubicBezTo>
                <a:cubicBezTo>
                  <a:pt x="4472005" y="1172368"/>
                  <a:pt x="4244457" y="1104806"/>
                  <a:pt x="3913051" y="1111910"/>
                </a:cubicBezTo>
                <a:cubicBezTo>
                  <a:pt x="3581645" y="1119014"/>
                  <a:pt x="3560565" y="1105251"/>
                  <a:pt x="3332480" y="1111910"/>
                </a:cubicBezTo>
                <a:cubicBezTo>
                  <a:pt x="3104395" y="1118569"/>
                  <a:pt x="3110371" y="1074687"/>
                  <a:pt x="2995749" y="1111910"/>
                </a:cubicBezTo>
                <a:cubicBezTo>
                  <a:pt x="2881127" y="1149133"/>
                  <a:pt x="2775323" y="1102318"/>
                  <a:pt x="2659017" y="1111910"/>
                </a:cubicBezTo>
                <a:cubicBezTo>
                  <a:pt x="2542711" y="1121502"/>
                  <a:pt x="2056005" y="1087047"/>
                  <a:pt x="1834606" y="1111910"/>
                </a:cubicBezTo>
                <a:cubicBezTo>
                  <a:pt x="1613207" y="1136773"/>
                  <a:pt x="1680402" y="1104117"/>
                  <a:pt x="1619794" y="1111910"/>
                </a:cubicBezTo>
                <a:cubicBezTo>
                  <a:pt x="1559186" y="1119703"/>
                  <a:pt x="1476614" y="1103893"/>
                  <a:pt x="1404983" y="1111910"/>
                </a:cubicBezTo>
                <a:cubicBezTo>
                  <a:pt x="1333352" y="1119927"/>
                  <a:pt x="1039027" y="1098600"/>
                  <a:pt x="702491" y="1111910"/>
                </a:cubicBezTo>
                <a:cubicBezTo>
                  <a:pt x="365955" y="1125220"/>
                  <a:pt x="346986" y="1086246"/>
                  <a:pt x="0" y="1111910"/>
                </a:cubicBezTo>
                <a:cubicBezTo>
                  <a:pt x="-48281" y="855100"/>
                  <a:pt x="65232" y="819014"/>
                  <a:pt x="0" y="544836"/>
                </a:cubicBezTo>
                <a:cubicBezTo>
                  <a:pt x="-65232" y="270658"/>
                  <a:pt x="25968" y="270419"/>
                  <a:pt x="0" y="0"/>
                </a:cubicBezTo>
                <a:close/>
              </a:path>
              <a:path w="12192000" h="1111910" extrusionOk="0">
                <a:moveTo>
                  <a:pt x="0" y="0"/>
                </a:moveTo>
                <a:cubicBezTo>
                  <a:pt x="51847" y="-6347"/>
                  <a:pt x="117293" y="18532"/>
                  <a:pt x="214811" y="0"/>
                </a:cubicBezTo>
                <a:cubicBezTo>
                  <a:pt x="312329" y="-18532"/>
                  <a:pt x="577697" y="29040"/>
                  <a:pt x="795383" y="0"/>
                </a:cubicBezTo>
                <a:cubicBezTo>
                  <a:pt x="1013069" y="-29040"/>
                  <a:pt x="1161944" y="47617"/>
                  <a:pt x="1254034" y="0"/>
                </a:cubicBezTo>
                <a:cubicBezTo>
                  <a:pt x="1346124" y="-47617"/>
                  <a:pt x="1528503" y="35708"/>
                  <a:pt x="1712686" y="0"/>
                </a:cubicBezTo>
                <a:cubicBezTo>
                  <a:pt x="1896869" y="-35708"/>
                  <a:pt x="1850054" y="15755"/>
                  <a:pt x="1927497" y="0"/>
                </a:cubicBezTo>
                <a:cubicBezTo>
                  <a:pt x="2004940" y="-15755"/>
                  <a:pt x="2144286" y="24328"/>
                  <a:pt x="2264229" y="0"/>
                </a:cubicBezTo>
                <a:cubicBezTo>
                  <a:pt x="2384172" y="-24328"/>
                  <a:pt x="2696693" y="66382"/>
                  <a:pt x="2844800" y="0"/>
                </a:cubicBezTo>
                <a:cubicBezTo>
                  <a:pt x="2992907" y="-66382"/>
                  <a:pt x="3185277" y="9917"/>
                  <a:pt x="3303451" y="0"/>
                </a:cubicBezTo>
                <a:cubicBezTo>
                  <a:pt x="3421625" y="-9917"/>
                  <a:pt x="3748860" y="9382"/>
                  <a:pt x="4005943" y="0"/>
                </a:cubicBezTo>
                <a:cubicBezTo>
                  <a:pt x="4263026" y="-9382"/>
                  <a:pt x="4380906" y="58566"/>
                  <a:pt x="4708434" y="0"/>
                </a:cubicBezTo>
                <a:cubicBezTo>
                  <a:pt x="5035962" y="-58566"/>
                  <a:pt x="5166121" y="13913"/>
                  <a:pt x="5532846" y="0"/>
                </a:cubicBezTo>
                <a:cubicBezTo>
                  <a:pt x="5899571" y="-13913"/>
                  <a:pt x="5958698" y="38253"/>
                  <a:pt x="6113417" y="0"/>
                </a:cubicBezTo>
                <a:cubicBezTo>
                  <a:pt x="6268136" y="-38253"/>
                  <a:pt x="6526421" y="96079"/>
                  <a:pt x="6937829" y="0"/>
                </a:cubicBezTo>
                <a:cubicBezTo>
                  <a:pt x="7349237" y="-96079"/>
                  <a:pt x="7049069" y="10501"/>
                  <a:pt x="7152640" y="0"/>
                </a:cubicBezTo>
                <a:cubicBezTo>
                  <a:pt x="7256211" y="-10501"/>
                  <a:pt x="7551612" y="65473"/>
                  <a:pt x="7855131" y="0"/>
                </a:cubicBezTo>
                <a:cubicBezTo>
                  <a:pt x="8158650" y="-65473"/>
                  <a:pt x="8220931" y="35495"/>
                  <a:pt x="8313783" y="0"/>
                </a:cubicBezTo>
                <a:cubicBezTo>
                  <a:pt x="8406635" y="-35495"/>
                  <a:pt x="8560830" y="2926"/>
                  <a:pt x="8772434" y="0"/>
                </a:cubicBezTo>
                <a:cubicBezTo>
                  <a:pt x="8984038" y="-2926"/>
                  <a:pt x="8915465" y="14061"/>
                  <a:pt x="8987246" y="0"/>
                </a:cubicBezTo>
                <a:cubicBezTo>
                  <a:pt x="9059027" y="-14061"/>
                  <a:pt x="9166818" y="1138"/>
                  <a:pt x="9323977" y="0"/>
                </a:cubicBezTo>
                <a:cubicBezTo>
                  <a:pt x="9481136" y="-1138"/>
                  <a:pt x="9530389" y="29746"/>
                  <a:pt x="9660709" y="0"/>
                </a:cubicBezTo>
                <a:cubicBezTo>
                  <a:pt x="9791029" y="-29746"/>
                  <a:pt x="10109084" y="49520"/>
                  <a:pt x="10485120" y="0"/>
                </a:cubicBezTo>
                <a:cubicBezTo>
                  <a:pt x="10861156" y="-49520"/>
                  <a:pt x="11136803" y="47990"/>
                  <a:pt x="11309531" y="0"/>
                </a:cubicBezTo>
                <a:cubicBezTo>
                  <a:pt x="11482259" y="-47990"/>
                  <a:pt x="11564680" y="10328"/>
                  <a:pt x="11646263" y="0"/>
                </a:cubicBezTo>
                <a:cubicBezTo>
                  <a:pt x="11727846" y="-10328"/>
                  <a:pt x="12016116" y="38531"/>
                  <a:pt x="12192000" y="0"/>
                </a:cubicBezTo>
                <a:cubicBezTo>
                  <a:pt x="12230834" y="146026"/>
                  <a:pt x="12161667" y="342496"/>
                  <a:pt x="12192000" y="533717"/>
                </a:cubicBezTo>
                <a:cubicBezTo>
                  <a:pt x="12222333" y="724938"/>
                  <a:pt x="12160726" y="928425"/>
                  <a:pt x="12192000" y="1111910"/>
                </a:cubicBezTo>
                <a:cubicBezTo>
                  <a:pt x="12122511" y="1130323"/>
                  <a:pt x="12037327" y="1107008"/>
                  <a:pt x="11977189" y="1111910"/>
                </a:cubicBezTo>
                <a:cubicBezTo>
                  <a:pt x="11917051" y="1116812"/>
                  <a:pt x="11436200" y="1049159"/>
                  <a:pt x="11152777" y="1111910"/>
                </a:cubicBezTo>
                <a:cubicBezTo>
                  <a:pt x="10869354" y="1174661"/>
                  <a:pt x="10895260" y="1100331"/>
                  <a:pt x="10816046" y="1111910"/>
                </a:cubicBezTo>
                <a:cubicBezTo>
                  <a:pt x="10736832" y="1123489"/>
                  <a:pt x="10463919" y="1031826"/>
                  <a:pt x="10113554" y="1111910"/>
                </a:cubicBezTo>
                <a:cubicBezTo>
                  <a:pt x="9763189" y="1191994"/>
                  <a:pt x="9650877" y="1054357"/>
                  <a:pt x="9289143" y="1111910"/>
                </a:cubicBezTo>
                <a:cubicBezTo>
                  <a:pt x="8927409" y="1169463"/>
                  <a:pt x="9119900" y="1092359"/>
                  <a:pt x="8952411" y="1111910"/>
                </a:cubicBezTo>
                <a:cubicBezTo>
                  <a:pt x="8784922" y="1131461"/>
                  <a:pt x="8449245" y="1039089"/>
                  <a:pt x="8249920" y="1111910"/>
                </a:cubicBezTo>
                <a:cubicBezTo>
                  <a:pt x="8050595" y="1184731"/>
                  <a:pt x="7811780" y="1075569"/>
                  <a:pt x="7425509" y="1111910"/>
                </a:cubicBezTo>
                <a:cubicBezTo>
                  <a:pt x="7039238" y="1148251"/>
                  <a:pt x="6871109" y="1029577"/>
                  <a:pt x="6723017" y="1111910"/>
                </a:cubicBezTo>
                <a:cubicBezTo>
                  <a:pt x="6574925" y="1194243"/>
                  <a:pt x="6464031" y="1078823"/>
                  <a:pt x="6386286" y="1111910"/>
                </a:cubicBezTo>
                <a:cubicBezTo>
                  <a:pt x="6308541" y="1144997"/>
                  <a:pt x="5970926" y="1083642"/>
                  <a:pt x="5561874" y="1111910"/>
                </a:cubicBezTo>
                <a:cubicBezTo>
                  <a:pt x="5152822" y="1140178"/>
                  <a:pt x="5236433" y="1064699"/>
                  <a:pt x="5103223" y="1111910"/>
                </a:cubicBezTo>
                <a:cubicBezTo>
                  <a:pt x="4970013" y="1159121"/>
                  <a:pt x="4707654" y="1083175"/>
                  <a:pt x="4522651" y="1111910"/>
                </a:cubicBezTo>
                <a:cubicBezTo>
                  <a:pt x="4337648" y="1140645"/>
                  <a:pt x="4126095" y="1038696"/>
                  <a:pt x="3820160" y="1111910"/>
                </a:cubicBezTo>
                <a:cubicBezTo>
                  <a:pt x="3514225" y="1185124"/>
                  <a:pt x="3369560" y="1089227"/>
                  <a:pt x="3239589" y="1111910"/>
                </a:cubicBezTo>
                <a:cubicBezTo>
                  <a:pt x="3109618" y="1134593"/>
                  <a:pt x="2974454" y="1090919"/>
                  <a:pt x="2902857" y="1111910"/>
                </a:cubicBezTo>
                <a:cubicBezTo>
                  <a:pt x="2831260" y="1132901"/>
                  <a:pt x="2481122" y="1070403"/>
                  <a:pt x="2322286" y="1111910"/>
                </a:cubicBezTo>
                <a:cubicBezTo>
                  <a:pt x="2163450" y="1153417"/>
                  <a:pt x="2075317" y="1088132"/>
                  <a:pt x="1985554" y="1111910"/>
                </a:cubicBezTo>
                <a:cubicBezTo>
                  <a:pt x="1895791" y="1135688"/>
                  <a:pt x="1717630" y="1098700"/>
                  <a:pt x="1526903" y="1111910"/>
                </a:cubicBezTo>
                <a:cubicBezTo>
                  <a:pt x="1336176" y="1125120"/>
                  <a:pt x="1417881" y="1111278"/>
                  <a:pt x="1312091" y="1111910"/>
                </a:cubicBezTo>
                <a:cubicBezTo>
                  <a:pt x="1206301" y="1112542"/>
                  <a:pt x="977892" y="1087217"/>
                  <a:pt x="853440" y="1111910"/>
                </a:cubicBezTo>
                <a:cubicBezTo>
                  <a:pt x="728988" y="1136603"/>
                  <a:pt x="620751" y="1105948"/>
                  <a:pt x="516709" y="1111910"/>
                </a:cubicBezTo>
                <a:cubicBezTo>
                  <a:pt x="412667" y="1117872"/>
                  <a:pt x="148549" y="1063515"/>
                  <a:pt x="0" y="1111910"/>
                </a:cubicBezTo>
                <a:cubicBezTo>
                  <a:pt x="-42262" y="945189"/>
                  <a:pt x="31820" y="753587"/>
                  <a:pt x="0" y="578193"/>
                </a:cubicBezTo>
                <a:cubicBezTo>
                  <a:pt x="-31820" y="402799"/>
                  <a:pt x="17519" y="281673"/>
                  <a:pt x="0" y="0"/>
                </a:cubicBezTo>
                <a:close/>
              </a:path>
            </a:pathLst>
          </a:custGeom>
          <a:solidFill>
            <a:srgbClr val="E97132"/>
          </a:solidFill>
          <a:ln w="3810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a:solidFill>
                <a:schemeClr val="lt1"/>
              </a:solidFill>
              <a:latin typeface="Alfa Slab One"/>
              <a:ea typeface="Alfa Slab One"/>
              <a:cs typeface="Alfa Slab One"/>
              <a:sym typeface="Alfa Slab One"/>
            </a:endParaRPr>
          </a:p>
        </p:txBody>
      </p:sp>
      <p:sp>
        <p:nvSpPr>
          <p:cNvPr id="817" name="Google Shape;817;p51" descr="n26 fb Tran Phu"/>
          <p:cNvSpPr/>
          <p:nvPr/>
        </p:nvSpPr>
        <p:spPr>
          <a:xfrm>
            <a:off x="0" y="895284"/>
            <a:ext cx="3350362" cy="3205602"/>
          </a:xfrm>
          <a:custGeom>
            <a:avLst/>
            <a:gdLst/>
            <a:ahLst/>
            <a:cxnLst/>
            <a:rect l="l" t="t" r="r" b="b"/>
            <a:pathLst>
              <a:path w="3350362" h="3205602" extrusionOk="0">
                <a:moveTo>
                  <a:pt x="3989276" y="1340999"/>
                </a:moveTo>
                <a:cubicBezTo>
                  <a:pt x="3859300" y="1433944"/>
                  <a:pt x="3730525" y="1471193"/>
                  <a:pt x="3667509" y="1531382"/>
                </a:cubicBezTo>
                <a:cubicBezTo>
                  <a:pt x="3604492" y="1591571"/>
                  <a:pt x="3481213" y="1605946"/>
                  <a:pt x="3345741" y="1721764"/>
                </a:cubicBezTo>
                <a:cubicBezTo>
                  <a:pt x="3301591" y="2569147"/>
                  <a:pt x="2567603" y="3303304"/>
                  <a:pt x="1708764" y="3205280"/>
                </a:cubicBezTo>
                <a:cubicBezTo>
                  <a:pt x="669495" y="3321490"/>
                  <a:pt x="69930" y="2643586"/>
                  <a:pt x="11660" y="1791582"/>
                </a:cubicBezTo>
                <a:cubicBezTo>
                  <a:pt x="101356" y="1012306"/>
                  <a:pt x="493009" y="-8651"/>
                  <a:pt x="1348259" y="30818"/>
                </a:cubicBezTo>
                <a:cubicBezTo>
                  <a:pt x="2009037" y="-247862"/>
                  <a:pt x="3015158" y="269792"/>
                  <a:pt x="3270675" y="1114338"/>
                </a:cubicBezTo>
                <a:cubicBezTo>
                  <a:pt x="3438726" y="1136954"/>
                  <a:pt x="3555594" y="1224811"/>
                  <a:pt x="3637162" y="1229935"/>
                </a:cubicBezTo>
                <a:cubicBezTo>
                  <a:pt x="3718730" y="1235060"/>
                  <a:pt x="3873049" y="1337218"/>
                  <a:pt x="3989276" y="1340999"/>
                </a:cubicBezTo>
                <a:close/>
              </a:path>
            </a:pathLst>
          </a:custGeom>
          <a:noFill/>
          <a:ln w="57150" cap="flat" cmpd="sng">
            <a:solidFill>
              <a:srgbClr val="A02B9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2000">
                <a:solidFill>
                  <a:srgbClr val="002060"/>
                </a:solidFill>
                <a:latin typeface="Fira Sans Extra Condensed"/>
                <a:ea typeface="Fira Sans Extra Condensed"/>
                <a:cs typeface="Fira Sans Extra Condensed"/>
                <a:sym typeface="Fira Sans Extra Condensed"/>
              </a:rPr>
              <a:t>Tớ đang phải làm bài tập về nhà , mà đọc bài tập  nào cũng bí không biết làm thế nào. Các bạn hãy giúp mình làm bài tập bằng cách trả lời các câu hỏi trắc nghiệm. Mình cảm ơn các bạn</a:t>
            </a:r>
            <a:endParaRPr/>
          </a:p>
        </p:txBody>
      </p:sp>
      <p:pic>
        <p:nvPicPr>
          <p:cNvPr id="818" name="Google Shape;818;p51" descr="n26 fb Tran Phu"/>
          <p:cNvPicPr preferRelativeResize="0"/>
          <p:nvPr/>
        </p:nvPicPr>
        <p:blipFill rotWithShape="1">
          <a:blip r:embed="rId4">
            <a:alphaModFix/>
          </a:blip>
          <a:srcRect/>
          <a:stretch/>
        </p:blipFill>
        <p:spPr>
          <a:xfrm>
            <a:off x="-502311" y="1818624"/>
            <a:ext cx="406400" cy="406400"/>
          </a:xfrm>
          <a:prstGeom prst="rect">
            <a:avLst/>
          </a:prstGeom>
          <a:noFill/>
          <a:ln>
            <a:noFill/>
          </a:ln>
        </p:spPr>
      </p:pic>
      <p:sp>
        <p:nvSpPr>
          <p:cNvPr id="819" name="Google Shape;819;p51" descr="n26 fb Tran Phu"/>
          <p:cNvSpPr txBox="1"/>
          <p:nvPr/>
        </p:nvSpPr>
        <p:spPr>
          <a:xfrm>
            <a:off x="2584704" y="140456"/>
            <a:ext cx="7022592"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a:solidFill>
                  <a:srgbClr val="FFFF00"/>
                </a:solidFill>
                <a:latin typeface="Alfa Slab One"/>
                <a:ea typeface="Alfa Slab One"/>
                <a:cs typeface="Alfa Slab One"/>
                <a:sym typeface="Alfa Slab One"/>
              </a:rPr>
              <a:t>HỌC CÙNG NOBITA</a:t>
            </a:r>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8"/>
                                        </p:tgtEl>
                                        <p:attrNameLst>
                                          <p:attrName>style.visibility</p:attrName>
                                        </p:attrNameLst>
                                      </p:cBhvr>
                                      <p:to>
                                        <p:strVal val="visible"/>
                                      </p:to>
                                    </p:set>
                                    <p:animEffect transition="in" filter="fade">
                                      <p:cBhvr>
                                        <p:cTn id="7" dur="5000"/>
                                        <p:tgtEl>
                                          <p:spTgt spid="818"/>
                                        </p:tgtEl>
                                      </p:cBhvr>
                                    </p:animEffect>
                                  </p:childTnLst>
                                </p:cTn>
                              </p:par>
                              <p:par>
                                <p:cTn id="8" presetID="10" presetClass="entr" presetSubtype="0" fill="hold" nodeType="withEffect">
                                  <p:stCondLst>
                                    <p:cond delay="0"/>
                                  </p:stCondLst>
                                  <p:childTnLst>
                                    <p:set>
                                      <p:cBhvr>
                                        <p:cTn id="9" dur="1" fill="hold">
                                          <p:stCondLst>
                                            <p:cond delay="0"/>
                                          </p:stCondLst>
                                        </p:cTn>
                                        <p:tgtEl>
                                          <p:spTgt spid="819"/>
                                        </p:tgtEl>
                                        <p:attrNameLst>
                                          <p:attrName>style.visibility</p:attrName>
                                        </p:attrNameLst>
                                      </p:cBhvr>
                                      <p:to>
                                        <p:strVal val="visible"/>
                                      </p:to>
                                    </p:set>
                                    <p:animEffect transition="in" filter="fade">
                                      <p:cBhvr>
                                        <p:cTn id="10" dur="500"/>
                                        <p:tgtEl>
                                          <p:spTgt spid="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23"/>
        <p:cNvGrpSpPr/>
        <p:nvPr/>
      </p:nvGrpSpPr>
      <p:grpSpPr>
        <a:xfrm>
          <a:off x="0" y="0"/>
          <a:ext cx="0" cy="0"/>
          <a:chOff x="0" y="0"/>
          <a:chExt cx="0" cy="0"/>
        </a:xfrm>
      </p:grpSpPr>
      <p:sp>
        <p:nvSpPr>
          <p:cNvPr id="824" name="Google Shape;824;p52" descr="n26 fb Tran Phu"/>
          <p:cNvSpPr/>
          <p:nvPr/>
        </p:nvSpPr>
        <p:spPr>
          <a:xfrm>
            <a:off x="614516" y="275304"/>
            <a:ext cx="10962968" cy="1818967"/>
          </a:xfrm>
          <a:prstGeom prst="roundRect">
            <a:avLst>
              <a:gd name="adj" fmla="val 19370"/>
            </a:avLst>
          </a:prstGeom>
          <a:solidFill>
            <a:srgbClr val="2A8FF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chemeClr val="lt1"/>
                </a:solidFill>
                <a:latin typeface="Fira Sans Extra Condensed"/>
                <a:ea typeface="Fira Sans Extra Condensed"/>
                <a:cs typeface="Fira Sans Extra Condensed"/>
                <a:sym typeface="Fira Sans Extra Condensed"/>
              </a:rPr>
              <a:t>Câu 1</a:t>
            </a:r>
            <a:endParaRPr sz="3200">
              <a:solidFill>
                <a:schemeClr val="lt1"/>
              </a:solidFill>
              <a:latin typeface="Fira Sans Extra Condensed"/>
              <a:ea typeface="Fira Sans Extra Condensed"/>
              <a:cs typeface="Fira Sans Extra Condensed"/>
              <a:sym typeface="Fira Sans Extra Condensed"/>
            </a:endParaRPr>
          </a:p>
          <a:p>
            <a:pPr marL="0" marR="0" lvl="0" indent="0" algn="just" rtl="0">
              <a:spcBef>
                <a:spcPts val="0"/>
              </a:spcBef>
              <a:spcAft>
                <a:spcPts val="0"/>
              </a:spcAft>
              <a:buNone/>
            </a:pPr>
            <a:r>
              <a:rPr lang="en-US" sz="3200">
                <a:solidFill>
                  <a:schemeClr val="lt1"/>
                </a:solidFill>
                <a:latin typeface="Fira Sans Extra Condensed"/>
                <a:ea typeface="Fira Sans Extra Condensed"/>
                <a:cs typeface="Fira Sans Extra Condensed"/>
                <a:sym typeface="Fira Sans Extra Condensed"/>
              </a:rPr>
              <a:t>Một mạch điện xoay chiều gồm 3 phần tử R,L,C mắc nối tiếp. Tổng trở của mạch là</a:t>
            </a:r>
            <a:endParaRPr/>
          </a:p>
        </p:txBody>
      </p:sp>
      <p:sp>
        <p:nvSpPr>
          <p:cNvPr id="825" name="Google Shape;825;p52" descr="n26 fb Tran Phu"/>
          <p:cNvSpPr/>
          <p:nvPr/>
        </p:nvSpPr>
        <p:spPr>
          <a:xfrm>
            <a:off x="614516" y="2916452"/>
            <a:ext cx="5185186" cy="968475"/>
          </a:xfrm>
          <a:prstGeom prst="roundRect">
            <a:avLst>
              <a:gd name="adj" fmla="val 19370"/>
            </a:avLst>
          </a:prstGeom>
          <a:blipFill rotWithShape="1">
            <a:blip r:embed="rId4">
              <a:alphaModFix/>
            </a:blip>
            <a:stretch>
              <a:fillRect b="-314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826" name="Google Shape;826;p52" descr="n26 fb Tran Phu"/>
          <p:cNvSpPr/>
          <p:nvPr/>
        </p:nvSpPr>
        <p:spPr>
          <a:xfrm>
            <a:off x="6392298" y="2916451"/>
            <a:ext cx="5185186" cy="968475"/>
          </a:xfrm>
          <a:prstGeom prst="roundRect">
            <a:avLst>
              <a:gd name="adj" fmla="val 19370"/>
            </a:avLst>
          </a:prstGeom>
          <a:blipFill rotWithShape="1">
            <a:blip r:embed="rId5">
              <a:alphaModFix/>
            </a:blip>
            <a:stretch>
              <a:fillRect b="-314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827" name="Google Shape;827;p52" descr="n26 fb Tran Phu"/>
          <p:cNvSpPr/>
          <p:nvPr/>
        </p:nvSpPr>
        <p:spPr>
          <a:xfrm>
            <a:off x="614516" y="4366706"/>
            <a:ext cx="5185186" cy="968475"/>
          </a:xfrm>
          <a:prstGeom prst="roundRect">
            <a:avLst>
              <a:gd name="adj" fmla="val 19370"/>
            </a:avLst>
          </a:prstGeom>
          <a:blipFill rotWithShape="1">
            <a:blip r:embed="rId6">
              <a:alphaModFix/>
            </a:blip>
            <a:stretch>
              <a:fillRect b="-314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828" name="Google Shape;828;p52" descr="n26 fb Tran Phu"/>
          <p:cNvSpPr/>
          <p:nvPr/>
        </p:nvSpPr>
        <p:spPr>
          <a:xfrm>
            <a:off x="6392298" y="4366706"/>
            <a:ext cx="5185186" cy="968475"/>
          </a:xfrm>
          <a:prstGeom prst="roundRect">
            <a:avLst>
              <a:gd name="adj" fmla="val 19370"/>
            </a:avLst>
          </a:prstGeom>
          <a:blipFill rotWithShape="1">
            <a:blip r:embed="rId7">
              <a:alphaModFix/>
            </a:blip>
            <a:stretch>
              <a:fillRect b="-314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pic>
        <p:nvPicPr>
          <p:cNvPr id="829" name="Google Shape;829;p52" descr="n26 fb Tran Phu"/>
          <p:cNvPicPr preferRelativeResize="0"/>
          <p:nvPr/>
        </p:nvPicPr>
        <p:blipFill rotWithShape="1">
          <a:blip r:embed="rId8">
            <a:alphaModFix/>
          </a:blip>
          <a:srcRect/>
          <a:stretch/>
        </p:blipFill>
        <p:spPr>
          <a:xfrm>
            <a:off x="3516888" y="-590934"/>
            <a:ext cx="487363" cy="487363"/>
          </a:xfrm>
          <a:prstGeom prst="rect">
            <a:avLst/>
          </a:prstGeom>
          <a:noFill/>
          <a:ln>
            <a:noFill/>
          </a:ln>
        </p:spPr>
      </p:pic>
      <p:pic>
        <p:nvPicPr>
          <p:cNvPr id="830" name="Google Shape;830;p52" descr="n26 fb Tran Phu"/>
          <p:cNvPicPr preferRelativeResize="0"/>
          <p:nvPr/>
        </p:nvPicPr>
        <p:blipFill rotWithShape="1">
          <a:blip r:embed="rId9">
            <a:alphaModFix/>
          </a:blip>
          <a:srcRect/>
          <a:stretch/>
        </p:blipFill>
        <p:spPr>
          <a:xfrm>
            <a:off x="762249" y="3175191"/>
            <a:ext cx="511849" cy="507618"/>
          </a:xfrm>
          <a:prstGeom prst="rect">
            <a:avLst/>
          </a:prstGeom>
          <a:noFill/>
          <a:ln>
            <a:noFill/>
          </a:ln>
        </p:spPr>
      </p:pic>
      <p:pic>
        <p:nvPicPr>
          <p:cNvPr id="831" name="Google Shape;831;p52" descr="n26 fb Tran Phu"/>
          <p:cNvPicPr preferRelativeResize="0"/>
          <p:nvPr/>
        </p:nvPicPr>
        <p:blipFill rotWithShape="1">
          <a:blip r:embed="rId8">
            <a:alphaModFix/>
          </a:blip>
          <a:srcRect/>
          <a:stretch/>
        </p:blipFill>
        <p:spPr>
          <a:xfrm>
            <a:off x="4528563" y="-590934"/>
            <a:ext cx="487363" cy="487363"/>
          </a:xfrm>
          <a:prstGeom prst="rect">
            <a:avLst/>
          </a:prstGeom>
          <a:noFill/>
          <a:ln>
            <a:noFill/>
          </a:ln>
        </p:spPr>
      </p:pic>
      <p:pic>
        <p:nvPicPr>
          <p:cNvPr id="832" name="Google Shape;832;p52" descr="n26 fb Tran Phu"/>
          <p:cNvPicPr preferRelativeResize="0"/>
          <p:nvPr/>
        </p:nvPicPr>
        <p:blipFill rotWithShape="1">
          <a:blip r:embed="rId10">
            <a:alphaModFix/>
          </a:blip>
          <a:srcRect/>
          <a:stretch/>
        </p:blipFill>
        <p:spPr>
          <a:xfrm>
            <a:off x="6617419" y="3199804"/>
            <a:ext cx="524877" cy="527073"/>
          </a:xfrm>
          <a:prstGeom prst="rect">
            <a:avLst/>
          </a:prstGeom>
          <a:noFill/>
          <a:ln>
            <a:noFill/>
          </a:ln>
        </p:spPr>
      </p:pic>
      <p:pic>
        <p:nvPicPr>
          <p:cNvPr id="833" name="Google Shape;833;p52" descr="n26 fb Tran Phu"/>
          <p:cNvPicPr preferRelativeResize="0"/>
          <p:nvPr/>
        </p:nvPicPr>
        <p:blipFill rotWithShape="1">
          <a:blip r:embed="rId10">
            <a:alphaModFix/>
          </a:blip>
          <a:srcRect/>
          <a:stretch/>
        </p:blipFill>
        <p:spPr>
          <a:xfrm>
            <a:off x="717520" y="4587406"/>
            <a:ext cx="524877" cy="527073"/>
          </a:xfrm>
          <a:prstGeom prst="rect">
            <a:avLst/>
          </a:prstGeom>
          <a:noFill/>
          <a:ln>
            <a:noFill/>
          </a:ln>
        </p:spPr>
      </p:pic>
      <p:pic>
        <p:nvPicPr>
          <p:cNvPr id="834" name="Google Shape;834;p52" descr="n26 fb Tran Phu"/>
          <p:cNvPicPr preferRelativeResize="0"/>
          <p:nvPr/>
        </p:nvPicPr>
        <p:blipFill rotWithShape="1">
          <a:blip r:embed="rId10">
            <a:alphaModFix/>
          </a:blip>
          <a:srcRect/>
          <a:stretch/>
        </p:blipFill>
        <p:spPr>
          <a:xfrm>
            <a:off x="6717237" y="4597134"/>
            <a:ext cx="524877" cy="527073"/>
          </a:xfrm>
          <a:prstGeom prst="rect">
            <a:avLst/>
          </a:prstGeom>
          <a:noFill/>
          <a:ln>
            <a:noFill/>
          </a:ln>
        </p:spPr>
      </p:pic>
      <p:pic>
        <p:nvPicPr>
          <p:cNvPr id="835" name="Google Shape;835;p52" descr="n26 fb Tran Phu"/>
          <p:cNvPicPr preferRelativeResize="0"/>
          <p:nvPr/>
        </p:nvPicPr>
        <p:blipFill rotWithShape="1">
          <a:blip r:embed="rId8">
            <a:alphaModFix/>
          </a:blip>
          <a:srcRect/>
          <a:stretch/>
        </p:blipFill>
        <p:spPr>
          <a:xfrm>
            <a:off x="-609601" y="3873176"/>
            <a:ext cx="406400" cy="406400"/>
          </a:xfrm>
          <a:prstGeom prst="rect">
            <a:avLst/>
          </a:prstGeom>
          <a:noFill/>
          <a:ln>
            <a:noFill/>
          </a:ln>
        </p:spPr>
      </p:pic>
      <p:pic>
        <p:nvPicPr>
          <p:cNvPr id="836" name="Google Shape;836;p52" descr="n26 fb Tran Phu"/>
          <p:cNvPicPr preferRelativeResize="0"/>
          <p:nvPr/>
        </p:nvPicPr>
        <p:blipFill rotWithShape="1">
          <a:blip r:embed="rId11">
            <a:alphaModFix/>
          </a:blip>
          <a:srcRect l="20208" t="20999" r="21354" b="25140"/>
          <a:stretch/>
        </p:blipFill>
        <p:spPr>
          <a:xfrm>
            <a:off x="5448299" y="6197599"/>
            <a:ext cx="1295401" cy="660401"/>
          </a:xfrm>
          <a:custGeom>
            <a:avLst/>
            <a:gdLst/>
            <a:ahLst/>
            <a:cxnLst/>
            <a:rect l="l" t="t" r="r" b="b"/>
            <a:pathLst>
              <a:path w="3562350" h="1816101" extrusionOk="0">
                <a:moveTo>
                  <a:pt x="146050" y="285751"/>
                </a:moveTo>
                <a:lnTo>
                  <a:pt x="146050" y="1555751"/>
                </a:lnTo>
                <a:lnTo>
                  <a:pt x="3403600" y="1555751"/>
                </a:lnTo>
                <a:lnTo>
                  <a:pt x="3403600" y="285751"/>
                </a:lnTo>
                <a:close/>
                <a:moveTo>
                  <a:pt x="0" y="0"/>
                </a:moveTo>
                <a:lnTo>
                  <a:pt x="3562350" y="0"/>
                </a:lnTo>
                <a:lnTo>
                  <a:pt x="3562350" y="1816101"/>
                </a:lnTo>
                <a:lnTo>
                  <a:pt x="0" y="1816101"/>
                </a:lnTo>
                <a:close/>
              </a:path>
            </a:pathLst>
          </a:custGeom>
          <a:noFill/>
          <a:ln>
            <a:noFill/>
          </a:ln>
        </p:spPr>
      </p:pic>
      <p:sp>
        <p:nvSpPr>
          <p:cNvPr id="837" name="Google Shape;837;p52"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00:00</a:t>
            </a:r>
            <a:endParaRPr/>
          </a:p>
        </p:txBody>
      </p:sp>
      <p:sp>
        <p:nvSpPr>
          <p:cNvPr id="838" name="Google Shape;838;p52"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00:01</a:t>
            </a:r>
            <a:endParaRPr/>
          </a:p>
        </p:txBody>
      </p:sp>
      <p:sp>
        <p:nvSpPr>
          <p:cNvPr id="839" name="Google Shape;839;p52"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00:02</a:t>
            </a:r>
            <a:endParaRPr/>
          </a:p>
        </p:txBody>
      </p:sp>
      <p:sp>
        <p:nvSpPr>
          <p:cNvPr id="840" name="Google Shape;840;p52"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00:03</a:t>
            </a:r>
            <a:endParaRPr/>
          </a:p>
        </p:txBody>
      </p:sp>
      <p:sp>
        <p:nvSpPr>
          <p:cNvPr id="841" name="Google Shape;841;p52"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00:04</a:t>
            </a:r>
            <a:endParaRPr/>
          </a:p>
        </p:txBody>
      </p:sp>
      <p:sp>
        <p:nvSpPr>
          <p:cNvPr id="842" name="Google Shape;842;p52"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00:05</a:t>
            </a:r>
            <a:endParaRPr/>
          </a:p>
        </p:txBody>
      </p:sp>
      <p:sp>
        <p:nvSpPr>
          <p:cNvPr id="843" name="Google Shape;843;p52"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00:06</a:t>
            </a:r>
            <a:endParaRPr/>
          </a:p>
        </p:txBody>
      </p:sp>
      <p:sp>
        <p:nvSpPr>
          <p:cNvPr id="844" name="Google Shape;844;p52"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00:07</a:t>
            </a:r>
            <a:endParaRPr/>
          </a:p>
        </p:txBody>
      </p:sp>
      <p:sp>
        <p:nvSpPr>
          <p:cNvPr id="845" name="Google Shape;845;p52"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00:08</a:t>
            </a:r>
            <a:endParaRPr/>
          </a:p>
        </p:txBody>
      </p:sp>
      <p:sp>
        <p:nvSpPr>
          <p:cNvPr id="846" name="Google Shape;846;p52"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00:09</a:t>
            </a:r>
            <a:endParaRPr/>
          </a:p>
        </p:txBody>
      </p:sp>
      <p:sp>
        <p:nvSpPr>
          <p:cNvPr id="847" name="Google Shape;847;p52"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00:10</a:t>
            </a:r>
            <a:endParaRPr/>
          </a:p>
        </p:txBody>
      </p:sp>
      <p:sp>
        <p:nvSpPr>
          <p:cNvPr id="848" name="Google Shape;848;p52"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00:11</a:t>
            </a:r>
            <a:endParaRPr/>
          </a:p>
        </p:txBody>
      </p:sp>
      <p:sp>
        <p:nvSpPr>
          <p:cNvPr id="849" name="Google Shape;849;p52"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00:12</a:t>
            </a:r>
            <a:endParaRPr/>
          </a:p>
        </p:txBody>
      </p:sp>
      <p:sp>
        <p:nvSpPr>
          <p:cNvPr id="850" name="Google Shape;850;p52"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00:13</a:t>
            </a:r>
            <a:endParaRPr/>
          </a:p>
        </p:txBody>
      </p:sp>
      <p:sp>
        <p:nvSpPr>
          <p:cNvPr id="851" name="Google Shape;851;p52"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00:14</a:t>
            </a:r>
            <a:endParaRPr/>
          </a:p>
        </p:txBody>
      </p:sp>
      <p:sp>
        <p:nvSpPr>
          <p:cNvPr id="852" name="Google Shape;852;p52"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00:15</a:t>
            </a:r>
            <a:endParaRPr/>
          </a:p>
        </p:txBody>
      </p:sp>
      <p:pic>
        <p:nvPicPr>
          <p:cNvPr id="853" name="Google Shape;853;p52" descr="n26 fb Tran Phu"/>
          <p:cNvPicPr preferRelativeResize="0"/>
          <p:nvPr/>
        </p:nvPicPr>
        <p:blipFill rotWithShape="1">
          <a:blip r:embed="rId8">
            <a:alphaModFix/>
          </a:blip>
          <a:srcRect/>
          <a:stretch/>
        </p:blipFill>
        <p:spPr>
          <a:xfrm>
            <a:off x="979958" y="-575185"/>
            <a:ext cx="406400" cy="406400"/>
          </a:xfrm>
          <a:prstGeom prst="rect">
            <a:avLst/>
          </a:prstGeom>
          <a:noFill/>
          <a:ln>
            <a:noFill/>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4"/>
                                        </p:tgtEl>
                                        <p:attrNameLst>
                                          <p:attrName>style.visibility</p:attrName>
                                        </p:attrNameLst>
                                      </p:cBhvr>
                                      <p:to>
                                        <p:strVal val="visible"/>
                                      </p:to>
                                    </p:set>
                                    <p:animEffect transition="in" filter="fade">
                                      <p:cBhvr>
                                        <p:cTn id="7" dur="500"/>
                                        <p:tgtEl>
                                          <p:spTgt spid="82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25"/>
                                        </p:tgtEl>
                                        <p:attrNameLst>
                                          <p:attrName>style.visibility</p:attrName>
                                        </p:attrNameLst>
                                      </p:cBhvr>
                                      <p:to>
                                        <p:strVal val="visible"/>
                                      </p:to>
                                    </p:set>
                                    <p:animEffect transition="in" filter="fade">
                                      <p:cBhvr>
                                        <p:cTn id="11" dur="500"/>
                                        <p:tgtEl>
                                          <p:spTgt spid="82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26"/>
                                        </p:tgtEl>
                                        <p:attrNameLst>
                                          <p:attrName>style.visibility</p:attrName>
                                        </p:attrNameLst>
                                      </p:cBhvr>
                                      <p:to>
                                        <p:strVal val="visible"/>
                                      </p:to>
                                    </p:set>
                                    <p:animEffect transition="in" filter="fade">
                                      <p:cBhvr>
                                        <p:cTn id="15" dur="500"/>
                                        <p:tgtEl>
                                          <p:spTgt spid="82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28"/>
                                        </p:tgtEl>
                                        <p:attrNameLst>
                                          <p:attrName>style.visibility</p:attrName>
                                        </p:attrNameLst>
                                      </p:cBhvr>
                                      <p:to>
                                        <p:strVal val="visible"/>
                                      </p:to>
                                    </p:set>
                                    <p:animEffect transition="in" filter="fade">
                                      <p:cBhvr>
                                        <p:cTn id="19" dur="500"/>
                                        <p:tgtEl>
                                          <p:spTgt spid="82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27"/>
                                        </p:tgtEl>
                                        <p:attrNameLst>
                                          <p:attrName>style.visibility</p:attrName>
                                        </p:attrNameLst>
                                      </p:cBhvr>
                                      <p:to>
                                        <p:strVal val="visible"/>
                                      </p:to>
                                    </p:set>
                                    <p:animEffect transition="in" filter="fade">
                                      <p:cBhvr>
                                        <p:cTn id="23" dur="500"/>
                                        <p:tgtEl>
                                          <p:spTgt spid="8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36"/>
                                        </p:tgtEl>
                                        <p:attrNameLst>
                                          <p:attrName>style.visibility</p:attrName>
                                        </p:attrNameLst>
                                      </p:cBhvr>
                                      <p:to>
                                        <p:strVal val="visible"/>
                                      </p:to>
                                    </p:set>
                                    <p:animEffect transition="in" filter="fade">
                                      <p:cBhvr>
                                        <p:cTn id="28" dur="10"/>
                                        <p:tgtEl>
                                          <p:spTgt spid="836"/>
                                        </p:tgtEl>
                                      </p:cBhvr>
                                    </p:animEffect>
                                  </p:childTnLst>
                                </p:cTn>
                              </p:par>
                              <p:par>
                                <p:cTn id="29" presetID="10" presetClass="entr" presetSubtype="0" fill="hold" nodeType="withEffect">
                                  <p:stCondLst>
                                    <p:cond delay="0"/>
                                  </p:stCondLst>
                                  <p:childTnLst>
                                    <p:set>
                                      <p:cBhvr>
                                        <p:cTn id="30" dur="1" fill="hold">
                                          <p:stCondLst>
                                            <p:cond delay="0"/>
                                          </p:stCondLst>
                                        </p:cTn>
                                        <p:tgtEl>
                                          <p:spTgt spid="853"/>
                                        </p:tgtEl>
                                        <p:attrNameLst>
                                          <p:attrName>style.visibility</p:attrName>
                                        </p:attrNameLst>
                                      </p:cBhvr>
                                      <p:to>
                                        <p:strVal val="visible"/>
                                      </p:to>
                                    </p:set>
                                    <p:animEffect transition="in" filter="fade">
                                      <p:cBhvr>
                                        <p:cTn id="31" dur="5000"/>
                                        <p:tgtEl>
                                          <p:spTgt spid="853"/>
                                        </p:tgtEl>
                                      </p:cBhvr>
                                    </p:animEffect>
                                  </p:childTnLst>
                                </p:cTn>
                              </p:par>
                              <p:par>
                                <p:cTn id="32" presetID="1" presetClass="entr" presetSubtype="0" fill="hold" nodeType="withEffect">
                                  <p:stCondLst>
                                    <p:cond delay="10"/>
                                  </p:stCondLst>
                                  <p:childTnLst>
                                    <p:set>
                                      <p:cBhvr>
                                        <p:cTn id="33" dur="1" fill="hold">
                                          <p:stCondLst>
                                            <p:cond delay="0"/>
                                          </p:stCondLst>
                                        </p:cTn>
                                        <p:tgtEl>
                                          <p:spTgt spid="852"/>
                                        </p:tgtEl>
                                        <p:attrNameLst>
                                          <p:attrName>style.visibility</p:attrName>
                                        </p:attrNameLst>
                                      </p:cBhvr>
                                      <p:to>
                                        <p:strVal val="visible"/>
                                      </p:to>
                                    </p:set>
                                  </p:childTnLst>
                                </p:cTn>
                              </p:par>
                              <p:par>
                                <p:cTn id="34" presetID="1" presetClass="exit" presetSubtype="0" fill="hold" nodeType="withEffect">
                                  <p:stCondLst>
                                    <p:cond delay="1000"/>
                                  </p:stCondLst>
                                  <p:childTnLst>
                                    <p:set>
                                      <p:cBhvr>
                                        <p:cTn id="35" dur="1" fill="hold">
                                          <p:stCondLst>
                                            <p:cond delay="1"/>
                                          </p:stCondLst>
                                        </p:cTn>
                                        <p:tgtEl>
                                          <p:spTgt spid="852"/>
                                        </p:tgtEl>
                                        <p:attrNameLst>
                                          <p:attrName>style.visibility</p:attrName>
                                        </p:attrNameLst>
                                      </p:cBhvr>
                                      <p:to>
                                        <p:strVal val="hidden"/>
                                      </p:to>
                                    </p:set>
                                  </p:childTnLst>
                                </p:cTn>
                              </p:par>
                              <p:par>
                                <p:cTn id="36" presetID="1" presetClass="entr" presetSubtype="0" fill="hold" nodeType="withEffect">
                                  <p:stCondLst>
                                    <p:cond delay="1000"/>
                                  </p:stCondLst>
                                  <p:childTnLst>
                                    <p:set>
                                      <p:cBhvr>
                                        <p:cTn id="37" dur="1" fill="hold">
                                          <p:stCondLst>
                                            <p:cond delay="0"/>
                                          </p:stCondLst>
                                        </p:cTn>
                                        <p:tgtEl>
                                          <p:spTgt spid="851"/>
                                        </p:tgtEl>
                                        <p:attrNameLst>
                                          <p:attrName>style.visibility</p:attrName>
                                        </p:attrNameLst>
                                      </p:cBhvr>
                                      <p:to>
                                        <p:strVal val="visible"/>
                                      </p:to>
                                    </p:set>
                                  </p:childTnLst>
                                </p:cTn>
                              </p:par>
                              <p:par>
                                <p:cTn id="38" presetID="1" presetClass="exit" presetSubtype="0" fill="hold" nodeType="withEffect">
                                  <p:stCondLst>
                                    <p:cond delay="2000"/>
                                  </p:stCondLst>
                                  <p:childTnLst>
                                    <p:set>
                                      <p:cBhvr>
                                        <p:cTn id="39" dur="1" fill="hold">
                                          <p:stCondLst>
                                            <p:cond delay="1"/>
                                          </p:stCondLst>
                                        </p:cTn>
                                        <p:tgtEl>
                                          <p:spTgt spid="851"/>
                                        </p:tgtEl>
                                        <p:attrNameLst>
                                          <p:attrName>style.visibility</p:attrName>
                                        </p:attrNameLst>
                                      </p:cBhvr>
                                      <p:to>
                                        <p:strVal val="hidden"/>
                                      </p:to>
                                    </p:set>
                                  </p:childTnLst>
                                </p:cTn>
                              </p:par>
                              <p:par>
                                <p:cTn id="40" presetID="1" presetClass="entr" presetSubtype="0" fill="hold" nodeType="withEffect">
                                  <p:stCondLst>
                                    <p:cond delay="2000"/>
                                  </p:stCondLst>
                                  <p:childTnLst>
                                    <p:set>
                                      <p:cBhvr>
                                        <p:cTn id="41" dur="1" fill="hold">
                                          <p:stCondLst>
                                            <p:cond delay="0"/>
                                          </p:stCondLst>
                                        </p:cTn>
                                        <p:tgtEl>
                                          <p:spTgt spid="850"/>
                                        </p:tgtEl>
                                        <p:attrNameLst>
                                          <p:attrName>style.visibility</p:attrName>
                                        </p:attrNameLst>
                                      </p:cBhvr>
                                      <p:to>
                                        <p:strVal val="visible"/>
                                      </p:to>
                                    </p:set>
                                  </p:childTnLst>
                                </p:cTn>
                              </p:par>
                              <p:par>
                                <p:cTn id="42" presetID="1" presetClass="exit" presetSubtype="0" fill="hold" nodeType="withEffect">
                                  <p:stCondLst>
                                    <p:cond delay="3000"/>
                                  </p:stCondLst>
                                  <p:childTnLst>
                                    <p:set>
                                      <p:cBhvr>
                                        <p:cTn id="43" dur="1" fill="hold">
                                          <p:stCondLst>
                                            <p:cond delay="1"/>
                                          </p:stCondLst>
                                        </p:cTn>
                                        <p:tgtEl>
                                          <p:spTgt spid="850"/>
                                        </p:tgtEl>
                                        <p:attrNameLst>
                                          <p:attrName>style.visibility</p:attrName>
                                        </p:attrNameLst>
                                      </p:cBhvr>
                                      <p:to>
                                        <p:strVal val="hidden"/>
                                      </p:to>
                                    </p:set>
                                  </p:childTnLst>
                                </p:cTn>
                              </p:par>
                              <p:par>
                                <p:cTn id="44" presetID="1" presetClass="entr" presetSubtype="0" fill="hold" nodeType="withEffect">
                                  <p:stCondLst>
                                    <p:cond delay="3000"/>
                                  </p:stCondLst>
                                  <p:childTnLst>
                                    <p:set>
                                      <p:cBhvr>
                                        <p:cTn id="45" dur="1" fill="hold">
                                          <p:stCondLst>
                                            <p:cond delay="0"/>
                                          </p:stCondLst>
                                        </p:cTn>
                                        <p:tgtEl>
                                          <p:spTgt spid="849"/>
                                        </p:tgtEl>
                                        <p:attrNameLst>
                                          <p:attrName>style.visibility</p:attrName>
                                        </p:attrNameLst>
                                      </p:cBhvr>
                                      <p:to>
                                        <p:strVal val="visible"/>
                                      </p:to>
                                    </p:set>
                                  </p:childTnLst>
                                </p:cTn>
                              </p:par>
                              <p:par>
                                <p:cTn id="46" presetID="1" presetClass="exit" presetSubtype="0" fill="hold" nodeType="withEffect">
                                  <p:stCondLst>
                                    <p:cond delay="4000"/>
                                  </p:stCondLst>
                                  <p:childTnLst>
                                    <p:set>
                                      <p:cBhvr>
                                        <p:cTn id="47" dur="1" fill="hold">
                                          <p:stCondLst>
                                            <p:cond delay="1"/>
                                          </p:stCondLst>
                                        </p:cTn>
                                        <p:tgtEl>
                                          <p:spTgt spid="849"/>
                                        </p:tgtEl>
                                        <p:attrNameLst>
                                          <p:attrName>style.visibility</p:attrName>
                                        </p:attrNameLst>
                                      </p:cBhvr>
                                      <p:to>
                                        <p:strVal val="hidden"/>
                                      </p:to>
                                    </p:set>
                                  </p:childTnLst>
                                </p:cTn>
                              </p:par>
                              <p:par>
                                <p:cTn id="48" presetID="1" presetClass="entr" presetSubtype="0" fill="hold" nodeType="withEffect">
                                  <p:stCondLst>
                                    <p:cond delay="4000"/>
                                  </p:stCondLst>
                                  <p:childTnLst>
                                    <p:set>
                                      <p:cBhvr>
                                        <p:cTn id="49" dur="1" fill="hold">
                                          <p:stCondLst>
                                            <p:cond delay="0"/>
                                          </p:stCondLst>
                                        </p:cTn>
                                        <p:tgtEl>
                                          <p:spTgt spid="848"/>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1"/>
                                          </p:stCondLst>
                                        </p:cTn>
                                        <p:tgtEl>
                                          <p:spTgt spid="848"/>
                                        </p:tgtEl>
                                        <p:attrNameLst>
                                          <p:attrName>style.visibility</p:attrName>
                                        </p:attrNameLst>
                                      </p:cBhvr>
                                      <p:to>
                                        <p:strVal val="hidden"/>
                                      </p:to>
                                    </p:set>
                                  </p:childTnLst>
                                </p:cTn>
                              </p:par>
                              <p:par>
                                <p:cTn id="52" presetID="1" presetClass="entr" presetSubtype="0" fill="hold" nodeType="withEffect">
                                  <p:stCondLst>
                                    <p:cond delay="5000"/>
                                  </p:stCondLst>
                                  <p:childTnLst>
                                    <p:set>
                                      <p:cBhvr>
                                        <p:cTn id="53" dur="1" fill="hold">
                                          <p:stCondLst>
                                            <p:cond delay="0"/>
                                          </p:stCondLst>
                                        </p:cTn>
                                        <p:tgtEl>
                                          <p:spTgt spid="847"/>
                                        </p:tgtEl>
                                        <p:attrNameLst>
                                          <p:attrName>style.visibility</p:attrName>
                                        </p:attrNameLst>
                                      </p:cBhvr>
                                      <p:to>
                                        <p:strVal val="visible"/>
                                      </p:to>
                                    </p:set>
                                  </p:childTnLst>
                                </p:cTn>
                              </p:par>
                              <p:par>
                                <p:cTn id="54" presetID="1" presetClass="exit" presetSubtype="0" fill="hold" nodeType="withEffect">
                                  <p:stCondLst>
                                    <p:cond delay="6000"/>
                                  </p:stCondLst>
                                  <p:childTnLst>
                                    <p:set>
                                      <p:cBhvr>
                                        <p:cTn id="55" dur="1" fill="hold">
                                          <p:stCondLst>
                                            <p:cond delay="1"/>
                                          </p:stCondLst>
                                        </p:cTn>
                                        <p:tgtEl>
                                          <p:spTgt spid="847"/>
                                        </p:tgtEl>
                                        <p:attrNameLst>
                                          <p:attrName>style.visibility</p:attrName>
                                        </p:attrNameLst>
                                      </p:cBhvr>
                                      <p:to>
                                        <p:strVal val="hidden"/>
                                      </p:to>
                                    </p:set>
                                  </p:childTnLst>
                                </p:cTn>
                              </p:par>
                              <p:par>
                                <p:cTn id="56" presetID="1" presetClass="entr" presetSubtype="0" fill="hold" nodeType="withEffect">
                                  <p:stCondLst>
                                    <p:cond delay="6000"/>
                                  </p:stCondLst>
                                  <p:childTnLst>
                                    <p:set>
                                      <p:cBhvr>
                                        <p:cTn id="57" dur="1" fill="hold">
                                          <p:stCondLst>
                                            <p:cond delay="0"/>
                                          </p:stCondLst>
                                        </p:cTn>
                                        <p:tgtEl>
                                          <p:spTgt spid="846"/>
                                        </p:tgtEl>
                                        <p:attrNameLst>
                                          <p:attrName>style.visibility</p:attrName>
                                        </p:attrNameLst>
                                      </p:cBhvr>
                                      <p:to>
                                        <p:strVal val="visible"/>
                                      </p:to>
                                    </p:set>
                                  </p:childTnLst>
                                </p:cTn>
                              </p:par>
                              <p:par>
                                <p:cTn id="58" presetID="1" presetClass="exit" presetSubtype="0" fill="hold" nodeType="withEffect">
                                  <p:stCondLst>
                                    <p:cond delay="7000"/>
                                  </p:stCondLst>
                                  <p:childTnLst>
                                    <p:set>
                                      <p:cBhvr>
                                        <p:cTn id="59" dur="1" fill="hold">
                                          <p:stCondLst>
                                            <p:cond delay="1"/>
                                          </p:stCondLst>
                                        </p:cTn>
                                        <p:tgtEl>
                                          <p:spTgt spid="846"/>
                                        </p:tgtEl>
                                        <p:attrNameLst>
                                          <p:attrName>style.visibility</p:attrName>
                                        </p:attrNameLst>
                                      </p:cBhvr>
                                      <p:to>
                                        <p:strVal val="hidden"/>
                                      </p:to>
                                    </p:set>
                                  </p:childTnLst>
                                </p:cTn>
                              </p:par>
                              <p:par>
                                <p:cTn id="60" presetID="1" presetClass="entr" presetSubtype="0" fill="hold" nodeType="withEffect">
                                  <p:stCondLst>
                                    <p:cond delay="7000"/>
                                  </p:stCondLst>
                                  <p:childTnLst>
                                    <p:set>
                                      <p:cBhvr>
                                        <p:cTn id="61" dur="1" fill="hold">
                                          <p:stCondLst>
                                            <p:cond delay="0"/>
                                          </p:stCondLst>
                                        </p:cTn>
                                        <p:tgtEl>
                                          <p:spTgt spid="845"/>
                                        </p:tgtEl>
                                        <p:attrNameLst>
                                          <p:attrName>style.visibility</p:attrName>
                                        </p:attrNameLst>
                                      </p:cBhvr>
                                      <p:to>
                                        <p:strVal val="visible"/>
                                      </p:to>
                                    </p:set>
                                  </p:childTnLst>
                                </p:cTn>
                              </p:par>
                              <p:par>
                                <p:cTn id="62" presetID="1" presetClass="exit" presetSubtype="0" fill="hold" nodeType="withEffect">
                                  <p:stCondLst>
                                    <p:cond delay="8000"/>
                                  </p:stCondLst>
                                  <p:childTnLst>
                                    <p:set>
                                      <p:cBhvr>
                                        <p:cTn id="63" dur="1" fill="hold">
                                          <p:stCondLst>
                                            <p:cond delay="1"/>
                                          </p:stCondLst>
                                        </p:cTn>
                                        <p:tgtEl>
                                          <p:spTgt spid="845"/>
                                        </p:tgtEl>
                                        <p:attrNameLst>
                                          <p:attrName>style.visibility</p:attrName>
                                        </p:attrNameLst>
                                      </p:cBhvr>
                                      <p:to>
                                        <p:strVal val="hidden"/>
                                      </p:to>
                                    </p:set>
                                  </p:childTnLst>
                                </p:cTn>
                              </p:par>
                              <p:par>
                                <p:cTn id="64" presetID="1" presetClass="entr" presetSubtype="0" fill="hold" nodeType="withEffect">
                                  <p:stCondLst>
                                    <p:cond delay="8000"/>
                                  </p:stCondLst>
                                  <p:childTnLst>
                                    <p:set>
                                      <p:cBhvr>
                                        <p:cTn id="65" dur="1" fill="hold">
                                          <p:stCondLst>
                                            <p:cond delay="0"/>
                                          </p:stCondLst>
                                        </p:cTn>
                                        <p:tgtEl>
                                          <p:spTgt spid="844"/>
                                        </p:tgtEl>
                                        <p:attrNameLst>
                                          <p:attrName>style.visibility</p:attrName>
                                        </p:attrNameLst>
                                      </p:cBhvr>
                                      <p:to>
                                        <p:strVal val="visible"/>
                                      </p:to>
                                    </p:set>
                                  </p:childTnLst>
                                </p:cTn>
                              </p:par>
                              <p:par>
                                <p:cTn id="66" presetID="1" presetClass="exit" presetSubtype="0" fill="hold" nodeType="withEffect">
                                  <p:stCondLst>
                                    <p:cond delay="9000"/>
                                  </p:stCondLst>
                                  <p:childTnLst>
                                    <p:set>
                                      <p:cBhvr>
                                        <p:cTn id="67" dur="1" fill="hold">
                                          <p:stCondLst>
                                            <p:cond delay="1"/>
                                          </p:stCondLst>
                                        </p:cTn>
                                        <p:tgtEl>
                                          <p:spTgt spid="844"/>
                                        </p:tgtEl>
                                        <p:attrNameLst>
                                          <p:attrName>style.visibility</p:attrName>
                                        </p:attrNameLst>
                                      </p:cBhvr>
                                      <p:to>
                                        <p:strVal val="hidden"/>
                                      </p:to>
                                    </p:set>
                                  </p:childTnLst>
                                </p:cTn>
                              </p:par>
                              <p:par>
                                <p:cTn id="68" presetID="1" presetClass="entr" presetSubtype="0" fill="hold" nodeType="withEffect">
                                  <p:stCondLst>
                                    <p:cond delay="9000"/>
                                  </p:stCondLst>
                                  <p:childTnLst>
                                    <p:set>
                                      <p:cBhvr>
                                        <p:cTn id="69" dur="1" fill="hold">
                                          <p:stCondLst>
                                            <p:cond delay="0"/>
                                          </p:stCondLst>
                                        </p:cTn>
                                        <p:tgtEl>
                                          <p:spTgt spid="843"/>
                                        </p:tgtEl>
                                        <p:attrNameLst>
                                          <p:attrName>style.visibility</p:attrName>
                                        </p:attrNameLst>
                                      </p:cBhvr>
                                      <p:to>
                                        <p:strVal val="visible"/>
                                      </p:to>
                                    </p:set>
                                  </p:childTnLst>
                                </p:cTn>
                              </p:par>
                              <p:par>
                                <p:cTn id="70" presetID="1" presetClass="exit" presetSubtype="0" fill="hold" nodeType="withEffect">
                                  <p:stCondLst>
                                    <p:cond delay="10000"/>
                                  </p:stCondLst>
                                  <p:childTnLst>
                                    <p:set>
                                      <p:cBhvr>
                                        <p:cTn id="71" dur="1" fill="hold">
                                          <p:stCondLst>
                                            <p:cond delay="1"/>
                                          </p:stCondLst>
                                        </p:cTn>
                                        <p:tgtEl>
                                          <p:spTgt spid="843"/>
                                        </p:tgtEl>
                                        <p:attrNameLst>
                                          <p:attrName>style.visibility</p:attrName>
                                        </p:attrNameLst>
                                      </p:cBhvr>
                                      <p:to>
                                        <p:strVal val="hidden"/>
                                      </p:to>
                                    </p:set>
                                  </p:childTnLst>
                                </p:cTn>
                              </p:par>
                              <p:par>
                                <p:cTn id="72" presetID="1" presetClass="entr" presetSubtype="0" fill="hold" nodeType="withEffect">
                                  <p:stCondLst>
                                    <p:cond delay="10000"/>
                                  </p:stCondLst>
                                  <p:childTnLst>
                                    <p:set>
                                      <p:cBhvr>
                                        <p:cTn id="73" dur="1" fill="hold">
                                          <p:stCondLst>
                                            <p:cond delay="0"/>
                                          </p:stCondLst>
                                        </p:cTn>
                                        <p:tgtEl>
                                          <p:spTgt spid="842"/>
                                        </p:tgtEl>
                                        <p:attrNameLst>
                                          <p:attrName>style.visibility</p:attrName>
                                        </p:attrNameLst>
                                      </p:cBhvr>
                                      <p:to>
                                        <p:strVal val="visible"/>
                                      </p:to>
                                    </p:set>
                                  </p:childTnLst>
                                </p:cTn>
                              </p:par>
                              <p:par>
                                <p:cTn id="74" presetID="1" presetClass="exit" presetSubtype="0" fill="hold" nodeType="withEffect">
                                  <p:stCondLst>
                                    <p:cond delay="11000"/>
                                  </p:stCondLst>
                                  <p:childTnLst>
                                    <p:set>
                                      <p:cBhvr>
                                        <p:cTn id="75" dur="1" fill="hold">
                                          <p:stCondLst>
                                            <p:cond delay="1"/>
                                          </p:stCondLst>
                                        </p:cTn>
                                        <p:tgtEl>
                                          <p:spTgt spid="842"/>
                                        </p:tgtEl>
                                        <p:attrNameLst>
                                          <p:attrName>style.visibility</p:attrName>
                                        </p:attrNameLst>
                                      </p:cBhvr>
                                      <p:to>
                                        <p:strVal val="hidden"/>
                                      </p:to>
                                    </p:set>
                                  </p:childTnLst>
                                </p:cTn>
                              </p:par>
                              <p:par>
                                <p:cTn id="76" presetID="1" presetClass="entr" presetSubtype="0" fill="hold" nodeType="withEffect">
                                  <p:stCondLst>
                                    <p:cond delay="11000"/>
                                  </p:stCondLst>
                                  <p:childTnLst>
                                    <p:set>
                                      <p:cBhvr>
                                        <p:cTn id="77" dur="1" fill="hold">
                                          <p:stCondLst>
                                            <p:cond delay="0"/>
                                          </p:stCondLst>
                                        </p:cTn>
                                        <p:tgtEl>
                                          <p:spTgt spid="841"/>
                                        </p:tgtEl>
                                        <p:attrNameLst>
                                          <p:attrName>style.visibility</p:attrName>
                                        </p:attrNameLst>
                                      </p:cBhvr>
                                      <p:to>
                                        <p:strVal val="visible"/>
                                      </p:to>
                                    </p:set>
                                  </p:childTnLst>
                                </p:cTn>
                              </p:par>
                              <p:par>
                                <p:cTn id="78" presetID="1" presetClass="exit" presetSubtype="0" fill="hold" nodeType="withEffect">
                                  <p:stCondLst>
                                    <p:cond delay="12000"/>
                                  </p:stCondLst>
                                  <p:childTnLst>
                                    <p:set>
                                      <p:cBhvr>
                                        <p:cTn id="79" dur="1" fill="hold">
                                          <p:stCondLst>
                                            <p:cond delay="1"/>
                                          </p:stCondLst>
                                        </p:cTn>
                                        <p:tgtEl>
                                          <p:spTgt spid="841"/>
                                        </p:tgtEl>
                                        <p:attrNameLst>
                                          <p:attrName>style.visibility</p:attrName>
                                        </p:attrNameLst>
                                      </p:cBhvr>
                                      <p:to>
                                        <p:strVal val="hidden"/>
                                      </p:to>
                                    </p:set>
                                  </p:childTnLst>
                                </p:cTn>
                              </p:par>
                              <p:par>
                                <p:cTn id="80" presetID="1" presetClass="entr" presetSubtype="0" fill="hold" nodeType="withEffect">
                                  <p:stCondLst>
                                    <p:cond delay="12000"/>
                                  </p:stCondLst>
                                  <p:childTnLst>
                                    <p:set>
                                      <p:cBhvr>
                                        <p:cTn id="81" dur="1" fill="hold">
                                          <p:stCondLst>
                                            <p:cond delay="0"/>
                                          </p:stCondLst>
                                        </p:cTn>
                                        <p:tgtEl>
                                          <p:spTgt spid="840"/>
                                        </p:tgtEl>
                                        <p:attrNameLst>
                                          <p:attrName>style.visibility</p:attrName>
                                        </p:attrNameLst>
                                      </p:cBhvr>
                                      <p:to>
                                        <p:strVal val="visible"/>
                                      </p:to>
                                    </p:set>
                                  </p:childTnLst>
                                </p:cTn>
                              </p:par>
                              <p:par>
                                <p:cTn id="82" presetID="1" presetClass="exit" presetSubtype="0" fill="hold" nodeType="withEffect">
                                  <p:stCondLst>
                                    <p:cond delay="13000"/>
                                  </p:stCondLst>
                                  <p:childTnLst>
                                    <p:set>
                                      <p:cBhvr>
                                        <p:cTn id="83" dur="1" fill="hold">
                                          <p:stCondLst>
                                            <p:cond delay="1"/>
                                          </p:stCondLst>
                                        </p:cTn>
                                        <p:tgtEl>
                                          <p:spTgt spid="840"/>
                                        </p:tgtEl>
                                        <p:attrNameLst>
                                          <p:attrName>style.visibility</p:attrName>
                                        </p:attrNameLst>
                                      </p:cBhvr>
                                      <p:to>
                                        <p:strVal val="hidden"/>
                                      </p:to>
                                    </p:set>
                                  </p:childTnLst>
                                </p:cTn>
                              </p:par>
                              <p:par>
                                <p:cTn id="84" presetID="1" presetClass="entr" presetSubtype="0" fill="hold" nodeType="withEffect">
                                  <p:stCondLst>
                                    <p:cond delay="13000"/>
                                  </p:stCondLst>
                                  <p:childTnLst>
                                    <p:set>
                                      <p:cBhvr>
                                        <p:cTn id="85" dur="1" fill="hold">
                                          <p:stCondLst>
                                            <p:cond delay="0"/>
                                          </p:stCondLst>
                                        </p:cTn>
                                        <p:tgtEl>
                                          <p:spTgt spid="839"/>
                                        </p:tgtEl>
                                        <p:attrNameLst>
                                          <p:attrName>style.visibility</p:attrName>
                                        </p:attrNameLst>
                                      </p:cBhvr>
                                      <p:to>
                                        <p:strVal val="visible"/>
                                      </p:to>
                                    </p:set>
                                  </p:childTnLst>
                                </p:cTn>
                              </p:par>
                              <p:par>
                                <p:cTn id="86" presetID="1" presetClass="exit" presetSubtype="0" fill="hold" nodeType="withEffect">
                                  <p:stCondLst>
                                    <p:cond delay="14000"/>
                                  </p:stCondLst>
                                  <p:childTnLst>
                                    <p:set>
                                      <p:cBhvr>
                                        <p:cTn id="87" dur="1" fill="hold">
                                          <p:stCondLst>
                                            <p:cond delay="1"/>
                                          </p:stCondLst>
                                        </p:cTn>
                                        <p:tgtEl>
                                          <p:spTgt spid="839"/>
                                        </p:tgtEl>
                                        <p:attrNameLst>
                                          <p:attrName>style.visibility</p:attrName>
                                        </p:attrNameLst>
                                      </p:cBhvr>
                                      <p:to>
                                        <p:strVal val="hidden"/>
                                      </p:to>
                                    </p:set>
                                  </p:childTnLst>
                                </p:cTn>
                              </p:par>
                              <p:par>
                                <p:cTn id="88" presetID="1" presetClass="entr" presetSubtype="0" fill="hold" nodeType="withEffect">
                                  <p:stCondLst>
                                    <p:cond delay="14000"/>
                                  </p:stCondLst>
                                  <p:childTnLst>
                                    <p:set>
                                      <p:cBhvr>
                                        <p:cTn id="89" dur="1" fill="hold">
                                          <p:stCondLst>
                                            <p:cond delay="0"/>
                                          </p:stCondLst>
                                        </p:cTn>
                                        <p:tgtEl>
                                          <p:spTgt spid="838"/>
                                        </p:tgtEl>
                                        <p:attrNameLst>
                                          <p:attrName>style.visibility</p:attrName>
                                        </p:attrNameLst>
                                      </p:cBhvr>
                                      <p:to>
                                        <p:strVal val="visible"/>
                                      </p:to>
                                    </p:set>
                                  </p:childTnLst>
                                </p:cTn>
                              </p:par>
                              <p:par>
                                <p:cTn id="90" presetID="1" presetClass="exit" presetSubtype="0" fill="hold" nodeType="withEffect">
                                  <p:stCondLst>
                                    <p:cond delay="15000"/>
                                  </p:stCondLst>
                                  <p:childTnLst>
                                    <p:set>
                                      <p:cBhvr>
                                        <p:cTn id="91" dur="1" fill="hold">
                                          <p:stCondLst>
                                            <p:cond delay="1"/>
                                          </p:stCondLst>
                                        </p:cTn>
                                        <p:tgtEl>
                                          <p:spTgt spid="838"/>
                                        </p:tgtEl>
                                        <p:attrNameLst>
                                          <p:attrName>style.visibility</p:attrName>
                                        </p:attrNameLst>
                                      </p:cBhvr>
                                      <p:to>
                                        <p:strVal val="hidden"/>
                                      </p:to>
                                    </p:set>
                                  </p:childTnLst>
                                </p:cTn>
                              </p:par>
                              <p:par>
                                <p:cTn id="92" presetID="1" presetClass="entr" presetSubtype="0" fill="hold" nodeType="withEffect">
                                  <p:stCondLst>
                                    <p:cond delay="15000"/>
                                  </p:stCondLst>
                                  <p:childTnLst>
                                    <p:set>
                                      <p:cBhvr>
                                        <p:cTn id="93" dur="1" fill="hold">
                                          <p:stCondLst>
                                            <p:cond delay="0"/>
                                          </p:stCondLst>
                                        </p:cTn>
                                        <p:tgtEl>
                                          <p:spTgt spid="837"/>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831"/>
                                        </p:tgtEl>
                                        <p:attrNameLst>
                                          <p:attrName>style.visibility</p:attrName>
                                        </p:attrNameLst>
                                      </p:cBhvr>
                                      <p:to>
                                        <p:strVal val="visible"/>
                                      </p:to>
                                    </p:set>
                                    <p:animEffect transition="in" filter="fade">
                                      <p:cBhvr>
                                        <p:cTn id="98" dur="1119"/>
                                        <p:tgtEl>
                                          <p:spTgt spid="831"/>
                                        </p:tgtEl>
                                      </p:cBhvr>
                                    </p:animEffect>
                                  </p:childTnLst>
                                </p:cTn>
                              </p:par>
                              <p:par>
                                <p:cTn id="99" presetID="23" presetClass="entr" presetSubtype="16" fill="hold" nodeType="withEffect">
                                  <p:stCondLst>
                                    <p:cond delay="0"/>
                                  </p:stCondLst>
                                  <p:childTnLst>
                                    <p:set>
                                      <p:cBhvr>
                                        <p:cTn id="100" dur="1" fill="hold">
                                          <p:stCondLst>
                                            <p:cond delay="0"/>
                                          </p:stCondLst>
                                        </p:cTn>
                                        <p:tgtEl>
                                          <p:spTgt spid="833"/>
                                        </p:tgtEl>
                                        <p:attrNameLst>
                                          <p:attrName>style.visibility</p:attrName>
                                        </p:attrNameLst>
                                      </p:cBhvr>
                                      <p:to>
                                        <p:strVal val="visible"/>
                                      </p:to>
                                    </p:set>
                                    <p:anim calcmode="lin" valueType="num">
                                      <p:cBhvr additive="base">
                                        <p:cTn id="101" dur="500"/>
                                        <p:tgtEl>
                                          <p:spTgt spid="833"/>
                                        </p:tgtEl>
                                        <p:attrNameLst>
                                          <p:attrName>ppt_w</p:attrName>
                                        </p:attrNameLst>
                                      </p:cBhvr>
                                      <p:tavLst>
                                        <p:tav tm="0">
                                          <p:val>
                                            <p:strVal val="0"/>
                                          </p:val>
                                        </p:tav>
                                        <p:tav tm="100000">
                                          <p:val>
                                            <p:strVal val="#ppt_w"/>
                                          </p:val>
                                        </p:tav>
                                      </p:tavLst>
                                    </p:anim>
                                    <p:anim calcmode="lin" valueType="num">
                                      <p:cBhvr additive="base">
                                        <p:cTn id="102" dur="500"/>
                                        <p:tgtEl>
                                          <p:spTgt spid="833"/>
                                        </p:tgtEl>
                                        <p:attrNameLst>
                                          <p:attrName>ppt_h</p:attrName>
                                        </p:attrNameLst>
                                      </p:cBhvr>
                                      <p:tavLst>
                                        <p:tav tm="0">
                                          <p:val>
                                            <p:strVal val="0"/>
                                          </p:val>
                                        </p:tav>
                                        <p:tav tm="100000">
                                          <p:val>
                                            <p:strVal val="#ppt_h"/>
                                          </p:val>
                                        </p:tav>
                                      </p:tavLst>
                                    </p:anim>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829"/>
                                        </p:tgtEl>
                                        <p:attrNameLst>
                                          <p:attrName>style.visibility</p:attrName>
                                        </p:attrNameLst>
                                      </p:cBhvr>
                                      <p:to>
                                        <p:strVal val="visible"/>
                                      </p:to>
                                    </p:set>
                                    <p:animEffect transition="in" filter="fade">
                                      <p:cBhvr>
                                        <p:cTn id="107" dur="5000"/>
                                        <p:tgtEl>
                                          <p:spTgt spid="829"/>
                                        </p:tgtEl>
                                      </p:cBhvr>
                                    </p:animEffect>
                                  </p:childTnLst>
                                </p:cTn>
                              </p:par>
                              <p:par>
                                <p:cTn id="108" presetID="23" presetClass="entr" presetSubtype="16" fill="hold" nodeType="withEffect">
                                  <p:stCondLst>
                                    <p:cond delay="0"/>
                                  </p:stCondLst>
                                  <p:childTnLst>
                                    <p:set>
                                      <p:cBhvr>
                                        <p:cTn id="109" dur="1" fill="hold">
                                          <p:stCondLst>
                                            <p:cond delay="0"/>
                                          </p:stCondLst>
                                        </p:cTn>
                                        <p:tgtEl>
                                          <p:spTgt spid="830"/>
                                        </p:tgtEl>
                                        <p:attrNameLst>
                                          <p:attrName>style.visibility</p:attrName>
                                        </p:attrNameLst>
                                      </p:cBhvr>
                                      <p:to>
                                        <p:strVal val="visible"/>
                                      </p:to>
                                    </p:set>
                                    <p:anim calcmode="lin" valueType="num">
                                      <p:cBhvr additive="base">
                                        <p:cTn id="110" dur="500"/>
                                        <p:tgtEl>
                                          <p:spTgt spid="830"/>
                                        </p:tgtEl>
                                        <p:attrNameLst>
                                          <p:attrName>ppt_w</p:attrName>
                                        </p:attrNameLst>
                                      </p:cBhvr>
                                      <p:tavLst>
                                        <p:tav tm="0">
                                          <p:val>
                                            <p:strVal val="0"/>
                                          </p:val>
                                        </p:tav>
                                        <p:tav tm="100000">
                                          <p:val>
                                            <p:strVal val="#ppt_w"/>
                                          </p:val>
                                        </p:tav>
                                      </p:tavLst>
                                    </p:anim>
                                    <p:anim calcmode="lin" valueType="num">
                                      <p:cBhvr additive="base">
                                        <p:cTn id="111" dur="500"/>
                                        <p:tgtEl>
                                          <p:spTgt spid="830"/>
                                        </p:tgtEl>
                                        <p:attrNameLst>
                                          <p:attrName>ppt_h</p:attrName>
                                        </p:attrNameLst>
                                      </p:cBhvr>
                                      <p:tavLst>
                                        <p:tav tm="0">
                                          <p:val>
                                            <p:strVal val="0"/>
                                          </p:val>
                                        </p:tav>
                                        <p:tav tm="100000">
                                          <p:val>
                                            <p:strVal val="#ppt_h"/>
                                          </p:val>
                                        </p:tav>
                                      </p:tavLst>
                                    </p:anim>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831"/>
                                        </p:tgtEl>
                                        <p:attrNameLst>
                                          <p:attrName>style.visibility</p:attrName>
                                        </p:attrNameLst>
                                      </p:cBhvr>
                                      <p:to>
                                        <p:strVal val="visible"/>
                                      </p:to>
                                    </p:set>
                                    <p:animEffect transition="in" filter="fade">
                                      <p:cBhvr>
                                        <p:cTn id="116" dur="1119"/>
                                        <p:tgtEl>
                                          <p:spTgt spid="831"/>
                                        </p:tgtEl>
                                      </p:cBhvr>
                                    </p:animEffect>
                                  </p:childTnLst>
                                </p:cTn>
                              </p:par>
                              <p:par>
                                <p:cTn id="117" presetID="23" presetClass="entr" presetSubtype="16" fill="hold" nodeType="withEffect">
                                  <p:stCondLst>
                                    <p:cond delay="0"/>
                                  </p:stCondLst>
                                  <p:childTnLst>
                                    <p:set>
                                      <p:cBhvr>
                                        <p:cTn id="118" dur="1" fill="hold">
                                          <p:stCondLst>
                                            <p:cond delay="0"/>
                                          </p:stCondLst>
                                        </p:cTn>
                                        <p:tgtEl>
                                          <p:spTgt spid="832"/>
                                        </p:tgtEl>
                                        <p:attrNameLst>
                                          <p:attrName>style.visibility</p:attrName>
                                        </p:attrNameLst>
                                      </p:cBhvr>
                                      <p:to>
                                        <p:strVal val="visible"/>
                                      </p:to>
                                    </p:set>
                                    <p:anim calcmode="lin" valueType="num">
                                      <p:cBhvr additive="base">
                                        <p:cTn id="119" dur="500"/>
                                        <p:tgtEl>
                                          <p:spTgt spid="832"/>
                                        </p:tgtEl>
                                        <p:attrNameLst>
                                          <p:attrName>ppt_w</p:attrName>
                                        </p:attrNameLst>
                                      </p:cBhvr>
                                      <p:tavLst>
                                        <p:tav tm="0">
                                          <p:val>
                                            <p:strVal val="0"/>
                                          </p:val>
                                        </p:tav>
                                        <p:tav tm="100000">
                                          <p:val>
                                            <p:strVal val="#ppt_w"/>
                                          </p:val>
                                        </p:tav>
                                      </p:tavLst>
                                    </p:anim>
                                    <p:anim calcmode="lin" valueType="num">
                                      <p:cBhvr additive="base">
                                        <p:cTn id="120" dur="500"/>
                                        <p:tgtEl>
                                          <p:spTgt spid="832"/>
                                        </p:tgtEl>
                                        <p:attrNameLst>
                                          <p:attrName>ppt_h</p:attrName>
                                        </p:attrNameLst>
                                      </p:cBhvr>
                                      <p:tavLst>
                                        <p:tav tm="0">
                                          <p:val>
                                            <p:strVal val="0"/>
                                          </p:val>
                                        </p:tav>
                                        <p:tav tm="100000">
                                          <p:val>
                                            <p:strVal val="#ppt_h"/>
                                          </p:val>
                                        </p:tav>
                                      </p:tavLst>
                                    </p:anim>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831"/>
                                        </p:tgtEl>
                                        <p:attrNameLst>
                                          <p:attrName>style.visibility</p:attrName>
                                        </p:attrNameLst>
                                      </p:cBhvr>
                                      <p:to>
                                        <p:strVal val="visible"/>
                                      </p:to>
                                    </p:set>
                                    <p:animEffect transition="in" filter="fade">
                                      <p:cBhvr>
                                        <p:cTn id="125" dur="1119"/>
                                        <p:tgtEl>
                                          <p:spTgt spid="831"/>
                                        </p:tgtEl>
                                      </p:cBhvr>
                                    </p:animEffect>
                                  </p:childTnLst>
                                </p:cTn>
                              </p:par>
                              <p:par>
                                <p:cTn id="126" presetID="23" presetClass="entr" presetSubtype="16" fill="hold" nodeType="withEffect">
                                  <p:stCondLst>
                                    <p:cond delay="0"/>
                                  </p:stCondLst>
                                  <p:childTnLst>
                                    <p:set>
                                      <p:cBhvr>
                                        <p:cTn id="127" dur="1" fill="hold">
                                          <p:stCondLst>
                                            <p:cond delay="0"/>
                                          </p:stCondLst>
                                        </p:cTn>
                                        <p:tgtEl>
                                          <p:spTgt spid="834"/>
                                        </p:tgtEl>
                                        <p:attrNameLst>
                                          <p:attrName>style.visibility</p:attrName>
                                        </p:attrNameLst>
                                      </p:cBhvr>
                                      <p:to>
                                        <p:strVal val="visible"/>
                                      </p:to>
                                    </p:set>
                                    <p:anim calcmode="lin" valueType="num">
                                      <p:cBhvr additive="base">
                                        <p:cTn id="128" dur="500"/>
                                        <p:tgtEl>
                                          <p:spTgt spid="834"/>
                                        </p:tgtEl>
                                        <p:attrNameLst>
                                          <p:attrName>ppt_w</p:attrName>
                                        </p:attrNameLst>
                                      </p:cBhvr>
                                      <p:tavLst>
                                        <p:tav tm="0">
                                          <p:val>
                                            <p:strVal val="0"/>
                                          </p:val>
                                        </p:tav>
                                        <p:tav tm="100000">
                                          <p:val>
                                            <p:strVal val="#ppt_w"/>
                                          </p:val>
                                        </p:tav>
                                      </p:tavLst>
                                    </p:anim>
                                    <p:anim calcmode="lin" valueType="num">
                                      <p:cBhvr additive="base">
                                        <p:cTn id="129" dur="500"/>
                                        <p:tgtEl>
                                          <p:spTgt spid="83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57"/>
        <p:cNvGrpSpPr/>
        <p:nvPr/>
      </p:nvGrpSpPr>
      <p:grpSpPr>
        <a:xfrm>
          <a:off x="0" y="0"/>
          <a:ext cx="0" cy="0"/>
          <a:chOff x="0" y="0"/>
          <a:chExt cx="0" cy="0"/>
        </a:xfrm>
      </p:grpSpPr>
      <p:sp>
        <p:nvSpPr>
          <p:cNvPr id="858" name="Google Shape;858;p53" descr="n26 fb Tran Phu"/>
          <p:cNvSpPr/>
          <p:nvPr/>
        </p:nvSpPr>
        <p:spPr>
          <a:xfrm>
            <a:off x="614516" y="275304"/>
            <a:ext cx="10962968" cy="1818967"/>
          </a:xfrm>
          <a:prstGeom prst="roundRect">
            <a:avLst>
              <a:gd name="adj" fmla="val 19370"/>
            </a:avLst>
          </a:prstGeom>
          <a:solidFill>
            <a:srgbClr val="2A8FF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chemeClr val="lt1"/>
                </a:solidFill>
                <a:latin typeface="Fira Sans Extra Condensed"/>
                <a:ea typeface="Fira Sans Extra Condensed"/>
                <a:cs typeface="Fira Sans Extra Condensed"/>
                <a:sym typeface="Fira Sans Extra Condensed"/>
              </a:rPr>
              <a:t>Câu 2</a:t>
            </a:r>
            <a:endParaRPr sz="3200">
              <a:solidFill>
                <a:schemeClr val="lt1"/>
              </a:solidFill>
              <a:latin typeface="Fira Sans Extra Condensed"/>
              <a:ea typeface="Fira Sans Extra Condensed"/>
              <a:cs typeface="Fira Sans Extra Condensed"/>
              <a:sym typeface="Fira Sans Extra Condensed"/>
            </a:endParaRPr>
          </a:p>
          <a:p>
            <a:pPr marL="0" marR="0" lvl="0" indent="0" algn="just" rtl="0">
              <a:spcBef>
                <a:spcPts val="0"/>
              </a:spcBef>
              <a:spcAft>
                <a:spcPts val="0"/>
              </a:spcAft>
              <a:buNone/>
            </a:pPr>
            <a:r>
              <a:rPr lang="en-US" sz="3200">
                <a:solidFill>
                  <a:schemeClr val="lt1"/>
                </a:solidFill>
                <a:latin typeface="Fira Sans Extra Condensed"/>
                <a:ea typeface="Fira Sans Extra Condensed"/>
                <a:cs typeface="Fira Sans Extra Condensed"/>
                <a:sym typeface="Fira Sans Extra Condensed"/>
              </a:rPr>
              <a:t>Trong mạch điện xoay chiều gồm 3 phần tử R,L,C mắc nối tiếp. Tổng trở của mạch phụ thuộc vào</a:t>
            </a:r>
            <a:endParaRPr/>
          </a:p>
        </p:txBody>
      </p:sp>
      <p:sp>
        <p:nvSpPr>
          <p:cNvPr id="859" name="Google Shape;859;p53" descr="n26 fb Tran Phu"/>
          <p:cNvSpPr/>
          <p:nvPr/>
        </p:nvSpPr>
        <p:spPr>
          <a:xfrm>
            <a:off x="614516" y="2916452"/>
            <a:ext cx="5185186" cy="968475"/>
          </a:xfrm>
          <a:prstGeom prst="roundRect">
            <a:avLst>
              <a:gd name="adj" fmla="val 19370"/>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860" name="Google Shape;860;p53" descr="n26 fb Tran Phu"/>
          <p:cNvSpPr/>
          <p:nvPr/>
        </p:nvSpPr>
        <p:spPr>
          <a:xfrm>
            <a:off x="6392298" y="2916451"/>
            <a:ext cx="5185186" cy="968475"/>
          </a:xfrm>
          <a:prstGeom prst="roundRect">
            <a:avLst>
              <a:gd name="adj" fmla="val 19370"/>
            </a:avLst>
          </a:prstGeom>
          <a:solidFill>
            <a:srgbClr val="5B62EF"/>
          </a:solidFill>
          <a:ln>
            <a:noFill/>
          </a:ln>
        </p:spPr>
        <p:txBody>
          <a:bodyPr spcFirstLastPara="1" wrap="square" lIns="91425" tIns="45700" rIns="91425" bIns="45700" anchor="ctr" anchorCtr="0">
            <a:noAutofit/>
          </a:bodyPr>
          <a:lstStyle/>
          <a:p>
            <a:pPr marL="0" marR="0" lvl="0" indent="855663" algn="just" rtl="0">
              <a:spcBef>
                <a:spcPts val="0"/>
              </a:spcBef>
              <a:spcAft>
                <a:spcPts val="0"/>
              </a:spcAft>
              <a:buNone/>
            </a:pPr>
            <a:r>
              <a:rPr lang="en-US" sz="2800">
                <a:solidFill>
                  <a:schemeClr val="lt1"/>
                </a:solidFill>
                <a:latin typeface="Fira Sans Extra Condensed"/>
                <a:ea typeface="Fira Sans Extra Condensed"/>
                <a:cs typeface="Fira Sans Extra Condensed"/>
                <a:sym typeface="Fira Sans Extra Condensed"/>
              </a:rPr>
              <a:t>B. R, L và C</a:t>
            </a:r>
            <a:endParaRPr/>
          </a:p>
        </p:txBody>
      </p:sp>
      <p:sp>
        <p:nvSpPr>
          <p:cNvPr id="861" name="Google Shape;861;p53" descr="n26 fb Tran Phu"/>
          <p:cNvSpPr/>
          <p:nvPr/>
        </p:nvSpPr>
        <p:spPr>
          <a:xfrm>
            <a:off x="614516" y="4366706"/>
            <a:ext cx="5185186" cy="968475"/>
          </a:xfrm>
          <a:prstGeom prst="roundRect">
            <a:avLst>
              <a:gd name="adj" fmla="val 19370"/>
            </a:avLst>
          </a:prstGeom>
          <a:solidFill>
            <a:srgbClr val="5B62EF"/>
          </a:solidFill>
          <a:ln>
            <a:noFill/>
          </a:ln>
        </p:spPr>
        <p:txBody>
          <a:bodyPr spcFirstLastPara="1" wrap="square" lIns="91425" tIns="45700" rIns="91425" bIns="45700" anchor="ctr" anchorCtr="0">
            <a:noAutofit/>
          </a:bodyPr>
          <a:lstStyle/>
          <a:p>
            <a:pPr marL="0" marR="0" lvl="0" indent="690563" algn="just" rtl="0">
              <a:spcBef>
                <a:spcPts val="0"/>
              </a:spcBef>
              <a:spcAft>
                <a:spcPts val="0"/>
              </a:spcAft>
              <a:buNone/>
            </a:pPr>
            <a:r>
              <a:rPr lang="en-US" sz="2600">
                <a:solidFill>
                  <a:schemeClr val="lt1"/>
                </a:solidFill>
                <a:latin typeface="Fira Sans Extra Condensed"/>
                <a:ea typeface="Fira Sans Extra Condensed"/>
                <a:cs typeface="Fira Sans Extra Condensed"/>
                <a:sym typeface="Fira Sans Extra Condensed"/>
              </a:rPr>
              <a:t>C. </a:t>
            </a:r>
            <a:r>
              <a:rPr lang="en-US" sz="2800">
                <a:solidFill>
                  <a:schemeClr val="lt1"/>
                </a:solidFill>
                <a:latin typeface="Times New Roman"/>
                <a:ea typeface="Times New Roman"/>
                <a:cs typeface="Times New Roman"/>
                <a:sym typeface="Times New Roman"/>
              </a:rPr>
              <a:t>ω</a:t>
            </a:r>
            <a:endParaRPr sz="2800">
              <a:solidFill>
                <a:schemeClr val="lt1"/>
              </a:solidFill>
              <a:latin typeface="Fira Sans Extra Condensed"/>
              <a:ea typeface="Fira Sans Extra Condensed"/>
              <a:cs typeface="Fira Sans Extra Condensed"/>
              <a:sym typeface="Fira Sans Extra Condensed"/>
            </a:endParaRPr>
          </a:p>
        </p:txBody>
      </p:sp>
      <p:sp>
        <p:nvSpPr>
          <p:cNvPr id="862" name="Google Shape;862;p53" descr="n26 fb Tran Phu"/>
          <p:cNvSpPr/>
          <p:nvPr/>
        </p:nvSpPr>
        <p:spPr>
          <a:xfrm>
            <a:off x="6392298" y="4366706"/>
            <a:ext cx="5185186" cy="968475"/>
          </a:xfrm>
          <a:prstGeom prst="roundRect">
            <a:avLst>
              <a:gd name="adj" fmla="val 19370"/>
            </a:avLst>
          </a:prstGeom>
          <a:solidFill>
            <a:srgbClr val="5B62EF"/>
          </a:solidFill>
          <a:ln>
            <a:noFill/>
          </a:ln>
        </p:spPr>
        <p:txBody>
          <a:bodyPr spcFirstLastPara="1" wrap="square" lIns="91425" tIns="45700" rIns="91425" bIns="45700" anchor="ctr" anchorCtr="0">
            <a:noAutofit/>
          </a:bodyPr>
          <a:lstStyle/>
          <a:p>
            <a:pPr marL="0" marR="0" lvl="0" indent="855663" algn="just" rtl="0">
              <a:spcBef>
                <a:spcPts val="0"/>
              </a:spcBef>
              <a:spcAft>
                <a:spcPts val="0"/>
              </a:spcAft>
              <a:buNone/>
            </a:pPr>
            <a:r>
              <a:rPr lang="en-US" sz="2600">
                <a:solidFill>
                  <a:schemeClr val="lt1"/>
                </a:solidFill>
                <a:latin typeface="Fira Sans Extra Condensed"/>
                <a:ea typeface="Fira Sans Extra Condensed"/>
                <a:cs typeface="Fira Sans Extra Condensed"/>
                <a:sym typeface="Fira Sans Extra Condensed"/>
              </a:rPr>
              <a:t>D. R, L, C và ω</a:t>
            </a:r>
            <a:endParaRPr sz="2800">
              <a:solidFill>
                <a:schemeClr val="lt1"/>
              </a:solidFill>
              <a:latin typeface="Fira Sans Extra Condensed"/>
              <a:ea typeface="Fira Sans Extra Condensed"/>
              <a:cs typeface="Fira Sans Extra Condensed"/>
              <a:sym typeface="Fira Sans Extra Condensed"/>
            </a:endParaRPr>
          </a:p>
        </p:txBody>
      </p:sp>
      <p:pic>
        <p:nvPicPr>
          <p:cNvPr id="863" name="Google Shape;863;p53" descr="n26 fb Tran Phu"/>
          <p:cNvPicPr preferRelativeResize="0"/>
          <p:nvPr/>
        </p:nvPicPr>
        <p:blipFill rotWithShape="1">
          <a:blip r:embed="rId5">
            <a:alphaModFix/>
          </a:blip>
          <a:srcRect/>
          <a:stretch/>
        </p:blipFill>
        <p:spPr>
          <a:xfrm>
            <a:off x="3516888" y="-590934"/>
            <a:ext cx="487363" cy="487363"/>
          </a:xfrm>
          <a:prstGeom prst="rect">
            <a:avLst/>
          </a:prstGeom>
          <a:noFill/>
          <a:ln>
            <a:noFill/>
          </a:ln>
        </p:spPr>
      </p:pic>
      <p:pic>
        <p:nvPicPr>
          <p:cNvPr id="864" name="Google Shape;864;p53" descr="n26 fb Tran Phu"/>
          <p:cNvPicPr preferRelativeResize="0"/>
          <p:nvPr/>
        </p:nvPicPr>
        <p:blipFill rotWithShape="1">
          <a:blip r:embed="rId6">
            <a:alphaModFix/>
          </a:blip>
          <a:srcRect/>
          <a:stretch/>
        </p:blipFill>
        <p:spPr>
          <a:xfrm>
            <a:off x="6623932" y="4597134"/>
            <a:ext cx="511849" cy="507618"/>
          </a:xfrm>
          <a:prstGeom prst="rect">
            <a:avLst/>
          </a:prstGeom>
          <a:noFill/>
          <a:ln>
            <a:noFill/>
          </a:ln>
        </p:spPr>
      </p:pic>
      <p:pic>
        <p:nvPicPr>
          <p:cNvPr id="865" name="Google Shape;865;p53" descr="n26 fb Tran Phu"/>
          <p:cNvPicPr preferRelativeResize="0"/>
          <p:nvPr/>
        </p:nvPicPr>
        <p:blipFill rotWithShape="1">
          <a:blip r:embed="rId5">
            <a:alphaModFix/>
          </a:blip>
          <a:srcRect/>
          <a:stretch/>
        </p:blipFill>
        <p:spPr>
          <a:xfrm>
            <a:off x="4528563" y="-590934"/>
            <a:ext cx="487363" cy="487363"/>
          </a:xfrm>
          <a:prstGeom prst="rect">
            <a:avLst/>
          </a:prstGeom>
          <a:noFill/>
          <a:ln>
            <a:noFill/>
          </a:ln>
        </p:spPr>
      </p:pic>
      <p:pic>
        <p:nvPicPr>
          <p:cNvPr id="866" name="Google Shape;866;p53" descr="n26 fb Tran Phu"/>
          <p:cNvPicPr preferRelativeResize="0"/>
          <p:nvPr/>
        </p:nvPicPr>
        <p:blipFill rotWithShape="1">
          <a:blip r:embed="rId7">
            <a:alphaModFix/>
          </a:blip>
          <a:srcRect/>
          <a:stretch/>
        </p:blipFill>
        <p:spPr>
          <a:xfrm>
            <a:off x="6610904" y="3165463"/>
            <a:ext cx="524877" cy="527073"/>
          </a:xfrm>
          <a:prstGeom prst="rect">
            <a:avLst/>
          </a:prstGeom>
          <a:noFill/>
          <a:ln>
            <a:noFill/>
          </a:ln>
        </p:spPr>
      </p:pic>
      <p:pic>
        <p:nvPicPr>
          <p:cNvPr id="867" name="Google Shape;867;p53" descr="n26 fb Tran Phu"/>
          <p:cNvPicPr preferRelativeResize="0"/>
          <p:nvPr/>
        </p:nvPicPr>
        <p:blipFill rotWithShape="1">
          <a:blip r:embed="rId7">
            <a:alphaModFix/>
          </a:blip>
          <a:srcRect/>
          <a:stretch/>
        </p:blipFill>
        <p:spPr>
          <a:xfrm>
            <a:off x="813869" y="4597134"/>
            <a:ext cx="524877" cy="527073"/>
          </a:xfrm>
          <a:prstGeom prst="rect">
            <a:avLst/>
          </a:prstGeom>
          <a:noFill/>
          <a:ln>
            <a:noFill/>
          </a:ln>
        </p:spPr>
      </p:pic>
      <p:pic>
        <p:nvPicPr>
          <p:cNvPr id="868" name="Google Shape;868;p53" descr="n26 fb Tran Phu"/>
          <p:cNvPicPr preferRelativeResize="0"/>
          <p:nvPr/>
        </p:nvPicPr>
        <p:blipFill rotWithShape="1">
          <a:blip r:embed="rId7">
            <a:alphaModFix/>
          </a:blip>
          <a:srcRect/>
          <a:stretch/>
        </p:blipFill>
        <p:spPr>
          <a:xfrm>
            <a:off x="813870" y="3131321"/>
            <a:ext cx="524877" cy="527073"/>
          </a:xfrm>
          <a:prstGeom prst="rect">
            <a:avLst/>
          </a:prstGeom>
          <a:noFill/>
          <a:ln>
            <a:noFill/>
          </a:ln>
        </p:spPr>
      </p:pic>
      <p:pic>
        <p:nvPicPr>
          <p:cNvPr id="869" name="Google Shape;869;p53" descr="n26 fb Tran Phu"/>
          <p:cNvPicPr preferRelativeResize="0"/>
          <p:nvPr/>
        </p:nvPicPr>
        <p:blipFill rotWithShape="1">
          <a:blip r:embed="rId8">
            <a:alphaModFix/>
          </a:blip>
          <a:srcRect l="20208" t="20999" r="21354" b="25140"/>
          <a:stretch/>
        </p:blipFill>
        <p:spPr>
          <a:xfrm>
            <a:off x="5448299" y="6197599"/>
            <a:ext cx="1295401" cy="660401"/>
          </a:xfrm>
          <a:custGeom>
            <a:avLst/>
            <a:gdLst/>
            <a:ahLst/>
            <a:cxnLst/>
            <a:rect l="l" t="t" r="r" b="b"/>
            <a:pathLst>
              <a:path w="3562350" h="1816101" extrusionOk="0">
                <a:moveTo>
                  <a:pt x="146050" y="285751"/>
                </a:moveTo>
                <a:lnTo>
                  <a:pt x="146050" y="1555751"/>
                </a:lnTo>
                <a:lnTo>
                  <a:pt x="3403600" y="1555751"/>
                </a:lnTo>
                <a:lnTo>
                  <a:pt x="3403600" y="285751"/>
                </a:lnTo>
                <a:close/>
                <a:moveTo>
                  <a:pt x="0" y="0"/>
                </a:moveTo>
                <a:lnTo>
                  <a:pt x="3562350" y="0"/>
                </a:lnTo>
                <a:lnTo>
                  <a:pt x="3562350" y="1816101"/>
                </a:lnTo>
                <a:lnTo>
                  <a:pt x="0" y="1816101"/>
                </a:lnTo>
                <a:close/>
              </a:path>
            </a:pathLst>
          </a:custGeom>
          <a:noFill/>
          <a:ln>
            <a:noFill/>
          </a:ln>
        </p:spPr>
      </p:pic>
      <p:sp>
        <p:nvSpPr>
          <p:cNvPr id="870" name="Google Shape;870;p53"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00:00</a:t>
            </a:r>
            <a:endParaRPr/>
          </a:p>
        </p:txBody>
      </p:sp>
      <p:sp>
        <p:nvSpPr>
          <p:cNvPr id="871" name="Google Shape;871;p53"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00:01</a:t>
            </a:r>
            <a:endParaRPr/>
          </a:p>
        </p:txBody>
      </p:sp>
      <p:sp>
        <p:nvSpPr>
          <p:cNvPr id="872" name="Google Shape;872;p53"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00:02</a:t>
            </a:r>
            <a:endParaRPr/>
          </a:p>
        </p:txBody>
      </p:sp>
      <p:sp>
        <p:nvSpPr>
          <p:cNvPr id="873" name="Google Shape;873;p53"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00:03</a:t>
            </a:r>
            <a:endParaRPr/>
          </a:p>
        </p:txBody>
      </p:sp>
      <p:sp>
        <p:nvSpPr>
          <p:cNvPr id="874" name="Google Shape;874;p53"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00:04</a:t>
            </a:r>
            <a:endParaRPr/>
          </a:p>
        </p:txBody>
      </p:sp>
      <p:sp>
        <p:nvSpPr>
          <p:cNvPr id="875" name="Google Shape;875;p53"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00:05</a:t>
            </a:r>
            <a:endParaRPr/>
          </a:p>
        </p:txBody>
      </p:sp>
      <p:sp>
        <p:nvSpPr>
          <p:cNvPr id="876" name="Google Shape;876;p53"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00:06</a:t>
            </a:r>
            <a:endParaRPr/>
          </a:p>
        </p:txBody>
      </p:sp>
      <p:sp>
        <p:nvSpPr>
          <p:cNvPr id="877" name="Google Shape;877;p53"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00:07</a:t>
            </a:r>
            <a:endParaRPr/>
          </a:p>
        </p:txBody>
      </p:sp>
      <p:sp>
        <p:nvSpPr>
          <p:cNvPr id="878" name="Google Shape;878;p53"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00:08</a:t>
            </a:r>
            <a:endParaRPr/>
          </a:p>
        </p:txBody>
      </p:sp>
      <p:sp>
        <p:nvSpPr>
          <p:cNvPr id="879" name="Google Shape;879;p53"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00:09</a:t>
            </a:r>
            <a:endParaRPr/>
          </a:p>
        </p:txBody>
      </p:sp>
      <p:sp>
        <p:nvSpPr>
          <p:cNvPr id="880" name="Google Shape;880;p53"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00:10</a:t>
            </a:r>
            <a:endParaRPr/>
          </a:p>
        </p:txBody>
      </p:sp>
      <p:sp>
        <p:nvSpPr>
          <p:cNvPr id="881" name="Google Shape;881;p53"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00:11</a:t>
            </a:r>
            <a:endParaRPr/>
          </a:p>
        </p:txBody>
      </p:sp>
      <p:sp>
        <p:nvSpPr>
          <p:cNvPr id="882" name="Google Shape;882;p53"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00:12</a:t>
            </a:r>
            <a:endParaRPr/>
          </a:p>
        </p:txBody>
      </p:sp>
      <p:sp>
        <p:nvSpPr>
          <p:cNvPr id="883" name="Google Shape;883;p53"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00:13</a:t>
            </a:r>
            <a:endParaRPr/>
          </a:p>
        </p:txBody>
      </p:sp>
      <p:sp>
        <p:nvSpPr>
          <p:cNvPr id="884" name="Google Shape;884;p53"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00:14</a:t>
            </a:r>
            <a:endParaRPr/>
          </a:p>
        </p:txBody>
      </p:sp>
      <p:sp>
        <p:nvSpPr>
          <p:cNvPr id="885" name="Google Shape;885;p53"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00:15</a:t>
            </a:r>
            <a:endParaRPr/>
          </a:p>
        </p:txBody>
      </p:sp>
      <p:pic>
        <p:nvPicPr>
          <p:cNvPr id="886" name="Google Shape;886;p53" descr="n26 fb Tran Phu"/>
          <p:cNvPicPr preferRelativeResize="0"/>
          <p:nvPr/>
        </p:nvPicPr>
        <p:blipFill rotWithShape="1">
          <a:blip r:embed="rId5">
            <a:alphaModFix/>
          </a:blip>
          <a:srcRect/>
          <a:stretch/>
        </p:blipFill>
        <p:spPr>
          <a:xfrm>
            <a:off x="979958" y="-575185"/>
            <a:ext cx="406400" cy="406400"/>
          </a:xfrm>
          <a:prstGeom prst="rect">
            <a:avLst/>
          </a:prstGeom>
          <a:noFill/>
          <a:ln>
            <a:noFill/>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8"/>
                                        </p:tgtEl>
                                        <p:attrNameLst>
                                          <p:attrName>style.visibility</p:attrName>
                                        </p:attrNameLst>
                                      </p:cBhvr>
                                      <p:to>
                                        <p:strVal val="visible"/>
                                      </p:to>
                                    </p:set>
                                    <p:animEffect transition="in" filter="fade">
                                      <p:cBhvr>
                                        <p:cTn id="7" dur="500"/>
                                        <p:tgtEl>
                                          <p:spTgt spid="85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59"/>
                                        </p:tgtEl>
                                        <p:attrNameLst>
                                          <p:attrName>style.visibility</p:attrName>
                                        </p:attrNameLst>
                                      </p:cBhvr>
                                      <p:to>
                                        <p:strVal val="visible"/>
                                      </p:to>
                                    </p:set>
                                    <p:animEffect transition="in" filter="fade">
                                      <p:cBhvr>
                                        <p:cTn id="11" dur="500"/>
                                        <p:tgtEl>
                                          <p:spTgt spid="85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60"/>
                                        </p:tgtEl>
                                        <p:attrNameLst>
                                          <p:attrName>style.visibility</p:attrName>
                                        </p:attrNameLst>
                                      </p:cBhvr>
                                      <p:to>
                                        <p:strVal val="visible"/>
                                      </p:to>
                                    </p:set>
                                    <p:animEffect transition="in" filter="fade">
                                      <p:cBhvr>
                                        <p:cTn id="15" dur="500"/>
                                        <p:tgtEl>
                                          <p:spTgt spid="86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62"/>
                                        </p:tgtEl>
                                        <p:attrNameLst>
                                          <p:attrName>style.visibility</p:attrName>
                                        </p:attrNameLst>
                                      </p:cBhvr>
                                      <p:to>
                                        <p:strVal val="visible"/>
                                      </p:to>
                                    </p:set>
                                    <p:animEffect transition="in" filter="fade">
                                      <p:cBhvr>
                                        <p:cTn id="19" dur="500"/>
                                        <p:tgtEl>
                                          <p:spTgt spid="86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61"/>
                                        </p:tgtEl>
                                        <p:attrNameLst>
                                          <p:attrName>style.visibility</p:attrName>
                                        </p:attrNameLst>
                                      </p:cBhvr>
                                      <p:to>
                                        <p:strVal val="visible"/>
                                      </p:to>
                                    </p:set>
                                    <p:animEffect transition="in" filter="fade">
                                      <p:cBhvr>
                                        <p:cTn id="23" dur="500"/>
                                        <p:tgtEl>
                                          <p:spTgt spid="86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69"/>
                                        </p:tgtEl>
                                        <p:attrNameLst>
                                          <p:attrName>style.visibility</p:attrName>
                                        </p:attrNameLst>
                                      </p:cBhvr>
                                      <p:to>
                                        <p:strVal val="visible"/>
                                      </p:to>
                                    </p:set>
                                    <p:animEffect transition="in" filter="fade">
                                      <p:cBhvr>
                                        <p:cTn id="28" dur="10"/>
                                        <p:tgtEl>
                                          <p:spTgt spid="869"/>
                                        </p:tgtEl>
                                      </p:cBhvr>
                                    </p:animEffect>
                                  </p:childTnLst>
                                </p:cTn>
                              </p:par>
                              <p:par>
                                <p:cTn id="29" presetID="10" presetClass="entr" presetSubtype="0" fill="hold" nodeType="withEffect">
                                  <p:stCondLst>
                                    <p:cond delay="0"/>
                                  </p:stCondLst>
                                  <p:childTnLst>
                                    <p:set>
                                      <p:cBhvr>
                                        <p:cTn id="30" dur="1" fill="hold">
                                          <p:stCondLst>
                                            <p:cond delay="0"/>
                                          </p:stCondLst>
                                        </p:cTn>
                                        <p:tgtEl>
                                          <p:spTgt spid="886"/>
                                        </p:tgtEl>
                                        <p:attrNameLst>
                                          <p:attrName>style.visibility</p:attrName>
                                        </p:attrNameLst>
                                      </p:cBhvr>
                                      <p:to>
                                        <p:strVal val="visible"/>
                                      </p:to>
                                    </p:set>
                                    <p:animEffect transition="in" filter="fade">
                                      <p:cBhvr>
                                        <p:cTn id="31" dur="5000"/>
                                        <p:tgtEl>
                                          <p:spTgt spid="886"/>
                                        </p:tgtEl>
                                      </p:cBhvr>
                                    </p:animEffect>
                                  </p:childTnLst>
                                </p:cTn>
                              </p:par>
                              <p:par>
                                <p:cTn id="32" presetID="1" presetClass="entr" presetSubtype="0" fill="hold" nodeType="withEffect">
                                  <p:stCondLst>
                                    <p:cond delay="10"/>
                                  </p:stCondLst>
                                  <p:childTnLst>
                                    <p:set>
                                      <p:cBhvr>
                                        <p:cTn id="33" dur="1" fill="hold">
                                          <p:stCondLst>
                                            <p:cond delay="0"/>
                                          </p:stCondLst>
                                        </p:cTn>
                                        <p:tgtEl>
                                          <p:spTgt spid="885"/>
                                        </p:tgtEl>
                                        <p:attrNameLst>
                                          <p:attrName>style.visibility</p:attrName>
                                        </p:attrNameLst>
                                      </p:cBhvr>
                                      <p:to>
                                        <p:strVal val="visible"/>
                                      </p:to>
                                    </p:set>
                                  </p:childTnLst>
                                </p:cTn>
                              </p:par>
                              <p:par>
                                <p:cTn id="34" presetID="1" presetClass="exit" presetSubtype="0" fill="hold" nodeType="withEffect">
                                  <p:stCondLst>
                                    <p:cond delay="1000"/>
                                  </p:stCondLst>
                                  <p:childTnLst>
                                    <p:set>
                                      <p:cBhvr>
                                        <p:cTn id="35" dur="1" fill="hold">
                                          <p:stCondLst>
                                            <p:cond delay="1"/>
                                          </p:stCondLst>
                                        </p:cTn>
                                        <p:tgtEl>
                                          <p:spTgt spid="885"/>
                                        </p:tgtEl>
                                        <p:attrNameLst>
                                          <p:attrName>style.visibility</p:attrName>
                                        </p:attrNameLst>
                                      </p:cBhvr>
                                      <p:to>
                                        <p:strVal val="hidden"/>
                                      </p:to>
                                    </p:set>
                                  </p:childTnLst>
                                </p:cTn>
                              </p:par>
                              <p:par>
                                <p:cTn id="36" presetID="1" presetClass="entr" presetSubtype="0" fill="hold" nodeType="withEffect">
                                  <p:stCondLst>
                                    <p:cond delay="1000"/>
                                  </p:stCondLst>
                                  <p:childTnLst>
                                    <p:set>
                                      <p:cBhvr>
                                        <p:cTn id="37" dur="1" fill="hold">
                                          <p:stCondLst>
                                            <p:cond delay="0"/>
                                          </p:stCondLst>
                                        </p:cTn>
                                        <p:tgtEl>
                                          <p:spTgt spid="884"/>
                                        </p:tgtEl>
                                        <p:attrNameLst>
                                          <p:attrName>style.visibility</p:attrName>
                                        </p:attrNameLst>
                                      </p:cBhvr>
                                      <p:to>
                                        <p:strVal val="visible"/>
                                      </p:to>
                                    </p:set>
                                  </p:childTnLst>
                                </p:cTn>
                              </p:par>
                              <p:par>
                                <p:cTn id="38" presetID="1" presetClass="exit" presetSubtype="0" fill="hold" nodeType="withEffect">
                                  <p:stCondLst>
                                    <p:cond delay="2000"/>
                                  </p:stCondLst>
                                  <p:childTnLst>
                                    <p:set>
                                      <p:cBhvr>
                                        <p:cTn id="39" dur="1" fill="hold">
                                          <p:stCondLst>
                                            <p:cond delay="1"/>
                                          </p:stCondLst>
                                        </p:cTn>
                                        <p:tgtEl>
                                          <p:spTgt spid="884"/>
                                        </p:tgtEl>
                                        <p:attrNameLst>
                                          <p:attrName>style.visibility</p:attrName>
                                        </p:attrNameLst>
                                      </p:cBhvr>
                                      <p:to>
                                        <p:strVal val="hidden"/>
                                      </p:to>
                                    </p:set>
                                  </p:childTnLst>
                                </p:cTn>
                              </p:par>
                              <p:par>
                                <p:cTn id="40" presetID="1" presetClass="entr" presetSubtype="0" fill="hold" nodeType="withEffect">
                                  <p:stCondLst>
                                    <p:cond delay="2000"/>
                                  </p:stCondLst>
                                  <p:childTnLst>
                                    <p:set>
                                      <p:cBhvr>
                                        <p:cTn id="41" dur="1" fill="hold">
                                          <p:stCondLst>
                                            <p:cond delay="0"/>
                                          </p:stCondLst>
                                        </p:cTn>
                                        <p:tgtEl>
                                          <p:spTgt spid="883"/>
                                        </p:tgtEl>
                                        <p:attrNameLst>
                                          <p:attrName>style.visibility</p:attrName>
                                        </p:attrNameLst>
                                      </p:cBhvr>
                                      <p:to>
                                        <p:strVal val="visible"/>
                                      </p:to>
                                    </p:set>
                                  </p:childTnLst>
                                </p:cTn>
                              </p:par>
                              <p:par>
                                <p:cTn id="42" presetID="1" presetClass="exit" presetSubtype="0" fill="hold" nodeType="withEffect">
                                  <p:stCondLst>
                                    <p:cond delay="3000"/>
                                  </p:stCondLst>
                                  <p:childTnLst>
                                    <p:set>
                                      <p:cBhvr>
                                        <p:cTn id="43" dur="1" fill="hold">
                                          <p:stCondLst>
                                            <p:cond delay="1"/>
                                          </p:stCondLst>
                                        </p:cTn>
                                        <p:tgtEl>
                                          <p:spTgt spid="883"/>
                                        </p:tgtEl>
                                        <p:attrNameLst>
                                          <p:attrName>style.visibility</p:attrName>
                                        </p:attrNameLst>
                                      </p:cBhvr>
                                      <p:to>
                                        <p:strVal val="hidden"/>
                                      </p:to>
                                    </p:set>
                                  </p:childTnLst>
                                </p:cTn>
                              </p:par>
                              <p:par>
                                <p:cTn id="44" presetID="1" presetClass="entr" presetSubtype="0" fill="hold" nodeType="withEffect">
                                  <p:stCondLst>
                                    <p:cond delay="3000"/>
                                  </p:stCondLst>
                                  <p:childTnLst>
                                    <p:set>
                                      <p:cBhvr>
                                        <p:cTn id="45" dur="1" fill="hold">
                                          <p:stCondLst>
                                            <p:cond delay="0"/>
                                          </p:stCondLst>
                                        </p:cTn>
                                        <p:tgtEl>
                                          <p:spTgt spid="882"/>
                                        </p:tgtEl>
                                        <p:attrNameLst>
                                          <p:attrName>style.visibility</p:attrName>
                                        </p:attrNameLst>
                                      </p:cBhvr>
                                      <p:to>
                                        <p:strVal val="visible"/>
                                      </p:to>
                                    </p:set>
                                  </p:childTnLst>
                                </p:cTn>
                              </p:par>
                              <p:par>
                                <p:cTn id="46" presetID="1" presetClass="exit" presetSubtype="0" fill="hold" nodeType="withEffect">
                                  <p:stCondLst>
                                    <p:cond delay="4000"/>
                                  </p:stCondLst>
                                  <p:childTnLst>
                                    <p:set>
                                      <p:cBhvr>
                                        <p:cTn id="47" dur="1" fill="hold">
                                          <p:stCondLst>
                                            <p:cond delay="1"/>
                                          </p:stCondLst>
                                        </p:cTn>
                                        <p:tgtEl>
                                          <p:spTgt spid="882"/>
                                        </p:tgtEl>
                                        <p:attrNameLst>
                                          <p:attrName>style.visibility</p:attrName>
                                        </p:attrNameLst>
                                      </p:cBhvr>
                                      <p:to>
                                        <p:strVal val="hidden"/>
                                      </p:to>
                                    </p:set>
                                  </p:childTnLst>
                                </p:cTn>
                              </p:par>
                              <p:par>
                                <p:cTn id="48" presetID="1" presetClass="entr" presetSubtype="0" fill="hold" nodeType="withEffect">
                                  <p:stCondLst>
                                    <p:cond delay="4000"/>
                                  </p:stCondLst>
                                  <p:childTnLst>
                                    <p:set>
                                      <p:cBhvr>
                                        <p:cTn id="49" dur="1" fill="hold">
                                          <p:stCondLst>
                                            <p:cond delay="0"/>
                                          </p:stCondLst>
                                        </p:cTn>
                                        <p:tgtEl>
                                          <p:spTgt spid="881"/>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1"/>
                                          </p:stCondLst>
                                        </p:cTn>
                                        <p:tgtEl>
                                          <p:spTgt spid="881"/>
                                        </p:tgtEl>
                                        <p:attrNameLst>
                                          <p:attrName>style.visibility</p:attrName>
                                        </p:attrNameLst>
                                      </p:cBhvr>
                                      <p:to>
                                        <p:strVal val="hidden"/>
                                      </p:to>
                                    </p:set>
                                  </p:childTnLst>
                                </p:cTn>
                              </p:par>
                              <p:par>
                                <p:cTn id="52" presetID="1" presetClass="entr" presetSubtype="0" fill="hold" nodeType="withEffect">
                                  <p:stCondLst>
                                    <p:cond delay="5000"/>
                                  </p:stCondLst>
                                  <p:childTnLst>
                                    <p:set>
                                      <p:cBhvr>
                                        <p:cTn id="53" dur="1" fill="hold">
                                          <p:stCondLst>
                                            <p:cond delay="0"/>
                                          </p:stCondLst>
                                        </p:cTn>
                                        <p:tgtEl>
                                          <p:spTgt spid="880"/>
                                        </p:tgtEl>
                                        <p:attrNameLst>
                                          <p:attrName>style.visibility</p:attrName>
                                        </p:attrNameLst>
                                      </p:cBhvr>
                                      <p:to>
                                        <p:strVal val="visible"/>
                                      </p:to>
                                    </p:set>
                                  </p:childTnLst>
                                </p:cTn>
                              </p:par>
                              <p:par>
                                <p:cTn id="54" presetID="1" presetClass="exit" presetSubtype="0" fill="hold" nodeType="withEffect">
                                  <p:stCondLst>
                                    <p:cond delay="6000"/>
                                  </p:stCondLst>
                                  <p:childTnLst>
                                    <p:set>
                                      <p:cBhvr>
                                        <p:cTn id="55" dur="1" fill="hold">
                                          <p:stCondLst>
                                            <p:cond delay="1"/>
                                          </p:stCondLst>
                                        </p:cTn>
                                        <p:tgtEl>
                                          <p:spTgt spid="880"/>
                                        </p:tgtEl>
                                        <p:attrNameLst>
                                          <p:attrName>style.visibility</p:attrName>
                                        </p:attrNameLst>
                                      </p:cBhvr>
                                      <p:to>
                                        <p:strVal val="hidden"/>
                                      </p:to>
                                    </p:set>
                                  </p:childTnLst>
                                </p:cTn>
                              </p:par>
                              <p:par>
                                <p:cTn id="56" presetID="1" presetClass="entr" presetSubtype="0" fill="hold" nodeType="withEffect">
                                  <p:stCondLst>
                                    <p:cond delay="6000"/>
                                  </p:stCondLst>
                                  <p:childTnLst>
                                    <p:set>
                                      <p:cBhvr>
                                        <p:cTn id="57" dur="1" fill="hold">
                                          <p:stCondLst>
                                            <p:cond delay="0"/>
                                          </p:stCondLst>
                                        </p:cTn>
                                        <p:tgtEl>
                                          <p:spTgt spid="879"/>
                                        </p:tgtEl>
                                        <p:attrNameLst>
                                          <p:attrName>style.visibility</p:attrName>
                                        </p:attrNameLst>
                                      </p:cBhvr>
                                      <p:to>
                                        <p:strVal val="visible"/>
                                      </p:to>
                                    </p:set>
                                  </p:childTnLst>
                                </p:cTn>
                              </p:par>
                              <p:par>
                                <p:cTn id="58" presetID="1" presetClass="exit" presetSubtype="0" fill="hold" nodeType="withEffect">
                                  <p:stCondLst>
                                    <p:cond delay="7000"/>
                                  </p:stCondLst>
                                  <p:childTnLst>
                                    <p:set>
                                      <p:cBhvr>
                                        <p:cTn id="59" dur="1" fill="hold">
                                          <p:stCondLst>
                                            <p:cond delay="1"/>
                                          </p:stCondLst>
                                        </p:cTn>
                                        <p:tgtEl>
                                          <p:spTgt spid="879"/>
                                        </p:tgtEl>
                                        <p:attrNameLst>
                                          <p:attrName>style.visibility</p:attrName>
                                        </p:attrNameLst>
                                      </p:cBhvr>
                                      <p:to>
                                        <p:strVal val="hidden"/>
                                      </p:to>
                                    </p:set>
                                  </p:childTnLst>
                                </p:cTn>
                              </p:par>
                              <p:par>
                                <p:cTn id="60" presetID="1" presetClass="entr" presetSubtype="0" fill="hold" nodeType="withEffect">
                                  <p:stCondLst>
                                    <p:cond delay="7000"/>
                                  </p:stCondLst>
                                  <p:childTnLst>
                                    <p:set>
                                      <p:cBhvr>
                                        <p:cTn id="61" dur="1" fill="hold">
                                          <p:stCondLst>
                                            <p:cond delay="0"/>
                                          </p:stCondLst>
                                        </p:cTn>
                                        <p:tgtEl>
                                          <p:spTgt spid="878"/>
                                        </p:tgtEl>
                                        <p:attrNameLst>
                                          <p:attrName>style.visibility</p:attrName>
                                        </p:attrNameLst>
                                      </p:cBhvr>
                                      <p:to>
                                        <p:strVal val="visible"/>
                                      </p:to>
                                    </p:set>
                                  </p:childTnLst>
                                </p:cTn>
                              </p:par>
                              <p:par>
                                <p:cTn id="62" presetID="1" presetClass="exit" presetSubtype="0" fill="hold" nodeType="withEffect">
                                  <p:stCondLst>
                                    <p:cond delay="8000"/>
                                  </p:stCondLst>
                                  <p:childTnLst>
                                    <p:set>
                                      <p:cBhvr>
                                        <p:cTn id="63" dur="1" fill="hold">
                                          <p:stCondLst>
                                            <p:cond delay="1"/>
                                          </p:stCondLst>
                                        </p:cTn>
                                        <p:tgtEl>
                                          <p:spTgt spid="878"/>
                                        </p:tgtEl>
                                        <p:attrNameLst>
                                          <p:attrName>style.visibility</p:attrName>
                                        </p:attrNameLst>
                                      </p:cBhvr>
                                      <p:to>
                                        <p:strVal val="hidden"/>
                                      </p:to>
                                    </p:set>
                                  </p:childTnLst>
                                </p:cTn>
                              </p:par>
                              <p:par>
                                <p:cTn id="64" presetID="1" presetClass="entr" presetSubtype="0" fill="hold" nodeType="withEffect">
                                  <p:stCondLst>
                                    <p:cond delay="8000"/>
                                  </p:stCondLst>
                                  <p:childTnLst>
                                    <p:set>
                                      <p:cBhvr>
                                        <p:cTn id="65" dur="1" fill="hold">
                                          <p:stCondLst>
                                            <p:cond delay="0"/>
                                          </p:stCondLst>
                                        </p:cTn>
                                        <p:tgtEl>
                                          <p:spTgt spid="877"/>
                                        </p:tgtEl>
                                        <p:attrNameLst>
                                          <p:attrName>style.visibility</p:attrName>
                                        </p:attrNameLst>
                                      </p:cBhvr>
                                      <p:to>
                                        <p:strVal val="visible"/>
                                      </p:to>
                                    </p:set>
                                  </p:childTnLst>
                                </p:cTn>
                              </p:par>
                              <p:par>
                                <p:cTn id="66" presetID="1" presetClass="exit" presetSubtype="0" fill="hold" nodeType="withEffect">
                                  <p:stCondLst>
                                    <p:cond delay="9000"/>
                                  </p:stCondLst>
                                  <p:childTnLst>
                                    <p:set>
                                      <p:cBhvr>
                                        <p:cTn id="67" dur="1" fill="hold">
                                          <p:stCondLst>
                                            <p:cond delay="1"/>
                                          </p:stCondLst>
                                        </p:cTn>
                                        <p:tgtEl>
                                          <p:spTgt spid="877"/>
                                        </p:tgtEl>
                                        <p:attrNameLst>
                                          <p:attrName>style.visibility</p:attrName>
                                        </p:attrNameLst>
                                      </p:cBhvr>
                                      <p:to>
                                        <p:strVal val="hidden"/>
                                      </p:to>
                                    </p:set>
                                  </p:childTnLst>
                                </p:cTn>
                              </p:par>
                              <p:par>
                                <p:cTn id="68" presetID="1" presetClass="entr" presetSubtype="0" fill="hold" nodeType="withEffect">
                                  <p:stCondLst>
                                    <p:cond delay="9000"/>
                                  </p:stCondLst>
                                  <p:childTnLst>
                                    <p:set>
                                      <p:cBhvr>
                                        <p:cTn id="69" dur="1" fill="hold">
                                          <p:stCondLst>
                                            <p:cond delay="0"/>
                                          </p:stCondLst>
                                        </p:cTn>
                                        <p:tgtEl>
                                          <p:spTgt spid="876"/>
                                        </p:tgtEl>
                                        <p:attrNameLst>
                                          <p:attrName>style.visibility</p:attrName>
                                        </p:attrNameLst>
                                      </p:cBhvr>
                                      <p:to>
                                        <p:strVal val="visible"/>
                                      </p:to>
                                    </p:set>
                                  </p:childTnLst>
                                </p:cTn>
                              </p:par>
                              <p:par>
                                <p:cTn id="70" presetID="1" presetClass="exit" presetSubtype="0" fill="hold" nodeType="withEffect">
                                  <p:stCondLst>
                                    <p:cond delay="10000"/>
                                  </p:stCondLst>
                                  <p:childTnLst>
                                    <p:set>
                                      <p:cBhvr>
                                        <p:cTn id="71" dur="1" fill="hold">
                                          <p:stCondLst>
                                            <p:cond delay="1"/>
                                          </p:stCondLst>
                                        </p:cTn>
                                        <p:tgtEl>
                                          <p:spTgt spid="876"/>
                                        </p:tgtEl>
                                        <p:attrNameLst>
                                          <p:attrName>style.visibility</p:attrName>
                                        </p:attrNameLst>
                                      </p:cBhvr>
                                      <p:to>
                                        <p:strVal val="hidden"/>
                                      </p:to>
                                    </p:set>
                                  </p:childTnLst>
                                </p:cTn>
                              </p:par>
                              <p:par>
                                <p:cTn id="72" presetID="1" presetClass="entr" presetSubtype="0" fill="hold" nodeType="withEffect">
                                  <p:stCondLst>
                                    <p:cond delay="10000"/>
                                  </p:stCondLst>
                                  <p:childTnLst>
                                    <p:set>
                                      <p:cBhvr>
                                        <p:cTn id="73" dur="1" fill="hold">
                                          <p:stCondLst>
                                            <p:cond delay="0"/>
                                          </p:stCondLst>
                                        </p:cTn>
                                        <p:tgtEl>
                                          <p:spTgt spid="875"/>
                                        </p:tgtEl>
                                        <p:attrNameLst>
                                          <p:attrName>style.visibility</p:attrName>
                                        </p:attrNameLst>
                                      </p:cBhvr>
                                      <p:to>
                                        <p:strVal val="visible"/>
                                      </p:to>
                                    </p:set>
                                  </p:childTnLst>
                                </p:cTn>
                              </p:par>
                              <p:par>
                                <p:cTn id="74" presetID="1" presetClass="exit" presetSubtype="0" fill="hold" nodeType="withEffect">
                                  <p:stCondLst>
                                    <p:cond delay="11000"/>
                                  </p:stCondLst>
                                  <p:childTnLst>
                                    <p:set>
                                      <p:cBhvr>
                                        <p:cTn id="75" dur="1" fill="hold">
                                          <p:stCondLst>
                                            <p:cond delay="1"/>
                                          </p:stCondLst>
                                        </p:cTn>
                                        <p:tgtEl>
                                          <p:spTgt spid="875"/>
                                        </p:tgtEl>
                                        <p:attrNameLst>
                                          <p:attrName>style.visibility</p:attrName>
                                        </p:attrNameLst>
                                      </p:cBhvr>
                                      <p:to>
                                        <p:strVal val="hidden"/>
                                      </p:to>
                                    </p:set>
                                  </p:childTnLst>
                                </p:cTn>
                              </p:par>
                              <p:par>
                                <p:cTn id="76" presetID="1" presetClass="entr" presetSubtype="0" fill="hold" nodeType="withEffect">
                                  <p:stCondLst>
                                    <p:cond delay="11000"/>
                                  </p:stCondLst>
                                  <p:childTnLst>
                                    <p:set>
                                      <p:cBhvr>
                                        <p:cTn id="77" dur="1" fill="hold">
                                          <p:stCondLst>
                                            <p:cond delay="0"/>
                                          </p:stCondLst>
                                        </p:cTn>
                                        <p:tgtEl>
                                          <p:spTgt spid="874"/>
                                        </p:tgtEl>
                                        <p:attrNameLst>
                                          <p:attrName>style.visibility</p:attrName>
                                        </p:attrNameLst>
                                      </p:cBhvr>
                                      <p:to>
                                        <p:strVal val="visible"/>
                                      </p:to>
                                    </p:set>
                                  </p:childTnLst>
                                </p:cTn>
                              </p:par>
                              <p:par>
                                <p:cTn id="78" presetID="1" presetClass="exit" presetSubtype="0" fill="hold" nodeType="withEffect">
                                  <p:stCondLst>
                                    <p:cond delay="12000"/>
                                  </p:stCondLst>
                                  <p:childTnLst>
                                    <p:set>
                                      <p:cBhvr>
                                        <p:cTn id="79" dur="1" fill="hold">
                                          <p:stCondLst>
                                            <p:cond delay="1"/>
                                          </p:stCondLst>
                                        </p:cTn>
                                        <p:tgtEl>
                                          <p:spTgt spid="874"/>
                                        </p:tgtEl>
                                        <p:attrNameLst>
                                          <p:attrName>style.visibility</p:attrName>
                                        </p:attrNameLst>
                                      </p:cBhvr>
                                      <p:to>
                                        <p:strVal val="hidden"/>
                                      </p:to>
                                    </p:set>
                                  </p:childTnLst>
                                </p:cTn>
                              </p:par>
                              <p:par>
                                <p:cTn id="80" presetID="1" presetClass="entr" presetSubtype="0" fill="hold" nodeType="withEffect">
                                  <p:stCondLst>
                                    <p:cond delay="12000"/>
                                  </p:stCondLst>
                                  <p:childTnLst>
                                    <p:set>
                                      <p:cBhvr>
                                        <p:cTn id="81" dur="1" fill="hold">
                                          <p:stCondLst>
                                            <p:cond delay="0"/>
                                          </p:stCondLst>
                                        </p:cTn>
                                        <p:tgtEl>
                                          <p:spTgt spid="873"/>
                                        </p:tgtEl>
                                        <p:attrNameLst>
                                          <p:attrName>style.visibility</p:attrName>
                                        </p:attrNameLst>
                                      </p:cBhvr>
                                      <p:to>
                                        <p:strVal val="visible"/>
                                      </p:to>
                                    </p:set>
                                  </p:childTnLst>
                                </p:cTn>
                              </p:par>
                              <p:par>
                                <p:cTn id="82" presetID="1" presetClass="exit" presetSubtype="0" fill="hold" nodeType="withEffect">
                                  <p:stCondLst>
                                    <p:cond delay="13000"/>
                                  </p:stCondLst>
                                  <p:childTnLst>
                                    <p:set>
                                      <p:cBhvr>
                                        <p:cTn id="83" dur="1" fill="hold">
                                          <p:stCondLst>
                                            <p:cond delay="1"/>
                                          </p:stCondLst>
                                        </p:cTn>
                                        <p:tgtEl>
                                          <p:spTgt spid="873"/>
                                        </p:tgtEl>
                                        <p:attrNameLst>
                                          <p:attrName>style.visibility</p:attrName>
                                        </p:attrNameLst>
                                      </p:cBhvr>
                                      <p:to>
                                        <p:strVal val="hidden"/>
                                      </p:to>
                                    </p:set>
                                  </p:childTnLst>
                                </p:cTn>
                              </p:par>
                              <p:par>
                                <p:cTn id="84" presetID="1" presetClass="entr" presetSubtype="0" fill="hold" nodeType="withEffect">
                                  <p:stCondLst>
                                    <p:cond delay="13000"/>
                                  </p:stCondLst>
                                  <p:childTnLst>
                                    <p:set>
                                      <p:cBhvr>
                                        <p:cTn id="85" dur="1" fill="hold">
                                          <p:stCondLst>
                                            <p:cond delay="0"/>
                                          </p:stCondLst>
                                        </p:cTn>
                                        <p:tgtEl>
                                          <p:spTgt spid="872"/>
                                        </p:tgtEl>
                                        <p:attrNameLst>
                                          <p:attrName>style.visibility</p:attrName>
                                        </p:attrNameLst>
                                      </p:cBhvr>
                                      <p:to>
                                        <p:strVal val="visible"/>
                                      </p:to>
                                    </p:set>
                                  </p:childTnLst>
                                </p:cTn>
                              </p:par>
                              <p:par>
                                <p:cTn id="86" presetID="1" presetClass="exit" presetSubtype="0" fill="hold" nodeType="withEffect">
                                  <p:stCondLst>
                                    <p:cond delay="14000"/>
                                  </p:stCondLst>
                                  <p:childTnLst>
                                    <p:set>
                                      <p:cBhvr>
                                        <p:cTn id="87" dur="1" fill="hold">
                                          <p:stCondLst>
                                            <p:cond delay="1"/>
                                          </p:stCondLst>
                                        </p:cTn>
                                        <p:tgtEl>
                                          <p:spTgt spid="872"/>
                                        </p:tgtEl>
                                        <p:attrNameLst>
                                          <p:attrName>style.visibility</p:attrName>
                                        </p:attrNameLst>
                                      </p:cBhvr>
                                      <p:to>
                                        <p:strVal val="hidden"/>
                                      </p:to>
                                    </p:set>
                                  </p:childTnLst>
                                </p:cTn>
                              </p:par>
                              <p:par>
                                <p:cTn id="88" presetID="1" presetClass="entr" presetSubtype="0" fill="hold" nodeType="withEffect">
                                  <p:stCondLst>
                                    <p:cond delay="14000"/>
                                  </p:stCondLst>
                                  <p:childTnLst>
                                    <p:set>
                                      <p:cBhvr>
                                        <p:cTn id="89" dur="1" fill="hold">
                                          <p:stCondLst>
                                            <p:cond delay="0"/>
                                          </p:stCondLst>
                                        </p:cTn>
                                        <p:tgtEl>
                                          <p:spTgt spid="871"/>
                                        </p:tgtEl>
                                        <p:attrNameLst>
                                          <p:attrName>style.visibility</p:attrName>
                                        </p:attrNameLst>
                                      </p:cBhvr>
                                      <p:to>
                                        <p:strVal val="visible"/>
                                      </p:to>
                                    </p:set>
                                  </p:childTnLst>
                                </p:cTn>
                              </p:par>
                              <p:par>
                                <p:cTn id="90" presetID="1" presetClass="exit" presetSubtype="0" fill="hold" nodeType="withEffect">
                                  <p:stCondLst>
                                    <p:cond delay="15000"/>
                                  </p:stCondLst>
                                  <p:childTnLst>
                                    <p:set>
                                      <p:cBhvr>
                                        <p:cTn id="91" dur="1" fill="hold">
                                          <p:stCondLst>
                                            <p:cond delay="1"/>
                                          </p:stCondLst>
                                        </p:cTn>
                                        <p:tgtEl>
                                          <p:spTgt spid="871"/>
                                        </p:tgtEl>
                                        <p:attrNameLst>
                                          <p:attrName>style.visibility</p:attrName>
                                        </p:attrNameLst>
                                      </p:cBhvr>
                                      <p:to>
                                        <p:strVal val="hidden"/>
                                      </p:to>
                                    </p:set>
                                  </p:childTnLst>
                                </p:cTn>
                              </p:par>
                              <p:par>
                                <p:cTn id="92" presetID="1" presetClass="entr" presetSubtype="0" fill="hold" nodeType="withEffect">
                                  <p:stCondLst>
                                    <p:cond delay="15000"/>
                                  </p:stCondLst>
                                  <p:childTnLst>
                                    <p:set>
                                      <p:cBhvr>
                                        <p:cTn id="93" dur="1" fill="hold">
                                          <p:stCondLst>
                                            <p:cond delay="0"/>
                                          </p:stCondLst>
                                        </p:cTn>
                                        <p:tgtEl>
                                          <p:spTgt spid="870"/>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865"/>
                                        </p:tgtEl>
                                        <p:attrNameLst>
                                          <p:attrName>style.visibility</p:attrName>
                                        </p:attrNameLst>
                                      </p:cBhvr>
                                      <p:to>
                                        <p:strVal val="visible"/>
                                      </p:to>
                                    </p:set>
                                    <p:animEffect transition="in" filter="fade">
                                      <p:cBhvr>
                                        <p:cTn id="98" dur="1119"/>
                                        <p:tgtEl>
                                          <p:spTgt spid="865"/>
                                        </p:tgtEl>
                                      </p:cBhvr>
                                    </p:animEffect>
                                  </p:childTnLst>
                                </p:cTn>
                              </p:par>
                              <p:par>
                                <p:cTn id="99" presetID="23" presetClass="entr" presetSubtype="16" fill="hold" nodeType="withEffect">
                                  <p:stCondLst>
                                    <p:cond delay="0"/>
                                  </p:stCondLst>
                                  <p:childTnLst>
                                    <p:set>
                                      <p:cBhvr>
                                        <p:cTn id="100" dur="1" fill="hold">
                                          <p:stCondLst>
                                            <p:cond delay="0"/>
                                          </p:stCondLst>
                                        </p:cTn>
                                        <p:tgtEl>
                                          <p:spTgt spid="867"/>
                                        </p:tgtEl>
                                        <p:attrNameLst>
                                          <p:attrName>style.visibility</p:attrName>
                                        </p:attrNameLst>
                                      </p:cBhvr>
                                      <p:to>
                                        <p:strVal val="visible"/>
                                      </p:to>
                                    </p:set>
                                    <p:anim calcmode="lin" valueType="num">
                                      <p:cBhvr additive="base">
                                        <p:cTn id="101" dur="500"/>
                                        <p:tgtEl>
                                          <p:spTgt spid="867"/>
                                        </p:tgtEl>
                                        <p:attrNameLst>
                                          <p:attrName>ppt_w</p:attrName>
                                        </p:attrNameLst>
                                      </p:cBhvr>
                                      <p:tavLst>
                                        <p:tav tm="0">
                                          <p:val>
                                            <p:strVal val="0"/>
                                          </p:val>
                                        </p:tav>
                                        <p:tav tm="100000">
                                          <p:val>
                                            <p:strVal val="#ppt_w"/>
                                          </p:val>
                                        </p:tav>
                                      </p:tavLst>
                                    </p:anim>
                                    <p:anim calcmode="lin" valueType="num">
                                      <p:cBhvr additive="base">
                                        <p:cTn id="102" dur="500"/>
                                        <p:tgtEl>
                                          <p:spTgt spid="867"/>
                                        </p:tgtEl>
                                        <p:attrNameLst>
                                          <p:attrName>ppt_h</p:attrName>
                                        </p:attrNameLst>
                                      </p:cBhvr>
                                      <p:tavLst>
                                        <p:tav tm="0">
                                          <p:val>
                                            <p:strVal val="0"/>
                                          </p:val>
                                        </p:tav>
                                        <p:tav tm="100000">
                                          <p:val>
                                            <p:strVal val="#ppt_h"/>
                                          </p:val>
                                        </p:tav>
                                      </p:tavLst>
                                    </p:anim>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865"/>
                                        </p:tgtEl>
                                        <p:attrNameLst>
                                          <p:attrName>style.visibility</p:attrName>
                                        </p:attrNameLst>
                                      </p:cBhvr>
                                      <p:to>
                                        <p:strVal val="visible"/>
                                      </p:to>
                                    </p:set>
                                    <p:animEffect transition="in" filter="fade">
                                      <p:cBhvr>
                                        <p:cTn id="107" dur="1119"/>
                                        <p:tgtEl>
                                          <p:spTgt spid="865"/>
                                        </p:tgtEl>
                                      </p:cBhvr>
                                    </p:animEffect>
                                  </p:childTnLst>
                                </p:cTn>
                              </p:par>
                              <p:par>
                                <p:cTn id="108" presetID="23" presetClass="entr" presetSubtype="16" fill="hold" nodeType="withEffect">
                                  <p:stCondLst>
                                    <p:cond delay="0"/>
                                  </p:stCondLst>
                                  <p:childTnLst>
                                    <p:set>
                                      <p:cBhvr>
                                        <p:cTn id="109" dur="1" fill="hold">
                                          <p:stCondLst>
                                            <p:cond delay="0"/>
                                          </p:stCondLst>
                                        </p:cTn>
                                        <p:tgtEl>
                                          <p:spTgt spid="868"/>
                                        </p:tgtEl>
                                        <p:attrNameLst>
                                          <p:attrName>style.visibility</p:attrName>
                                        </p:attrNameLst>
                                      </p:cBhvr>
                                      <p:to>
                                        <p:strVal val="visible"/>
                                      </p:to>
                                    </p:set>
                                    <p:anim calcmode="lin" valueType="num">
                                      <p:cBhvr additive="base">
                                        <p:cTn id="110" dur="500"/>
                                        <p:tgtEl>
                                          <p:spTgt spid="868"/>
                                        </p:tgtEl>
                                        <p:attrNameLst>
                                          <p:attrName>ppt_w</p:attrName>
                                        </p:attrNameLst>
                                      </p:cBhvr>
                                      <p:tavLst>
                                        <p:tav tm="0">
                                          <p:val>
                                            <p:strVal val="0"/>
                                          </p:val>
                                        </p:tav>
                                        <p:tav tm="100000">
                                          <p:val>
                                            <p:strVal val="#ppt_w"/>
                                          </p:val>
                                        </p:tav>
                                      </p:tavLst>
                                    </p:anim>
                                    <p:anim calcmode="lin" valueType="num">
                                      <p:cBhvr additive="base">
                                        <p:cTn id="111" dur="500"/>
                                        <p:tgtEl>
                                          <p:spTgt spid="868"/>
                                        </p:tgtEl>
                                        <p:attrNameLst>
                                          <p:attrName>ppt_h</p:attrName>
                                        </p:attrNameLst>
                                      </p:cBhvr>
                                      <p:tavLst>
                                        <p:tav tm="0">
                                          <p:val>
                                            <p:strVal val="0"/>
                                          </p:val>
                                        </p:tav>
                                        <p:tav tm="100000">
                                          <p:val>
                                            <p:strVal val="#ppt_h"/>
                                          </p:val>
                                        </p:tav>
                                      </p:tavLst>
                                    </p:anim>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865"/>
                                        </p:tgtEl>
                                        <p:attrNameLst>
                                          <p:attrName>style.visibility</p:attrName>
                                        </p:attrNameLst>
                                      </p:cBhvr>
                                      <p:to>
                                        <p:strVal val="visible"/>
                                      </p:to>
                                    </p:set>
                                    <p:animEffect transition="in" filter="fade">
                                      <p:cBhvr>
                                        <p:cTn id="116" dur="1119"/>
                                        <p:tgtEl>
                                          <p:spTgt spid="865"/>
                                        </p:tgtEl>
                                      </p:cBhvr>
                                    </p:animEffect>
                                  </p:childTnLst>
                                </p:cTn>
                              </p:par>
                              <p:par>
                                <p:cTn id="117" presetID="23" presetClass="entr" presetSubtype="16" fill="hold" nodeType="withEffect">
                                  <p:stCondLst>
                                    <p:cond delay="0"/>
                                  </p:stCondLst>
                                  <p:childTnLst>
                                    <p:set>
                                      <p:cBhvr>
                                        <p:cTn id="118" dur="1" fill="hold">
                                          <p:stCondLst>
                                            <p:cond delay="0"/>
                                          </p:stCondLst>
                                        </p:cTn>
                                        <p:tgtEl>
                                          <p:spTgt spid="866"/>
                                        </p:tgtEl>
                                        <p:attrNameLst>
                                          <p:attrName>style.visibility</p:attrName>
                                        </p:attrNameLst>
                                      </p:cBhvr>
                                      <p:to>
                                        <p:strVal val="visible"/>
                                      </p:to>
                                    </p:set>
                                    <p:anim calcmode="lin" valueType="num">
                                      <p:cBhvr additive="base">
                                        <p:cTn id="119" dur="500"/>
                                        <p:tgtEl>
                                          <p:spTgt spid="866"/>
                                        </p:tgtEl>
                                        <p:attrNameLst>
                                          <p:attrName>ppt_w</p:attrName>
                                        </p:attrNameLst>
                                      </p:cBhvr>
                                      <p:tavLst>
                                        <p:tav tm="0">
                                          <p:val>
                                            <p:strVal val="0"/>
                                          </p:val>
                                        </p:tav>
                                        <p:tav tm="100000">
                                          <p:val>
                                            <p:strVal val="#ppt_w"/>
                                          </p:val>
                                        </p:tav>
                                      </p:tavLst>
                                    </p:anim>
                                    <p:anim calcmode="lin" valueType="num">
                                      <p:cBhvr additive="base">
                                        <p:cTn id="120" dur="500"/>
                                        <p:tgtEl>
                                          <p:spTgt spid="866"/>
                                        </p:tgtEl>
                                        <p:attrNameLst>
                                          <p:attrName>ppt_h</p:attrName>
                                        </p:attrNameLst>
                                      </p:cBhvr>
                                      <p:tavLst>
                                        <p:tav tm="0">
                                          <p:val>
                                            <p:strVal val="0"/>
                                          </p:val>
                                        </p:tav>
                                        <p:tav tm="100000">
                                          <p:val>
                                            <p:strVal val="#ppt_h"/>
                                          </p:val>
                                        </p:tav>
                                      </p:tavLst>
                                    </p:anim>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863"/>
                                        </p:tgtEl>
                                        <p:attrNameLst>
                                          <p:attrName>style.visibility</p:attrName>
                                        </p:attrNameLst>
                                      </p:cBhvr>
                                      <p:to>
                                        <p:strVal val="visible"/>
                                      </p:to>
                                    </p:set>
                                    <p:animEffect transition="in" filter="fade">
                                      <p:cBhvr>
                                        <p:cTn id="125" dur="5000"/>
                                        <p:tgtEl>
                                          <p:spTgt spid="863"/>
                                        </p:tgtEl>
                                      </p:cBhvr>
                                    </p:animEffect>
                                  </p:childTnLst>
                                </p:cTn>
                              </p:par>
                              <p:par>
                                <p:cTn id="126" presetID="23" presetClass="entr" presetSubtype="16" fill="hold" nodeType="withEffect">
                                  <p:stCondLst>
                                    <p:cond delay="0"/>
                                  </p:stCondLst>
                                  <p:childTnLst>
                                    <p:set>
                                      <p:cBhvr>
                                        <p:cTn id="127" dur="1" fill="hold">
                                          <p:stCondLst>
                                            <p:cond delay="0"/>
                                          </p:stCondLst>
                                        </p:cTn>
                                        <p:tgtEl>
                                          <p:spTgt spid="864"/>
                                        </p:tgtEl>
                                        <p:attrNameLst>
                                          <p:attrName>style.visibility</p:attrName>
                                        </p:attrNameLst>
                                      </p:cBhvr>
                                      <p:to>
                                        <p:strVal val="visible"/>
                                      </p:to>
                                    </p:set>
                                    <p:anim calcmode="lin" valueType="num">
                                      <p:cBhvr additive="base">
                                        <p:cTn id="128" dur="500"/>
                                        <p:tgtEl>
                                          <p:spTgt spid="864"/>
                                        </p:tgtEl>
                                        <p:attrNameLst>
                                          <p:attrName>ppt_w</p:attrName>
                                        </p:attrNameLst>
                                      </p:cBhvr>
                                      <p:tavLst>
                                        <p:tav tm="0">
                                          <p:val>
                                            <p:strVal val="0"/>
                                          </p:val>
                                        </p:tav>
                                        <p:tav tm="100000">
                                          <p:val>
                                            <p:strVal val="#ppt_w"/>
                                          </p:val>
                                        </p:tav>
                                      </p:tavLst>
                                    </p:anim>
                                    <p:anim calcmode="lin" valueType="num">
                                      <p:cBhvr additive="base">
                                        <p:cTn id="129" dur="500"/>
                                        <p:tgtEl>
                                          <p:spTgt spid="86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0"/>
        <p:cNvGrpSpPr/>
        <p:nvPr/>
      </p:nvGrpSpPr>
      <p:grpSpPr>
        <a:xfrm>
          <a:off x="0" y="0"/>
          <a:ext cx="0" cy="0"/>
          <a:chOff x="0" y="0"/>
          <a:chExt cx="0" cy="0"/>
        </a:xfrm>
      </p:grpSpPr>
      <p:sp>
        <p:nvSpPr>
          <p:cNvPr id="891" name="Google Shape;891;p54" descr="n26 fb Tran Phu"/>
          <p:cNvSpPr/>
          <p:nvPr/>
        </p:nvSpPr>
        <p:spPr>
          <a:xfrm>
            <a:off x="614516" y="156037"/>
            <a:ext cx="10962968" cy="1753230"/>
          </a:xfrm>
          <a:prstGeom prst="roundRect">
            <a:avLst>
              <a:gd name="adj" fmla="val 19370"/>
            </a:avLst>
          </a:prstGeom>
          <a:solidFill>
            <a:srgbClr val="2A8FF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chemeClr val="lt1"/>
                </a:solidFill>
                <a:latin typeface="Fira Sans Extra Condensed"/>
                <a:ea typeface="Fira Sans Extra Condensed"/>
                <a:cs typeface="Fira Sans Extra Condensed"/>
                <a:sym typeface="Fira Sans Extra Condensed"/>
              </a:rPr>
              <a:t>Câu 3</a:t>
            </a:r>
            <a:endParaRPr sz="3200">
              <a:solidFill>
                <a:schemeClr val="lt1"/>
              </a:solidFill>
              <a:latin typeface="Fira Sans Extra Condensed"/>
              <a:ea typeface="Fira Sans Extra Condensed"/>
              <a:cs typeface="Fira Sans Extra Condensed"/>
              <a:sym typeface="Fira Sans Extra Condensed"/>
            </a:endParaRPr>
          </a:p>
          <a:p>
            <a:pPr marL="0" marR="0" lvl="0" indent="0" algn="just" rtl="0">
              <a:spcBef>
                <a:spcPts val="0"/>
              </a:spcBef>
              <a:spcAft>
                <a:spcPts val="0"/>
              </a:spcAft>
              <a:buNone/>
            </a:pPr>
            <a:r>
              <a:rPr lang="en-US" sz="3200">
                <a:solidFill>
                  <a:schemeClr val="lt1"/>
                </a:solidFill>
                <a:latin typeface="Fira Sans Extra Condensed"/>
                <a:ea typeface="Fira Sans Extra Condensed"/>
                <a:cs typeface="Fira Sans Extra Condensed"/>
                <a:sym typeface="Fira Sans Extra Condensed"/>
              </a:rPr>
              <a:t>Trong mạch điện xoay chiều gồm R,L, C mắc nối tiếp. Nếu tăng tần số của hiệu điện thế xoay chiều ở hai đầu mạch thì</a:t>
            </a:r>
            <a:endParaRPr/>
          </a:p>
        </p:txBody>
      </p:sp>
      <p:sp>
        <p:nvSpPr>
          <p:cNvPr id="892" name="Google Shape;892;p54" descr="n26 fb Tran Phu"/>
          <p:cNvSpPr/>
          <p:nvPr/>
        </p:nvSpPr>
        <p:spPr>
          <a:xfrm>
            <a:off x="614516" y="2664271"/>
            <a:ext cx="5120599" cy="968475"/>
          </a:xfrm>
          <a:prstGeom prst="roundRect">
            <a:avLst>
              <a:gd name="adj" fmla="val 19370"/>
            </a:avLst>
          </a:prstGeom>
          <a:solidFill>
            <a:srgbClr val="5B62EF"/>
          </a:solidFill>
          <a:ln>
            <a:noFill/>
          </a:ln>
        </p:spPr>
        <p:txBody>
          <a:bodyPr spcFirstLastPara="1" wrap="square" lIns="91425" tIns="45700" rIns="91425" bIns="45700" anchor="ctr" anchorCtr="0">
            <a:noAutofit/>
          </a:bodyPr>
          <a:lstStyle/>
          <a:p>
            <a:pPr marL="0" marR="0" lvl="0" indent="739775" algn="just" rtl="0">
              <a:spcBef>
                <a:spcPts val="0"/>
              </a:spcBef>
              <a:spcAft>
                <a:spcPts val="0"/>
              </a:spcAft>
              <a:buNone/>
            </a:pPr>
            <a:r>
              <a:rPr lang="en-US" sz="2800">
                <a:solidFill>
                  <a:schemeClr val="lt1"/>
                </a:solidFill>
                <a:latin typeface="Fira Sans Extra Condensed"/>
                <a:ea typeface="Fira Sans Extra Condensed"/>
                <a:cs typeface="Fira Sans Extra Condensed"/>
                <a:sym typeface="Fira Sans Extra Condensed"/>
              </a:rPr>
              <a:t>A. Dung kháng tăng</a:t>
            </a:r>
            <a:endParaRPr/>
          </a:p>
        </p:txBody>
      </p:sp>
      <p:sp>
        <p:nvSpPr>
          <p:cNvPr id="893" name="Google Shape;893;p54" descr="n26 fb Tran Phu"/>
          <p:cNvSpPr/>
          <p:nvPr/>
        </p:nvSpPr>
        <p:spPr>
          <a:xfrm>
            <a:off x="614516" y="4227333"/>
            <a:ext cx="5120602" cy="968475"/>
          </a:xfrm>
          <a:prstGeom prst="roundRect">
            <a:avLst>
              <a:gd name="adj" fmla="val 19370"/>
            </a:avLst>
          </a:prstGeom>
          <a:solidFill>
            <a:srgbClr val="5B62EF"/>
          </a:solidFill>
          <a:ln>
            <a:noFill/>
          </a:ln>
        </p:spPr>
        <p:txBody>
          <a:bodyPr spcFirstLastPara="1" wrap="square" lIns="91425" tIns="45700" rIns="91425" bIns="45700" anchor="ctr" anchorCtr="0">
            <a:noAutofit/>
          </a:bodyPr>
          <a:lstStyle/>
          <a:p>
            <a:pPr marL="0" marR="0" lvl="0" indent="685800" algn="just" rtl="0">
              <a:spcBef>
                <a:spcPts val="0"/>
              </a:spcBef>
              <a:spcAft>
                <a:spcPts val="0"/>
              </a:spcAft>
              <a:buNone/>
            </a:pPr>
            <a:r>
              <a:rPr lang="en-US" sz="2800">
                <a:solidFill>
                  <a:schemeClr val="lt1"/>
                </a:solidFill>
                <a:latin typeface="Fira Sans Extra Condensed"/>
                <a:ea typeface="Fira Sans Extra Condensed"/>
                <a:cs typeface="Fira Sans Extra Condensed"/>
                <a:sym typeface="Fira Sans Extra Condensed"/>
              </a:rPr>
              <a:t>C. Điện trở tăng</a:t>
            </a:r>
            <a:endParaRPr/>
          </a:p>
        </p:txBody>
      </p:sp>
      <p:sp>
        <p:nvSpPr>
          <p:cNvPr id="894" name="Google Shape;894;p54" descr="n26 fb Tran Phu"/>
          <p:cNvSpPr/>
          <p:nvPr/>
        </p:nvSpPr>
        <p:spPr>
          <a:xfrm>
            <a:off x="6456883" y="2664271"/>
            <a:ext cx="5120599" cy="968475"/>
          </a:xfrm>
          <a:prstGeom prst="roundRect">
            <a:avLst>
              <a:gd name="adj" fmla="val 19370"/>
            </a:avLst>
          </a:prstGeom>
          <a:solidFill>
            <a:srgbClr val="5B62EF"/>
          </a:solidFill>
          <a:ln>
            <a:noFill/>
          </a:ln>
        </p:spPr>
        <p:txBody>
          <a:bodyPr spcFirstLastPara="1" wrap="square" lIns="91425" tIns="45700" rIns="91425" bIns="45700" anchor="ctr" anchorCtr="0">
            <a:noAutofit/>
          </a:bodyPr>
          <a:lstStyle/>
          <a:p>
            <a:pPr marL="0" marR="0" lvl="0" indent="690563" algn="just" rtl="0">
              <a:spcBef>
                <a:spcPts val="0"/>
              </a:spcBef>
              <a:spcAft>
                <a:spcPts val="0"/>
              </a:spcAft>
              <a:buNone/>
            </a:pPr>
            <a:r>
              <a:rPr lang="en-US" sz="2800">
                <a:solidFill>
                  <a:schemeClr val="lt1"/>
                </a:solidFill>
                <a:latin typeface="Fira Sans Extra Condensed"/>
                <a:ea typeface="Fira Sans Extra Condensed"/>
                <a:cs typeface="Fira Sans Extra Condensed"/>
                <a:sym typeface="Fira Sans Extra Condensed"/>
              </a:rPr>
              <a:t>B. Cảm kháng giảm</a:t>
            </a:r>
            <a:endParaRPr/>
          </a:p>
        </p:txBody>
      </p:sp>
      <p:sp>
        <p:nvSpPr>
          <p:cNvPr id="895" name="Google Shape;895;p54" descr="n26 fb Tran Phu"/>
          <p:cNvSpPr/>
          <p:nvPr/>
        </p:nvSpPr>
        <p:spPr>
          <a:xfrm>
            <a:off x="6456883" y="4227333"/>
            <a:ext cx="5120601" cy="968475"/>
          </a:xfrm>
          <a:prstGeom prst="roundRect">
            <a:avLst>
              <a:gd name="adj" fmla="val 19370"/>
            </a:avLst>
          </a:prstGeom>
          <a:solidFill>
            <a:srgbClr val="5B62EF"/>
          </a:solidFill>
          <a:ln>
            <a:noFill/>
          </a:ln>
        </p:spPr>
        <p:txBody>
          <a:bodyPr spcFirstLastPara="1" wrap="square" lIns="91425" tIns="45700" rIns="91425" bIns="45700" anchor="ctr" anchorCtr="0">
            <a:noAutofit/>
          </a:bodyPr>
          <a:lstStyle/>
          <a:p>
            <a:pPr marL="0" marR="0" lvl="0" indent="717550" algn="just" rtl="0">
              <a:spcBef>
                <a:spcPts val="0"/>
              </a:spcBef>
              <a:spcAft>
                <a:spcPts val="0"/>
              </a:spcAft>
              <a:buNone/>
            </a:pPr>
            <a:r>
              <a:rPr lang="en-US" sz="2800">
                <a:solidFill>
                  <a:schemeClr val="lt1"/>
                </a:solidFill>
                <a:latin typeface="Fira Sans Extra Condensed"/>
                <a:ea typeface="Fira Sans Extra Condensed"/>
                <a:cs typeface="Fira Sans Extra Condensed"/>
                <a:sym typeface="Fira Sans Extra Condensed"/>
              </a:rPr>
              <a:t>D. Dung kháng giảm và cảm </a:t>
            </a:r>
            <a:endParaRPr sz="2800">
              <a:solidFill>
                <a:schemeClr val="lt1"/>
              </a:solidFill>
              <a:latin typeface="Fira Sans Extra Condensed"/>
              <a:ea typeface="Fira Sans Extra Condensed"/>
              <a:cs typeface="Fira Sans Extra Condensed"/>
              <a:sym typeface="Fira Sans Extra Condensed"/>
            </a:endParaRPr>
          </a:p>
          <a:p>
            <a:pPr marL="0" marR="0" lvl="0" indent="717550" algn="just" rtl="0">
              <a:spcBef>
                <a:spcPts val="0"/>
              </a:spcBef>
              <a:spcAft>
                <a:spcPts val="0"/>
              </a:spcAft>
              <a:buNone/>
            </a:pPr>
            <a:r>
              <a:rPr lang="en-US" sz="2800">
                <a:solidFill>
                  <a:schemeClr val="lt1"/>
                </a:solidFill>
                <a:latin typeface="Fira Sans Extra Condensed"/>
                <a:ea typeface="Fira Sans Extra Condensed"/>
                <a:cs typeface="Fira Sans Extra Condensed"/>
                <a:sym typeface="Fira Sans Extra Condensed"/>
              </a:rPr>
              <a:t>kháng tăng</a:t>
            </a:r>
            <a:endParaRPr/>
          </a:p>
        </p:txBody>
      </p:sp>
      <p:pic>
        <p:nvPicPr>
          <p:cNvPr id="896" name="Google Shape;896;p54" descr="n26 fb Tran Phu"/>
          <p:cNvPicPr preferRelativeResize="0"/>
          <p:nvPr/>
        </p:nvPicPr>
        <p:blipFill rotWithShape="1">
          <a:blip r:embed="rId4">
            <a:alphaModFix/>
          </a:blip>
          <a:srcRect/>
          <a:stretch/>
        </p:blipFill>
        <p:spPr>
          <a:xfrm>
            <a:off x="3516888" y="-590934"/>
            <a:ext cx="487363" cy="487363"/>
          </a:xfrm>
          <a:prstGeom prst="rect">
            <a:avLst/>
          </a:prstGeom>
          <a:noFill/>
          <a:ln>
            <a:noFill/>
          </a:ln>
        </p:spPr>
      </p:pic>
      <p:pic>
        <p:nvPicPr>
          <p:cNvPr id="897" name="Google Shape;897;p54" descr="n26 fb Tran Phu"/>
          <p:cNvPicPr preferRelativeResize="0"/>
          <p:nvPr/>
        </p:nvPicPr>
        <p:blipFill rotWithShape="1">
          <a:blip r:embed="rId5">
            <a:alphaModFix/>
          </a:blip>
          <a:srcRect/>
          <a:stretch/>
        </p:blipFill>
        <p:spPr>
          <a:xfrm>
            <a:off x="6666360" y="4457761"/>
            <a:ext cx="511849" cy="507618"/>
          </a:xfrm>
          <a:prstGeom prst="rect">
            <a:avLst/>
          </a:prstGeom>
          <a:noFill/>
          <a:ln>
            <a:noFill/>
          </a:ln>
        </p:spPr>
      </p:pic>
      <p:pic>
        <p:nvPicPr>
          <p:cNvPr id="898" name="Google Shape;898;p54" descr="n26 fb Tran Phu"/>
          <p:cNvPicPr preferRelativeResize="0"/>
          <p:nvPr/>
        </p:nvPicPr>
        <p:blipFill rotWithShape="1">
          <a:blip r:embed="rId4">
            <a:alphaModFix/>
          </a:blip>
          <a:srcRect/>
          <a:stretch/>
        </p:blipFill>
        <p:spPr>
          <a:xfrm>
            <a:off x="4528563" y="-590934"/>
            <a:ext cx="487363" cy="487363"/>
          </a:xfrm>
          <a:prstGeom prst="rect">
            <a:avLst/>
          </a:prstGeom>
          <a:noFill/>
          <a:ln>
            <a:noFill/>
          </a:ln>
        </p:spPr>
      </p:pic>
      <p:pic>
        <p:nvPicPr>
          <p:cNvPr id="899" name="Google Shape;899;p54" descr="n26 fb Tran Phu"/>
          <p:cNvPicPr preferRelativeResize="0"/>
          <p:nvPr/>
        </p:nvPicPr>
        <p:blipFill rotWithShape="1">
          <a:blip r:embed="rId6">
            <a:alphaModFix/>
          </a:blip>
          <a:srcRect/>
          <a:stretch/>
        </p:blipFill>
        <p:spPr>
          <a:xfrm>
            <a:off x="796336" y="2875662"/>
            <a:ext cx="524877" cy="527073"/>
          </a:xfrm>
          <a:prstGeom prst="rect">
            <a:avLst/>
          </a:prstGeom>
          <a:noFill/>
          <a:ln>
            <a:noFill/>
          </a:ln>
        </p:spPr>
      </p:pic>
      <p:pic>
        <p:nvPicPr>
          <p:cNvPr id="900" name="Google Shape;900;p54" descr="n26 fb Tran Phu"/>
          <p:cNvPicPr preferRelativeResize="0"/>
          <p:nvPr/>
        </p:nvPicPr>
        <p:blipFill rotWithShape="1">
          <a:blip r:embed="rId6">
            <a:alphaModFix/>
          </a:blip>
          <a:srcRect/>
          <a:stretch/>
        </p:blipFill>
        <p:spPr>
          <a:xfrm>
            <a:off x="6659845" y="2875661"/>
            <a:ext cx="524877" cy="527073"/>
          </a:xfrm>
          <a:prstGeom prst="rect">
            <a:avLst/>
          </a:prstGeom>
          <a:noFill/>
          <a:ln>
            <a:noFill/>
          </a:ln>
        </p:spPr>
      </p:pic>
      <p:pic>
        <p:nvPicPr>
          <p:cNvPr id="901" name="Google Shape;901;p54" descr="n26 fb Tran Phu"/>
          <p:cNvPicPr preferRelativeResize="0"/>
          <p:nvPr/>
        </p:nvPicPr>
        <p:blipFill rotWithShape="1">
          <a:blip r:embed="rId6">
            <a:alphaModFix/>
          </a:blip>
          <a:srcRect/>
          <a:stretch/>
        </p:blipFill>
        <p:spPr>
          <a:xfrm>
            <a:off x="796335" y="4398549"/>
            <a:ext cx="524877" cy="527073"/>
          </a:xfrm>
          <a:prstGeom prst="rect">
            <a:avLst/>
          </a:prstGeom>
          <a:noFill/>
          <a:ln>
            <a:noFill/>
          </a:ln>
        </p:spPr>
      </p:pic>
      <p:pic>
        <p:nvPicPr>
          <p:cNvPr id="902" name="Google Shape;902;p54" descr="n26 fb Tran Phu"/>
          <p:cNvPicPr preferRelativeResize="0"/>
          <p:nvPr/>
        </p:nvPicPr>
        <p:blipFill rotWithShape="1">
          <a:blip r:embed="rId7">
            <a:alphaModFix/>
          </a:blip>
          <a:srcRect l="20208" t="20999" r="21354" b="25140"/>
          <a:stretch/>
        </p:blipFill>
        <p:spPr>
          <a:xfrm>
            <a:off x="5448299" y="6197599"/>
            <a:ext cx="1295401" cy="660401"/>
          </a:xfrm>
          <a:custGeom>
            <a:avLst/>
            <a:gdLst/>
            <a:ahLst/>
            <a:cxnLst/>
            <a:rect l="l" t="t" r="r" b="b"/>
            <a:pathLst>
              <a:path w="3562350" h="1816101" extrusionOk="0">
                <a:moveTo>
                  <a:pt x="146050" y="285751"/>
                </a:moveTo>
                <a:lnTo>
                  <a:pt x="146050" y="1555751"/>
                </a:lnTo>
                <a:lnTo>
                  <a:pt x="3403600" y="1555751"/>
                </a:lnTo>
                <a:lnTo>
                  <a:pt x="3403600" y="285751"/>
                </a:lnTo>
                <a:close/>
                <a:moveTo>
                  <a:pt x="0" y="0"/>
                </a:moveTo>
                <a:lnTo>
                  <a:pt x="3562350" y="0"/>
                </a:lnTo>
                <a:lnTo>
                  <a:pt x="3562350" y="1816101"/>
                </a:lnTo>
                <a:lnTo>
                  <a:pt x="0" y="1816101"/>
                </a:lnTo>
                <a:close/>
              </a:path>
            </a:pathLst>
          </a:custGeom>
          <a:noFill/>
          <a:ln>
            <a:noFill/>
          </a:ln>
        </p:spPr>
      </p:pic>
      <p:sp>
        <p:nvSpPr>
          <p:cNvPr id="903" name="Google Shape;903;p54"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00:00</a:t>
            </a:r>
            <a:endParaRPr/>
          </a:p>
        </p:txBody>
      </p:sp>
      <p:sp>
        <p:nvSpPr>
          <p:cNvPr id="904" name="Google Shape;904;p54"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00:01</a:t>
            </a:r>
            <a:endParaRPr/>
          </a:p>
        </p:txBody>
      </p:sp>
      <p:sp>
        <p:nvSpPr>
          <p:cNvPr id="905" name="Google Shape;905;p54"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00:02</a:t>
            </a:r>
            <a:endParaRPr/>
          </a:p>
        </p:txBody>
      </p:sp>
      <p:sp>
        <p:nvSpPr>
          <p:cNvPr id="906" name="Google Shape;906;p54"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00:03</a:t>
            </a:r>
            <a:endParaRPr/>
          </a:p>
        </p:txBody>
      </p:sp>
      <p:sp>
        <p:nvSpPr>
          <p:cNvPr id="907" name="Google Shape;907;p54"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00:04</a:t>
            </a:r>
            <a:endParaRPr/>
          </a:p>
        </p:txBody>
      </p:sp>
      <p:sp>
        <p:nvSpPr>
          <p:cNvPr id="908" name="Google Shape;908;p54"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00:05</a:t>
            </a:r>
            <a:endParaRPr/>
          </a:p>
        </p:txBody>
      </p:sp>
      <p:sp>
        <p:nvSpPr>
          <p:cNvPr id="909" name="Google Shape;909;p54"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00:06</a:t>
            </a:r>
            <a:endParaRPr/>
          </a:p>
        </p:txBody>
      </p:sp>
      <p:sp>
        <p:nvSpPr>
          <p:cNvPr id="910" name="Google Shape;910;p54"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00:07</a:t>
            </a:r>
            <a:endParaRPr/>
          </a:p>
        </p:txBody>
      </p:sp>
      <p:sp>
        <p:nvSpPr>
          <p:cNvPr id="911" name="Google Shape;911;p54"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00:08</a:t>
            </a:r>
            <a:endParaRPr/>
          </a:p>
        </p:txBody>
      </p:sp>
      <p:sp>
        <p:nvSpPr>
          <p:cNvPr id="912" name="Google Shape;912;p54"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00:09</a:t>
            </a:r>
            <a:endParaRPr/>
          </a:p>
        </p:txBody>
      </p:sp>
      <p:sp>
        <p:nvSpPr>
          <p:cNvPr id="913" name="Google Shape;913;p54"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00:10</a:t>
            </a:r>
            <a:endParaRPr/>
          </a:p>
        </p:txBody>
      </p:sp>
      <p:sp>
        <p:nvSpPr>
          <p:cNvPr id="914" name="Google Shape;914;p54"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00:11</a:t>
            </a:r>
            <a:endParaRPr/>
          </a:p>
        </p:txBody>
      </p:sp>
      <p:sp>
        <p:nvSpPr>
          <p:cNvPr id="915" name="Google Shape;915;p54"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00:12</a:t>
            </a:r>
            <a:endParaRPr/>
          </a:p>
        </p:txBody>
      </p:sp>
      <p:sp>
        <p:nvSpPr>
          <p:cNvPr id="916" name="Google Shape;916;p54"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00:13</a:t>
            </a:r>
            <a:endParaRPr/>
          </a:p>
        </p:txBody>
      </p:sp>
      <p:sp>
        <p:nvSpPr>
          <p:cNvPr id="917" name="Google Shape;917;p54"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00:14</a:t>
            </a:r>
            <a:endParaRPr/>
          </a:p>
        </p:txBody>
      </p:sp>
      <p:sp>
        <p:nvSpPr>
          <p:cNvPr id="918" name="Google Shape;918;p54"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00:15</a:t>
            </a:r>
            <a:endParaRPr/>
          </a:p>
        </p:txBody>
      </p:sp>
      <p:pic>
        <p:nvPicPr>
          <p:cNvPr id="919" name="Google Shape;919;p54" descr="n26 fb Tran Phu"/>
          <p:cNvPicPr preferRelativeResize="0"/>
          <p:nvPr/>
        </p:nvPicPr>
        <p:blipFill rotWithShape="1">
          <a:blip r:embed="rId4">
            <a:alphaModFix/>
          </a:blip>
          <a:srcRect/>
          <a:stretch/>
        </p:blipFill>
        <p:spPr>
          <a:xfrm>
            <a:off x="979958" y="-575185"/>
            <a:ext cx="406400" cy="406400"/>
          </a:xfrm>
          <a:prstGeom prst="rect">
            <a:avLst/>
          </a:prstGeom>
          <a:noFill/>
          <a:ln>
            <a:noFill/>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1"/>
                                        </p:tgtEl>
                                        <p:attrNameLst>
                                          <p:attrName>style.visibility</p:attrName>
                                        </p:attrNameLst>
                                      </p:cBhvr>
                                      <p:to>
                                        <p:strVal val="visible"/>
                                      </p:to>
                                    </p:set>
                                    <p:animEffect transition="in" filter="fade">
                                      <p:cBhvr>
                                        <p:cTn id="7" dur="500"/>
                                        <p:tgtEl>
                                          <p:spTgt spid="89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92"/>
                                        </p:tgtEl>
                                        <p:attrNameLst>
                                          <p:attrName>style.visibility</p:attrName>
                                        </p:attrNameLst>
                                      </p:cBhvr>
                                      <p:to>
                                        <p:strVal val="visible"/>
                                      </p:to>
                                    </p:set>
                                    <p:animEffect transition="in" filter="fade">
                                      <p:cBhvr>
                                        <p:cTn id="11" dur="500"/>
                                        <p:tgtEl>
                                          <p:spTgt spid="89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94"/>
                                        </p:tgtEl>
                                        <p:attrNameLst>
                                          <p:attrName>style.visibility</p:attrName>
                                        </p:attrNameLst>
                                      </p:cBhvr>
                                      <p:to>
                                        <p:strVal val="visible"/>
                                      </p:to>
                                    </p:set>
                                    <p:animEffect transition="in" filter="fade">
                                      <p:cBhvr>
                                        <p:cTn id="15" dur="500"/>
                                        <p:tgtEl>
                                          <p:spTgt spid="89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93"/>
                                        </p:tgtEl>
                                        <p:attrNameLst>
                                          <p:attrName>style.visibility</p:attrName>
                                        </p:attrNameLst>
                                      </p:cBhvr>
                                      <p:to>
                                        <p:strVal val="visible"/>
                                      </p:to>
                                    </p:set>
                                    <p:animEffect transition="in" filter="fade">
                                      <p:cBhvr>
                                        <p:cTn id="19" dur="500"/>
                                        <p:tgtEl>
                                          <p:spTgt spid="89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95"/>
                                        </p:tgtEl>
                                        <p:attrNameLst>
                                          <p:attrName>style.visibility</p:attrName>
                                        </p:attrNameLst>
                                      </p:cBhvr>
                                      <p:to>
                                        <p:strVal val="visible"/>
                                      </p:to>
                                    </p:set>
                                    <p:animEffect transition="in" filter="fade">
                                      <p:cBhvr>
                                        <p:cTn id="23" dur="500"/>
                                        <p:tgtEl>
                                          <p:spTgt spid="89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02"/>
                                        </p:tgtEl>
                                        <p:attrNameLst>
                                          <p:attrName>style.visibility</p:attrName>
                                        </p:attrNameLst>
                                      </p:cBhvr>
                                      <p:to>
                                        <p:strVal val="visible"/>
                                      </p:to>
                                    </p:set>
                                    <p:animEffect transition="in" filter="fade">
                                      <p:cBhvr>
                                        <p:cTn id="28" dur="10"/>
                                        <p:tgtEl>
                                          <p:spTgt spid="902"/>
                                        </p:tgtEl>
                                      </p:cBhvr>
                                    </p:animEffect>
                                  </p:childTnLst>
                                </p:cTn>
                              </p:par>
                              <p:par>
                                <p:cTn id="29" presetID="10" presetClass="entr" presetSubtype="0" fill="hold" nodeType="withEffect">
                                  <p:stCondLst>
                                    <p:cond delay="0"/>
                                  </p:stCondLst>
                                  <p:childTnLst>
                                    <p:set>
                                      <p:cBhvr>
                                        <p:cTn id="30" dur="1" fill="hold">
                                          <p:stCondLst>
                                            <p:cond delay="0"/>
                                          </p:stCondLst>
                                        </p:cTn>
                                        <p:tgtEl>
                                          <p:spTgt spid="919"/>
                                        </p:tgtEl>
                                        <p:attrNameLst>
                                          <p:attrName>style.visibility</p:attrName>
                                        </p:attrNameLst>
                                      </p:cBhvr>
                                      <p:to>
                                        <p:strVal val="visible"/>
                                      </p:to>
                                    </p:set>
                                    <p:animEffect transition="in" filter="fade">
                                      <p:cBhvr>
                                        <p:cTn id="31" dur="5000"/>
                                        <p:tgtEl>
                                          <p:spTgt spid="919"/>
                                        </p:tgtEl>
                                      </p:cBhvr>
                                    </p:animEffect>
                                  </p:childTnLst>
                                </p:cTn>
                              </p:par>
                              <p:par>
                                <p:cTn id="32" presetID="1" presetClass="entr" presetSubtype="0" fill="hold" nodeType="withEffect">
                                  <p:stCondLst>
                                    <p:cond delay="10"/>
                                  </p:stCondLst>
                                  <p:childTnLst>
                                    <p:set>
                                      <p:cBhvr>
                                        <p:cTn id="33" dur="1" fill="hold">
                                          <p:stCondLst>
                                            <p:cond delay="0"/>
                                          </p:stCondLst>
                                        </p:cTn>
                                        <p:tgtEl>
                                          <p:spTgt spid="918"/>
                                        </p:tgtEl>
                                        <p:attrNameLst>
                                          <p:attrName>style.visibility</p:attrName>
                                        </p:attrNameLst>
                                      </p:cBhvr>
                                      <p:to>
                                        <p:strVal val="visible"/>
                                      </p:to>
                                    </p:set>
                                  </p:childTnLst>
                                </p:cTn>
                              </p:par>
                              <p:par>
                                <p:cTn id="34" presetID="1" presetClass="exit" presetSubtype="0" fill="hold" nodeType="withEffect">
                                  <p:stCondLst>
                                    <p:cond delay="1000"/>
                                  </p:stCondLst>
                                  <p:childTnLst>
                                    <p:set>
                                      <p:cBhvr>
                                        <p:cTn id="35" dur="1" fill="hold">
                                          <p:stCondLst>
                                            <p:cond delay="1"/>
                                          </p:stCondLst>
                                        </p:cTn>
                                        <p:tgtEl>
                                          <p:spTgt spid="918"/>
                                        </p:tgtEl>
                                        <p:attrNameLst>
                                          <p:attrName>style.visibility</p:attrName>
                                        </p:attrNameLst>
                                      </p:cBhvr>
                                      <p:to>
                                        <p:strVal val="hidden"/>
                                      </p:to>
                                    </p:set>
                                  </p:childTnLst>
                                </p:cTn>
                              </p:par>
                              <p:par>
                                <p:cTn id="36" presetID="1" presetClass="entr" presetSubtype="0" fill="hold" nodeType="withEffect">
                                  <p:stCondLst>
                                    <p:cond delay="1000"/>
                                  </p:stCondLst>
                                  <p:childTnLst>
                                    <p:set>
                                      <p:cBhvr>
                                        <p:cTn id="37" dur="1" fill="hold">
                                          <p:stCondLst>
                                            <p:cond delay="0"/>
                                          </p:stCondLst>
                                        </p:cTn>
                                        <p:tgtEl>
                                          <p:spTgt spid="917"/>
                                        </p:tgtEl>
                                        <p:attrNameLst>
                                          <p:attrName>style.visibility</p:attrName>
                                        </p:attrNameLst>
                                      </p:cBhvr>
                                      <p:to>
                                        <p:strVal val="visible"/>
                                      </p:to>
                                    </p:set>
                                  </p:childTnLst>
                                </p:cTn>
                              </p:par>
                              <p:par>
                                <p:cTn id="38" presetID="1" presetClass="exit" presetSubtype="0" fill="hold" nodeType="withEffect">
                                  <p:stCondLst>
                                    <p:cond delay="2000"/>
                                  </p:stCondLst>
                                  <p:childTnLst>
                                    <p:set>
                                      <p:cBhvr>
                                        <p:cTn id="39" dur="1" fill="hold">
                                          <p:stCondLst>
                                            <p:cond delay="1"/>
                                          </p:stCondLst>
                                        </p:cTn>
                                        <p:tgtEl>
                                          <p:spTgt spid="917"/>
                                        </p:tgtEl>
                                        <p:attrNameLst>
                                          <p:attrName>style.visibility</p:attrName>
                                        </p:attrNameLst>
                                      </p:cBhvr>
                                      <p:to>
                                        <p:strVal val="hidden"/>
                                      </p:to>
                                    </p:set>
                                  </p:childTnLst>
                                </p:cTn>
                              </p:par>
                              <p:par>
                                <p:cTn id="40" presetID="1" presetClass="entr" presetSubtype="0" fill="hold" nodeType="withEffect">
                                  <p:stCondLst>
                                    <p:cond delay="2000"/>
                                  </p:stCondLst>
                                  <p:childTnLst>
                                    <p:set>
                                      <p:cBhvr>
                                        <p:cTn id="41" dur="1" fill="hold">
                                          <p:stCondLst>
                                            <p:cond delay="0"/>
                                          </p:stCondLst>
                                        </p:cTn>
                                        <p:tgtEl>
                                          <p:spTgt spid="916"/>
                                        </p:tgtEl>
                                        <p:attrNameLst>
                                          <p:attrName>style.visibility</p:attrName>
                                        </p:attrNameLst>
                                      </p:cBhvr>
                                      <p:to>
                                        <p:strVal val="visible"/>
                                      </p:to>
                                    </p:set>
                                  </p:childTnLst>
                                </p:cTn>
                              </p:par>
                              <p:par>
                                <p:cTn id="42" presetID="1" presetClass="exit" presetSubtype="0" fill="hold" nodeType="withEffect">
                                  <p:stCondLst>
                                    <p:cond delay="3000"/>
                                  </p:stCondLst>
                                  <p:childTnLst>
                                    <p:set>
                                      <p:cBhvr>
                                        <p:cTn id="43" dur="1" fill="hold">
                                          <p:stCondLst>
                                            <p:cond delay="1"/>
                                          </p:stCondLst>
                                        </p:cTn>
                                        <p:tgtEl>
                                          <p:spTgt spid="916"/>
                                        </p:tgtEl>
                                        <p:attrNameLst>
                                          <p:attrName>style.visibility</p:attrName>
                                        </p:attrNameLst>
                                      </p:cBhvr>
                                      <p:to>
                                        <p:strVal val="hidden"/>
                                      </p:to>
                                    </p:set>
                                  </p:childTnLst>
                                </p:cTn>
                              </p:par>
                              <p:par>
                                <p:cTn id="44" presetID="1" presetClass="entr" presetSubtype="0" fill="hold" nodeType="withEffect">
                                  <p:stCondLst>
                                    <p:cond delay="3000"/>
                                  </p:stCondLst>
                                  <p:childTnLst>
                                    <p:set>
                                      <p:cBhvr>
                                        <p:cTn id="45" dur="1" fill="hold">
                                          <p:stCondLst>
                                            <p:cond delay="0"/>
                                          </p:stCondLst>
                                        </p:cTn>
                                        <p:tgtEl>
                                          <p:spTgt spid="915"/>
                                        </p:tgtEl>
                                        <p:attrNameLst>
                                          <p:attrName>style.visibility</p:attrName>
                                        </p:attrNameLst>
                                      </p:cBhvr>
                                      <p:to>
                                        <p:strVal val="visible"/>
                                      </p:to>
                                    </p:set>
                                  </p:childTnLst>
                                </p:cTn>
                              </p:par>
                              <p:par>
                                <p:cTn id="46" presetID="1" presetClass="exit" presetSubtype="0" fill="hold" nodeType="withEffect">
                                  <p:stCondLst>
                                    <p:cond delay="4000"/>
                                  </p:stCondLst>
                                  <p:childTnLst>
                                    <p:set>
                                      <p:cBhvr>
                                        <p:cTn id="47" dur="1" fill="hold">
                                          <p:stCondLst>
                                            <p:cond delay="1"/>
                                          </p:stCondLst>
                                        </p:cTn>
                                        <p:tgtEl>
                                          <p:spTgt spid="915"/>
                                        </p:tgtEl>
                                        <p:attrNameLst>
                                          <p:attrName>style.visibility</p:attrName>
                                        </p:attrNameLst>
                                      </p:cBhvr>
                                      <p:to>
                                        <p:strVal val="hidden"/>
                                      </p:to>
                                    </p:set>
                                  </p:childTnLst>
                                </p:cTn>
                              </p:par>
                              <p:par>
                                <p:cTn id="48" presetID="1" presetClass="entr" presetSubtype="0" fill="hold" nodeType="withEffect">
                                  <p:stCondLst>
                                    <p:cond delay="4000"/>
                                  </p:stCondLst>
                                  <p:childTnLst>
                                    <p:set>
                                      <p:cBhvr>
                                        <p:cTn id="49" dur="1" fill="hold">
                                          <p:stCondLst>
                                            <p:cond delay="0"/>
                                          </p:stCondLst>
                                        </p:cTn>
                                        <p:tgtEl>
                                          <p:spTgt spid="914"/>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1"/>
                                          </p:stCondLst>
                                        </p:cTn>
                                        <p:tgtEl>
                                          <p:spTgt spid="914"/>
                                        </p:tgtEl>
                                        <p:attrNameLst>
                                          <p:attrName>style.visibility</p:attrName>
                                        </p:attrNameLst>
                                      </p:cBhvr>
                                      <p:to>
                                        <p:strVal val="hidden"/>
                                      </p:to>
                                    </p:set>
                                  </p:childTnLst>
                                </p:cTn>
                              </p:par>
                              <p:par>
                                <p:cTn id="52" presetID="1" presetClass="entr" presetSubtype="0" fill="hold" nodeType="withEffect">
                                  <p:stCondLst>
                                    <p:cond delay="5000"/>
                                  </p:stCondLst>
                                  <p:childTnLst>
                                    <p:set>
                                      <p:cBhvr>
                                        <p:cTn id="53" dur="1" fill="hold">
                                          <p:stCondLst>
                                            <p:cond delay="0"/>
                                          </p:stCondLst>
                                        </p:cTn>
                                        <p:tgtEl>
                                          <p:spTgt spid="913"/>
                                        </p:tgtEl>
                                        <p:attrNameLst>
                                          <p:attrName>style.visibility</p:attrName>
                                        </p:attrNameLst>
                                      </p:cBhvr>
                                      <p:to>
                                        <p:strVal val="visible"/>
                                      </p:to>
                                    </p:set>
                                  </p:childTnLst>
                                </p:cTn>
                              </p:par>
                              <p:par>
                                <p:cTn id="54" presetID="1" presetClass="exit" presetSubtype="0" fill="hold" nodeType="withEffect">
                                  <p:stCondLst>
                                    <p:cond delay="6000"/>
                                  </p:stCondLst>
                                  <p:childTnLst>
                                    <p:set>
                                      <p:cBhvr>
                                        <p:cTn id="55" dur="1" fill="hold">
                                          <p:stCondLst>
                                            <p:cond delay="1"/>
                                          </p:stCondLst>
                                        </p:cTn>
                                        <p:tgtEl>
                                          <p:spTgt spid="913"/>
                                        </p:tgtEl>
                                        <p:attrNameLst>
                                          <p:attrName>style.visibility</p:attrName>
                                        </p:attrNameLst>
                                      </p:cBhvr>
                                      <p:to>
                                        <p:strVal val="hidden"/>
                                      </p:to>
                                    </p:set>
                                  </p:childTnLst>
                                </p:cTn>
                              </p:par>
                              <p:par>
                                <p:cTn id="56" presetID="1" presetClass="entr" presetSubtype="0" fill="hold" nodeType="withEffect">
                                  <p:stCondLst>
                                    <p:cond delay="6000"/>
                                  </p:stCondLst>
                                  <p:childTnLst>
                                    <p:set>
                                      <p:cBhvr>
                                        <p:cTn id="57" dur="1" fill="hold">
                                          <p:stCondLst>
                                            <p:cond delay="0"/>
                                          </p:stCondLst>
                                        </p:cTn>
                                        <p:tgtEl>
                                          <p:spTgt spid="912"/>
                                        </p:tgtEl>
                                        <p:attrNameLst>
                                          <p:attrName>style.visibility</p:attrName>
                                        </p:attrNameLst>
                                      </p:cBhvr>
                                      <p:to>
                                        <p:strVal val="visible"/>
                                      </p:to>
                                    </p:set>
                                  </p:childTnLst>
                                </p:cTn>
                              </p:par>
                              <p:par>
                                <p:cTn id="58" presetID="1" presetClass="exit" presetSubtype="0" fill="hold" nodeType="withEffect">
                                  <p:stCondLst>
                                    <p:cond delay="7000"/>
                                  </p:stCondLst>
                                  <p:childTnLst>
                                    <p:set>
                                      <p:cBhvr>
                                        <p:cTn id="59" dur="1" fill="hold">
                                          <p:stCondLst>
                                            <p:cond delay="1"/>
                                          </p:stCondLst>
                                        </p:cTn>
                                        <p:tgtEl>
                                          <p:spTgt spid="912"/>
                                        </p:tgtEl>
                                        <p:attrNameLst>
                                          <p:attrName>style.visibility</p:attrName>
                                        </p:attrNameLst>
                                      </p:cBhvr>
                                      <p:to>
                                        <p:strVal val="hidden"/>
                                      </p:to>
                                    </p:set>
                                  </p:childTnLst>
                                </p:cTn>
                              </p:par>
                              <p:par>
                                <p:cTn id="60" presetID="1" presetClass="entr" presetSubtype="0" fill="hold" nodeType="withEffect">
                                  <p:stCondLst>
                                    <p:cond delay="7000"/>
                                  </p:stCondLst>
                                  <p:childTnLst>
                                    <p:set>
                                      <p:cBhvr>
                                        <p:cTn id="61" dur="1" fill="hold">
                                          <p:stCondLst>
                                            <p:cond delay="0"/>
                                          </p:stCondLst>
                                        </p:cTn>
                                        <p:tgtEl>
                                          <p:spTgt spid="911"/>
                                        </p:tgtEl>
                                        <p:attrNameLst>
                                          <p:attrName>style.visibility</p:attrName>
                                        </p:attrNameLst>
                                      </p:cBhvr>
                                      <p:to>
                                        <p:strVal val="visible"/>
                                      </p:to>
                                    </p:set>
                                  </p:childTnLst>
                                </p:cTn>
                              </p:par>
                              <p:par>
                                <p:cTn id="62" presetID="1" presetClass="exit" presetSubtype="0" fill="hold" nodeType="withEffect">
                                  <p:stCondLst>
                                    <p:cond delay="8000"/>
                                  </p:stCondLst>
                                  <p:childTnLst>
                                    <p:set>
                                      <p:cBhvr>
                                        <p:cTn id="63" dur="1" fill="hold">
                                          <p:stCondLst>
                                            <p:cond delay="1"/>
                                          </p:stCondLst>
                                        </p:cTn>
                                        <p:tgtEl>
                                          <p:spTgt spid="911"/>
                                        </p:tgtEl>
                                        <p:attrNameLst>
                                          <p:attrName>style.visibility</p:attrName>
                                        </p:attrNameLst>
                                      </p:cBhvr>
                                      <p:to>
                                        <p:strVal val="hidden"/>
                                      </p:to>
                                    </p:set>
                                  </p:childTnLst>
                                </p:cTn>
                              </p:par>
                              <p:par>
                                <p:cTn id="64" presetID="1" presetClass="entr" presetSubtype="0" fill="hold" nodeType="withEffect">
                                  <p:stCondLst>
                                    <p:cond delay="8000"/>
                                  </p:stCondLst>
                                  <p:childTnLst>
                                    <p:set>
                                      <p:cBhvr>
                                        <p:cTn id="65" dur="1" fill="hold">
                                          <p:stCondLst>
                                            <p:cond delay="0"/>
                                          </p:stCondLst>
                                        </p:cTn>
                                        <p:tgtEl>
                                          <p:spTgt spid="910"/>
                                        </p:tgtEl>
                                        <p:attrNameLst>
                                          <p:attrName>style.visibility</p:attrName>
                                        </p:attrNameLst>
                                      </p:cBhvr>
                                      <p:to>
                                        <p:strVal val="visible"/>
                                      </p:to>
                                    </p:set>
                                  </p:childTnLst>
                                </p:cTn>
                              </p:par>
                              <p:par>
                                <p:cTn id="66" presetID="1" presetClass="exit" presetSubtype="0" fill="hold" nodeType="withEffect">
                                  <p:stCondLst>
                                    <p:cond delay="9000"/>
                                  </p:stCondLst>
                                  <p:childTnLst>
                                    <p:set>
                                      <p:cBhvr>
                                        <p:cTn id="67" dur="1" fill="hold">
                                          <p:stCondLst>
                                            <p:cond delay="1"/>
                                          </p:stCondLst>
                                        </p:cTn>
                                        <p:tgtEl>
                                          <p:spTgt spid="910"/>
                                        </p:tgtEl>
                                        <p:attrNameLst>
                                          <p:attrName>style.visibility</p:attrName>
                                        </p:attrNameLst>
                                      </p:cBhvr>
                                      <p:to>
                                        <p:strVal val="hidden"/>
                                      </p:to>
                                    </p:set>
                                  </p:childTnLst>
                                </p:cTn>
                              </p:par>
                              <p:par>
                                <p:cTn id="68" presetID="1" presetClass="entr" presetSubtype="0" fill="hold" nodeType="withEffect">
                                  <p:stCondLst>
                                    <p:cond delay="9000"/>
                                  </p:stCondLst>
                                  <p:childTnLst>
                                    <p:set>
                                      <p:cBhvr>
                                        <p:cTn id="69" dur="1" fill="hold">
                                          <p:stCondLst>
                                            <p:cond delay="0"/>
                                          </p:stCondLst>
                                        </p:cTn>
                                        <p:tgtEl>
                                          <p:spTgt spid="909"/>
                                        </p:tgtEl>
                                        <p:attrNameLst>
                                          <p:attrName>style.visibility</p:attrName>
                                        </p:attrNameLst>
                                      </p:cBhvr>
                                      <p:to>
                                        <p:strVal val="visible"/>
                                      </p:to>
                                    </p:set>
                                  </p:childTnLst>
                                </p:cTn>
                              </p:par>
                              <p:par>
                                <p:cTn id="70" presetID="1" presetClass="exit" presetSubtype="0" fill="hold" nodeType="withEffect">
                                  <p:stCondLst>
                                    <p:cond delay="10000"/>
                                  </p:stCondLst>
                                  <p:childTnLst>
                                    <p:set>
                                      <p:cBhvr>
                                        <p:cTn id="71" dur="1" fill="hold">
                                          <p:stCondLst>
                                            <p:cond delay="1"/>
                                          </p:stCondLst>
                                        </p:cTn>
                                        <p:tgtEl>
                                          <p:spTgt spid="909"/>
                                        </p:tgtEl>
                                        <p:attrNameLst>
                                          <p:attrName>style.visibility</p:attrName>
                                        </p:attrNameLst>
                                      </p:cBhvr>
                                      <p:to>
                                        <p:strVal val="hidden"/>
                                      </p:to>
                                    </p:set>
                                  </p:childTnLst>
                                </p:cTn>
                              </p:par>
                              <p:par>
                                <p:cTn id="72" presetID="1" presetClass="entr" presetSubtype="0" fill="hold" nodeType="withEffect">
                                  <p:stCondLst>
                                    <p:cond delay="10000"/>
                                  </p:stCondLst>
                                  <p:childTnLst>
                                    <p:set>
                                      <p:cBhvr>
                                        <p:cTn id="73" dur="1" fill="hold">
                                          <p:stCondLst>
                                            <p:cond delay="0"/>
                                          </p:stCondLst>
                                        </p:cTn>
                                        <p:tgtEl>
                                          <p:spTgt spid="908"/>
                                        </p:tgtEl>
                                        <p:attrNameLst>
                                          <p:attrName>style.visibility</p:attrName>
                                        </p:attrNameLst>
                                      </p:cBhvr>
                                      <p:to>
                                        <p:strVal val="visible"/>
                                      </p:to>
                                    </p:set>
                                  </p:childTnLst>
                                </p:cTn>
                              </p:par>
                              <p:par>
                                <p:cTn id="74" presetID="1" presetClass="exit" presetSubtype="0" fill="hold" nodeType="withEffect">
                                  <p:stCondLst>
                                    <p:cond delay="11000"/>
                                  </p:stCondLst>
                                  <p:childTnLst>
                                    <p:set>
                                      <p:cBhvr>
                                        <p:cTn id="75" dur="1" fill="hold">
                                          <p:stCondLst>
                                            <p:cond delay="1"/>
                                          </p:stCondLst>
                                        </p:cTn>
                                        <p:tgtEl>
                                          <p:spTgt spid="908"/>
                                        </p:tgtEl>
                                        <p:attrNameLst>
                                          <p:attrName>style.visibility</p:attrName>
                                        </p:attrNameLst>
                                      </p:cBhvr>
                                      <p:to>
                                        <p:strVal val="hidden"/>
                                      </p:to>
                                    </p:set>
                                  </p:childTnLst>
                                </p:cTn>
                              </p:par>
                              <p:par>
                                <p:cTn id="76" presetID="1" presetClass="entr" presetSubtype="0" fill="hold" nodeType="withEffect">
                                  <p:stCondLst>
                                    <p:cond delay="11000"/>
                                  </p:stCondLst>
                                  <p:childTnLst>
                                    <p:set>
                                      <p:cBhvr>
                                        <p:cTn id="77" dur="1" fill="hold">
                                          <p:stCondLst>
                                            <p:cond delay="0"/>
                                          </p:stCondLst>
                                        </p:cTn>
                                        <p:tgtEl>
                                          <p:spTgt spid="907"/>
                                        </p:tgtEl>
                                        <p:attrNameLst>
                                          <p:attrName>style.visibility</p:attrName>
                                        </p:attrNameLst>
                                      </p:cBhvr>
                                      <p:to>
                                        <p:strVal val="visible"/>
                                      </p:to>
                                    </p:set>
                                  </p:childTnLst>
                                </p:cTn>
                              </p:par>
                              <p:par>
                                <p:cTn id="78" presetID="1" presetClass="exit" presetSubtype="0" fill="hold" nodeType="withEffect">
                                  <p:stCondLst>
                                    <p:cond delay="12000"/>
                                  </p:stCondLst>
                                  <p:childTnLst>
                                    <p:set>
                                      <p:cBhvr>
                                        <p:cTn id="79" dur="1" fill="hold">
                                          <p:stCondLst>
                                            <p:cond delay="1"/>
                                          </p:stCondLst>
                                        </p:cTn>
                                        <p:tgtEl>
                                          <p:spTgt spid="907"/>
                                        </p:tgtEl>
                                        <p:attrNameLst>
                                          <p:attrName>style.visibility</p:attrName>
                                        </p:attrNameLst>
                                      </p:cBhvr>
                                      <p:to>
                                        <p:strVal val="hidden"/>
                                      </p:to>
                                    </p:set>
                                  </p:childTnLst>
                                </p:cTn>
                              </p:par>
                              <p:par>
                                <p:cTn id="80" presetID="1" presetClass="entr" presetSubtype="0" fill="hold" nodeType="withEffect">
                                  <p:stCondLst>
                                    <p:cond delay="12000"/>
                                  </p:stCondLst>
                                  <p:childTnLst>
                                    <p:set>
                                      <p:cBhvr>
                                        <p:cTn id="81" dur="1" fill="hold">
                                          <p:stCondLst>
                                            <p:cond delay="0"/>
                                          </p:stCondLst>
                                        </p:cTn>
                                        <p:tgtEl>
                                          <p:spTgt spid="906"/>
                                        </p:tgtEl>
                                        <p:attrNameLst>
                                          <p:attrName>style.visibility</p:attrName>
                                        </p:attrNameLst>
                                      </p:cBhvr>
                                      <p:to>
                                        <p:strVal val="visible"/>
                                      </p:to>
                                    </p:set>
                                  </p:childTnLst>
                                </p:cTn>
                              </p:par>
                              <p:par>
                                <p:cTn id="82" presetID="1" presetClass="exit" presetSubtype="0" fill="hold" nodeType="withEffect">
                                  <p:stCondLst>
                                    <p:cond delay="13000"/>
                                  </p:stCondLst>
                                  <p:childTnLst>
                                    <p:set>
                                      <p:cBhvr>
                                        <p:cTn id="83" dur="1" fill="hold">
                                          <p:stCondLst>
                                            <p:cond delay="1"/>
                                          </p:stCondLst>
                                        </p:cTn>
                                        <p:tgtEl>
                                          <p:spTgt spid="906"/>
                                        </p:tgtEl>
                                        <p:attrNameLst>
                                          <p:attrName>style.visibility</p:attrName>
                                        </p:attrNameLst>
                                      </p:cBhvr>
                                      <p:to>
                                        <p:strVal val="hidden"/>
                                      </p:to>
                                    </p:set>
                                  </p:childTnLst>
                                </p:cTn>
                              </p:par>
                              <p:par>
                                <p:cTn id="84" presetID="1" presetClass="entr" presetSubtype="0" fill="hold" nodeType="withEffect">
                                  <p:stCondLst>
                                    <p:cond delay="13000"/>
                                  </p:stCondLst>
                                  <p:childTnLst>
                                    <p:set>
                                      <p:cBhvr>
                                        <p:cTn id="85" dur="1" fill="hold">
                                          <p:stCondLst>
                                            <p:cond delay="0"/>
                                          </p:stCondLst>
                                        </p:cTn>
                                        <p:tgtEl>
                                          <p:spTgt spid="905"/>
                                        </p:tgtEl>
                                        <p:attrNameLst>
                                          <p:attrName>style.visibility</p:attrName>
                                        </p:attrNameLst>
                                      </p:cBhvr>
                                      <p:to>
                                        <p:strVal val="visible"/>
                                      </p:to>
                                    </p:set>
                                  </p:childTnLst>
                                </p:cTn>
                              </p:par>
                              <p:par>
                                <p:cTn id="86" presetID="1" presetClass="exit" presetSubtype="0" fill="hold" nodeType="withEffect">
                                  <p:stCondLst>
                                    <p:cond delay="14000"/>
                                  </p:stCondLst>
                                  <p:childTnLst>
                                    <p:set>
                                      <p:cBhvr>
                                        <p:cTn id="87" dur="1" fill="hold">
                                          <p:stCondLst>
                                            <p:cond delay="1"/>
                                          </p:stCondLst>
                                        </p:cTn>
                                        <p:tgtEl>
                                          <p:spTgt spid="905"/>
                                        </p:tgtEl>
                                        <p:attrNameLst>
                                          <p:attrName>style.visibility</p:attrName>
                                        </p:attrNameLst>
                                      </p:cBhvr>
                                      <p:to>
                                        <p:strVal val="hidden"/>
                                      </p:to>
                                    </p:set>
                                  </p:childTnLst>
                                </p:cTn>
                              </p:par>
                              <p:par>
                                <p:cTn id="88" presetID="1" presetClass="entr" presetSubtype="0" fill="hold" nodeType="withEffect">
                                  <p:stCondLst>
                                    <p:cond delay="14000"/>
                                  </p:stCondLst>
                                  <p:childTnLst>
                                    <p:set>
                                      <p:cBhvr>
                                        <p:cTn id="89" dur="1" fill="hold">
                                          <p:stCondLst>
                                            <p:cond delay="0"/>
                                          </p:stCondLst>
                                        </p:cTn>
                                        <p:tgtEl>
                                          <p:spTgt spid="904"/>
                                        </p:tgtEl>
                                        <p:attrNameLst>
                                          <p:attrName>style.visibility</p:attrName>
                                        </p:attrNameLst>
                                      </p:cBhvr>
                                      <p:to>
                                        <p:strVal val="visible"/>
                                      </p:to>
                                    </p:set>
                                  </p:childTnLst>
                                </p:cTn>
                              </p:par>
                              <p:par>
                                <p:cTn id="90" presetID="1" presetClass="exit" presetSubtype="0" fill="hold" nodeType="withEffect">
                                  <p:stCondLst>
                                    <p:cond delay="15000"/>
                                  </p:stCondLst>
                                  <p:childTnLst>
                                    <p:set>
                                      <p:cBhvr>
                                        <p:cTn id="91" dur="1" fill="hold">
                                          <p:stCondLst>
                                            <p:cond delay="1"/>
                                          </p:stCondLst>
                                        </p:cTn>
                                        <p:tgtEl>
                                          <p:spTgt spid="904"/>
                                        </p:tgtEl>
                                        <p:attrNameLst>
                                          <p:attrName>style.visibility</p:attrName>
                                        </p:attrNameLst>
                                      </p:cBhvr>
                                      <p:to>
                                        <p:strVal val="hidden"/>
                                      </p:to>
                                    </p:set>
                                  </p:childTnLst>
                                </p:cTn>
                              </p:par>
                              <p:par>
                                <p:cTn id="92" presetID="1" presetClass="entr" presetSubtype="0" fill="hold" nodeType="withEffect">
                                  <p:stCondLst>
                                    <p:cond delay="15000"/>
                                  </p:stCondLst>
                                  <p:childTnLst>
                                    <p:set>
                                      <p:cBhvr>
                                        <p:cTn id="93" dur="1" fill="hold">
                                          <p:stCondLst>
                                            <p:cond delay="0"/>
                                          </p:stCondLst>
                                        </p:cTn>
                                        <p:tgtEl>
                                          <p:spTgt spid="903"/>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898"/>
                                        </p:tgtEl>
                                        <p:attrNameLst>
                                          <p:attrName>style.visibility</p:attrName>
                                        </p:attrNameLst>
                                      </p:cBhvr>
                                      <p:to>
                                        <p:strVal val="visible"/>
                                      </p:to>
                                    </p:set>
                                    <p:animEffect transition="in" filter="fade">
                                      <p:cBhvr>
                                        <p:cTn id="98" dur="1119"/>
                                        <p:tgtEl>
                                          <p:spTgt spid="898"/>
                                        </p:tgtEl>
                                      </p:cBhvr>
                                    </p:animEffect>
                                  </p:childTnLst>
                                </p:cTn>
                              </p:par>
                              <p:par>
                                <p:cTn id="99" presetID="23" presetClass="entr" presetSubtype="16" fill="hold" nodeType="withEffect">
                                  <p:stCondLst>
                                    <p:cond delay="0"/>
                                  </p:stCondLst>
                                  <p:childTnLst>
                                    <p:set>
                                      <p:cBhvr>
                                        <p:cTn id="100" dur="1" fill="hold">
                                          <p:stCondLst>
                                            <p:cond delay="0"/>
                                          </p:stCondLst>
                                        </p:cTn>
                                        <p:tgtEl>
                                          <p:spTgt spid="900"/>
                                        </p:tgtEl>
                                        <p:attrNameLst>
                                          <p:attrName>style.visibility</p:attrName>
                                        </p:attrNameLst>
                                      </p:cBhvr>
                                      <p:to>
                                        <p:strVal val="visible"/>
                                      </p:to>
                                    </p:set>
                                    <p:anim calcmode="lin" valueType="num">
                                      <p:cBhvr additive="base">
                                        <p:cTn id="101" dur="500"/>
                                        <p:tgtEl>
                                          <p:spTgt spid="900"/>
                                        </p:tgtEl>
                                        <p:attrNameLst>
                                          <p:attrName>ppt_w</p:attrName>
                                        </p:attrNameLst>
                                      </p:cBhvr>
                                      <p:tavLst>
                                        <p:tav tm="0">
                                          <p:val>
                                            <p:strVal val="0"/>
                                          </p:val>
                                        </p:tav>
                                        <p:tav tm="100000">
                                          <p:val>
                                            <p:strVal val="#ppt_w"/>
                                          </p:val>
                                        </p:tav>
                                      </p:tavLst>
                                    </p:anim>
                                    <p:anim calcmode="lin" valueType="num">
                                      <p:cBhvr additive="base">
                                        <p:cTn id="102" dur="500"/>
                                        <p:tgtEl>
                                          <p:spTgt spid="900"/>
                                        </p:tgtEl>
                                        <p:attrNameLst>
                                          <p:attrName>ppt_h</p:attrName>
                                        </p:attrNameLst>
                                      </p:cBhvr>
                                      <p:tavLst>
                                        <p:tav tm="0">
                                          <p:val>
                                            <p:strVal val="0"/>
                                          </p:val>
                                        </p:tav>
                                        <p:tav tm="100000">
                                          <p:val>
                                            <p:strVal val="#ppt_h"/>
                                          </p:val>
                                        </p:tav>
                                      </p:tavLst>
                                    </p:anim>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898"/>
                                        </p:tgtEl>
                                        <p:attrNameLst>
                                          <p:attrName>style.visibility</p:attrName>
                                        </p:attrNameLst>
                                      </p:cBhvr>
                                      <p:to>
                                        <p:strVal val="visible"/>
                                      </p:to>
                                    </p:set>
                                    <p:animEffect transition="in" filter="fade">
                                      <p:cBhvr>
                                        <p:cTn id="107" dur="1119"/>
                                        <p:tgtEl>
                                          <p:spTgt spid="898"/>
                                        </p:tgtEl>
                                      </p:cBhvr>
                                    </p:animEffect>
                                  </p:childTnLst>
                                </p:cTn>
                              </p:par>
                              <p:par>
                                <p:cTn id="108" presetID="23" presetClass="entr" presetSubtype="16" fill="hold" nodeType="withEffect">
                                  <p:stCondLst>
                                    <p:cond delay="0"/>
                                  </p:stCondLst>
                                  <p:childTnLst>
                                    <p:set>
                                      <p:cBhvr>
                                        <p:cTn id="109" dur="1" fill="hold">
                                          <p:stCondLst>
                                            <p:cond delay="0"/>
                                          </p:stCondLst>
                                        </p:cTn>
                                        <p:tgtEl>
                                          <p:spTgt spid="899"/>
                                        </p:tgtEl>
                                        <p:attrNameLst>
                                          <p:attrName>style.visibility</p:attrName>
                                        </p:attrNameLst>
                                      </p:cBhvr>
                                      <p:to>
                                        <p:strVal val="visible"/>
                                      </p:to>
                                    </p:set>
                                    <p:anim calcmode="lin" valueType="num">
                                      <p:cBhvr additive="base">
                                        <p:cTn id="110" dur="500"/>
                                        <p:tgtEl>
                                          <p:spTgt spid="899"/>
                                        </p:tgtEl>
                                        <p:attrNameLst>
                                          <p:attrName>ppt_w</p:attrName>
                                        </p:attrNameLst>
                                      </p:cBhvr>
                                      <p:tavLst>
                                        <p:tav tm="0">
                                          <p:val>
                                            <p:strVal val="0"/>
                                          </p:val>
                                        </p:tav>
                                        <p:tav tm="100000">
                                          <p:val>
                                            <p:strVal val="#ppt_w"/>
                                          </p:val>
                                        </p:tav>
                                      </p:tavLst>
                                    </p:anim>
                                    <p:anim calcmode="lin" valueType="num">
                                      <p:cBhvr additive="base">
                                        <p:cTn id="111" dur="500"/>
                                        <p:tgtEl>
                                          <p:spTgt spid="899"/>
                                        </p:tgtEl>
                                        <p:attrNameLst>
                                          <p:attrName>ppt_h</p:attrName>
                                        </p:attrNameLst>
                                      </p:cBhvr>
                                      <p:tavLst>
                                        <p:tav tm="0">
                                          <p:val>
                                            <p:strVal val="0"/>
                                          </p:val>
                                        </p:tav>
                                        <p:tav tm="100000">
                                          <p:val>
                                            <p:strVal val="#ppt_h"/>
                                          </p:val>
                                        </p:tav>
                                      </p:tavLst>
                                    </p:anim>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898"/>
                                        </p:tgtEl>
                                        <p:attrNameLst>
                                          <p:attrName>style.visibility</p:attrName>
                                        </p:attrNameLst>
                                      </p:cBhvr>
                                      <p:to>
                                        <p:strVal val="visible"/>
                                      </p:to>
                                    </p:set>
                                    <p:animEffect transition="in" filter="fade">
                                      <p:cBhvr>
                                        <p:cTn id="116" dur="1119"/>
                                        <p:tgtEl>
                                          <p:spTgt spid="898"/>
                                        </p:tgtEl>
                                      </p:cBhvr>
                                    </p:animEffect>
                                  </p:childTnLst>
                                </p:cTn>
                              </p:par>
                              <p:par>
                                <p:cTn id="117" presetID="23" presetClass="entr" presetSubtype="16" fill="hold" nodeType="withEffect">
                                  <p:stCondLst>
                                    <p:cond delay="0"/>
                                  </p:stCondLst>
                                  <p:childTnLst>
                                    <p:set>
                                      <p:cBhvr>
                                        <p:cTn id="118" dur="1" fill="hold">
                                          <p:stCondLst>
                                            <p:cond delay="0"/>
                                          </p:stCondLst>
                                        </p:cTn>
                                        <p:tgtEl>
                                          <p:spTgt spid="901"/>
                                        </p:tgtEl>
                                        <p:attrNameLst>
                                          <p:attrName>style.visibility</p:attrName>
                                        </p:attrNameLst>
                                      </p:cBhvr>
                                      <p:to>
                                        <p:strVal val="visible"/>
                                      </p:to>
                                    </p:set>
                                    <p:anim calcmode="lin" valueType="num">
                                      <p:cBhvr additive="base">
                                        <p:cTn id="119" dur="500"/>
                                        <p:tgtEl>
                                          <p:spTgt spid="901"/>
                                        </p:tgtEl>
                                        <p:attrNameLst>
                                          <p:attrName>ppt_w</p:attrName>
                                        </p:attrNameLst>
                                      </p:cBhvr>
                                      <p:tavLst>
                                        <p:tav tm="0">
                                          <p:val>
                                            <p:strVal val="0"/>
                                          </p:val>
                                        </p:tav>
                                        <p:tav tm="100000">
                                          <p:val>
                                            <p:strVal val="#ppt_w"/>
                                          </p:val>
                                        </p:tav>
                                      </p:tavLst>
                                    </p:anim>
                                    <p:anim calcmode="lin" valueType="num">
                                      <p:cBhvr additive="base">
                                        <p:cTn id="120" dur="500"/>
                                        <p:tgtEl>
                                          <p:spTgt spid="901"/>
                                        </p:tgtEl>
                                        <p:attrNameLst>
                                          <p:attrName>ppt_h</p:attrName>
                                        </p:attrNameLst>
                                      </p:cBhvr>
                                      <p:tavLst>
                                        <p:tav tm="0">
                                          <p:val>
                                            <p:strVal val="0"/>
                                          </p:val>
                                        </p:tav>
                                        <p:tav tm="100000">
                                          <p:val>
                                            <p:strVal val="#ppt_h"/>
                                          </p:val>
                                        </p:tav>
                                      </p:tavLst>
                                    </p:anim>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896"/>
                                        </p:tgtEl>
                                        <p:attrNameLst>
                                          <p:attrName>style.visibility</p:attrName>
                                        </p:attrNameLst>
                                      </p:cBhvr>
                                      <p:to>
                                        <p:strVal val="visible"/>
                                      </p:to>
                                    </p:set>
                                    <p:animEffect transition="in" filter="fade">
                                      <p:cBhvr>
                                        <p:cTn id="125" dur="5000"/>
                                        <p:tgtEl>
                                          <p:spTgt spid="896"/>
                                        </p:tgtEl>
                                      </p:cBhvr>
                                    </p:animEffect>
                                  </p:childTnLst>
                                </p:cTn>
                              </p:par>
                              <p:par>
                                <p:cTn id="126" presetID="23" presetClass="entr" presetSubtype="16" fill="hold" nodeType="withEffect">
                                  <p:stCondLst>
                                    <p:cond delay="0"/>
                                  </p:stCondLst>
                                  <p:childTnLst>
                                    <p:set>
                                      <p:cBhvr>
                                        <p:cTn id="127" dur="1" fill="hold">
                                          <p:stCondLst>
                                            <p:cond delay="0"/>
                                          </p:stCondLst>
                                        </p:cTn>
                                        <p:tgtEl>
                                          <p:spTgt spid="897"/>
                                        </p:tgtEl>
                                        <p:attrNameLst>
                                          <p:attrName>style.visibility</p:attrName>
                                        </p:attrNameLst>
                                      </p:cBhvr>
                                      <p:to>
                                        <p:strVal val="visible"/>
                                      </p:to>
                                    </p:set>
                                    <p:anim calcmode="lin" valueType="num">
                                      <p:cBhvr additive="base">
                                        <p:cTn id="128" dur="500"/>
                                        <p:tgtEl>
                                          <p:spTgt spid="897"/>
                                        </p:tgtEl>
                                        <p:attrNameLst>
                                          <p:attrName>ppt_w</p:attrName>
                                        </p:attrNameLst>
                                      </p:cBhvr>
                                      <p:tavLst>
                                        <p:tav tm="0">
                                          <p:val>
                                            <p:strVal val="0"/>
                                          </p:val>
                                        </p:tav>
                                        <p:tav tm="100000">
                                          <p:val>
                                            <p:strVal val="#ppt_w"/>
                                          </p:val>
                                        </p:tav>
                                      </p:tavLst>
                                    </p:anim>
                                    <p:anim calcmode="lin" valueType="num">
                                      <p:cBhvr additive="base">
                                        <p:cTn id="129" dur="500"/>
                                        <p:tgtEl>
                                          <p:spTgt spid="89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23"/>
        <p:cNvGrpSpPr/>
        <p:nvPr/>
      </p:nvGrpSpPr>
      <p:grpSpPr>
        <a:xfrm>
          <a:off x="0" y="0"/>
          <a:ext cx="0" cy="0"/>
          <a:chOff x="0" y="0"/>
          <a:chExt cx="0" cy="0"/>
        </a:xfrm>
      </p:grpSpPr>
      <p:sp>
        <p:nvSpPr>
          <p:cNvPr id="924" name="Google Shape;924;p55" descr="n26 fb Tran Phu"/>
          <p:cNvSpPr/>
          <p:nvPr/>
        </p:nvSpPr>
        <p:spPr>
          <a:xfrm>
            <a:off x="614516" y="156037"/>
            <a:ext cx="10962968" cy="2104360"/>
          </a:xfrm>
          <a:prstGeom prst="roundRect">
            <a:avLst>
              <a:gd name="adj" fmla="val 19370"/>
            </a:avLst>
          </a:prstGeom>
          <a:solidFill>
            <a:srgbClr val="2A8FF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chemeClr val="lt1"/>
                </a:solidFill>
                <a:latin typeface="Fira Sans Extra Condensed"/>
                <a:ea typeface="Fira Sans Extra Condensed"/>
                <a:cs typeface="Fira Sans Extra Condensed"/>
                <a:sym typeface="Fira Sans Extra Condensed"/>
              </a:rPr>
              <a:t>Câu 4</a:t>
            </a:r>
            <a:endParaRPr sz="3200">
              <a:solidFill>
                <a:schemeClr val="lt1"/>
              </a:solidFill>
              <a:latin typeface="Fira Sans Extra Condensed"/>
              <a:ea typeface="Fira Sans Extra Condensed"/>
              <a:cs typeface="Fira Sans Extra Condensed"/>
              <a:sym typeface="Fira Sans Extra Condensed"/>
            </a:endParaRPr>
          </a:p>
          <a:p>
            <a:pPr marL="0" marR="0" lvl="0" indent="0" algn="just" rtl="0">
              <a:spcBef>
                <a:spcPts val="0"/>
              </a:spcBef>
              <a:spcAft>
                <a:spcPts val="0"/>
              </a:spcAft>
              <a:buNone/>
            </a:pPr>
            <a:r>
              <a:rPr lang="en-US" sz="3200">
                <a:solidFill>
                  <a:schemeClr val="lt1"/>
                </a:solidFill>
                <a:latin typeface="Fira Sans Extra Condensed"/>
                <a:ea typeface="Fira Sans Extra Condensed"/>
                <a:cs typeface="Fira Sans Extra Condensed"/>
                <a:sym typeface="Fira Sans Extra Condensed"/>
              </a:rPr>
              <a:t>Độ lệch pha φ của hiệu điện thế hai đầu đoạn mạch xoay chiều R, L, C nối tiếp so với cường độ dòng điện qua mạch được xác định bằng biểu thức nào</a:t>
            </a:r>
            <a:endParaRPr/>
          </a:p>
        </p:txBody>
      </p:sp>
      <p:sp>
        <p:nvSpPr>
          <p:cNvPr id="925" name="Google Shape;925;p55" descr="n26 fb Tran Phu"/>
          <p:cNvSpPr/>
          <p:nvPr/>
        </p:nvSpPr>
        <p:spPr>
          <a:xfrm>
            <a:off x="614516" y="2664271"/>
            <a:ext cx="5120599" cy="968475"/>
          </a:xfrm>
          <a:prstGeom prst="roundRect">
            <a:avLst>
              <a:gd name="adj" fmla="val 19370"/>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926" name="Google Shape;926;p55" descr="n26 fb Tran Phu"/>
          <p:cNvSpPr/>
          <p:nvPr/>
        </p:nvSpPr>
        <p:spPr>
          <a:xfrm>
            <a:off x="614516" y="4227333"/>
            <a:ext cx="5120602" cy="968475"/>
          </a:xfrm>
          <a:prstGeom prst="roundRect">
            <a:avLst>
              <a:gd name="adj" fmla="val 19370"/>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927" name="Google Shape;927;p55" descr="n26 fb Tran Phu"/>
          <p:cNvSpPr/>
          <p:nvPr/>
        </p:nvSpPr>
        <p:spPr>
          <a:xfrm>
            <a:off x="6456883" y="2664271"/>
            <a:ext cx="5120599" cy="968475"/>
          </a:xfrm>
          <a:prstGeom prst="roundRect">
            <a:avLst>
              <a:gd name="adj" fmla="val 19370"/>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928" name="Google Shape;928;p55" descr="n26 fb Tran Phu"/>
          <p:cNvSpPr/>
          <p:nvPr/>
        </p:nvSpPr>
        <p:spPr>
          <a:xfrm>
            <a:off x="6456883" y="4227333"/>
            <a:ext cx="5120601" cy="968475"/>
          </a:xfrm>
          <a:prstGeom prst="roundRect">
            <a:avLst>
              <a:gd name="adj" fmla="val 19370"/>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pic>
        <p:nvPicPr>
          <p:cNvPr id="929" name="Google Shape;929;p55" descr="n26 fb Tran Phu"/>
          <p:cNvPicPr preferRelativeResize="0"/>
          <p:nvPr/>
        </p:nvPicPr>
        <p:blipFill rotWithShape="1">
          <a:blip r:embed="rId8">
            <a:alphaModFix/>
          </a:blip>
          <a:srcRect/>
          <a:stretch/>
        </p:blipFill>
        <p:spPr>
          <a:xfrm>
            <a:off x="3516888" y="-590934"/>
            <a:ext cx="487363" cy="487363"/>
          </a:xfrm>
          <a:prstGeom prst="rect">
            <a:avLst/>
          </a:prstGeom>
          <a:noFill/>
          <a:ln>
            <a:noFill/>
          </a:ln>
        </p:spPr>
      </p:pic>
      <p:pic>
        <p:nvPicPr>
          <p:cNvPr id="930" name="Google Shape;930;p55" descr="n26 fb Tran Phu"/>
          <p:cNvPicPr preferRelativeResize="0"/>
          <p:nvPr/>
        </p:nvPicPr>
        <p:blipFill rotWithShape="1">
          <a:blip r:embed="rId9">
            <a:alphaModFix/>
          </a:blip>
          <a:srcRect/>
          <a:stretch/>
        </p:blipFill>
        <p:spPr>
          <a:xfrm>
            <a:off x="6661960" y="2921382"/>
            <a:ext cx="511849" cy="507618"/>
          </a:xfrm>
          <a:prstGeom prst="rect">
            <a:avLst/>
          </a:prstGeom>
          <a:noFill/>
          <a:ln>
            <a:noFill/>
          </a:ln>
        </p:spPr>
      </p:pic>
      <p:pic>
        <p:nvPicPr>
          <p:cNvPr id="931" name="Google Shape;931;p55" descr="n26 fb Tran Phu"/>
          <p:cNvPicPr preferRelativeResize="0"/>
          <p:nvPr/>
        </p:nvPicPr>
        <p:blipFill rotWithShape="1">
          <a:blip r:embed="rId8">
            <a:alphaModFix/>
          </a:blip>
          <a:srcRect/>
          <a:stretch/>
        </p:blipFill>
        <p:spPr>
          <a:xfrm>
            <a:off x="4528563" y="-590934"/>
            <a:ext cx="487363" cy="487363"/>
          </a:xfrm>
          <a:prstGeom prst="rect">
            <a:avLst/>
          </a:prstGeom>
          <a:noFill/>
          <a:ln>
            <a:noFill/>
          </a:ln>
        </p:spPr>
      </p:pic>
      <p:pic>
        <p:nvPicPr>
          <p:cNvPr id="932" name="Google Shape;932;p55" descr="n26 fb Tran Phu"/>
          <p:cNvPicPr preferRelativeResize="0"/>
          <p:nvPr/>
        </p:nvPicPr>
        <p:blipFill rotWithShape="1">
          <a:blip r:embed="rId10">
            <a:alphaModFix/>
          </a:blip>
          <a:srcRect/>
          <a:stretch/>
        </p:blipFill>
        <p:spPr>
          <a:xfrm>
            <a:off x="796336" y="2875662"/>
            <a:ext cx="524877" cy="527073"/>
          </a:xfrm>
          <a:prstGeom prst="rect">
            <a:avLst/>
          </a:prstGeom>
          <a:noFill/>
          <a:ln>
            <a:noFill/>
          </a:ln>
        </p:spPr>
      </p:pic>
      <p:pic>
        <p:nvPicPr>
          <p:cNvPr id="933" name="Google Shape;933;p55" descr="n26 fb Tran Phu"/>
          <p:cNvPicPr preferRelativeResize="0"/>
          <p:nvPr/>
        </p:nvPicPr>
        <p:blipFill rotWithShape="1">
          <a:blip r:embed="rId10">
            <a:alphaModFix/>
          </a:blip>
          <a:srcRect/>
          <a:stretch/>
        </p:blipFill>
        <p:spPr>
          <a:xfrm>
            <a:off x="6648932" y="4448033"/>
            <a:ext cx="524877" cy="527073"/>
          </a:xfrm>
          <a:prstGeom prst="rect">
            <a:avLst/>
          </a:prstGeom>
          <a:noFill/>
          <a:ln>
            <a:noFill/>
          </a:ln>
        </p:spPr>
      </p:pic>
      <p:pic>
        <p:nvPicPr>
          <p:cNvPr id="934" name="Google Shape;934;p55" descr="n26 fb Tran Phu"/>
          <p:cNvPicPr preferRelativeResize="0"/>
          <p:nvPr/>
        </p:nvPicPr>
        <p:blipFill rotWithShape="1">
          <a:blip r:embed="rId10">
            <a:alphaModFix/>
          </a:blip>
          <a:srcRect/>
          <a:stretch/>
        </p:blipFill>
        <p:spPr>
          <a:xfrm>
            <a:off x="796335" y="4398549"/>
            <a:ext cx="524877" cy="527073"/>
          </a:xfrm>
          <a:prstGeom prst="rect">
            <a:avLst/>
          </a:prstGeom>
          <a:noFill/>
          <a:ln>
            <a:noFill/>
          </a:ln>
        </p:spPr>
      </p:pic>
      <p:pic>
        <p:nvPicPr>
          <p:cNvPr id="935" name="Google Shape;935;p55" descr="n26 fb Tran Phu"/>
          <p:cNvPicPr preferRelativeResize="0"/>
          <p:nvPr/>
        </p:nvPicPr>
        <p:blipFill rotWithShape="1">
          <a:blip r:embed="rId11">
            <a:alphaModFix/>
          </a:blip>
          <a:srcRect l="20208" t="20999" r="21354" b="25140"/>
          <a:stretch/>
        </p:blipFill>
        <p:spPr>
          <a:xfrm>
            <a:off x="5448299" y="6197599"/>
            <a:ext cx="1295401" cy="660401"/>
          </a:xfrm>
          <a:custGeom>
            <a:avLst/>
            <a:gdLst/>
            <a:ahLst/>
            <a:cxnLst/>
            <a:rect l="l" t="t" r="r" b="b"/>
            <a:pathLst>
              <a:path w="3562350" h="1816101" extrusionOk="0">
                <a:moveTo>
                  <a:pt x="146050" y="285751"/>
                </a:moveTo>
                <a:lnTo>
                  <a:pt x="146050" y="1555751"/>
                </a:lnTo>
                <a:lnTo>
                  <a:pt x="3403600" y="1555751"/>
                </a:lnTo>
                <a:lnTo>
                  <a:pt x="3403600" y="285751"/>
                </a:lnTo>
                <a:close/>
                <a:moveTo>
                  <a:pt x="0" y="0"/>
                </a:moveTo>
                <a:lnTo>
                  <a:pt x="3562350" y="0"/>
                </a:lnTo>
                <a:lnTo>
                  <a:pt x="3562350" y="1816101"/>
                </a:lnTo>
                <a:lnTo>
                  <a:pt x="0" y="1816101"/>
                </a:lnTo>
                <a:close/>
              </a:path>
            </a:pathLst>
          </a:custGeom>
          <a:noFill/>
          <a:ln>
            <a:noFill/>
          </a:ln>
        </p:spPr>
      </p:pic>
      <p:sp>
        <p:nvSpPr>
          <p:cNvPr id="936" name="Google Shape;936;p55"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00:00</a:t>
            </a:r>
            <a:endParaRPr/>
          </a:p>
        </p:txBody>
      </p:sp>
      <p:sp>
        <p:nvSpPr>
          <p:cNvPr id="937" name="Google Shape;937;p55"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00:01</a:t>
            </a:r>
            <a:endParaRPr/>
          </a:p>
        </p:txBody>
      </p:sp>
      <p:sp>
        <p:nvSpPr>
          <p:cNvPr id="938" name="Google Shape;938;p55"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00:02</a:t>
            </a:r>
            <a:endParaRPr/>
          </a:p>
        </p:txBody>
      </p:sp>
      <p:sp>
        <p:nvSpPr>
          <p:cNvPr id="939" name="Google Shape;939;p55"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00:03</a:t>
            </a:r>
            <a:endParaRPr/>
          </a:p>
        </p:txBody>
      </p:sp>
      <p:sp>
        <p:nvSpPr>
          <p:cNvPr id="940" name="Google Shape;940;p55"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00:04</a:t>
            </a:r>
            <a:endParaRPr/>
          </a:p>
        </p:txBody>
      </p:sp>
      <p:sp>
        <p:nvSpPr>
          <p:cNvPr id="941" name="Google Shape;941;p55"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00:05</a:t>
            </a:r>
            <a:endParaRPr/>
          </a:p>
        </p:txBody>
      </p:sp>
      <p:sp>
        <p:nvSpPr>
          <p:cNvPr id="942" name="Google Shape;942;p55"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00:06</a:t>
            </a:r>
            <a:endParaRPr/>
          </a:p>
        </p:txBody>
      </p:sp>
      <p:sp>
        <p:nvSpPr>
          <p:cNvPr id="943" name="Google Shape;943;p55"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00:07</a:t>
            </a:r>
            <a:endParaRPr/>
          </a:p>
        </p:txBody>
      </p:sp>
      <p:sp>
        <p:nvSpPr>
          <p:cNvPr id="944" name="Google Shape;944;p55"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00:08</a:t>
            </a:r>
            <a:endParaRPr/>
          </a:p>
        </p:txBody>
      </p:sp>
      <p:sp>
        <p:nvSpPr>
          <p:cNvPr id="945" name="Google Shape;945;p55"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00:09</a:t>
            </a:r>
            <a:endParaRPr/>
          </a:p>
        </p:txBody>
      </p:sp>
      <p:sp>
        <p:nvSpPr>
          <p:cNvPr id="946" name="Google Shape;946;p55"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00:10</a:t>
            </a:r>
            <a:endParaRPr/>
          </a:p>
        </p:txBody>
      </p:sp>
      <p:sp>
        <p:nvSpPr>
          <p:cNvPr id="947" name="Google Shape;947;p55"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00:11</a:t>
            </a:r>
            <a:endParaRPr/>
          </a:p>
        </p:txBody>
      </p:sp>
      <p:sp>
        <p:nvSpPr>
          <p:cNvPr id="948" name="Google Shape;948;p55"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00:12</a:t>
            </a:r>
            <a:endParaRPr/>
          </a:p>
        </p:txBody>
      </p:sp>
      <p:sp>
        <p:nvSpPr>
          <p:cNvPr id="949" name="Google Shape;949;p55"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00:13</a:t>
            </a:r>
            <a:endParaRPr/>
          </a:p>
        </p:txBody>
      </p:sp>
      <p:sp>
        <p:nvSpPr>
          <p:cNvPr id="950" name="Google Shape;950;p55"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00:14</a:t>
            </a:r>
            <a:endParaRPr/>
          </a:p>
        </p:txBody>
      </p:sp>
      <p:sp>
        <p:nvSpPr>
          <p:cNvPr id="951" name="Google Shape;951;p55"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00:15</a:t>
            </a:r>
            <a:endParaRPr/>
          </a:p>
        </p:txBody>
      </p:sp>
      <p:pic>
        <p:nvPicPr>
          <p:cNvPr id="952" name="Google Shape;952;p55" descr="n26 fb Tran Phu"/>
          <p:cNvPicPr preferRelativeResize="0"/>
          <p:nvPr/>
        </p:nvPicPr>
        <p:blipFill rotWithShape="1">
          <a:blip r:embed="rId8">
            <a:alphaModFix/>
          </a:blip>
          <a:srcRect/>
          <a:stretch/>
        </p:blipFill>
        <p:spPr>
          <a:xfrm>
            <a:off x="979958" y="-575185"/>
            <a:ext cx="406400" cy="406400"/>
          </a:xfrm>
          <a:prstGeom prst="rect">
            <a:avLst/>
          </a:prstGeom>
          <a:noFill/>
          <a:ln>
            <a:noFill/>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4"/>
                                        </p:tgtEl>
                                        <p:attrNameLst>
                                          <p:attrName>style.visibility</p:attrName>
                                        </p:attrNameLst>
                                      </p:cBhvr>
                                      <p:to>
                                        <p:strVal val="visible"/>
                                      </p:to>
                                    </p:set>
                                    <p:animEffect transition="in" filter="fade">
                                      <p:cBhvr>
                                        <p:cTn id="7" dur="500"/>
                                        <p:tgtEl>
                                          <p:spTgt spid="92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25"/>
                                        </p:tgtEl>
                                        <p:attrNameLst>
                                          <p:attrName>style.visibility</p:attrName>
                                        </p:attrNameLst>
                                      </p:cBhvr>
                                      <p:to>
                                        <p:strVal val="visible"/>
                                      </p:to>
                                    </p:set>
                                    <p:animEffect transition="in" filter="fade">
                                      <p:cBhvr>
                                        <p:cTn id="11" dur="500"/>
                                        <p:tgtEl>
                                          <p:spTgt spid="92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27"/>
                                        </p:tgtEl>
                                        <p:attrNameLst>
                                          <p:attrName>style.visibility</p:attrName>
                                        </p:attrNameLst>
                                      </p:cBhvr>
                                      <p:to>
                                        <p:strVal val="visible"/>
                                      </p:to>
                                    </p:set>
                                    <p:animEffect transition="in" filter="fade">
                                      <p:cBhvr>
                                        <p:cTn id="15" dur="500"/>
                                        <p:tgtEl>
                                          <p:spTgt spid="92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26"/>
                                        </p:tgtEl>
                                        <p:attrNameLst>
                                          <p:attrName>style.visibility</p:attrName>
                                        </p:attrNameLst>
                                      </p:cBhvr>
                                      <p:to>
                                        <p:strVal val="visible"/>
                                      </p:to>
                                    </p:set>
                                    <p:animEffect transition="in" filter="fade">
                                      <p:cBhvr>
                                        <p:cTn id="19" dur="500"/>
                                        <p:tgtEl>
                                          <p:spTgt spid="92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28"/>
                                        </p:tgtEl>
                                        <p:attrNameLst>
                                          <p:attrName>style.visibility</p:attrName>
                                        </p:attrNameLst>
                                      </p:cBhvr>
                                      <p:to>
                                        <p:strVal val="visible"/>
                                      </p:to>
                                    </p:set>
                                    <p:animEffect transition="in" filter="fade">
                                      <p:cBhvr>
                                        <p:cTn id="23" dur="500"/>
                                        <p:tgtEl>
                                          <p:spTgt spid="92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35"/>
                                        </p:tgtEl>
                                        <p:attrNameLst>
                                          <p:attrName>style.visibility</p:attrName>
                                        </p:attrNameLst>
                                      </p:cBhvr>
                                      <p:to>
                                        <p:strVal val="visible"/>
                                      </p:to>
                                    </p:set>
                                    <p:animEffect transition="in" filter="fade">
                                      <p:cBhvr>
                                        <p:cTn id="28" dur="10"/>
                                        <p:tgtEl>
                                          <p:spTgt spid="935"/>
                                        </p:tgtEl>
                                      </p:cBhvr>
                                    </p:animEffect>
                                  </p:childTnLst>
                                </p:cTn>
                              </p:par>
                              <p:par>
                                <p:cTn id="29" presetID="10" presetClass="entr" presetSubtype="0" fill="hold" nodeType="withEffect">
                                  <p:stCondLst>
                                    <p:cond delay="0"/>
                                  </p:stCondLst>
                                  <p:childTnLst>
                                    <p:set>
                                      <p:cBhvr>
                                        <p:cTn id="30" dur="1" fill="hold">
                                          <p:stCondLst>
                                            <p:cond delay="0"/>
                                          </p:stCondLst>
                                        </p:cTn>
                                        <p:tgtEl>
                                          <p:spTgt spid="952"/>
                                        </p:tgtEl>
                                        <p:attrNameLst>
                                          <p:attrName>style.visibility</p:attrName>
                                        </p:attrNameLst>
                                      </p:cBhvr>
                                      <p:to>
                                        <p:strVal val="visible"/>
                                      </p:to>
                                    </p:set>
                                    <p:animEffect transition="in" filter="fade">
                                      <p:cBhvr>
                                        <p:cTn id="31" dur="5000"/>
                                        <p:tgtEl>
                                          <p:spTgt spid="952"/>
                                        </p:tgtEl>
                                      </p:cBhvr>
                                    </p:animEffect>
                                  </p:childTnLst>
                                </p:cTn>
                              </p:par>
                              <p:par>
                                <p:cTn id="32" presetID="1" presetClass="entr" presetSubtype="0" fill="hold" nodeType="withEffect">
                                  <p:stCondLst>
                                    <p:cond delay="10"/>
                                  </p:stCondLst>
                                  <p:childTnLst>
                                    <p:set>
                                      <p:cBhvr>
                                        <p:cTn id="33" dur="1" fill="hold">
                                          <p:stCondLst>
                                            <p:cond delay="0"/>
                                          </p:stCondLst>
                                        </p:cTn>
                                        <p:tgtEl>
                                          <p:spTgt spid="951"/>
                                        </p:tgtEl>
                                        <p:attrNameLst>
                                          <p:attrName>style.visibility</p:attrName>
                                        </p:attrNameLst>
                                      </p:cBhvr>
                                      <p:to>
                                        <p:strVal val="visible"/>
                                      </p:to>
                                    </p:set>
                                  </p:childTnLst>
                                </p:cTn>
                              </p:par>
                              <p:par>
                                <p:cTn id="34" presetID="1" presetClass="exit" presetSubtype="0" fill="hold" nodeType="withEffect">
                                  <p:stCondLst>
                                    <p:cond delay="1000"/>
                                  </p:stCondLst>
                                  <p:childTnLst>
                                    <p:set>
                                      <p:cBhvr>
                                        <p:cTn id="35" dur="1" fill="hold">
                                          <p:stCondLst>
                                            <p:cond delay="1"/>
                                          </p:stCondLst>
                                        </p:cTn>
                                        <p:tgtEl>
                                          <p:spTgt spid="951"/>
                                        </p:tgtEl>
                                        <p:attrNameLst>
                                          <p:attrName>style.visibility</p:attrName>
                                        </p:attrNameLst>
                                      </p:cBhvr>
                                      <p:to>
                                        <p:strVal val="hidden"/>
                                      </p:to>
                                    </p:set>
                                  </p:childTnLst>
                                </p:cTn>
                              </p:par>
                              <p:par>
                                <p:cTn id="36" presetID="1" presetClass="entr" presetSubtype="0" fill="hold" nodeType="withEffect">
                                  <p:stCondLst>
                                    <p:cond delay="1000"/>
                                  </p:stCondLst>
                                  <p:childTnLst>
                                    <p:set>
                                      <p:cBhvr>
                                        <p:cTn id="37" dur="1" fill="hold">
                                          <p:stCondLst>
                                            <p:cond delay="0"/>
                                          </p:stCondLst>
                                        </p:cTn>
                                        <p:tgtEl>
                                          <p:spTgt spid="950"/>
                                        </p:tgtEl>
                                        <p:attrNameLst>
                                          <p:attrName>style.visibility</p:attrName>
                                        </p:attrNameLst>
                                      </p:cBhvr>
                                      <p:to>
                                        <p:strVal val="visible"/>
                                      </p:to>
                                    </p:set>
                                  </p:childTnLst>
                                </p:cTn>
                              </p:par>
                              <p:par>
                                <p:cTn id="38" presetID="1" presetClass="exit" presetSubtype="0" fill="hold" nodeType="withEffect">
                                  <p:stCondLst>
                                    <p:cond delay="2000"/>
                                  </p:stCondLst>
                                  <p:childTnLst>
                                    <p:set>
                                      <p:cBhvr>
                                        <p:cTn id="39" dur="1" fill="hold">
                                          <p:stCondLst>
                                            <p:cond delay="1"/>
                                          </p:stCondLst>
                                        </p:cTn>
                                        <p:tgtEl>
                                          <p:spTgt spid="950"/>
                                        </p:tgtEl>
                                        <p:attrNameLst>
                                          <p:attrName>style.visibility</p:attrName>
                                        </p:attrNameLst>
                                      </p:cBhvr>
                                      <p:to>
                                        <p:strVal val="hidden"/>
                                      </p:to>
                                    </p:set>
                                  </p:childTnLst>
                                </p:cTn>
                              </p:par>
                              <p:par>
                                <p:cTn id="40" presetID="1" presetClass="entr" presetSubtype="0" fill="hold" nodeType="withEffect">
                                  <p:stCondLst>
                                    <p:cond delay="2000"/>
                                  </p:stCondLst>
                                  <p:childTnLst>
                                    <p:set>
                                      <p:cBhvr>
                                        <p:cTn id="41" dur="1" fill="hold">
                                          <p:stCondLst>
                                            <p:cond delay="0"/>
                                          </p:stCondLst>
                                        </p:cTn>
                                        <p:tgtEl>
                                          <p:spTgt spid="949"/>
                                        </p:tgtEl>
                                        <p:attrNameLst>
                                          <p:attrName>style.visibility</p:attrName>
                                        </p:attrNameLst>
                                      </p:cBhvr>
                                      <p:to>
                                        <p:strVal val="visible"/>
                                      </p:to>
                                    </p:set>
                                  </p:childTnLst>
                                </p:cTn>
                              </p:par>
                              <p:par>
                                <p:cTn id="42" presetID="1" presetClass="exit" presetSubtype="0" fill="hold" nodeType="withEffect">
                                  <p:stCondLst>
                                    <p:cond delay="3000"/>
                                  </p:stCondLst>
                                  <p:childTnLst>
                                    <p:set>
                                      <p:cBhvr>
                                        <p:cTn id="43" dur="1" fill="hold">
                                          <p:stCondLst>
                                            <p:cond delay="1"/>
                                          </p:stCondLst>
                                        </p:cTn>
                                        <p:tgtEl>
                                          <p:spTgt spid="949"/>
                                        </p:tgtEl>
                                        <p:attrNameLst>
                                          <p:attrName>style.visibility</p:attrName>
                                        </p:attrNameLst>
                                      </p:cBhvr>
                                      <p:to>
                                        <p:strVal val="hidden"/>
                                      </p:to>
                                    </p:set>
                                  </p:childTnLst>
                                </p:cTn>
                              </p:par>
                              <p:par>
                                <p:cTn id="44" presetID="1" presetClass="entr" presetSubtype="0" fill="hold" nodeType="withEffect">
                                  <p:stCondLst>
                                    <p:cond delay="3000"/>
                                  </p:stCondLst>
                                  <p:childTnLst>
                                    <p:set>
                                      <p:cBhvr>
                                        <p:cTn id="45" dur="1" fill="hold">
                                          <p:stCondLst>
                                            <p:cond delay="0"/>
                                          </p:stCondLst>
                                        </p:cTn>
                                        <p:tgtEl>
                                          <p:spTgt spid="948"/>
                                        </p:tgtEl>
                                        <p:attrNameLst>
                                          <p:attrName>style.visibility</p:attrName>
                                        </p:attrNameLst>
                                      </p:cBhvr>
                                      <p:to>
                                        <p:strVal val="visible"/>
                                      </p:to>
                                    </p:set>
                                  </p:childTnLst>
                                </p:cTn>
                              </p:par>
                              <p:par>
                                <p:cTn id="46" presetID="1" presetClass="exit" presetSubtype="0" fill="hold" nodeType="withEffect">
                                  <p:stCondLst>
                                    <p:cond delay="4000"/>
                                  </p:stCondLst>
                                  <p:childTnLst>
                                    <p:set>
                                      <p:cBhvr>
                                        <p:cTn id="47" dur="1" fill="hold">
                                          <p:stCondLst>
                                            <p:cond delay="1"/>
                                          </p:stCondLst>
                                        </p:cTn>
                                        <p:tgtEl>
                                          <p:spTgt spid="948"/>
                                        </p:tgtEl>
                                        <p:attrNameLst>
                                          <p:attrName>style.visibility</p:attrName>
                                        </p:attrNameLst>
                                      </p:cBhvr>
                                      <p:to>
                                        <p:strVal val="hidden"/>
                                      </p:to>
                                    </p:set>
                                  </p:childTnLst>
                                </p:cTn>
                              </p:par>
                              <p:par>
                                <p:cTn id="48" presetID="1" presetClass="entr" presetSubtype="0" fill="hold" nodeType="withEffect">
                                  <p:stCondLst>
                                    <p:cond delay="4000"/>
                                  </p:stCondLst>
                                  <p:childTnLst>
                                    <p:set>
                                      <p:cBhvr>
                                        <p:cTn id="49" dur="1" fill="hold">
                                          <p:stCondLst>
                                            <p:cond delay="0"/>
                                          </p:stCondLst>
                                        </p:cTn>
                                        <p:tgtEl>
                                          <p:spTgt spid="947"/>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1"/>
                                          </p:stCondLst>
                                        </p:cTn>
                                        <p:tgtEl>
                                          <p:spTgt spid="947"/>
                                        </p:tgtEl>
                                        <p:attrNameLst>
                                          <p:attrName>style.visibility</p:attrName>
                                        </p:attrNameLst>
                                      </p:cBhvr>
                                      <p:to>
                                        <p:strVal val="hidden"/>
                                      </p:to>
                                    </p:set>
                                  </p:childTnLst>
                                </p:cTn>
                              </p:par>
                              <p:par>
                                <p:cTn id="52" presetID="1" presetClass="entr" presetSubtype="0" fill="hold" nodeType="withEffect">
                                  <p:stCondLst>
                                    <p:cond delay="5000"/>
                                  </p:stCondLst>
                                  <p:childTnLst>
                                    <p:set>
                                      <p:cBhvr>
                                        <p:cTn id="53" dur="1" fill="hold">
                                          <p:stCondLst>
                                            <p:cond delay="0"/>
                                          </p:stCondLst>
                                        </p:cTn>
                                        <p:tgtEl>
                                          <p:spTgt spid="946"/>
                                        </p:tgtEl>
                                        <p:attrNameLst>
                                          <p:attrName>style.visibility</p:attrName>
                                        </p:attrNameLst>
                                      </p:cBhvr>
                                      <p:to>
                                        <p:strVal val="visible"/>
                                      </p:to>
                                    </p:set>
                                  </p:childTnLst>
                                </p:cTn>
                              </p:par>
                              <p:par>
                                <p:cTn id="54" presetID="1" presetClass="exit" presetSubtype="0" fill="hold" nodeType="withEffect">
                                  <p:stCondLst>
                                    <p:cond delay="6000"/>
                                  </p:stCondLst>
                                  <p:childTnLst>
                                    <p:set>
                                      <p:cBhvr>
                                        <p:cTn id="55" dur="1" fill="hold">
                                          <p:stCondLst>
                                            <p:cond delay="1"/>
                                          </p:stCondLst>
                                        </p:cTn>
                                        <p:tgtEl>
                                          <p:spTgt spid="946"/>
                                        </p:tgtEl>
                                        <p:attrNameLst>
                                          <p:attrName>style.visibility</p:attrName>
                                        </p:attrNameLst>
                                      </p:cBhvr>
                                      <p:to>
                                        <p:strVal val="hidden"/>
                                      </p:to>
                                    </p:set>
                                  </p:childTnLst>
                                </p:cTn>
                              </p:par>
                              <p:par>
                                <p:cTn id="56" presetID="1" presetClass="entr" presetSubtype="0" fill="hold" nodeType="withEffect">
                                  <p:stCondLst>
                                    <p:cond delay="6000"/>
                                  </p:stCondLst>
                                  <p:childTnLst>
                                    <p:set>
                                      <p:cBhvr>
                                        <p:cTn id="57" dur="1" fill="hold">
                                          <p:stCondLst>
                                            <p:cond delay="0"/>
                                          </p:stCondLst>
                                        </p:cTn>
                                        <p:tgtEl>
                                          <p:spTgt spid="945"/>
                                        </p:tgtEl>
                                        <p:attrNameLst>
                                          <p:attrName>style.visibility</p:attrName>
                                        </p:attrNameLst>
                                      </p:cBhvr>
                                      <p:to>
                                        <p:strVal val="visible"/>
                                      </p:to>
                                    </p:set>
                                  </p:childTnLst>
                                </p:cTn>
                              </p:par>
                              <p:par>
                                <p:cTn id="58" presetID="1" presetClass="exit" presetSubtype="0" fill="hold" nodeType="withEffect">
                                  <p:stCondLst>
                                    <p:cond delay="7000"/>
                                  </p:stCondLst>
                                  <p:childTnLst>
                                    <p:set>
                                      <p:cBhvr>
                                        <p:cTn id="59" dur="1" fill="hold">
                                          <p:stCondLst>
                                            <p:cond delay="1"/>
                                          </p:stCondLst>
                                        </p:cTn>
                                        <p:tgtEl>
                                          <p:spTgt spid="945"/>
                                        </p:tgtEl>
                                        <p:attrNameLst>
                                          <p:attrName>style.visibility</p:attrName>
                                        </p:attrNameLst>
                                      </p:cBhvr>
                                      <p:to>
                                        <p:strVal val="hidden"/>
                                      </p:to>
                                    </p:set>
                                  </p:childTnLst>
                                </p:cTn>
                              </p:par>
                              <p:par>
                                <p:cTn id="60" presetID="1" presetClass="entr" presetSubtype="0" fill="hold" nodeType="withEffect">
                                  <p:stCondLst>
                                    <p:cond delay="7000"/>
                                  </p:stCondLst>
                                  <p:childTnLst>
                                    <p:set>
                                      <p:cBhvr>
                                        <p:cTn id="61" dur="1" fill="hold">
                                          <p:stCondLst>
                                            <p:cond delay="0"/>
                                          </p:stCondLst>
                                        </p:cTn>
                                        <p:tgtEl>
                                          <p:spTgt spid="944"/>
                                        </p:tgtEl>
                                        <p:attrNameLst>
                                          <p:attrName>style.visibility</p:attrName>
                                        </p:attrNameLst>
                                      </p:cBhvr>
                                      <p:to>
                                        <p:strVal val="visible"/>
                                      </p:to>
                                    </p:set>
                                  </p:childTnLst>
                                </p:cTn>
                              </p:par>
                              <p:par>
                                <p:cTn id="62" presetID="1" presetClass="exit" presetSubtype="0" fill="hold" nodeType="withEffect">
                                  <p:stCondLst>
                                    <p:cond delay="8000"/>
                                  </p:stCondLst>
                                  <p:childTnLst>
                                    <p:set>
                                      <p:cBhvr>
                                        <p:cTn id="63" dur="1" fill="hold">
                                          <p:stCondLst>
                                            <p:cond delay="1"/>
                                          </p:stCondLst>
                                        </p:cTn>
                                        <p:tgtEl>
                                          <p:spTgt spid="944"/>
                                        </p:tgtEl>
                                        <p:attrNameLst>
                                          <p:attrName>style.visibility</p:attrName>
                                        </p:attrNameLst>
                                      </p:cBhvr>
                                      <p:to>
                                        <p:strVal val="hidden"/>
                                      </p:to>
                                    </p:set>
                                  </p:childTnLst>
                                </p:cTn>
                              </p:par>
                              <p:par>
                                <p:cTn id="64" presetID="1" presetClass="entr" presetSubtype="0" fill="hold" nodeType="withEffect">
                                  <p:stCondLst>
                                    <p:cond delay="8000"/>
                                  </p:stCondLst>
                                  <p:childTnLst>
                                    <p:set>
                                      <p:cBhvr>
                                        <p:cTn id="65" dur="1" fill="hold">
                                          <p:stCondLst>
                                            <p:cond delay="0"/>
                                          </p:stCondLst>
                                        </p:cTn>
                                        <p:tgtEl>
                                          <p:spTgt spid="943"/>
                                        </p:tgtEl>
                                        <p:attrNameLst>
                                          <p:attrName>style.visibility</p:attrName>
                                        </p:attrNameLst>
                                      </p:cBhvr>
                                      <p:to>
                                        <p:strVal val="visible"/>
                                      </p:to>
                                    </p:set>
                                  </p:childTnLst>
                                </p:cTn>
                              </p:par>
                              <p:par>
                                <p:cTn id="66" presetID="1" presetClass="exit" presetSubtype="0" fill="hold" nodeType="withEffect">
                                  <p:stCondLst>
                                    <p:cond delay="9000"/>
                                  </p:stCondLst>
                                  <p:childTnLst>
                                    <p:set>
                                      <p:cBhvr>
                                        <p:cTn id="67" dur="1" fill="hold">
                                          <p:stCondLst>
                                            <p:cond delay="1"/>
                                          </p:stCondLst>
                                        </p:cTn>
                                        <p:tgtEl>
                                          <p:spTgt spid="943"/>
                                        </p:tgtEl>
                                        <p:attrNameLst>
                                          <p:attrName>style.visibility</p:attrName>
                                        </p:attrNameLst>
                                      </p:cBhvr>
                                      <p:to>
                                        <p:strVal val="hidden"/>
                                      </p:to>
                                    </p:set>
                                  </p:childTnLst>
                                </p:cTn>
                              </p:par>
                              <p:par>
                                <p:cTn id="68" presetID="1" presetClass="entr" presetSubtype="0" fill="hold" nodeType="withEffect">
                                  <p:stCondLst>
                                    <p:cond delay="9000"/>
                                  </p:stCondLst>
                                  <p:childTnLst>
                                    <p:set>
                                      <p:cBhvr>
                                        <p:cTn id="69" dur="1" fill="hold">
                                          <p:stCondLst>
                                            <p:cond delay="0"/>
                                          </p:stCondLst>
                                        </p:cTn>
                                        <p:tgtEl>
                                          <p:spTgt spid="942"/>
                                        </p:tgtEl>
                                        <p:attrNameLst>
                                          <p:attrName>style.visibility</p:attrName>
                                        </p:attrNameLst>
                                      </p:cBhvr>
                                      <p:to>
                                        <p:strVal val="visible"/>
                                      </p:to>
                                    </p:set>
                                  </p:childTnLst>
                                </p:cTn>
                              </p:par>
                              <p:par>
                                <p:cTn id="70" presetID="1" presetClass="exit" presetSubtype="0" fill="hold" nodeType="withEffect">
                                  <p:stCondLst>
                                    <p:cond delay="10000"/>
                                  </p:stCondLst>
                                  <p:childTnLst>
                                    <p:set>
                                      <p:cBhvr>
                                        <p:cTn id="71" dur="1" fill="hold">
                                          <p:stCondLst>
                                            <p:cond delay="1"/>
                                          </p:stCondLst>
                                        </p:cTn>
                                        <p:tgtEl>
                                          <p:spTgt spid="942"/>
                                        </p:tgtEl>
                                        <p:attrNameLst>
                                          <p:attrName>style.visibility</p:attrName>
                                        </p:attrNameLst>
                                      </p:cBhvr>
                                      <p:to>
                                        <p:strVal val="hidden"/>
                                      </p:to>
                                    </p:set>
                                  </p:childTnLst>
                                </p:cTn>
                              </p:par>
                              <p:par>
                                <p:cTn id="72" presetID="1" presetClass="entr" presetSubtype="0" fill="hold" nodeType="withEffect">
                                  <p:stCondLst>
                                    <p:cond delay="10000"/>
                                  </p:stCondLst>
                                  <p:childTnLst>
                                    <p:set>
                                      <p:cBhvr>
                                        <p:cTn id="73" dur="1" fill="hold">
                                          <p:stCondLst>
                                            <p:cond delay="0"/>
                                          </p:stCondLst>
                                        </p:cTn>
                                        <p:tgtEl>
                                          <p:spTgt spid="941"/>
                                        </p:tgtEl>
                                        <p:attrNameLst>
                                          <p:attrName>style.visibility</p:attrName>
                                        </p:attrNameLst>
                                      </p:cBhvr>
                                      <p:to>
                                        <p:strVal val="visible"/>
                                      </p:to>
                                    </p:set>
                                  </p:childTnLst>
                                </p:cTn>
                              </p:par>
                              <p:par>
                                <p:cTn id="74" presetID="1" presetClass="exit" presetSubtype="0" fill="hold" nodeType="withEffect">
                                  <p:stCondLst>
                                    <p:cond delay="11000"/>
                                  </p:stCondLst>
                                  <p:childTnLst>
                                    <p:set>
                                      <p:cBhvr>
                                        <p:cTn id="75" dur="1" fill="hold">
                                          <p:stCondLst>
                                            <p:cond delay="1"/>
                                          </p:stCondLst>
                                        </p:cTn>
                                        <p:tgtEl>
                                          <p:spTgt spid="941"/>
                                        </p:tgtEl>
                                        <p:attrNameLst>
                                          <p:attrName>style.visibility</p:attrName>
                                        </p:attrNameLst>
                                      </p:cBhvr>
                                      <p:to>
                                        <p:strVal val="hidden"/>
                                      </p:to>
                                    </p:set>
                                  </p:childTnLst>
                                </p:cTn>
                              </p:par>
                              <p:par>
                                <p:cTn id="76" presetID="1" presetClass="entr" presetSubtype="0" fill="hold" nodeType="withEffect">
                                  <p:stCondLst>
                                    <p:cond delay="11000"/>
                                  </p:stCondLst>
                                  <p:childTnLst>
                                    <p:set>
                                      <p:cBhvr>
                                        <p:cTn id="77" dur="1" fill="hold">
                                          <p:stCondLst>
                                            <p:cond delay="0"/>
                                          </p:stCondLst>
                                        </p:cTn>
                                        <p:tgtEl>
                                          <p:spTgt spid="940"/>
                                        </p:tgtEl>
                                        <p:attrNameLst>
                                          <p:attrName>style.visibility</p:attrName>
                                        </p:attrNameLst>
                                      </p:cBhvr>
                                      <p:to>
                                        <p:strVal val="visible"/>
                                      </p:to>
                                    </p:set>
                                  </p:childTnLst>
                                </p:cTn>
                              </p:par>
                              <p:par>
                                <p:cTn id="78" presetID="1" presetClass="exit" presetSubtype="0" fill="hold" nodeType="withEffect">
                                  <p:stCondLst>
                                    <p:cond delay="12000"/>
                                  </p:stCondLst>
                                  <p:childTnLst>
                                    <p:set>
                                      <p:cBhvr>
                                        <p:cTn id="79" dur="1" fill="hold">
                                          <p:stCondLst>
                                            <p:cond delay="1"/>
                                          </p:stCondLst>
                                        </p:cTn>
                                        <p:tgtEl>
                                          <p:spTgt spid="940"/>
                                        </p:tgtEl>
                                        <p:attrNameLst>
                                          <p:attrName>style.visibility</p:attrName>
                                        </p:attrNameLst>
                                      </p:cBhvr>
                                      <p:to>
                                        <p:strVal val="hidden"/>
                                      </p:to>
                                    </p:set>
                                  </p:childTnLst>
                                </p:cTn>
                              </p:par>
                              <p:par>
                                <p:cTn id="80" presetID="1" presetClass="entr" presetSubtype="0" fill="hold" nodeType="withEffect">
                                  <p:stCondLst>
                                    <p:cond delay="12000"/>
                                  </p:stCondLst>
                                  <p:childTnLst>
                                    <p:set>
                                      <p:cBhvr>
                                        <p:cTn id="81" dur="1" fill="hold">
                                          <p:stCondLst>
                                            <p:cond delay="0"/>
                                          </p:stCondLst>
                                        </p:cTn>
                                        <p:tgtEl>
                                          <p:spTgt spid="939"/>
                                        </p:tgtEl>
                                        <p:attrNameLst>
                                          <p:attrName>style.visibility</p:attrName>
                                        </p:attrNameLst>
                                      </p:cBhvr>
                                      <p:to>
                                        <p:strVal val="visible"/>
                                      </p:to>
                                    </p:set>
                                  </p:childTnLst>
                                </p:cTn>
                              </p:par>
                              <p:par>
                                <p:cTn id="82" presetID="1" presetClass="exit" presetSubtype="0" fill="hold" nodeType="withEffect">
                                  <p:stCondLst>
                                    <p:cond delay="13000"/>
                                  </p:stCondLst>
                                  <p:childTnLst>
                                    <p:set>
                                      <p:cBhvr>
                                        <p:cTn id="83" dur="1" fill="hold">
                                          <p:stCondLst>
                                            <p:cond delay="1"/>
                                          </p:stCondLst>
                                        </p:cTn>
                                        <p:tgtEl>
                                          <p:spTgt spid="939"/>
                                        </p:tgtEl>
                                        <p:attrNameLst>
                                          <p:attrName>style.visibility</p:attrName>
                                        </p:attrNameLst>
                                      </p:cBhvr>
                                      <p:to>
                                        <p:strVal val="hidden"/>
                                      </p:to>
                                    </p:set>
                                  </p:childTnLst>
                                </p:cTn>
                              </p:par>
                              <p:par>
                                <p:cTn id="84" presetID="1" presetClass="entr" presetSubtype="0" fill="hold" nodeType="withEffect">
                                  <p:stCondLst>
                                    <p:cond delay="13000"/>
                                  </p:stCondLst>
                                  <p:childTnLst>
                                    <p:set>
                                      <p:cBhvr>
                                        <p:cTn id="85" dur="1" fill="hold">
                                          <p:stCondLst>
                                            <p:cond delay="0"/>
                                          </p:stCondLst>
                                        </p:cTn>
                                        <p:tgtEl>
                                          <p:spTgt spid="938"/>
                                        </p:tgtEl>
                                        <p:attrNameLst>
                                          <p:attrName>style.visibility</p:attrName>
                                        </p:attrNameLst>
                                      </p:cBhvr>
                                      <p:to>
                                        <p:strVal val="visible"/>
                                      </p:to>
                                    </p:set>
                                  </p:childTnLst>
                                </p:cTn>
                              </p:par>
                              <p:par>
                                <p:cTn id="86" presetID="1" presetClass="exit" presetSubtype="0" fill="hold" nodeType="withEffect">
                                  <p:stCondLst>
                                    <p:cond delay="14000"/>
                                  </p:stCondLst>
                                  <p:childTnLst>
                                    <p:set>
                                      <p:cBhvr>
                                        <p:cTn id="87" dur="1" fill="hold">
                                          <p:stCondLst>
                                            <p:cond delay="1"/>
                                          </p:stCondLst>
                                        </p:cTn>
                                        <p:tgtEl>
                                          <p:spTgt spid="938"/>
                                        </p:tgtEl>
                                        <p:attrNameLst>
                                          <p:attrName>style.visibility</p:attrName>
                                        </p:attrNameLst>
                                      </p:cBhvr>
                                      <p:to>
                                        <p:strVal val="hidden"/>
                                      </p:to>
                                    </p:set>
                                  </p:childTnLst>
                                </p:cTn>
                              </p:par>
                              <p:par>
                                <p:cTn id="88" presetID="1" presetClass="entr" presetSubtype="0" fill="hold" nodeType="withEffect">
                                  <p:stCondLst>
                                    <p:cond delay="14000"/>
                                  </p:stCondLst>
                                  <p:childTnLst>
                                    <p:set>
                                      <p:cBhvr>
                                        <p:cTn id="89" dur="1" fill="hold">
                                          <p:stCondLst>
                                            <p:cond delay="0"/>
                                          </p:stCondLst>
                                        </p:cTn>
                                        <p:tgtEl>
                                          <p:spTgt spid="937"/>
                                        </p:tgtEl>
                                        <p:attrNameLst>
                                          <p:attrName>style.visibility</p:attrName>
                                        </p:attrNameLst>
                                      </p:cBhvr>
                                      <p:to>
                                        <p:strVal val="visible"/>
                                      </p:to>
                                    </p:set>
                                  </p:childTnLst>
                                </p:cTn>
                              </p:par>
                              <p:par>
                                <p:cTn id="90" presetID="1" presetClass="exit" presetSubtype="0" fill="hold" nodeType="withEffect">
                                  <p:stCondLst>
                                    <p:cond delay="15000"/>
                                  </p:stCondLst>
                                  <p:childTnLst>
                                    <p:set>
                                      <p:cBhvr>
                                        <p:cTn id="91" dur="1" fill="hold">
                                          <p:stCondLst>
                                            <p:cond delay="1"/>
                                          </p:stCondLst>
                                        </p:cTn>
                                        <p:tgtEl>
                                          <p:spTgt spid="937"/>
                                        </p:tgtEl>
                                        <p:attrNameLst>
                                          <p:attrName>style.visibility</p:attrName>
                                        </p:attrNameLst>
                                      </p:cBhvr>
                                      <p:to>
                                        <p:strVal val="hidden"/>
                                      </p:to>
                                    </p:set>
                                  </p:childTnLst>
                                </p:cTn>
                              </p:par>
                              <p:par>
                                <p:cTn id="92" presetID="1" presetClass="entr" presetSubtype="0" fill="hold" nodeType="withEffect">
                                  <p:stCondLst>
                                    <p:cond delay="15000"/>
                                  </p:stCondLst>
                                  <p:childTnLst>
                                    <p:set>
                                      <p:cBhvr>
                                        <p:cTn id="93" dur="1" fill="hold">
                                          <p:stCondLst>
                                            <p:cond delay="0"/>
                                          </p:stCondLst>
                                        </p:cTn>
                                        <p:tgtEl>
                                          <p:spTgt spid="936"/>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929"/>
                                        </p:tgtEl>
                                        <p:attrNameLst>
                                          <p:attrName>style.visibility</p:attrName>
                                        </p:attrNameLst>
                                      </p:cBhvr>
                                      <p:to>
                                        <p:strVal val="visible"/>
                                      </p:to>
                                    </p:set>
                                    <p:animEffect transition="in" filter="fade">
                                      <p:cBhvr>
                                        <p:cTn id="98" dur="5000"/>
                                        <p:tgtEl>
                                          <p:spTgt spid="929"/>
                                        </p:tgtEl>
                                      </p:cBhvr>
                                    </p:animEffect>
                                  </p:childTnLst>
                                </p:cTn>
                              </p:par>
                              <p:par>
                                <p:cTn id="99" presetID="23" presetClass="entr" presetSubtype="16" fill="hold" nodeType="withEffect">
                                  <p:stCondLst>
                                    <p:cond delay="0"/>
                                  </p:stCondLst>
                                  <p:childTnLst>
                                    <p:set>
                                      <p:cBhvr>
                                        <p:cTn id="100" dur="1" fill="hold">
                                          <p:stCondLst>
                                            <p:cond delay="0"/>
                                          </p:stCondLst>
                                        </p:cTn>
                                        <p:tgtEl>
                                          <p:spTgt spid="930"/>
                                        </p:tgtEl>
                                        <p:attrNameLst>
                                          <p:attrName>style.visibility</p:attrName>
                                        </p:attrNameLst>
                                      </p:cBhvr>
                                      <p:to>
                                        <p:strVal val="visible"/>
                                      </p:to>
                                    </p:set>
                                    <p:anim calcmode="lin" valueType="num">
                                      <p:cBhvr additive="base">
                                        <p:cTn id="101" dur="500"/>
                                        <p:tgtEl>
                                          <p:spTgt spid="930"/>
                                        </p:tgtEl>
                                        <p:attrNameLst>
                                          <p:attrName>ppt_w</p:attrName>
                                        </p:attrNameLst>
                                      </p:cBhvr>
                                      <p:tavLst>
                                        <p:tav tm="0">
                                          <p:val>
                                            <p:strVal val="0"/>
                                          </p:val>
                                        </p:tav>
                                        <p:tav tm="100000">
                                          <p:val>
                                            <p:strVal val="#ppt_w"/>
                                          </p:val>
                                        </p:tav>
                                      </p:tavLst>
                                    </p:anim>
                                    <p:anim calcmode="lin" valueType="num">
                                      <p:cBhvr additive="base">
                                        <p:cTn id="102" dur="500"/>
                                        <p:tgtEl>
                                          <p:spTgt spid="930"/>
                                        </p:tgtEl>
                                        <p:attrNameLst>
                                          <p:attrName>ppt_h</p:attrName>
                                        </p:attrNameLst>
                                      </p:cBhvr>
                                      <p:tavLst>
                                        <p:tav tm="0">
                                          <p:val>
                                            <p:strVal val="0"/>
                                          </p:val>
                                        </p:tav>
                                        <p:tav tm="100000">
                                          <p:val>
                                            <p:strVal val="#ppt_h"/>
                                          </p:val>
                                        </p:tav>
                                      </p:tavLst>
                                    </p:anim>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931"/>
                                        </p:tgtEl>
                                        <p:attrNameLst>
                                          <p:attrName>style.visibility</p:attrName>
                                        </p:attrNameLst>
                                      </p:cBhvr>
                                      <p:to>
                                        <p:strVal val="visible"/>
                                      </p:to>
                                    </p:set>
                                    <p:animEffect transition="in" filter="fade">
                                      <p:cBhvr>
                                        <p:cTn id="107" dur="1119"/>
                                        <p:tgtEl>
                                          <p:spTgt spid="931"/>
                                        </p:tgtEl>
                                      </p:cBhvr>
                                    </p:animEffect>
                                  </p:childTnLst>
                                </p:cTn>
                              </p:par>
                              <p:par>
                                <p:cTn id="108" presetID="23" presetClass="entr" presetSubtype="16" fill="hold" nodeType="withEffect">
                                  <p:stCondLst>
                                    <p:cond delay="0"/>
                                  </p:stCondLst>
                                  <p:childTnLst>
                                    <p:set>
                                      <p:cBhvr>
                                        <p:cTn id="109" dur="1" fill="hold">
                                          <p:stCondLst>
                                            <p:cond delay="0"/>
                                          </p:stCondLst>
                                        </p:cTn>
                                        <p:tgtEl>
                                          <p:spTgt spid="932"/>
                                        </p:tgtEl>
                                        <p:attrNameLst>
                                          <p:attrName>style.visibility</p:attrName>
                                        </p:attrNameLst>
                                      </p:cBhvr>
                                      <p:to>
                                        <p:strVal val="visible"/>
                                      </p:to>
                                    </p:set>
                                    <p:anim calcmode="lin" valueType="num">
                                      <p:cBhvr additive="base">
                                        <p:cTn id="110" dur="500"/>
                                        <p:tgtEl>
                                          <p:spTgt spid="932"/>
                                        </p:tgtEl>
                                        <p:attrNameLst>
                                          <p:attrName>ppt_w</p:attrName>
                                        </p:attrNameLst>
                                      </p:cBhvr>
                                      <p:tavLst>
                                        <p:tav tm="0">
                                          <p:val>
                                            <p:strVal val="0"/>
                                          </p:val>
                                        </p:tav>
                                        <p:tav tm="100000">
                                          <p:val>
                                            <p:strVal val="#ppt_w"/>
                                          </p:val>
                                        </p:tav>
                                      </p:tavLst>
                                    </p:anim>
                                    <p:anim calcmode="lin" valueType="num">
                                      <p:cBhvr additive="base">
                                        <p:cTn id="111" dur="500"/>
                                        <p:tgtEl>
                                          <p:spTgt spid="932"/>
                                        </p:tgtEl>
                                        <p:attrNameLst>
                                          <p:attrName>ppt_h</p:attrName>
                                        </p:attrNameLst>
                                      </p:cBhvr>
                                      <p:tavLst>
                                        <p:tav tm="0">
                                          <p:val>
                                            <p:strVal val="0"/>
                                          </p:val>
                                        </p:tav>
                                        <p:tav tm="100000">
                                          <p:val>
                                            <p:strVal val="#ppt_h"/>
                                          </p:val>
                                        </p:tav>
                                      </p:tavLst>
                                    </p:anim>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931"/>
                                        </p:tgtEl>
                                        <p:attrNameLst>
                                          <p:attrName>style.visibility</p:attrName>
                                        </p:attrNameLst>
                                      </p:cBhvr>
                                      <p:to>
                                        <p:strVal val="visible"/>
                                      </p:to>
                                    </p:set>
                                    <p:animEffect transition="in" filter="fade">
                                      <p:cBhvr>
                                        <p:cTn id="116" dur="1119"/>
                                        <p:tgtEl>
                                          <p:spTgt spid="931"/>
                                        </p:tgtEl>
                                      </p:cBhvr>
                                    </p:animEffect>
                                  </p:childTnLst>
                                </p:cTn>
                              </p:par>
                              <p:par>
                                <p:cTn id="117" presetID="23" presetClass="entr" presetSubtype="16" fill="hold" nodeType="withEffect">
                                  <p:stCondLst>
                                    <p:cond delay="0"/>
                                  </p:stCondLst>
                                  <p:childTnLst>
                                    <p:set>
                                      <p:cBhvr>
                                        <p:cTn id="118" dur="1" fill="hold">
                                          <p:stCondLst>
                                            <p:cond delay="0"/>
                                          </p:stCondLst>
                                        </p:cTn>
                                        <p:tgtEl>
                                          <p:spTgt spid="934"/>
                                        </p:tgtEl>
                                        <p:attrNameLst>
                                          <p:attrName>style.visibility</p:attrName>
                                        </p:attrNameLst>
                                      </p:cBhvr>
                                      <p:to>
                                        <p:strVal val="visible"/>
                                      </p:to>
                                    </p:set>
                                    <p:anim calcmode="lin" valueType="num">
                                      <p:cBhvr additive="base">
                                        <p:cTn id="119" dur="500"/>
                                        <p:tgtEl>
                                          <p:spTgt spid="934"/>
                                        </p:tgtEl>
                                        <p:attrNameLst>
                                          <p:attrName>ppt_w</p:attrName>
                                        </p:attrNameLst>
                                      </p:cBhvr>
                                      <p:tavLst>
                                        <p:tav tm="0">
                                          <p:val>
                                            <p:strVal val="0"/>
                                          </p:val>
                                        </p:tav>
                                        <p:tav tm="100000">
                                          <p:val>
                                            <p:strVal val="#ppt_w"/>
                                          </p:val>
                                        </p:tav>
                                      </p:tavLst>
                                    </p:anim>
                                    <p:anim calcmode="lin" valueType="num">
                                      <p:cBhvr additive="base">
                                        <p:cTn id="120" dur="500"/>
                                        <p:tgtEl>
                                          <p:spTgt spid="934"/>
                                        </p:tgtEl>
                                        <p:attrNameLst>
                                          <p:attrName>ppt_h</p:attrName>
                                        </p:attrNameLst>
                                      </p:cBhvr>
                                      <p:tavLst>
                                        <p:tav tm="0">
                                          <p:val>
                                            <p:strVal val="0"/>
                                          </p:val>
                                        </p:tav>
                                        <p:tav tm="100000">
                                          <p:val>
                                            <p:strVal val="#ppt_h"/>
                                          </p:val>
                                        </p:tav>
                                      </p:tavLst>
                                    </p:anim>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931"/>
                                        </p:tgtEl>
                                        <p:attrNameLst>
                                          <p:attrName>style.visibility</p:attrName>
                                        </p:attrNameLst>
                                      </p:cBhvr>
                                      <p:to>
                                        <p:strVal val="visible"/>
                                      </p:to>
                                    </p:set>
                                    <p:animEffect transition="in" filter="fade">
                                      <p:cBhvr>
                                        <p:cTn id="125" dur="1119"/>
                                        <p:tgtEl>
                                          <p:spTgt spid="931"/>
                                        </p:tgtEl>
                                      </p:cBhvr>
                                    </p:animEffect>
                                  </p:childTnLst>
                                </p:cTn>
                              </p:par>
                              <p:par>
                                <p:cTn id="126" presetID="23" presetClass="entr" presetSubtype="16" fill="hold" nodeType="withEffect">
                                  <p:stCondLst>
                                    <p:cond delay="0"/>
                                  </p:stCondLst>
                                  <p:childTnLst>
                                    <p:set>
                                      <p:cBhvr>
                                        <p:cTn id="127" dur="1" fill="hold">
                                          <p:stCondLst>
                                            <p:cond delay="0"/>
                                          </p:stCondLst>
                                        </p:cTn>
                                        <p:tgtEl>
                                          <p:spTgt spid="933"/>
                                        </p:tgtEl>
                                        <p:attrNameLst>
                                          <p:attrName>style.visibility</p:attrName>
                                        </p:attrNameLst>
                                      </p:cBhvr>
                                      <p:to>
                                        <p:strVal val="visible"/>
                                      </p:to>
                                    </p:set>
                                    <p:anim calcmode="lin" valueType="num">
                                      <p:cBhvr additive="base">
                                        <p:cTn id="128" dur="500"/>
                                        <p:tgtEl>
                                          <p:spTgt spid="933"/>
                                        </p:tgtEl>
                                        <p:attrNameLst>
                                          <p:attrName>ppt_w</p:attrName>
                                        </p:attrNameLst>
                                      </p:cBhvr>
                                      <p:tavLst>
                                        <p:tav tm="0">
                                          <p:val>
                                            <p:strVal val="0"/>
                                          </p:val>
                                        </p:tav>
                                        <p:tav tm="100000">
                                          <p:val>
                                            <p:strVal val="#ppt_w"/>
                                          </p:val>
                                        </p:tav>
                                      </p:tavLst>
                                    </p:anim>
                                    <p:anim calcmode="lin" valueType="num">
                                      <p:cBhvr additive="base">
                                        <p:cTn id="129" dur="500"/>
                                        <p:tgtEl>
                                          <p:spTgt spid="93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273"/>
        <p:cNvGrpSpPr/>
        <p:nvPr/>
      </p:nvGrpSpPr>
      <p:grpSpPr>
        <a:xfrm>
          <a:off x="0" y="0"/>
          <a:ext cx="0" cy="0"/>
          <a:chOff x="0" y="0"/>
          <a:chExt cx="0" cy="0"/>
        </a:xfrm>
      </p:grpSpPr>
      <p:pic>
        <p:nvPicPr>
          <p:cNvPr id="274" name="Google Shape;274;p20" descr="n26 fb Tran Phu"/>
          <p:cNvPicPr preferRelativeResize="0"/>
          <p:nvPr/>
        </p:nvPicPr>
        <p:blipFill rotWithShape="1">
          <a:blip r:embed="rId3">
            <a:alphaModFix/>
          </a:blip>
          <a:srcRect l="20208" t="20999" r="21354" b="25140"/>
          <a:stretch/>
        </p:blipFill>
        <p:spPr>
          <a:xfrm>
            <a:off x="5448299" y="126999"/>
            <a:ext cx="1295401" cy="660401"/>
          </a:xfrm>
          <a:custGeom>
            <a:avLst/>
            <a:gdLst/>
            <a:ahLst/>
            <a:cxnLst/>
            <a:rect l="l" t="t" r="r" b="b"/>
            <a:pathLst>
              <a:path w="3562350" h="1816101" extrusionOk="0">
                <a:moveTo>
                  <a:pt x="146050" y="285751"/>
                </a:moveTo>
                <a:lnTo>
                  <a:pt x="146050" y="1555751"/>
                </a:lnTo>
                <a:lnTo>
                  <a:pt x="3403600" y="1555751"/>
                </a:lnTo>
                <a:lnTo>
                  <a:pt x="3403600" y="285751"/>
                </a:lnTo>
                <a:close/>
                <a:moveTo>
                  <a:pt x="0" y="0"/>
                </a:moveTo>
                <a:lnTo>
                  <a:pt x="3562350" y="0"/>
                </a:lnTo>
                <a:lnTo>
                  <a:pt x="3562350" y="1816101"/>
                </a:lnTo>
                <a:lnTo>
                  <a:pt x="0" y="1816101"/>
                </a:lnTo>
                <a:close/>
              </a:path>
            </a:pathLst>
          </a:custGeom>
          <a:noFill/>
          <a:ln>
            <a:noFill/>
          </a:ln>
        </p:spPr>
      </p:pic>
      <p:sp>
        <p:nvSpPr>
          <p:cNvPr id="275" name="Google Shape;275;p20"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00:00</a:t>
            </a:r>
            <a:endParaRPr/>
          </a:p>
        </p:txBody>
      </p:sp>
      <p:sp>
        <p:nvSpPr>
          <p:cNvPr id="276" name="Google Shape;276;p20"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00:01</a:t>
            </a:r>
            <a:endParaRPr/>
          </a:p>
        </p:txBody>
      </p:sp>
      <p:sp>
        <p:nvSpPr>
          <p:cNvPr id="277" name="Google Shape;277;p20"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00:02</a:t>
            </a:r>
            <a:endParaRPr/>
          </a:p>
        </p:txBody>
      </p:sp>
      <p:sp>
        <p:nvSpPr>
          <p:cNvPr id="278" name="Google Shape;278;p20"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00:03</a:t>
            </a:r>
            <a:endParaRPr/>
          </a:p>
        </p:txBody>
      </p:sp>
      <p:sp>
        <p:nvSpPr>
          <p:cNvPr id="279" name="Google Shape;279;p20"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00:04</a:t>
            </a:r>
            <a:endParaRPr/>
          </a:p>
        </p:txBody>
      </p:sp>
      <p:sp>
        <p:nvSpPr>
          <p:cNvPr id="280" name="Google Shape;280;p20"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00:05</a:t>
            </a:r>
            <a:endParaRPr/>
          </a:p>
        </p:txBody>
      </p:sp>
      <p:sp>
        <p:nvSpPr>
          <p:cNvPr id="281" name="Google Shape;281;p20"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00:06</a:t>
            </a:r>
            <a:endParaRPr/>
          </a:p>
        </p:txBody>
      </p:sp>
      <p:sp>
        <p:nvSpPr>
          <p:cNvPr id="282" name="Google Shape;282;p20"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00:07</a:t>
            </a:r>
            <a:endParaRPr/>
          </a:p>
        </p:txBody>
      </p:sp>
      <p:sp>
        <p:nvSpPr>
          <p:cNvPr id="283" name="Google Shape;283;p20"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00:08</a:t>
            </a:r>
            <a:endParaRPr/>
          </a:p>
        </p:txBody>
      </p:sp>
      <p:sp>
        <p:nvSpPr>
          <p:cNvPr id="284" name="Google Shape;284;p20"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00:09</a:t>
            </a:r>
            <a:endParaRPr/>
          </a:p>
        </p:txBody>
      </p:sp>
      <p:sp>
        <p:nvSpPr>
          <p:cNvPr id="285" name="Google Shape;285;p20"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00:10</a:t>
            </a:r>
            <a:endParaRPr/>
          </a:p>
        </p:txBody>
      </p:sp>
      <p:sp>
        <p:nvSpPr>
          <p:cNvPr id="286" name="Google Shape;286;p20"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00:11</a:t>
            </a:r>
            <a:endParaRPr/>
          </a:p>
        </p:txBody>
      </p:sp>
      <p:sp>
        <p:nvSpPr>
          <p:cNvPr id="287" name="Google Shape;287;p20"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00:12</a:t>
            </a:r>
            <a:endParaRPr/>
          </a:p>
        </p:txBody>
      </p:sp>
      <p:sp>
        <p:nvSpPr>
          <p:cNvPr id="288" name="Google Shape;288;p20"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00:13</a:t>
            </a:r>
            <a:endParaRPr/>
          </a:p>
        </p:txBody>
      </p:sp>
      <p:sp>
        <p:nvSpPr>
          <p:cNvPr id="289" name="Google Shape;289;p20"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00:14</a:t>
            </a:r>
            <a:endParaRPr/>
          </a:p>
        </p:txBody>
      </p:sp>
      <p:sp>
        <p:nvSpPr>
          <p:cNvPr id="290" name="Google Shape;290;p20"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00:15</a:t>
            </a:r>
            <a:endParaRPr/>
          </a:p>
        </p:txBody>
      </p:sp>
      <p:sp>
        <p:nvSpPr>
          <p:cNvPr id="291" name="Google Shape;291;p20" descr="n26 fb Tran Phu"/>
          <p:cNvSpPr/>
          <p:nvPr/>
        </p:nvSpPr>
        <p:spPr>
          <a:xfrm>
            <a:off x="3238500" y="940440"/>
            <a:ext cx="5715000" cy="177801"/>
          </a:xfrm>
          <a:prstGeom prst="chevron">
            <a:avLst>
              <a:gd name="adj" fmla="val 82142"/>
            </a:avLst>
          </a:prstGeom>
          <a:gradFill>
            <a:gsLst>
              <a:gs pos="0">
                <a:srgbClr val="00B050"/>
              </a:gs>
              <a:gs pos="50000">
                <a:srgbClr val="BAE8C3"/>
              </a:gs>
              <a:gs pos="100000">
                <a:srgbClr val="FF0000"/>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nvGrpSpPr>
          <p:cNvPr id="292" name="Google Shape;292;p20" descr="n26 fb Tran Phu"/>
          <p:cNvGrpSpPr/>
          <p:nvPr/>
        </p:nvGrpSpPr>
        <p:grpSpPr>
          <a:xfrm>
            <a:off x="-101" y="-1866900"/>
            <a:ext cx="12192100" cy="1854200"/>
            <a:chOff x="-100" y="1098550"/>
            <a:chExt cx="12192100" cy="1854200"/>
          </a:xfrm>
        </p:grpSpPr>
        <p:sp>
          <p:nvSpPr>
            <p:cNvPr id="293" name="Google Shape;293;p20"/>
            <p:cNvSpPr/>
            <p:nvPr/>
          </p:nvSpPr>
          <p:spPr>
            <a:xfrm>
              <a:off x="1473200" y="1098550"/>
              <a:ext cx="9245600" cy="1854200"/>
            </a:xfrm>
            <a:prstGeom prst="hexagon">
              <a:avLst>
                <a:gd name="adj" fmla="val 25000"/>
                <a:gd name="vf" fmla="val 115470"/>
              </a:avLst>
            </a:prstGeom>
            <a:solidFill>
              <a:srgbClr val="5EC9F4"/>
            </a:solidFill>
            <a:ln w="5715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None/>
              </a:pPr>
              <a:r>
                <a:rPr lang="en-US" sz="2400" b="1">
                  <a:solidFill>
                    <a:schemeClr val="lt1"/>
                  </a:solidFill>
                  <a:latin typeface="Fira Sans Condensed"/>
                  <a:ea typeface="Fira Sans Condensed"/>
                  <a:cs typeface="Fira Sans Condensed"/>
                  <a:sym typeface="Fira Sans Condensed"/>
                </a:rPr>
                <a:t>Câu hỏi số 2</a:t>
              </a:r>
              <a:endParaRPr/>
            </a:p>
            <a:p>
              <a:pPr marL="0" marR="0" lvl="0" indent="0" algn="ctr" rtl="0">
                <a:spcBef>
                  <a:spcPts val="0"/>
                </a:spcBef>
                <a:spcAft>
                  <a:spcPts val="0"/>
                </a:spcAft>
                <a:buNone/>
              </a:pPr>
              <a:r>
                <a:rPr lang="en-US" sz="2400">
                  <a:solidFill>
                    <a:schemeClr val="lt1"/>
                  </a:solidFill>
                  <a:latin typeface="Fira Sans Condensed"/>
                  <a:ea typeface="Fira Sans Condensed"/>
                  <a:cs typeface="Fira Sans Condensed"/>
                  <a:sym typeface="Fira Sans Condensed"/>
                </a:rPr>
                <a:t>Giá trị đo của vôn kế và ampe kế xoay chiều chỉ</a:t>
              </a:r>
              <a:endParaRPr/>
            </a:p>
          </p:txBody>
        </p:sp>
        <p:cxnSp>
          <p:nvCxnSpPr>
            <p:cNvPr id="294" name="Google Shape;294;p20"/>
            <p:cNvCxnSpPr>
              <a:stCxn id="293" idx="3"/>
            </p:cNvCxnSpPr>
            <p:nvPr/>
          </p:nvCxnSpPr>
          <p:spPr>
            <a:xfrm rot="10800000">
              <a:off x="-100" y="2025650"/>
              <a:ext cx="1473300" cy="0"/>
            </a:xfrm>
            <a:prstGeom prst="straightConnector1">
              <a:avLst/>
            </a:prstGeom>
            <a:noFill/>
            <a:ln w="57150" cap="flat" cmpd="sng">
              <a:solidFill>
                <a:srgbClr val="7030A0"/>
              </a:solidFill>
              <a:prstDash val="solid"/>
              <a:miter lim="800000"/>
              <a:headEnd type="none" w="sm" len="sm"/>
              <a:tailEnd type="none" w="sm" len="sm"/>
            </a:ln>
          </p:spPr>
        </p:cxnSp>
        <p:cxnSp>
          <p:nvCxnSpPr>
            <p:cNvPr id="295" name="Google Shape;295;p20"/>
            <p:cNvCxnSpPr/>
            <p:nvPr/>
          </p:nvCxnSpPr>
          <p:spPr>
            <a:xfrm rot="10800000">
              <a:off x="10718800" y="2025650"/>
              <a:ext cx="1473200" cy="0"/>
            </a:xfrm>
            <a:prstGeom prst="straightConnector1">
              <a:avLst/>
            </a:prstGeom>
            <a:noFill/>
            <a:ln w="57150" cap="flat" cmpd="sng">
              <a:solidFill>
                <a:srgbClr val="7030A0"/>
              </a:solidFill>
              <a:prstDash val="solid"/>
              <a:miter lim="800000"/>
              <a:headEnd type="none" w="sm" len="sm"/>
              <a:tailEnd type="none" w="sm" len="sm"/>
            </a:ln>
          </p:spPr>
        </p:cxnSp>
      </p:grpSp>
      <p:grpSp>
        <p:nvGrpSpPr>
          <p:cNvPr id="296" name="Google Shape;296;p20" descr="n26 fb Tran Phu"/>
          <p:cNvGrpSpPr/>
          <p:nvPr/>
        </p:nvGrpSpPr>
        <p:grpSpPr>
          <a:xfrm>
            <a:off x="-6096051" y="3594097"/>
            <a:ext cx="6096050" cy="1339833"/>
            <a:chOff x="-50" y="3594099"/>
            <a:chExt cx="6096050" cy="1339833"/>
          </a:xfrm>
        </p:grpSpPr>
        <p:grpSp>
          <p:nvGrpSpPr>
            <p:cNvPr id="297" name="Google Shape;297;p20"/>
            <p:cNvGrpSpPr/>
            <p:nvPr/>
          </p:nvGrpSpPr>
          <p:grpSpPr>
            <a:xfrm>
              <a:off x="-50" y="3594099"/>
              <a:ext cx="6096050" cy="1339833"/>
              <a:chOff x="-100" y="1098550"/>
              <a:chExt cx="12192100" cy="1854200"/>
            </a:xfrm>
          </p:grpSpPr>
          <p:sp>
            <p:nvSpPr>
              <p:cNvPr id="298" name="Google Shape;298;p20"/>
              <p:cNvSpPr/>
              <p:nvPr/>
            </p:nvSpPr>
            <p:spPr>
              <a:xfrm>
                <a:off x="1473200" y="1098550"/>
                <a:ext cx="9245600" cy="1854200"/>
              </a:xfrm>
              <a:prstGeom prst="hexagon">
                <a:avLst>
                  <a:gd name="adj" fmla="val 25000"/>
                  <a:gd name="vf" fmla="val 115470"/>
                </a:avLst>
              </a:prstGeom>
              <a:solidFill>
                <a:srgbClr val="5EC9F4"/>
              </a:solid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266700" marR="0" lvl="0" indent="0" algn="just" rtl="0">
                  <a:spcBef>
                    <a:spcPts val="0"/>
                  </a:spcBef>
                  <a:spcAft>
                    <a:spcPts val="0"/>
                  </a:spcAft>
                  <a:buNone/>
                </a:pPr>
                <a:r>
                  <a:rPr lang="en-US" sz="2000">
                    <a:solidFill>
                      <a:schemeClr val="lt1"/>
                    </a:solidFill>
                    <a:latin typeface="Fira Sans Condensed"/>
                    <a:ea typeface="Fira Sans Condensed"/>
                    <a:cs typeface="Fira Sans Condensed"/>
                    <a:sym typeface="Fira Sans Condensed"/>
                  </a:rPr>
                  <a:t>giá trị tức thời của hiệu điện thế và cường độ dòng điện xoay chiều.</a:t>
                </a:r>
                <a:endParaRPr/>
              </a:p>
            </p:txBody>
          </p:sp>
          <p:cxnSp>
            <p:nvCxnSpPr>
              <p:cNvPr id="299" name="Google Shape;299;p20"/>
              <p:cNvCxnSpPr>
                <a:stCxn id="298" idx="3"/>
              </p:cNvCxnSpPr>
              <p:nvPr/>
            </p:nvCxnSpPr>
            <p:spPr>
              <a:xfrm rot="10800000">
                <a:off x="-100" y="2025650"/>
                <a:ext cx="1473300" cy="0"/>
              </a:xfrm>
              <a:prstGeom prst="straightConnector1">
                <a:avLst/>
              </a:prstGeom>
              <a:noFill/>
              <a:ln w="38100" cap="flat" cmpd="sng">
                <a:solidFill>
                  <a:srgbClr val="7030A0"/>
                </a:solidFill>
                <a:prstDash val="solid"/>
                <a:miter lim="800000"/>
                <a:headEnd type="none" w="sm" len="sm"/>
                <a:tailEnd type="none" w="sm" len="sm"/>
              </a:ln>
            </p:spPr>
          </p:cxnSp>
          <p:cxnSp>
            <p:nvCxnSpPr>
              <p:cNvPr id="300" name="Google Shape;300;p20"/>
              <p:cNvCxnSpPr/>
              <p:nvPr/>
            </p:nvCxnSpPr>
            <p:spPr>
              <a:xfrm rot="10800000">
                <a:off x="10718800" y="2025650"/>
                <a:ext cx="1473200" cy="0"/>
              </a:xfrm>
              <a:prstGeom prst="straightConnector1">
                <a:avLst/>
              </a:prstGeom>
              <a:noFill/>
              <a:ln w="38100" cap="flat" cmpd="sng">
                <a:solidFill>
                  <a:srgbClr val="7030A0"/>
                </a:solidFill>
                <a:prstDash val="solid"/>
                <a:miter lim="800000"/>
                <a:headEnd type="none" w="sm" len="sm"/>
                <a:tailEnd type="none" w="sm" len="sm"/>
              </a:ln>
            </p:spPr>
          </p:cxnSp>
        </p:grpSp>
        <p:sp>
          <p:nvSpPr>
            <p:cNvPr id="301" name="Google Shape;301;p20"/>
            <p:cNvSpPr/>
            <p:nvPr/>
          </p:nvSpPr>
          <p:spPr>
            <a:xfrm>
              <a:off x="850900" y="3952864"/>
              <a:ext cx="622300" cy="622300"/>
            </a:xfrm>
            <a:prstGeom prst="ellipse">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Roboto Black"/>
                  <a:ea typeface="Roboto Black"/>
                  <a:cs typeface="Roboto Black"/>
                  <a:sym typeface="Roboto Black"/>
                </a:rPr>
                <a:t>A</a:t>
              </a:r>
              <a:endParaRPr/>
            </a:p>
          </p:txBody>
        </p:sp>
      </p:grpSp>
      <p:grpSp>
        <p:nvGrpSpPr>
          <p:cNvPr id="302" name="Google Shape;302;p20" descr="n26 fb Tran Phu"/>
          <p:cNvGrpSpPr/>
          <p:nvPr/>
        </p:nvGrpSpPr>
        <p:grpSpPr>
          <a:xfrm>
            <a:off x="-6096050" y="5292697"/>
            <a:ext cx="6096050" cy="1339833"/>
            <a:chOff x="-50" y="3594099"/>
            <a:chExt cx="6096050" cy="1339833"/>
          </a:xfrm>
        </p:grpSpPr>
        <p:grpSp>
          <p:nvGrpSpPr>
            <p:cNvPr id="303" name="Google Shape;303;p20"/>
            <p:cNvGrpSpPr/>
            <p:nvPr/>
          </p:nvGrpSpPr>
          <p:grpSpPr>
            <a:xfrm>
              <a:off x="-50" y="3594099"/>
              <a:ext cx="6096050" cy="1339833"/>
              <a:chOff x="-100" y="1098550"/>
              <a:chExt cx="12192100" cy="1854200"/>
            </a:xfrm>
          </p:grpSpPr>
          <p:sp>
            <p:nvSpPr>
              <p:cNvPr id="304" name="Google Shape;304;p20"/>
              <p:cNvSpPr/>
              <p:nvPr/>
            </p:nvSpPr>
            <p:spPr>
              <a:xfrm>
                <a:off x="1473200" y="1098550"/>
                <a:ext cx="9245600" cy="1854200"/>
              </a:xfrm>
              <a:prstGeom prst="hexagon">
                <a:avLst>
                  <a:gd name="adj" fmla="val 25000"/>
                  <a:gd name="vf" fmla="val 115470"/>
                </a:avLst>
              </a:prstGeom>
              <a:solidFill>
                <a:srgbClr val="5EC9F4"/>
              </a:solid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266700" marR="0" lvl="0" indent="0" algn="just" rtl="0">
                  <a:spcBef>
                    <a:spcPts val="0"/>
                  </a:spcBef>
                  <a:spcAft>
                    <a:spcPts val="0"/>
                  </a:spcAft>
                  <a:buNone/>
                </a:pPr>
                <a:r>
                  <a:rPr lang="en-US" sz="2000">
                    <a:solidFill>
                      <a:schemeClr val="lt1"/>
                    </a:solidFill>
                    <a:latin typeface="Fira Sans Condensed"/>
                    <a:ea typeface="Fira Sans Condensed"/>
                    <a:cs typeface="Fira Sans Condensed"/>
                    <a:sym typeface="Fira Sans Condensed"/>
                  </a:rPr>
                  <a:t>giá trị cực đại của hiệu điện thế và cường độ dòng điện xoay chiều.</a:t>
                </a:r>
                <a:endParaRPr/>
              </a:p>
            </p:txBody>
          </p:sp>
          <p:cxnSp>
            <p:nvCxnSpPr>
              <p:cNvPr id="305" name="Google Shape;305;p20"/>
              <p:cNvCxnSpPr>
                <a:stCxn id="304" idx="3"/>
              </p:cNvCxnSpPr>
              <p:nvPr/>
            </p:nvCxnSpPr>
            <p:spPr>
              <a:xfrm rot="10800000">
                <a:off x="-100" y="2025650"/>
                <a:ext cx="1473300" cy="0"/>
              </a:xfrm>
              <a:prstGeom prst="straightConnector1">
                <a:avLst/>
              </a:prstGeom>
              <a:noFill/>
              <a:ln w="38100" cap="flat" cmpd="sng">
                <a:solidFill>
                  <a:srgbClr val="7030A0"/>
                </a:solidFill>
                <a:prstDash val="solid"/>
                <a:miter lim="800000"/>
                <a:headEnd type="none" w="sm" len="sm"/>
                <a:tailEnd type="none" w="sm" len="sm"/>
              </a:ln>
            </p:spPr>
          </p:cxnSp>
          <p:cxnSp>
            <p:nvCxnSpPr>
              <p:cNvPr id="306" name="Google Shape;306;p20"/>
              <p:cNvCxnSpPr/>
              <p:nvPr/>
            </p:nvCxnSpPr>
            <p:spPr>
              <a:xfrm rot="10800000">
                <a:off x="10718800" y="2025650"/>
                <a:ext cx="1473200" cy="0"/>
              </a:xfrm>
              <a:prstGeom prst="straightConnector1">
                <a:avLst/>
              </a:prstGeom>
              <a:noFill/>
              <a:ln w="38100" cap="flat" cmpd="sng">
                <a:solidFill>
                  <a:srgbClr val="7030A0"/>
                </a:solidFill>
                <a:prstDash val="solid"/>
                <a:miter lim="800000"/>
                <a:headEnd type="none" w="sm" len="sm"/>
                <a:tailEnd type="none" w="sm" len="sm"/>
              </a:ln>
            </p:spPr>
          </p:cxnSp>
        </p:grpSp>
        <p:sp>
          <p:nvSpPr>
            <p:cNvPr id="307" name="Google Shape;307;p20"/>
            <p:cNvSpPr/>
            <p:nvPr/>
          </p:nvSpPr>
          <p:spPr>
            <a:xfrm>
              <a:off x="850900" y="3952864"/>
              <a:ext cx="622300" cy="622300"/>
            </a:xfrm>
            <a:prstGeom prst="ellipse">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Roboto Black"/>
                  <a:ea typeface="Roboto Black"/>
                  <a:cs typeface="Roboto Black"/>
                  <a:sym typeface="Roboto Black"/>
                </a:rPr>
                <a:t>C</a:t>
              </a:r>
              <a:endParaRPr/>
            </a:p>
          </p:txBody>
        </p:sp>
      </p:grpSp>
      <p:grpSp>
        <p:nvGrpSpPr>
          <p:cNvPr id="308" name="Google Shape;308;p20" descr="n26 fb Tran Phu"/>
          <p:cNvGrpSpPr/>
          <p:nvPr/>
        </p:nvGrpSpPr>
        <p:grpSpPr>
          <a:xfrm>
            <a:off x="12191949" y="3594097"/>
            <a:ext cx="6096050" cy="1339833"/>
            <a:chOff x="-50" y="3594099"/>
            <a:chExt cx="6096050" cy="1339833"/>
          </a:xfrm>
        </p:grpSpPr>
        <p:grpSp>
          <p:nvGrpSpPr>
            <p:cNvPr id="309" name="Google Shape;309;p20"/>
            <p:cNvGrpSpPr/>
            <p:nvPr/>
          </p:nvGrpSpPr>
          <p:grpSpPr>
            <a:xfrm>
              <a:off x="-50" y="3594099"/>
              <a:ext cx="6096050" cy="1339833"/>
              <a:chOff x="-100" y="1098550"/>
              <a:chExt cx="12192100" cy="1854200"/>
            </a:xfrm>
          </p:grpSpPr>
          <p:sp>
            <p:nvSpPr>
              <p:cNvPr id="310" name="Google Shape;310;p20"/>
              <p:cNvSpPr/>
              <p:nvPr/>
            </p:nvSpPr>
            <p:spPr>
              <a:xfrm>
                <a:off x="1473200" y="1098550"/>
                <a:ext cx="9245600" cy="1854200"/>
              </a:xfrm>
              <a:prstGeom prst="hexagon">
                <a:avLst>
                  <a:gd name="adj" fmla="val 25000"/>
                  <a:gd name="vf" fmla="val 115470"/>
                </a:avLst>
              </a:prstGeom>
              <a:solidFill>
                <a:srgbClr val="5EC9F4"/>
              </a:solid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266700" marR="0" lvl="0" indent="0" algn="just" rtl="0">
                  <a:spcBef>
                    <a:spcPts val="0"/>
                  </a:spcBef>
                  <a:spcAft>
                    <a:spcPts val="0"/>
                  </a:spcAft>
                  <a:buNone/>
                </a:pPr>
                <a:r>
                  <a:rPr lang="en-US" sz="2000">
                    <a:solidFill>
                      <a:schemeClr val="lt1"/>
                    </a:solidFill>
                    <a:latin typeface="Fira Sans Condensed"/>
                    <a:ea typeface="Fira Sans Condensed"/>
                    <a:cs typeface="Fira Sans Condensed"/>
                    <a:sym typeface="Fira Sans Condensed"/>
                  </a:rPr>
                  <a:t>giá trị trung bình của hiệu điện thế và cường độ dòng điện xoay chiều.</a:t>
                </a:r>
                <a:endParaRPr/>
              </a:p>
            </p:txBody>
          </p:sp>
          <p:cxnSp>
            <p:nvCxnSpPr>
              <p:cNvPr id="311" name="Google Shape;311;p20"/>
              <p:cNvCxnSpPr>
                <a:stCxn id="310" idx="3"/>
              </p:cNvCxnSpPr>
              <p:nvPr/>
            </p:nvCxnSpPr>
            <p:spPr>
              <a:xfrm rot="10800000">
                <a:off x="-100" y="2025650"/>
                <a:ext cx="1473300" cy="0"/>
              </a:xfrm>
              <a:prstGeom prst="straightConnector1">
                <a:avLst/>
              </a:prstGeom>
              <a:noFill/>
              <a:ln w="38100" cap="flat" cmpd="sng">
                <a:solidFill>
                  <a:srgbClr val="7030A0"/>
                </a:solidFill>
                <a:prstDash val="solid"/>
                <a:miter lim="800000"/>
                <a:headEnd type="none" w="sm" len="sm"/>
                <a:tailEnd type="none" w="sm" len="sm"/>
              </a:ln>
            </p:spPr>
          </p:cxnSp>
          <p:cxnSp>
            <p:nvCxnSpPr>
              <p:cNvPr id="312" name="Google Shape;312;p20"/>
              <p:cNvCxnSpPr/>
              <p:nvPr/>
            </p:nvCxnSpPr>
            <p:spPr>
              <a:xfrm rot="10800000">
                <a:off x="10718800" y="2025650"/>
                <a:ext cx="1473200" cy="0"/>
              </a:xfrm>
              <a:prstGeom prst="straightConnector1">
                <a:avLst/>
              </a:prstGeom>
              <a:noFill/>
              <a:ln w="38100" cap="flat" cmpd="sng">
                <a:solidFill>
                  <a:srgbClr val="7030A0"/>
                </a:solidFill>
                <a:prstDash val="solid"/>
                <a:miter lim="800000"/>
                <a:headEnd type="none" w="sm" len="sm"/>
                <a:tailEnd type="none" w="sm" len="sm"/>
              </a:ln>
            </p:spPr>
          </p:cxnSp>
        </p:grpSp>
        <p:sp>
          <p:nvSpPr>
            <p:cNvPr id="313" name="Google Shape;313;p20"/>
            <p:cNvSpPr/>
            <p:nvPr/>
          </p:nvSpPr>
          <p:spPr>
            <a:xfrm>
              <a:off x="850900" y="3952864"/>
              <a:ext cx="622300" cy="622300"/>
            </a:xfrm>
            <a:prstGeom prst="ellipse">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Roboto Black"/>
                  <a:ea typeface="Roboto Black"/>
                  <a:cs typeface="Roboto Black"/>
                  <a:sym typeface="Roboto Black"/>
                </a:rPr>
                <a:t>B</a:t>
              </a:r>
              <a:endParaRPr/>
            </a:p>
          </p:txBody>
        </p:sp>
      </p:grpSp>
      <p:grpSp>
        <p:nvGrpSpPr>
          <p:cNvPr id="314" name="Google Shape;314;p20" descr="n26 fb Tran Phu"/>
          <p:cNvGrpSpPr/>
          <p:nvPr/>
        </p:nvGrpSpPr>
        <p:grpSpPr>
          <a:xfrm>
            <a:off x="12191950" y="5292697"/>
            <a:ext cx="6096050" cy="1339833"/>
            <a:chOff x="-50" y="3594099"/>
            <a:chExt cx="6096050" cy="1339833"/>
          </a:xfrm>
        </p:grpSpPr>
        <p:grpSp>
          <p:nvGrpSpPr>
            <p:cNvPr id="315" name="Google Shape;315;p20"/>
            <p:cNvGrpSpPr/>
            <p:nvPr/>
          </p:nvGrpSpPr>
          <p:grpSpPr>
            <a:xfrm>
              <a:off x="-50" y="3594099"/>
              <a:ext cx="6096050" cy="1339833"/>
              <a:chOff x="-100" y="1098550"/>
              <a:chExt cx="12192100" cy="1854200"/>
            </a:xfrm>
          </p:grpSpPr>
          <p:sp>
            <p:nvSpPr>
              <p:cNvPr id="316" name="Google Shape;316;p20"/>
              <p:cNvSpPr/>
              <p:nvPr/>
            </p:nvSpPr>
            <p:spPr>
              <a:xfrm>
                <a:off x="1473200" y="1098550"/>
                <a:ext cx="9245600" cy="1854200"/>
              </a:xfrm>
              <a:prstGeom prst="hexagon">
                <a:avLst>
                  <a:gd name="adj" fmla="val 25000"/>
                  <a:gd name="vf" fmla="val 115470"/>
                </a:avLst>
              </a:prstGeom>
              <a:solidFill>
                <a:srgbClr val="5EC9F4"/>
              </a:solid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266700" marR="0" lvl="0" indent="0" algn="just" rtl="0">
                  <a:spcBef>
                    <a:spcPts val="0"/>
                  </a:spcBef>
                  <a:spcAft>
                    <a:spcPts val="0"/>
                  </a:spcAft>
                  <a:buNone/>
                </a:pPr>
                <a:r>
                  <a:rPr lang="en-US" sz="2000">
                    <a:solidFill>
                      <a:schemeClr val="lt1"/>
                    </a:solidFill>
                    <a:latin typeface="Fira Sans Condensed"/>
                    <a:ea typeface="Fira Sans Condensed"/>
                    <a:cs typeface="Fira Sans Condensed"/>
                    <a:sym typeface="Fira Sans Condensed"/>
                  </a:rPr>
                  <a:t>giá trị hiệu dụng của hiệu điện thế và cường độ dòng điện xoay chiều.</a:t>
                </a:r>
                <a:endParaRPr/>
              </a:p>
            </p:txBody>
          </p:sp>
          <p:cxnSp>
            <p:nvCxnSpPr>
              <p:cNvPr id="317" name="Google Shape;317;p20"/>
              <p:cNvCxnSpPr>
                <a:stCxn id="316" idx="3"/>
              </p:cNvCxnSpPr>
              <p:nvPr/>
            </p:nvCxnSpPr>
            <p:spPr>
              <a:xfrm rot="10800000">
                <a:off x="-100" y="2025650"/>
                <a:ext cx="1473300" cy="0"/>
              </a:xfrm>
              <a:prstGeom prst="straightConnector1">
                <a:avLst/>
              </a:prstGeom>
              <a:noFill/>
              <a:ln w="38100" cap="flat" cmpd="sng">
                <a:solidFill>
                  <a:srgbClr val="7030A0"/>
                </a:solidFill>
                <a:prstDash val="solid"/>
                <a:miter lim="800000"/>
                <a:headEnd type="none" w="sm" len="sm"/>
                <a:tailEnd type="none" w="sm" len="sm"/>
              </a:ln>
            </p:spPr>
          </p:cxnSp>
          <p:cxnSp>
            <p:nvCxnSpPr>
              <p:cNvPr id="318" name="Google Shape;318;p20"/>
              <p:cNvCxnSpPr/>
              <p:nvPr/>
            </p:nvCxnSpPr>
            <p:spPr>
              <a:xfrm rot="10800000">
                <a:off x="10718800" y="2025650"/>
                <a:ext cx="1473200" cy="0"/>
              </a:xfrm>
              <a:prstGeom prst="straightConnector1">
                <a:avLst/>
              </a:prstGeom>
              <a:noFill/>
              <a:ln w="38100" cap="flat" cmpd="sng">
                <a:solidFill>
                  <a:srgbClr val="7030A0"/>
                </a:solidFill>
                <a:prstDash val="solid"/>
                <a:miter lim="800000"/>
                <a:headEnd type="none" w="sm" len="sm"/>
                <a:tailEnd type="none" w="sm" len="sm"/>
              </a:ln>
            </p:spPr>
          </p:cxnSp>
        </p:grpSp>
        <p:sp>
          <p:nvSpPr>
            <p:cNvPr id="319" name="Google Shape;319;p20"/>
            <p:cNvSpPr/>
            <p:nvPr/>
          </p:nvSpPr>
          <p:spPr>
            <a:xfrm>
              <a:off x="850900" y="3952864"/>
              <a:ext cx="622300" cy="622300"/>
            </a:xfrm>
            <a:prstGeom prst="ellipse">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Roboto Black"/>
                  <a:ea typeface="Roboto Black"/>
                  <a:cs typeface="Roboto Black"/>
                  <a:sym typeface="Roboto Black"/>
                </a:rPr>
                <a:t>D</a:t>
              </a:r>
              <a:endParaRPr/>
            </a:p>
          </p:txBody>
        </p:sp>
      </p:grpSp>
      <p:pic>
        <p:nvPicPr>
          <p:cNvPr id="320" name="Google Shape;320;p20" descr="n26 fb Tran Phu"/>
          <p:cNvPicPr preferRelativeResize="0"/>
          <p:nvPr/>
        </p:nvPicPr>
        <p:blipFill rotWithShape="1">
          <a:blip r:embed="rId4">
            <a:alphaModFix/>
          </a:blip>
          <a:srcRect/>
          <a:stretch/>
        </p:blipFill>
        <p:spPr>
          <a:xfrm>
            <a:off x="819150" y="-419100"/>
            <a:ext cx="406400" cy="406400"/>
          </a:xfrm>
          <a:prstGeom prst="rect">
            <a:avLst/>
          </a:prstGeom>
          <a:noFill/>
          <a:ln>
            <a:noFill/>
          </a:ln>
        </p:spPr>
      </p:pic>
      <p:pic>
        <p:nvPicPr>
          <p:cNvPr id="321" name="Google Shape;321;p20" descr="n26 fb Tran Phu">
            <a:hlinkClick r:id="rId5" action="ppaction://hlinksldjump"/>
          </p:cNvPr>
          <p:cNvPicPr preferRelativeResize="0"/>
          <p:nvPr/>
        </p:nvPicPr>
        <p:blipFill rotWithShape="1">
          <a:blip r:embed="rId6">
            <a:alphaModFix/>
          </a:blip>
          <a:srcRect/>
          <a:stretch/>
        </p:blipFill>
        <p:spPr>
          <a:xfrm>
            <a:off x="5343549" y="6031074"/>
            <a:ext cx="1504899" cy="92050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4"/>
                                        </p:tgtEl>
                                        <p:attrNameLst>
                                          <p:attrName>style.visibility</p:attrName>
                                        </p:attrNameLst>
                                      </p:cBhvr>
                                      <p:to>
                                        <p:strVal val="visible"/>
                                      </p:to>
                                    </p:set>
                                    <p:animEffect transition="in" filter="fade">
                                      <p:cBhvr>
                                        <p:cTn id="7" dur="10"/>
                                        <p:tgtEl>
                                          <p:spTgt spid="274"/>
                                        </p:tgtEl>
                                      </p:cBhvr>
                                    </p:animEffect>
                                  </p:childTnLst>
                                </p:cTn>
                              </p:par>
                              <p:par>
                                <p:cTn id="8" presetID="10" presetClass="entr" presetSubtype="0" fill="hold" nodeType="withEffect">
                                  <p:stCondLst>
                                    <p:cond delay="0"/>
                                  </p:stCondLst>
                                  <p:childTnLst>
                                    <p:set>
                                      <p:cBhvr>
                                        <p:cTn id="9" dur="1" fill="hold">
                                          <p:stCondLst>
                                            <p:cond delay="0"/>
                                          </p:stCondLst>
                                        </p:cTn>
                                        <p:tgtEl>
                                          <p:spTgt spid="320"/>
                                        </p:tgtEl>
                                        <p:attrNameLst>
                                          <p:attrName>style.visibility</p:attrName>
                                        </p:attrNameLst>
                                      </p:cBhvr>
                                      <p:to>
                                        <p:strVal val="visible"/>
                                      </p:to>
                                    </p:set>
                                    <p:animEffect transition="in" filter="fade">
                                      <p:cBhvr>
                                        <p:cTn id="10" dur="5000"/>
                                        <p:tgtEl>
                                          <p:spTgt spid="320"/>
                                        </p:tgtEl>
                                      </p:cBhvr>
                                    </p:animEffect>
                                  </p:childTnLst>
                                </p:cTn>
                              </p:par>
                              <p:par>
                                <p:cTn id="11" presetID="10" presetClass="entr" presetSubtype="0" fill="hold" nodeType="withEffect">
                                  <p:stCondLst>
                                    <p:cond delay="10"/>
                                  </p:stCondLst>
                                  <p:childTnLst>
                                    <p:set>
                                      <p:cBhvr>
                                        <p:cTn id="12" dur="1" fill="hold">
                                          <p:stCondLst>
                                            <p:cond delay="0"/>
                                          </p:stCondLst>
                                        </p:cTn>
                                        <p:tgtEl>
                                          <p:spTgt spid="291"/>
                                        </p:tgtEl>
                                        <p:attrNameLst>
                                          <p:attrName>style.visibility</p:attrName>
                                        </p:attrNameLst>
                                      </p:cBhvr>
                                      <p:to>
                                        <p:strVal val="visible"/>
                                      </p:to>
                                    </p:set>
                                    <p:animEffect transition="in" filter="fade">
                                      <p:cBhvr>
                                        <p:cTn id="13" dur="5000"/>
                                        <p:tgtEl>
                                          <p:spTgt spid="291"/>
                                        </p:tgtEl>
                                      </p:cBhvr>
                                    </p:animEffect>
                                  </p:childTnLst>
                                </p:cTn>
                              </p:par>
                              <p:par>
                                <p:cTn id="14" presetID="1" presetClass="entr" presetSubtype="0" fill="hold" nodeType="withEffect">
                                  <p:stCondLst>
                                    <p:cond delay="10"/>
                                  </p:stCondLst>
                                  <p:childTnLst>
                                    <p:set>
                                      <p:cBhvr>
                                        <p:cTn id="15" dur="1" fill="hold">
                                          <p:stCondLst>
                                            <p:cond delay="0"/>
                                          </p:stCondLst>
                                        </p:cTn>
                                        <p:tgtEl>
                                          <p:spTgt spid="290"/>
                                        </p:tgtEl>
                                        <p:attrNameLst>
                                          <p:attrName>style.visibility</p:attrName>
                                        </p:attrNameLst>
                                      </p:cBhvr>
                                      <p:to>
                                        <p:strVal val="visible"/>
                                      </p:to>
                                    </p:set>
                                  </p:childTnLst>
                                </p:cTn>
                              </p:par>
                              <p:par>
                                <p:cTn id="16" presetID="1" presetClass="exit" presetSubtype="0" fill="hold" nodeType="withEffect">
                                  <p:stCondLst>
                                    <p:cond delay="1000"/>
                                  </p:stCondLst>
                                  <p:childTnLst>
                                    <p:set>
                                      <p:cBhvr>
                                        <p:cTn id="17" dur="1" fill="hold">
                                          <p:stCondLst>
                                            <p:cond delay="1"/>
                                          </p:stCondLst>
                                        </p:cTn>
                                        <p:tgtEl>
                                          <p:spTgt spid="290"/>
                                        </p:tgtEl>
                                        <p:attrNameLst>
                                          <p:attrName>style.visibility</p:attrName>
                                        </p:attrNameLst>
                                      </p:cBhvr>
                                      <p:to>
                                        <p:strVal val="hidden"/>
                                      </p:to>
                                    </p:set>
                                  </p:childTnLst>
                                </p:cTn>
                              </p:par>
                              <p:par>
                                <p:cTn id="18" presetID="1" presetClass="entr" presetSubtype="0" fill="hold" nodeType="withEffect">
                                  <p:stCondLst>
                                    <p:cond delay="1000"/>
                                  </p:stCondLst>
                                  <p:childTnLst>
                                    <p:set>
                                      <p:cBhvr>
                                        <p:cTn id="19" dur="1" fill="hold">
                                          <p:stCondLst>
                                            <p:cond delay="0"/>
                                          </p:stCondLst>
                                        </p:cTn>
                                        <p:tgtEl>
                                          <p:spTgt spid="289"/>
                                        </p:tgtEl>
                                        <p:attrNameLst>
                                          <p:attrName>style.visibility</p:attrName>
                                        </p:attrNameLst>
                                      </p:cBhvr>
                                      <p:to>
                                        <p:strVal val="visible"/>
                                      </p:to>
                                    </p:set>
                                  </p:childTnLst>
                                </p:cTn>
                              </p:par>
                              <p:par>
                                <p:cTn id="20" presetID="1" presetClass="exit" presetSubtype="0" fill="hold" nodeType="withEffect">
                                  <p:stCondLst>
                                    <p:cond delay="2000"/>
                                  </p:stCondLst>
                                  <p:childTnLst>
                                    <p:set>
                                      <p:cBhvr>
                                        <p:cTn id="21" dur="1" fill="hold">
                                          <p:stCondLst>
                                            <p:cond delay="1"/>
                                          </p:stCondLst>
                                        </p:cTn>
                                        <p:tgtEl>
                                          <p:spTgt spid="289"/>
                                        </p:tgtEl>
                                        <p:attrNameLst>
                                          <p:attrName>style.visibility</p:attrName>
                                        </p:attrNameLst>
                                      </p:cBhvr>
                                      <p:to>
                                        <p:strVal val="hidden"/>
                                      </p:to>
                                    </p:set>
                                  </p:childTnLst>
                                </p:cTn>
                              </p:par>
                              <p:par>
                                <p:cTn id="22" presetID="1" presetClass="entr" presetSubtype="0" fill="hold" nodeType="withEffect">
                                  <p:stCondLst>
                                    <p:cond delay="2000"/>
                                  </p:stCondLst>
                                  <p:childTnLst>
                                    <p:set>
                                      <p:cBhvr>
                                        <p:cTn id="23" dur="1" fill="hold">
                                          <p:stCondLst>
                                            <p:cond delay="0"/>
                                          </p:stCondLst>
                                        </p:cTn>
                                        <p:tgtEl>
                                          <p:spTgt spid="288"/>
                                        </p:tgtEl>
                                        <p:attrNameLst>
                                          <p:attrName>style.visibility</p:attrName>
                                        </p:attrNameLst>
                                      </p:cBhvr>
                                      <p:to>
                                        <p:strVal val="visible"/>
                                      </p:to>
                                    </p:set>
                                  </p:childTnLst>
                                </p:cTn>
                              </p:par>
                              <p:par>
                                <p:cTn id="24" presetID="1" presetClass="exit" presetSubtype="0" fill="hold" nodeType="withEffect">
                                  <p:stCondLst>
                                    <p:cond delay="3000"/>
                                  </p:stCondLst>
                                  <p:childTnLst>
                                    <p:set>
                                      <p:cBhvr>
                                        <p:cTn id="25" dur="1" fill="hold">
                                          <p:stCondLst>
                                            <p:cond delay="1"/>
                                          </p:stCondLst>
                                        </p:cTn>
                                        <p:tgtEl>
                                          <p:spTgt spid="288"/>
                                        </p:tgtEl>
                                        <p:attrNameLst>
                                          <p:attrName>style.visibility</p:attrName>
                                        </p:attrNameLst>
                                      </p:cBhvr>
                                      <p:to>
                                        <p:strVal val="hidden"/>
                                      </p:to>
                                    </p:set>
                                  </p:childTnLst>
                                </p:cTn>
                              </p:par>
                              <p:par>
                                <p:cTn id="26" presetID="1" presetClass="entr" presetSubtype="0" fill="hold" nodeType="withEffect">
                                  <p:stCondLst>
                                    <p:cond delay="3000"/>
                                  </p:stCondLst>
                                  <p:childTnLst>
                                    <p:set>
                                      <p:cBhvr>
                                        <p:cTn id="27" dur="1" fill="hold">
                                          <p:stCondLst>
                                            <p:cond delay="0"/>
                                          </p:stCondLst>
                                        </p:cTn>
                                        <p:tgtEl>
                                          <p:spTgt spid="287"/>
                                        </p:tgtEl>
                                        <p:attrNameLst>
                                          <p:attrName>style.visibility</p:attrName>
                                        </p:attrNameLst>
                                      </p:cBhvr>
                                      <p:to>
                                        <p:strVal val="visible"/>
                                      </p:to>
                                    </p:set>
                                  </p:childTnLst>
                                </p:cTn>
                              </p:par>
                              <p:par>
                                <p:cTn id="28" presetID="1" presetClass="exit" presetSubtype="0" fill="hold" nodeType="withEffect">
                                  <p:stCondLst>
                                    <p:cond delay="4000"/>
                                  </p:stCondLst>
                                  <p:childTnLst>
                                    <p:set>
                                      <p:cBhvr>
                                        <p:cTn id="29" dur="1" fill="hold">
                                          <p:stCondLst>
                                            <p:cond delay="1"/>
                                          </p:stCondLst>
                                        </p:cTn>
                                        <p:tgtEl>
                                          <p:spTgt spid="287"/>
                                        </p:tgtEl>
                                        <p:attrNameLst>
                                          <p:attrName>style.visibility</p:attrName>
                                        </p:attrNameLst>
                                      </p:cBhvr>
                                      <p:to>
                                        <p:strVal val="hidden"/>
                                      </p:to>
                                    </p:set>
                                  </p:childTnLst>
                                </p:cTn>
                              </p:par>
                              <p:par>
                                <p:cTn id="30" presetID="1" presetClass="entr" presetSubtype="0" fill="hold" nodeType="withEffect">
                                  <p:stCondLst>
                                    <p:cond delay="4000"/>
                                  </p:stCondLst>
                                  <p:childTnLst>
                                    <p:set>
                                      <p:cBhvr>
                                        <p:cTn id="31" dur="1" fill="hold">
                                          <p:stCondLst>
                                            <p:cond delay="0"/>
                                          </p:stCondLst>
                                        </p:cTn>
                                        <p:tgtEl>
                                          <p:spTgt spid="286"/>
                                        </p:tgtEl>
                                        <p:attrNameLst>
                                          <p:attrName>style.visibility</p:attrName>
                                        </p:attrNameLst>
                                      </p:cBhvr>
                                      <p:to>
                                        <p:strVal val="visible"/>
                                      </p:to>
                                    </p:set>
                                  </p:childTnLst>
                                </p:cTn>
                              </p:par>
                              <p:par>
                                <p:cTn id="32" presetID="1" presetClass="exit" presetSubtype="0" fill="hold" nodeType="withEffect">
                                  <p:stCondLst>
                                    <p:cond delay="5000"/>
                                  </p:stCondLst>
                                  <p:childTnLst>
                                    <p:set>
                                      <p:cBhvr>
                                        <p:cTn id="33" dur="1" fill="hold">
                                          <p:stCondLst>
                                            <p:cond delay="1"/>
                                          </p:stCondLst>
                                        </p:cTn>
                                        <p:tgtEl>
                                          <p:spTgt spid="286"/>
                                        </p:tgtEl>
                                        <p:attrNameLst>
                                          <p:attrName>style.visibility</p:attrName>
                                        </p:attrNameLst>
                                      </p:cBhvr>
                                      <p:to>
                                        <p:strVal val="hidden"/>
                                      </p:to>
                                    </p:set>
                                  </p:childTnLst>
                                </p:cTn>
                              </p:par>
                              <p:par>
                                <p:cTn id="34" presetID="1" presetClass="entr" presetSubtype="0" fill="hold" nodeType="withEffect">
                                  <p:stCondLst>
                                    <p:cond delay="5000"/>
                                  </p:stCondLst>
                                  <p:childTnLst>
                                    <p:set>
                                      <p:cBhvr>
                                        <p:cTn id="35" dur="1" fill="hold">
                                          <p:stCondLst>
                                            <p:cond delay="0"/>
                                          </p:stCondLst>
                                        </p:cTn>
                                        <p:tgtEl>
                                          <p:spTgt spid="285"/>
                                        </p:tgtEl>
                                        <p:attrNameLst>
                                          <p:attrName>style.visibility</p:attrName>
                                        </p:attrNameLst>
                                      </p:cBhvr>
                                      <p:to>
                                        <p:strVal val="visible"/>
                                      </p:to>
                                    </p:set>
                                  </p:childTnLst>
                                </p:cTn>
                              </p:par>
                              <p:par>
                                <p:cTn id="36" presetID="1" presetClass="exit" presetSubtype="0" fill="hold" nodeType="withEffect">
                                  <p:stCondLst>
                                    <p:cond delay="6000"/>
                                  </p:stCondLst>
                                  <p:childTnLst>
                                    <p:set>
                                      <p:cBhvr>
                                        <p:cTn id="37" dur="1" fill="hold">
                                          <p:stCondLst>
                                            <p:cond delay="1"/>
                                          </p:stCondLst>
                                        </p:cTn>
                                        <p:tgtEl>
                                          <p:spTgt spid="285"/>
                                        </p:tgtEl>
                                        <p:attrNameLst>
                                          <p:attrName>style.visibility</p:attrName>
                                        </p:attrNameLst>
                                      </p:cBhvr>
                                      <p:to>
                                        <p:strVal val="hidden"/>
                                      </p:to>
                                    </p:set>
                                  </p:childTnLst>
                                </p:cTn>
                              </p:par>
                              <p:par>
                                <p:cTn id="38" presetID="1" presetClass="entr" presetSubtype="0" fill="hold" nodeType="withEffect">
                                  <p:stCondLst>
                                    <p:cond delay="6000"/>
                                  </p:stCondLst>
                                  <p:childTnLst>
                                    <p:set>
                                      <p:cBhvr>
                                        <p:cTn id="39" dur="1" fill="hold">
                                          <p:stCondLst>
                                            <p:cond delay="0"/>
                                          </p:stCondLst>
                                        </p:cTn>
                                        <p:tgtEl>
                                          <p:spTgt spid="284"/>
                                        </p:tgtEl>
                                        <p:attrNameLst>
                                          <p:attrName>style.visibility</p:attrName>
                                        </p:attrNameLst>
                                      </p:cBhvr>
                                      <p:to>
                                        <p:strVal val="visible"/>
                                      </p:to>
                                    </p:set>
                                  </p:childTnLst>
                                </p:cTn>
                              </p:par>
                              <p:par>
                                <p:cTn id="40" presetID="1" presetClass="exit" presetSubtype="0" fill="hold" nodeType="withEffect">
                                  <p:stCondLst>
                                    <p:cond delay="7000"/>
                                  </p:stCondLst>
                                  <p:childTnLst>
                                    <p:set>
                                      <p:cBhvr>
                                        <p:cTn id="41" dur="1" fill="hold">
                                          <p:stCondLst>
                                            <p:cond delay="1"/>
                                          </p:stCondLst>
                                        </p:cTn>
                                        <p:tgtEl>
                                          <p:spTgt spid="284"/>
                                        </p:tgtEl>
                                        <p:attrNameLst>
                                          <p:attrName>style.visibility</p:attrName>
                                        </p:attrNameLst>
                                      </p:cBhvr>
                                      <p:to>
                                        <p:strVal val="hidden"/>
                                      </p:to>
                                    </p:set>
                                  </p:childTnLst>
                                </p:cTn>
                              </p:par>
                              <p:par>
                                <p:cTn id="42" presetID="1" presetClass="entr" presetSubtype="0" fill="hold" nodeType="withEffect">
                                  <p:stCondLst>
                                    <p:cond delay="7000"/>
                                  </p:stCondLst>
                                  <p:childTnLst>
                                    <p:set>
                                      <p:cBhvr>
                                        <p:cTn id="43" dur="1" fill="hold">
                                          <p:stCondLst>
                                            <p:cond delay="0"/>
                                          </p:stCondLst>
                                        </p:cTn>
                                        <p:tgtEl>
                                          <p:spTgt spid="283"/>
                                        </p:tgtEl>
                                        <p:attrNameLst>
                                          <p:attrName>style.visibility</p:attrName>
                                        </p:attrNameLst>
                                      </p:cBhvr>
                                      <p:to>
                                        <p:strVal val="visible"/>
                                      </p:to>
                                    </p:set>
                                  </p:childTnLst>
                                </p:cTn>
                              </p:par>
                              <p:par>
                                <p:cTn id="44" presetID="1" presetClass="exit" presetSubtype="0" fill="hold" nodeType="withEffect">
                                  <p:stCondLst>
                                    <p:cond delay="8000"/>
                                  </p:stCondLst>
                                  <p:childTnLst>
                                    <p:set>
                                      <p:cBhvr>
                                        <p:cTn id="45" dur="1" fill="hold">
                                          <p:stCondLst>
                                            <p:cond delay="1"/>
                                          </p:stCondLst>
                                        </p:cTn>
                                        <p:tgtEl>
                                          <p:spTgt spid="283"/>
                                        </p:tgtEl>
                                        <p:attrNameLst>
                                          <p:attrName>style.visibility</p:attrName>
                                        </p:attrNameLst>
                                      </p:cBhvr>
                                      <p:to>
                                        <p:strVal val="hidden"/>
                                      </p:to>
                                    </p:set>
                                  </p:childTnLst>
                                </p:cTn>
                              </p:par>
                              <p:par>
                                <p:cTn id="46" presetID="1" presetClass="entr" presetSubtype="0" fill="hold" nodeType="withEffect">
                                  <p:stCondLst>
                                    <p:cond delay="8000"/>
                                  </p:stCondLst>
                                  <p:childTnLst>
                                    <p:set>
                                      <p:cBhvr>
                                        <p:cTn id="47" dur="1" fill="hold">
                                          <p:stCondLst>
                                            <p:cond delay="0"/>
                                          </p:stCondLst>
                                        </p:cTn>
                                        <p:tgtEl>
                                          <p:spTgt spid="282"/>
                                        </p:tgtEl>
                                        <p:attrNameLst>
                                          <p:attrName>style.visibility</p:attrName>
                                        </p:attrNameLst>
                                      </p:cBhvr>
                                      <p:to>
                                        <p:strVal val="visible"/>
                                      </p:to>
                                    </p:set>
                                  </p:childTnLst>
                                </p:cTn>
                              </p:par>
                              <p:par>
                                <p:cTn id="48" presetID="1" presetClass="exit" presetSubtype="0" fill="hold" nodeType="withEffect">
                                  <p:stCondLst>
                                    <p:cond delay="9000"/>
                                  </p:stCondLst>
                                  <p:childTnLst>
                                    <p:set>
                                      <p:cBhvr>
                                        <p:cTn id="49" dur="1" fill="hold">
                                          <p:stCondLst>
                                            <p:cond delay="1"/>
                                          </p:stCondLst>
                                        </p:cTn>
                                        <p:tgtEl>
                                          <p:spTgt spid="282"/>
                                        </p:tgtEl>
                                        <p:attrNameLst>
                                          <p:attrName>style.visibility</p:attrName>
                                        </p:attrNameLst>
                                      </p:cBhvr>
                                      <p:to>
                                        <p:strVal val="hidden"/>
                                      </p:to>
                                    </p:set>
                                  </p:childTnLst>
                                </p:cTn>
                              </p:par>
                              <p:par>
                                <p:cTn id="50" presetID="1" presetClass="entr" presetSubtype="0" fill="hold" nodeType="withEffect">
                                  <p:stCondLst>
                                    <p:cond delay="9000"/>
                                  </p:stCondLst>
                                  <p:childTnLst>
                                    <p:set>
                                      <p:cBhvr>
                                        <p:cTn id="51" dur="1" fill="hold">
                                          <p:stCondLst>
                                            <p:cond delay="0"/>
                                          </p:stCondLst>
                                        </p:cTn>
                                        <p:tgtEl>
                                          <p:spTgt spid="281"/>
                                        </p:tgtEl>
                                        <p:attrNameLst>
                                          <p:attrName>style.visibility</p:attrName>
                                        </p:attrNameLst>
                                      </p:cBhvr>
                                      <p:to>
                                        <p:strVal val="visible"/>
                                      </p:to>
                                    </p:set>
                                  </p:childTnLst>
                                </p:cTn>
                              </p:par>
                              <p:par>
                                <p:cTn id="52" presetID="1" presetClass="exit" presetSubtype="0" fill="hold" nodeType="withEffect">
                                  <p:stCondLst>
                                    <p:cond delay="10000"/>
                                  </p:stCondLst>
                                  <p:childTnLst>
                                    <p:set>
                                      <p:cBhvr>
                                        <p:cTn id="53" dur="1" fill="hold">
                                          <p:stCondLst>
                                            <p:cond delay="1"/>
                                          </p:stCondLst>
                                        </p:cTn>
                                        <p:tgtEl>
                                          <p:spTgt spid="281"/>
                                        </p:tgtEl>
                                        <p:attrNameLst>
                                          <p:attrName>style.visibility</p:attrName>
                                        </p:attrNameLst>
                                      </p:cBhvr>
                                      <p:to>
                                        <p:strVal val="hidden"/>
                                      </p:to>
                                    </p:set>
                                  </p:childTnLst>
                                </p:cTn>
                              </p:par>
                              <p:par>
                                <p:cTn id="54" presetID="1" presetClass="entr" presetSubtype="0" fill="hold" nodeType="withEffect">
                                  <p:stCondLst>
                                    <p:cond delay="10000"/>
                                  </p:stCondLst>
                                  <p:childTnLst>
                                    <p:set>
                                      <p:cBhvr>
                                        <p:cTn id="55" dur="1" fill="hold">
                                          <p:stCondLst>
                                            <p:cond delay="0"/>
                                          </p:stCondLst>
                                        </p:cTn>
                                        <p:tgtEl>
                                          <p:spTgt spid="280"/>
                                        </p:tgtEl>
                                        <p:attrNameLst>
                                          <p:attrName>style.visibility</p:attrName>
                                        </p:attrNameLst>
                                      </p:cBhvr>
                                      <p:to>
                                        <p:strVal val="visible"/>
                                      </p:to>
                                    </p:set>
                                  </p:childTnLst>
                                </p:cTn>
                              </p:par>
                              <p:par>
                                <p:cTn id="56" presetID="1" presetClass="exit" presetSubtype="0" fill="hold" nodeType="withEffect">
                                  <p:stCondLst>
                                    <p:cond delay="11000"/>
                                  </p:stCondLst>
                                  <p:childTnLst>
                                    <p:set>
                                      <p:cBhvr>
                                        <p:cTn id="57" dur="1" fill="hold">
                                          <p:stCondLst>
                                            <p:cond delay="1"/>
                                          </p:stCondLst>
                                        </p:cTn>
                                        <p:tgtEl>
                                          <p:spTgt spid="280"/>
                                        </p:tgtEl>
                                        <p:attrNameLst>
                                          <p:attrName>style.visibility</p:attrName>
                                        </p:attrNameLst>
                                      </p:cBhvr>
                                      <p:to>
                                        <p:strVal val="hidden"/>
                                      </p:to>
                                    </p:set>
                                  </p:childTnLst>
                                </p:cTn>
                              </p:par>
                              <p:par>
                                <p:cTn id="58" presetID="1" presetClass="entr" presetSubtype="0" fill="hold" nodeType="withEffect">
                                  <p:stCondLst>
                                    <p:cond delay="11000"/>
                                  </p:stCondLst>
                                  <p:childTnLst>
                                    <p:set>
                                      <p:cBhvr>
                                        <p:cTn id="59" dur="1" fill="hold">
                                          <p:stCondLst>
                                            <p:cond delay="0"/>
                                          </p:stCondLst>
                                        </p:cTn>
                                        <p:tgtEl>
                                          <p:spTgt spid="279"/>
                                        </p:tgtEl>
                                        <p:attrNameLst>
                                          <p:attrName>style.visibility</p:attrName>
                                        </p:attrNameLst>
                                      </p:cBhvr>
                                      <p:to>
                                        <p:strVal val="visible"/>
                                      </p:to>
                                    </p:set>
                                  </p:childTnLst>
                                </p:cTn>
                              </p:par>
                              <p:par>
                                <p:cTn id="60" presetID="1" presetClass="exit" presetSubtype="0" fill="hold" nodeType="withEffect">
                                  <p:stCondLst>
                                    <p:cond delay="12000"/>
                                  </p:stCondLst>
                                  <p:childTnLst>
                                    <p:set>
                                      <p:cBhvr>
                                        <p:cTn id="61" dur="1" fill="hold">
                                          <p:stCondLst>
                                            <p:cond delay="1"/>
                                          </p:stCondLst>
                                        </p:cTn>
                                        <p:tgtEl>
                                          <p:spTgt spid="279"/>
                                        </p:tgtEl>
                                        <p:attrNameLst>
                                          <p:attrName>style.visibility</p:attrName>
                                        </p:attrNameLst>
                                      </p:cBhvr>
                                      <p:to>
                                        <p:strVal val="hidden"/>
                                      </p:to>
                                    </p:set>
                                  </p:childTnLst>
                                </p:cTn>
                              </p:par>
                              <p:par>
                                <p:cTn id="62" presetID="1" presetClass="entr" presetSubtype="0" fill="hold" nodeType="withEffect">
                                  <p:stCondLst>
                                    <p:cond delay="12000"/>
                                  </p:stCondLst>
                                  <p:childTnLst>
                                    <p:set>
                                      <p:cBhvr>
                                        <p:cTn id="63" dur="1" fill="hold">
                                          <p:stCondLst>
                                            <p:cond delay="0"/>
                                          </p:stCondLst>
                                        </p:cTn>
                                        <p:tgtEl>
                                          <p:spTgt spid="278"/>
                                        </p:tgtEl>
                                        <p:attrNameLst>
                                          <p:attrName>style.visibility</p:attrName>
                                        </p:attrNameLst>
                                      </p:cBhvr>
                                      <p:to>
                                        <p:strVal val="visible"/>
                                      </p:to>
                                    </p:set>
                                  </p:childTnLst>
                                </p:cTn>
                              </p:par>
                              <p:par>
                                <p:cTn id="64" presetID="1" presetClass="exit" presetSubtype="0" fill="hold" nodeType="withEffect">
                                  <p:stCondLst>
                                    <p:cond delay="13000"/>
                                  </p:stCondLst>
                                  <p:childTnLst>
                                    <p:set>
                                      <p:cBhvr>
                                        <p:cTn id="65" dur="1" fill="hold">
                                          <p:stCondLst>
                                            <p:cond delay="1"/>
                                          </p:stCondLst>
                                        </p:cTn>
                                        <p:tgtEl>
                                          <p:spTgt spid="278"/>
                                        </p:tgtEl>
                                        <p:attrNameLst>
                                          <p:attrName>style.visibility</p:attrName>
                                        </p:attrNameLst>
                                      </p:cBhvr>
                                      <p:to>
                                        <p:strVal val="hidden"/>
                                      </p:to>
                                    </p:set>
                                  </p:childTnLst>
                                </p:cTn>
                              </p:par>
                              <p:par>
                                <p:cTn id="66" presetID="1" presetClass="entr" presetSubtype="0" fill="hold" nodeType="withEffect">
                                  <p:stCondLst>
                                    <p:cond delay="13000"/>
                                  </p:stCondLst>
                                  <p:childTnLst>
                                    <p:set>
                                      <p:cBhvr>
                                        <p:cTn id="67" dur="1" fill="hold">
                                          <p:stCondLst>
                                            <p:cond delay="0"/>
                                          </p:stCondLst>
                                        </p:cTn>
                                        <p:tgtEl>
                                          <p:spTgt spid="277"/>
                                        </p:tgtEl>
                                        <p:attrNameLst>
                                          <p:attrName>style.visibility</p:attrName>
                                        </p:attrNameLst>
                                      </p:cBhvr>
                                      <p:to>
                                        <p:strVal val="visible"/>
                                      </p:to>
                                    </p:set>
                                  </p:childTnLst>
                                </p:cTn>
                              </p:par>
                              <p:par>
                                <p:cTn id="68" presetID="1" presetClass="exit" presetSubtype="0" fill="hold" nodeType="withEffect">
                                  <p:stCondLst>
                                    <p:cond delay="14000"/>
                                  </p:stCondLst>
                                  <p:childTnLst>
                                    <p:set>
                                      <p:cBhvr>
                                        <p:cTn id="69" dur="1" fill="hold">
                                          <p:stCondLst>
                                            <p:cond delay="1"/>
                                          </p:stCondLst>
                                        </p:cTn>
                                        <p:tgtEl>
                                          <p:spTgt spid="277"/>
                                        </p:tgtEl>
                                        <p:attrNameLst>
                                          <p:attrName>style.visibility</p:attrName>
                                        </p:attrNameLst>
                                      </p:cBhvr>
                                      <p:to>
                                        <p:strVal val="hidden"/>
                                      </p:to>
                                    </p:set>
                                  </p:childTnLst>
                                </p:cTn>
                              </p:par>
                              <p:par>
                                <p:cTn id="70" presetID="1" presetClass="entr" presetSubtype="0" fill="hold" nodeType="withEffect">
                                  <p:stCondLst>
                                    <p:cond delay="14000"/>
                                  </p:stCondLst>
                                  <p:childTnLst>
                                    <p:set>
                                      <p:cBhvr>
                                        <p:cTn id="71" dur="1" fill="hold">
                                          <p:stCondLst>
                                            <p:cond delay="0"/>
                                          </p:stCondLst>
                                        </p:cTn>
                                        <p:tgtEl>
                                          <p:spTgt spid="276"/>
                                        </p:tgtEl>
                                        <p:attrNameLst>
                                          <p:attrName>style.visibility</p:attrName>
                                        </p:attrNameLst>
                                      </p:cBhvr>
                                      <p:to>
                                        <p:strVal val="visible"/>
                                      </p:to>
                                    </p:set>
                                  </p:childTnLst>
                                </p:cTn>
                              </p:par>
                              <p:par>
                                <p:cTn id="72" presetID="1" presetClass="exit" presetSubtype="0" fill="hold" nodeType="withEffect">
                                  <p:stCondLst>
                                    <p:cond delay="15000"/>
                                  </p:stCondLst>
                                  <p:childTnLst>
                                    <p:set>
                                      <p:cBhvr>
                                        <p:cTn id="73" dur="1" fill="hold">
                                          <p:stCondLst>
                                            <p:cond delay="1"/>
                                          </p:stCondLst>
                                        </p:cTn>
                                        <p:tgtEl>
                                          <p:spTgt spid="276"/>
                                        </p:tgtEl>
                                        <p:attrNameLst>
                                          <p:attrName>style.visibility</p:attrName>
                                        </p:attrNameLst>
                                      </p:cBhvr>
                                      <p:to>
                                        <p:strVal val="hidden"/>
                                      </p:to>
                                    </p:set>
                                  </p:childTnLst>
                                </p:cTn>
                              </p:par>
                              <p:par>
                                <p:cTn id="74" presetID="1" presetClass="entr" presetSubtype="0" fill="hold" nodeType="withEffect">
                                  <p:stCondLst>
                                    <p:cond delay="15000"/>
                                  </p:stCondLst>
                                  <p:childTnLst>
                                    <p:set>
                                      <p:cBhvr>
                                        <p:cTn id="75" dur="1" fill="hold">
                                          <p:stCondLst>
                                            <p:cond delay="0"/>
                                          </p:stCondLst>
                                        </p:cTn>
                                        <p:tgtEl>
                                          <p:spTgt spid="2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56"/>
        <p:cNvGrpSpPr/>
        <p:nvPr/>
      </p:nvGrpSpPr>
      <p:grpSpPr>
        <a:xfrm>
          <a:off x="0" y="0"/>
          <a:ext cx="0" cy="0"/>
          <a:chOff x="0" y="0"/>
          <a:chExt cx="0" cy="0"/>
        </a:xfrm>
      </p:grpSpPr>
      <p:sp>
        <p:nvSpPr>
          <p:cNvPr id="957" name="Google Shape;957;p56" descr="n26 fb Tran Phu"/>
          <p:cNvSpPr/>
          <p:nvPr/>
        </p:nvSpPr>
        <p:spPr>
          <a:xfrm>
            <a:off x="614516" y="67646"/>
            <a:ext cx="10962968" cy="2613360"/>
          </a:xfrm>
          <a:prstGeom prst="roundRect">
            <a:avLst>
              <a:gd name="adj" fmla="val 19370"/>
            </a:avLst>
          </a:prstGeom>
          <a:blipFill rotWithShape="1">
            <a:blip r:embed="rId4">
              <a:alphaModFix/>
            </a:blip>
            <a:stretch>
              <a:fillRect b="-232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958" name="Google Shape;958;p56" descr="n26 fb Tran Phu"/>
          <p:cNvSpPr/>
          <p:nvPr/>
        </p:nvSpPr>
        <p:spPr>
          <a:xfrm>
            <a:off x="614516" y="2986131"/>
            <a:ext cx="5120599" cy="968475"/>
          </a:xfrm>
          <a:prstGeom prst="roundRect">
            <a:avLst>
              <a:gd name="adj" fmla="val 19370"/>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959" name="Google Shape;959;p56" descr="n26 fb Tran Phu"/>
          <p:cNvSpPr/>
          <p:nvPr/>
        </p:nvSpPr>
        <p:spPr>
          <a:xfrm>
            <a:off x="614516" y="4549193"/>
            <a:ext cx="5120602" cy="968475"/>
          </a:xfrm>
          <a:prstGeom prst="roundRect">
            <a:avLst>
              <a:gd name="adj" fmla="val 19370"/>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960" name="Google Shape;960;p56" descr="n26 fb Tran Phu"/>
          <p:cNvSpPr/>
          <p:nvPr/>
        </p:nvSpPr>
        <p:spPr>
          <a:xfrm>
            <a:off x="6456883" y="2986131"/>
            <a:ext cx="5120599" cy="968475"/>
          </a:xfrm>
          <a:prstGeom prst="roundRect">
            <a:avLst>
              <a:gd name="adj" fmla="val 19370"/>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961" name="Google Shape;961;p56" descr="n26 fb Tran Phu"/>
          <p:cNvSpPr/>
          <p:nvPr/>
        </p:nvSpPr>
        <p:spPr>
          <a:xfrm>
            <a:off x="6456883" y="4549193"/>
            <a:ext cx="5120601" cy="968475"/>
          </a:xfrm>
          <a:prstGeom prst="roundRect">
            <a:avLst>
              <a:gd name="adj" fmla="val 19370"/>
            </a:avLst>
          </a:pr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pic>
        <p:nvPicPr>
          <p:cNvPr id="962" name="Google Shape;962;p56" descr="n26 fb Tran Phu"/>
          <p:cNvPicPr preferRelativeResize="0"/>
          <p:nvPr/>
        </p:nvPicPr>
        <p:blipFill rotWithShape="1">
          <a:blip r:embed="rId9">
            <a:alphaModFix/>
          </a:blip>
          <a:srcRect/>
          <a:stretch/>
        </p:blipFill>
        <p:spPr>
          <a:xfrm>
            <a:off x="3516888" y="-590934"/>
            <a:ext cx="487363" cy="487363"/>
          </a:xfrm>
          <a:prstGeom prst="rect">
            <a:avLst/>
          </a:prstGeom>
          <a:noFill/>
          <a:ln>
            <a:noFill/>
          </a:ln>
        </p:spPr>
      </p:pic>
      <p:pic>
        <p:nvPicPr>
          <p:cNvPr id="963" name="Google Shape;963;p56" descr="n26 fb Tran Phu"/>
          <p:cNvPicPr preferRelativeResize="0"/>
          <p:nvPr/>
        </p:nvPicPr>
        <p:blipFill rotWithShape="1">
          <a:blip r:embed="rId10">
            <a:alphaModFix/>
          </a:blip>
          <a:srcRect/>
          <a:stretch/>
        </p:blipFill>
        <p:spPr>
          <a:xfrm>
            <a:off x="802848" y="3254213"/>
            <a:ext cx="511849" cy="507618"/>
          </a:xfrm>
          <a:prstGeom prst="rect">
            <a:avLst/>
          </a:prstGeom>
          <a:noFill/>
          <a:ln>
            <a:noFill/>
          </a:ln>
        </p:spPr>
      </p:pic>
      <p:pic>
        <p:nvPicPr>
          <p:cNvPr id="964" name="Google Shape;964;p56" descr="n26 fb Tran Phu"/>
          <p:cNvPicPr preferRelativeResize="0"/>
          <p:nvPr/>
        </p:nvPicPr>
        <p:blipFill rotWithShape="1">
          <a:blip r:embed="rId9">
            <a:alphaModFix/>
          </a:blip>
          <a:srcRect/>
          <a:stretch/>
        </p:blipFill>
        <p:spPr>
          <a:xfrm>
            <a:off x="4528563" y="-590934"/>
            <a:ext cx="487363" cy="487363"/>
          </a:xfrm>
          <a:prstGeom prst="rect">
            <a:avLst/>
          </a:prstGeom>
          <a:noFill/>
          <a:ln>
            <a:noFill/>
          </a:ln>
        </p:spPr>
      </p:pic>
      <p:pic>
        <p:nvPicPr>
          <p:cNvPr id="965" name="Google Shape;965;p56" descr="n26 fb Tran Phu"/>
          <p:cNvPicPr preferRelativeResize="0"/>
          <p:nvPr/>
        </p:nvPicPr>
        <p:blipFill rotWithShape="1">
          <a:blip r:embed="rId11">
            <a:alphaModFix/>
          </a:blip>
          <a:srcRect/>
          <a:stretch/>
        </p:blipFill>
        <p:spPr>
          <a:xfrm>
            <a:off x="6629604" y="4769893"/>
            <a:ext cx="524877" cy="527073"/>
          </a:xfrm>
          <a:prstGeom prst="rect">
            <a:avLst/>
          </a:prstGeom>
          <a:noFill/>
          <a:ln>
            <a:noFill/>
          </a:ln>
        </p:spPr>
      </p:pic>
      <p:pic>
        <p:nvPicPr>
          <p:cNvPr id="966" name="Google Shape;966;p56" descr="n26 fb Tran Phu"/>
          <p:cNvPicPr preferRelativeResize="0"/>
          <p:nvPr/>
        </p:nvPicPr>
        <p:blipFill rotWithShape="1">
          <a:blip r:embed="rId11">
            <a:alphaModFix/>
          </a:blip>
          <a:srcRect/>
          <a:stretch/>
        </p:blipFill>
        <p:spPr>
          <a:xfrm>
            <a:off x="6632700" y="3206831"/>
            <a:ext cx="524877" cy="527073"/>
          </a:xfrm>
          <a:prstGeom prst="rect">
            <a:avLst/>
          </a:prstGeom>
          <a:noFill/>
          <a:ln>
            <a:noFill/>
          </a:ln>
        </p:spPr>
      </p:pic>
      <p:pic>
        <p:nvPicPr>
          <p:cNvPr id="967" name="Google Shape;967;p56" descr="n26 fb Tran Phu"/>
          <p:cNvPicPr preferRelativeResize="0"/>
          <p:nvPr/>
        </p:nvPicPr>
        <p:blipFill rotWithShape="1">
          <a:blip r:embed="rId11">
            <a:alphaModFix/>
          </a:blip>
          <a:srcRect/>
          <a:stretch/>
        </p:blipFill>
        <p:spPr>
          <a:xfrm>
            <a:off x="796335" y="4720409"/>
            <a:ext cx="524877" cy="527073"/>
          </a:xfrm>
          <a:prstGeom prst="rect">
            <a:avLst/>
          </a:prstGeom>
          <a:noFill/>
          <a:ln>
            <a:noFill/>
          </a:ln>
        </p:spPr>
      </p:pic>
      <p:pic>
        <p:nvPicPr>
          <p:cNvPr id="968" name="Google Shape;968;p56" descr="n26 fb Tran Phu"/>
          <p:cNvPicPr preferRelativeResize="0"/>
          <p:nvPr/>
        </p:nvPicPr>
        <p:blipFill rotWithShape="1">
          <a:blip r:embed="rId12">
            <a:alphaModFix/>
          </a:blip>
          <a:srcRect l="20208" t="20999" r="21354" b="25140"/>
          <a:stretch/>
        </p:blipFill>
        <p:spPr>
          <a:xfrm>
            <a:off x="5448299" y="6197599"/>
            <a:ext cx="1295401" cy="660401"/>
          </a:xfrm>
          <a:custGeom>
            <a:avLst/>
            <a:gdLst/>
            <a:ahLst/>
            <a:cxnLst/>
            <a:rect l="l" t="t" r="r" b="b"/>
            <a:pathLst>
              <a:path w="3562350" h="1816101" extrusionOk="0">
                <a:moveTo>
                  <a:pt x="146050" y="285751"/>
                </a:moveTo>
                <a:lnTo>
                  <a:pt x="146050" y="1555751"/>
                </a:lnTo>
                <a:lnTo>
                  <a:pt x="3403600" y="1555751"/>
                </a:lnTo>
                <a:lnTo>
                  <a:pt x="3403600" y="285751"/>
                </a:lnTo>
                <a:close/>
                <a:moveTo>
                  <a:pt x="0" y="0"/>
                </a:moveTo>
                <a:lnTo>
                  <a:pt x="3562350" y="0"/>
                </a:lnTo>
                <a:lnTo>
                  <a:pt x="3562350" y="1816101"/>
                </a:lnTo>
                <a:lnTo>
                  <a:pt x="0" y="1816101"/>
                </a:lnTo>
                <a:close/>
              </a:path>
            </a:pathLst>
          </a:custGeom>
          <a:noFill/>
          <a:ln>
            <a:noFill/>
          </a:ln>
        </p:spPr>
      </p:pic>
      <p:sp>
        <p:nvSpPr>
          <p:cNvPr id="969" name="Google Shape;969;p56"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00:00</a:t>
            </a:r>
            <a:endParaRPr/>
          </a:p>
        </p:txBody>
      </p:sp>
      <p:sp>
        <p:nvSpPr>
          <p:cNvPr id="970" name="Google Shape;970;p56"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00:01</a:t>
            </a:r>
            <a:endParaRPr/>
          </a:p>
        </p:txBody>
      </p:sp>
      <p:sp>
        <p:nvSpPr>
          <p:cNvPr id="971" name="Google Shape;971;p56"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00:02</a:t>
            </a:r>
            <a:endParaRPr/>
          </a:p>
        </p:txBody>
      </p:sp>
      <p:sp>
        <p:nvSpPr>
          <p:cNvPr id="972" name="Google Shape;972;p56"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00:03</a:t>
            </a:r>
            <a:endParaRPr/>
          </a:p>
        </p:txBody>
      </p:sp>
      <p:sp>
        <p:nvSpPr>
          <p:cNvPr id="973" name="Google Shape;973;p56"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00:04</a:t>
            </a:r>
            <a:endParaRPr/>
          </a:p>
        </p:txBody>
      </p:sp>
      <p:sp>
        <p:nvSpPr>
          <p:cNvPr id="974" name="Google Shape;974;p56"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00:05</a:t>
            </a:r>
            <a:endParaRPr/>
          </a:p>
        </p:txBody>
      </p:sp>
      <p:sp>
        <p:nvSpPr>
          <p:cNvPr id="975" name="Google Shape;975;p56"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00:06</a:t>
            </a:r>
            <a:endParaRPr/>
          </a:p>
        </p:txBody>
      </p:sp>
      <p:sp>
        <p:nvSpPr>
          <p:cNvPr id="976" name="Google Shape;976;p56"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00:07</a:t>
            </a:r>
            <a:endParaRPr/>
          </a:p>
        </p:txBody>
      </p:sp>
      <p:sp>
        <p:nvSpPr>
          <p:cNvPr id="977" name="Google Shape;977;p56"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00:08</a:t>
            </a:r>
            <a:endParaRPr/>
          </a:p>
        </p:txBody>
      </p:sp>
      <p:sp>
        <p:nvSpPr>
          <p:cNvPr id="978" name="Google Shape;978;p56"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00:09</a:t>
            </a:r>
            <a:endParaRPr/>
          </a:p>
        </p:txBody>
      </p:sp>
      <p:sp>
        <p:nvSpPr>
          <p:cNvPr id="979" name="Google Shape;979;p56"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00:10</a:t>
            </a:r>
            <a:endParaRPr/>
          </a:p>
        </p:txBody>
      </p:sp>
      <p:sp>
        <p:nvSpPr>
          <p:cNvPr id="980" name="Google Shape;980;p56"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00:11</a:t>
            </a:r>
            <a:endParaRPr/>
          </a:p>
        </p:txBody>
      </p:sp>
      <p:sp>
        <p:nvSpPr>
          <p:cNvPr id="981" name="Google Shape;981;p56"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00:12</a:t>
            </a:r>
            <a:endParaRPr/>
          </a:p>
        </p:txBody>
      </p:sp>
      <p:sp>
        <p:nvSpPr>
          <p:cNvPr id="982" name="Google Shape;982;p56"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00:13</a:t>
            </a:r>
            <a:endParaRPr/>
          </a:p>
        </p:txBody>
      </p:sp>
      <p:sp>
        <p:nvSpPr>
          <p:cNvPr id="983" name="Google Shape;983;p56"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00:14</a:t>
            </a:r>
            <a:endParaRPr/>
          </a:p>
        </p:txBody>
      </p:sp>
      <p:sp>
        <p:nvSpPr>
          <p:cNvPr id="984" name="Google Shape;984;p56"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00:15</a:t>
            </a:r>
            <a:endParaRPr/>
          </a:p>
        </p:txBody>
      </p:sp>
      <p:pic>
        <p:nvPicPr>
          <p:cNvPr id="985" name="Google Shape;985;p56" descr="n26 fb Tran Phu"/>
          <p:cNvPicPr preferRelativeResize="0"/>
          <p:nvPr/>
        </p:nvPicPr>
        <p:blipFill rotWithShape="1">
          <a:blip r:embed="rId9">
            <a:alphaModFix/>
          </a:blip>
          <a:srcRect/>
          <a:stretch/>
        </p:blipFill>
        <p:spPr>
          <a:xfrm>
            <a:off x="979958" y="-575185"/>
            <a:ext cx="406400" cy="406400"/>
          </a:xfrm>
          <a:prstGeom prst="rect">
            <a:avLst/>
          </a:prstGeom>
          <a:noFill/>
          <a:ln>
            <a:noFill/>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7"/>
                                        </p:tgtEl>
                                        <p:attrNameLst>
                                          <p:attrName>style.visibility</p:attrName>
                                        </p:attrNameLst>
                                      </p:cBhvr>
                                      <p:to>
                                        <p:strVal val="visible"/>
                                      </p:to>
                                    </p:set>
                                    <p:animEffect transition="in" filter="fade">
                                      <p:cBhvr>
                                        <p:cTn id="7" dur="500"/>
                                        <p:tgtEl>
                                          <p:spTgt spid="95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58"/>
                                        </p:tgtEl>
                                        <p:attrNameLst>
                                          <p:attrName>style.visibility</p:attrName>
                                        </p:attrNameLst>
                                      </p:cBhvr>
                                      <p:to>
                                        <p:strVal val="visible"/>
                                      </p:to>
                                    </p:set>
                                    <p:animEffect transition="in" filter="fade">
                                      <p:cBhvr>
                                        <p:cTn id="11" dur="500"/>
                                        <p:tgtEl>
                                          <p:spTgt spid="95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60"/>
                                        </p:tgtEl>
                                        <p:attrNameLst>
                                          <p:attrName>style.visibility</p:attrName>
                                        </p:attrNameLst>
                                      </p:cBhvr>
                                      <p:to>
                                        <p:strVal val="visible"/>
                                      </p:to>
                                    </p:set>
                                    <p:animEffect transition="in" filter="fade">
                                      <p:cBhvr>
                                        <p:cTn id="15" dur="500"/>
                                        <p:tgtEl>
                                          <p:spTgt spid="96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59"/>
                                        </p:tgtEl>
                                        <p:attrNameLst>
                                          <p:attrName>style.visibility</p:attrName>
                                        </p:attrNameLst>
                                      </p:cBhvr>
                                      <p:to>
                                        <p:strVal val="visible"/>
                                      </p:to>
                                    </p:set>
                                    <p:animEffect transition="in" filter="fade">
                                      <p:cBhvr>
                                        <p:cTn id="19" dur="500"/>
                                        <p:tgtEl>
                                          <p:spTgt spid="95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61"/>
                                        </p:tgtEl>
                                        <p:attrNameLst>
                                          <p:attrName>style.visibility</p:attrName>
                                        </p:attrNameLst>
                                      </p:cBhvr>
                                      <p:to>
                                        <p:strVal val="visible"/>
                                      </p:to>
                                    </p:set>
                                    <p:animEffect transition="in" filter="fade">
                                      <p:cBhvr>
                                        <p:cTn id="23" dur="500"/>
                                        <p:tgtEl>
                                          <p:spTgt spid="96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68"/>
                                        </p:tgtEl>
                                        <p:attrNameLst>
                                          <p:attrName>style.visibility</p:attrName>
                                        </p:attrNameLst>
                                      </p:cBhvr>
                                      <p:to>
                                        <p:strVal val="visible"/>
                                      </p:to>
                                    </p:set>
                                    <p:animEffect transition="in" filter="fade">
                                      <p:cBhvr>
                                        <p:cTn id="28" dur="10"/>
                                        <p:tgtEl>
                                          <p:spTgt spid="968"/>
                                        </p:tgtEl>
                                      </p:cBhvr>
                                    </p:animEffect>
                                  </p:childTnLst>
                                </p:cTn>
                              </p:par>
                              <p:par>
                                <p:cTn id="29" presetID="10" presetClass="entr" presetSubtype="0" fill="hold" nodeType="withEffect">
                                  <p:stCondLst>
                                    <p:cond delay="0"/>
                                  </p:stCondLst>
                                  <p:childTnLst>
                                    <p:set>
                                      <p:cBhvr>
                                        <p:cTn id="30" dur="1" fill="hold">
                                          <p:stCondLst>
                                            <p:cond delay="0"/>
                                          </p:stCondLst>
                                        </p:cTn>
                                        <p:tgtEl>
                                          <p:spTgt spid="985"/>
                                        </p:tgtEl>
                                        <p:attrNameLst>
                                          <p:attrName>style.visibility</p:attrName>
                                        </p:attrNameLst>
                                      </p:cBhvr>
                                      <p:to>
                                        <p:strVal val="visible"/>
                                      </p:to>
                                    </p:set>
                                    <p:animEffect transition="in" filter="fade">
                                      <p:cBhvr>
                                        <p:cTn id="31" dur="5000"/>
                                        <p:tgtEl>
                                          <p:spTgt spid="985"/>
                                        </p:tgtEl>
                                      </p:cBhvr>
                                    </p:animEffect>
                                  </p:childTnLst>
                                </p:cTn>
                              </p:par>
                              <p:par>
                                <p:cTn id="32" presetID="1" presetClass="entr" presetSubtype="0" fill="hold" nodeType="withEffect">
                                  <p:stCondLst>
                                    <p:cond delay="10"/>
                                  </p:stCondLst>
                                  <p:childTnLst>
                                    <p:set>
                                      <p:cBhvr>
                                        <p:cTn id="33" dur="1" fill="hold">
                                          <p:stCondLst>
                                            <p:cond delay="0"/>
                                          </p:stCondLst>
                                        </p:cTn>
                                        <p:tgtEl>
                                          <p:spTgt spid="984"/>
                                        </p:tgtEl>
                                        <p:attrNameLst>
                                          <p:attrName>style.visibility</p:attrName>
                                        </p:attrNameLst>
                                      </p:cBhvr>
                                      <p:to>
                                        <p:strVal val="visible"/>
                                      </p:to>
                                    </p:set>
                                  </p:childTnLst>
                                </p:cTn>
                              </p:par>
                              <p:par>
                                <p:cTn id="34" presetID="1" presetClass="exit" presetSubtype="0" fill="hold" nodeType="withEffect">
                                  <p:stCondLst>
                                    <p:cond delay="1000"/>
                                  </p:stCondLst>
                                  <p:childTnLst>
                                    <p:set>
                                      <p:cBhvr>
                                        <p:cTn id="35" dur="1" fill="hold">
                                          <p:stCondLst>
                                            <p:cond delay="1"/>
                                          </p:stCondLst>
                                        </p:cTn>
                                        <p:tgtEl>
                                          <p:spTgt spid="984"/>
                                        </p:tgtEl>
                                        <p:attrNameLst>
                                          <p:attrName>style.visibility</p:attrName>
                                        </p:attrNameLst>
                                      </p:cBhvr>
                                      <p:to>
                                        <p:strVal val="hidden"/>
                                      </p:to>
                                    </p:set>
                                  </p:childTnLst>
                                </p:cTn>
                              </p:par>
                              <p:par>
                                <p:cTn id="36" presetID="1" presetClass="entr" presetSubtype="0" fill="hold" nodeType="withEffect">
                                  <p:stCondLst>
                                    <p:cond delay="1000"/>
                                  </p:stCondLst>
                                  <p:childTnLst>
                                    <p:set>
                                      <p:cBhvr>
                                        <p:cTn id="37" dur="1" fill="hold">
                                          <p:stCondLst>
                                            <p:cond delay="0"/>
                                          </p:stCondLst>
                                        </p:cTn>
                                        <p:tgtEl>
                                          <p:spTgt spid="983"/>
                                        </p:tgtEl>
                                        <p:attrNameLst>
                                          <p:attrName>style.visibility</p:attrName>
                                        </p:attrNameLst>
                                      </p:cBhvr>
                                      <p:to>
                                        <p:strVal val="visible"/>
                                      </p:to>
                                    </p:set>
                                  </p:childTnLst>
                                </p:cTn>
                              </p:par>
                              <p:par>
                                <p:cTn id="38" presetID="1" presetClass="exit" presetSubtype="0" fill="hold" nodeType="withEffect">
                                  <p:stCondLst>
                                    <p:cond delay="2000"/>
                                  </p:stCondLst>
                                  <p:childTnLst>
                                    <p:set>
                                      <p:cBhvr>
                                        <p:cTn id="39" dur="1" fill="hold">
                                          <p:stCondLst>
                                            <p:cond delay="1"/>
                                          </p:stCondLst>
                                        </p:cTn>
                                        <p:tgtEl>
                                          <p:spTgt spid="983"/>
                                        </p:tgtEl>
                                        <p:attrNameLst>
                                          <p:attrName>style.visibility</p:attrName>
                                        </p:attrNameLst>
                                      </p:cBhvr>
                                      <p:to>
                                        <p:strVal val="hidden"/>
                                      </p:to>
                                    </p:set>
                                  </p:childTnLst>
                                </p:cTn>
                              </p:par>
                              <p:par>
                                <p:cTn id="40" presetID="1" presetClass="entr" presetSubtype="0" fill="hold" nodeType="withEffect">
                                  <p:stCondLst>
                                    <p:cond delay="2000"/>
                                  </p:stCondLst>
                                  <p:childTnLst>
                                    <p:set>
                                      <p:cBhvr>
                                        <p:cTn id="41" dur="1" fill="hold">
                                          <p:stCondLst>
                                            <p:cond delay="0"/>
                                          </p:stCondLst>
                                        </p:cTn>
                                        <p:tgtEl>
                                          <p:spTgt spid="982"/>
                                        </p:tgtEl>
                                        <p:attrNameLst>
                                          <p:attrName>style.visibility</p:attrName>
                                        </p:attrNameLst>
                                      </p:cBhvr>
                                      <p:to>
                                        <p:strVal val="visible"/>
                                      </p:to>
                                    </p:set>
                                  </p:childTnLst>
                                </p:cTn>
                              </p:par>
                              <p:par>
                                <p:cTn id="42" presetID="1" presetClass="exit" presetSubtype="0" fill="hold" nodeType="withEffect">
                                  <p:stCondLst>
                                    <p:cond delay="3000"/>
                                  </p:stCondLst>
                                  <p:childTnLst>
                                    <p:set>
                                      <p:cBhvr>
                                        <p:cTn id="43" dur="1" fill="hold">
                                          <p:stCondLst>
                                            <p:cond delay="1"/>
                                          </p:stCondLst>
                                        </p:cTn>
                                        <p:tgtEl>
                                          <p:spTgt spid="982"/>
                                        </p:tgtEl>
                                        <p:attrNameLst>
                                          <p:attrName>style.visibility</p:attrName>
                                        </p:attrNameLst>
                                      </p:cBhvr>
                                      <p:to>
                                        <p:strVal val="hidden"/>
                                      </p:to>
                                    </p:set>
                                  </p:childTnLst>
                                </p:cTn>
                              </p:par>
                              <p:par>
                                <p:cTn id="44" presetID="1" presetClass="entr" presetSubtype="0" fill="hold" nodeType="withEffect">
                                  <p:stCondLst>
                                    <p:cond delay="3000"/>
                                  </p:stCondLst>
                                  <p:childTnLst>
                                    <p:set>
                                      <p:cBhvr>
                                        <p:cTn id="45" dur="1" fill="hold">
                                          <p:stCondLst>
                                            <p:cond delay="0"/>
                                          </p:stCondLst>
                                        </p:cTn>
                                        <p:tgtEl>
                                          <p:spTgt spid="981"/>
                                        </p:tgtEl>
                                        <p:attrNameLst>
                                          <p:attrName>style.visibility</p:attrName>
                                        </p:attrNameLst>
                                      </p:cBhvr>
                                      <p:to>
                                        <p:strVal val="visible"/>
                                      </p:to>
                                    </p:set>
                                  </p:childTnLst>
                                </p:cTn>
                              </p:par>
                              <p:par>
                                <p:cTn id="46" presetID="1" presetClass="exit" presetSubtype="0" fill="hold" nodeType="withEffect">
                                  <p:stCondLst>
                                    <p:cond delay="4000"/>
                                  </p:stCondLst>
                                  <p:childTnLst>
                                    <p:set>
                                      <p:cBhvr>
                                        <p:cTn id="47" dur="1" fill="hold">
                                          <p:stCondLst>
                                            <p:cond delay="1"/>
                                          </p:stCondLst>
                                        </p:cTn>
                                        <p:tgtEl>
                                          <p:spTgt spid="981"/>
                                        </p:tgtEl>
                                        <p:attrNameLst>
                                          <p:attrName>style.visibility</p:attrName>
                                        </p:attrNameLst>
                                      </p:cBhvr>
                                      <p:to>
                                        <p:strVal val="hidden"/>
                                      </p:to>
                                    </p:set>
                                  </p:childTnLst>
                                </p:cTn>
                              </p:par>
                              <p:par>
                                <p:cTn id="48" presetID="1" presetClass="entr" presetSubtype="0" fill="hold" nodeType="withEffect">
                                  <p:stCondLst>
                                    <p:cond delay="4000"/>
                                  </p:stCondLst>
                                  <p:childTnLst>
                                    <p:set>
                                      <p:cBhvr>
                                        <p:cTn id="49" dur="1" fill="hold">
                                          <p:stCondLst>
                                            <p:cond delay="0"/>
                                          </p:stCondLst>
                                        </p:cTn>
                                        <p:tgtEl>
                                          <p:spTgt spid="980"/>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1"/>
                                          </p:stCondLst>
                                        </p:cTn>
                                        <p:tgtEl>
                                          <p:spTgt spid="980"/>
                                        </p:tgtEl>
                                        <p:attrNameLst>
                                          <p:attrName>style.visibility</p:attrName>
                                        </p:attrNameLst>
                                      </p:cBhvr>
                                      <p:to>
                                        <p:strVal val="hidden"/>
                                      </p:to>
                                    </p:set>
                                  </p:childTnLst>
                                </p:cTn>
                              </p:par>
                              <p:par>
                                <p:cTn id="52" presetID="1" presetClass="entr" presetSubtype="0" fill="hold" nodeType="withEffect">
                                  <p:stCondLst>
                                    <p:cond delay="5000"/>
                                  </p:stCondLst>
                                  <p:childTnLst>
                                    <p:set>
                                      <p:cBhvr>
                                        <p:cTn id="53" dur="1" fill="hold">
                                          <p:stCondLst>
                                            <p:cond delay="0"/>
                                          </p:stCondLst>
                                        </p:cTn>
                                        <p:tgtEl>
                                          <p:spTgt spid="979"/>
                                        </p:tgtEl>
                                        <p:attrNameLst>
                                          <p:attrName>style.visibility</p:attrName>
                                        </p:attrNameLst>
                                      </p:cBhvr>
                                      <p:to>
                                        <p:strVal val="visible"/>
                                      </p:to>
                                    </p:set>
                                  </p:childTnLst>
                                </p:cTn>
                              </p:par>
                              <p:par>
                                <p:cTn id="54" presetID="1" presetClass="exit" presetSubtype="0" fill="hold" nodeType="withEffect">
                                  <p:stCondLst>
                                    <p:cond delay="6000"/>
                                  </p:stCondLst>
                                  <p:childTnLst>
                                    <p:set>
                                      <p:cBhvr>
                                        <p:cTn id="55" dur="1" fill="hold">
                                          <p:stCondLst>
                                            <p:cond delay="1"/>
                                          </p:stCondLst>
                                        </p:cTn>
                                        <p:tgtEl>
                                          <p:spTgt spid="979"/>
                                        </p:tgtEl>
                                        <p:attrNameLst>
                                          <p:attrName>style.visibility</p:attrName>
                                        </p:attrNameLst>
                                      </p:cBhvr>
                                      <p:to>
                                        <p:strVal val="hidden"/>
                                      </p:to>
                                    </p:set>
                                  </p:childTnLst>
                                </p:cTn>
                              </p:par>
                              <p:par>
                                <p:cTn id="56" presetID="1" presetClass="entr" presetSubtype="0" fill="hold" nodeType="withEffect">
                                  <p:stCondLst>
                                    <p:cond delay="6000"/>
                                  </p:stCondLst>
                                  <p:childTnLst>
                                    <p:set>
                                      <p:cBhvr>
                                        <p:cTn id="57" dur="1" fill="hold">
                                          <p:stCondLst>
                                            <p:cond delay="0"/>
                                          </p:stCondLst>
                                        </p:cTn>
                                        <p:tgtEl>
                                          <p:spTgt spid="978"/>
                                        </p:tgtEl>
                                        <p:attrNameLst>
                                          <p:attrName>style.visibility</p:attrName>
                                        </p:attrNameLst>
                                      </p:cBhvr>
                                      <p:to>
                                        <p:strVal val="visible"/>
                                      </p:to>
                                    </p:set>
                                  </p:childTnLst>
                                </p:cTn>
                              </p:par>
                              <p:par>
                                <p:cTn id="58" presetID="1" presetClass="exit" presetSubtype="0" fill="hold" nodeType="withEffect">
                                  <p:stCondLst>
                                    <p:cond delay="7000"/>
                                  </p:stCondLst>
                                  <p:childTnLst>
                                    <p:set>
                                      <p:cBhvr>
                                        <p:cTn id="59" dur="1" fill="hold">
                                          <p:stCondLst>
                                            <p:cond delay="1"/>
                                          </p:stCondLst>
                                        </p:cTn>
                                        <p:tgtEl>
                                          <p:spTgt spid="978"/>
                                        </p:tgtEl>
                                        <p:attrNameLst>
                                          <p:attrName>style.visibility</p:attrName>
                                        </p:attrNameLst>
                                      </p:cBhvr>
                                      <p:to>
                                        <p:strVal val="hidden"/>
                                      </p:to>
                                    </p:set>
                                  </p:childTnLst>
                                </p:cTn>
                              </p:par>
                              <p:par>
                                <p:cTn id="60" presetID="1" presetClass="entr" presetSubtype="0" fill="hold" nodeType="withEffect">
                                  <p:stCondLst>
                                    <p:cond delay="7000"/>
                                  </p:stCondLst>
                                  <p:childTnLst>
                                    <p:set>
                                      <p:cBhvr>
                                        <p:cTn id="61" dur="1" fill="hold">
                                          <p:stCondLst>
                                            <p:cond delay="0"/>
                                          </p:stCondLst>
                                        </p:cTn>
                                        <p:tgtEl>
                                          <p:spTgt spid="977"/>
                                        </p:tgtEl>
                                        <p:attrNameLst>
                                          <p:attrName>style.visibility</p:attrName>
                                        </p:attrNameLst>
                                      </p:cBhvr>
                                      <p:to>
                                        <p:strVal val="visible"/>
                                      </p:to>
                                    </p:set>
                                  </p:childTnLst>
                                </p:cTn>
                              </p:par>
                              <p:par>
                                <p:cTn id="62" presetID="1" presetClass="exit" presetSubtype="0" fill="hold" nodeType="withEffect">
                                  <p:stCondLst>
                                    <p:cond delay="8000"/>
                                  </p:stCondLst>
                                  <p:childTnLst>
                                    <p:set>
                                      <p:cBhvr>
                                        <p:cTn id="63" dur="1" fill="hold">
                                          <p:stCondLst>
                                            <p:cond delay="1"/>
                                          </p:stCondLst>
                                        </p:cTn>
                                        <p:tgtEl>
                                          <p:spTgt spid="977"/>
                                        </p:tgtEl>
                                        <p:attrNameLst>
                                          <p:attrName>style.visibility</p:attrName>
                                        </p:attrNameLst>
                                      </p:cBhvr>
                                      <p:to>
                                        <p:strVal val="hidden"/>
                                      </p:to>
                                    </p:set>
                                  </p:childTnLst>
                                </p:cTn>
                              </p:par>
                              <p:par>
                                <p:cTn id="64" presetID="1" presetClass="entr" presetSubtype="0" fill="hold" nodeType="withEffect">
                                  <p:stCondLst>
                                    <p:cond delay="8000"/>
                                  </p:stCondLst>
                                  <p:childTnLst>
                                    <p:set>
                                      <p:cBhvr>
                                        <p:cTn id="65" dur="1" fill="hold">
                                          <p:stCondLst>
                                            <p:cond delay="0"/>
                                          </p:stCondLst>
                                        </p:cTn>
                                        <p:tgtEl>
                                          <p:spTgt spid="976"/>
                                        </p:tgtEl>
                                        <p:attrNameLst>
                                          <p:attrName>style.visibility</p:attrName>
                                        </p:attrNameLst>
                                      </p:cBhvr>
                                      <p:to>
                                        <p:strVal val="visible"/>
                                      </p:to>
                                    </p:set>
                                  </p:childTnLst>
                                </p:cTn>
                              </p:par>
                              <p:par>
                                <p:cTn id="66" presetID="1" presetClass="exit" presetSubtype="0" fill="hold" nodeType="withEffect">
                                  <p:stCondLst>
                                    <p:cond delay="9000"/>
                                  </p:stCondLst>
                                  <p:childTnLst>
                                    <p:set>
                                      <p:cBhvr>
                                        <p:cTn id="67" dur="1" fill="hold">
                                          <p:stCondLst>
                                            <p:cond delay="1"/>
                                          </p:stCondLst>
                                        </p:cTn>
                                        <p:tgtEl>
                                          <p:spTgt spid="976"/>
                                        </p:tgtEl>
                                        <p:attrNameLst>
                                          <p:attrName>style.visibility</p:attrName>
                                        </p:attrNameLst>
                                      </p:cBhvr>
                                      <p:to>
                                        <p:strVal val="hidden"/>
                                      </p:to>
                                    </p:set>
                                  </p:childTnLst>
                                </p:cTn>
                              </p:par>
                              <p:par>
                                <p:cTn id="68" presetID="1" presetClass="entr" presetSubtype="0" fill="hold" nodeType="withEffect">
                                  <p:stCondLst>
                                    <p:cond delay="9000"/>
                                  </p:stCondLst>
                                  <p:childTnLst>
                                    <p:set>
                                      <p:cBhvr>
                                        <p:cTn id="69" dur="1" fill="hold">
                                          <p:stCondLst>
                                            <p:cond delay="0"/>
                                          </p:stCondLst>
                                        </p:cTn>
                                        <p:tgtEl>
                                          <p:spTgt spid="975"/>
                                        </p:tgtEl>
                                        <p:attrNameLst>
                                          <p:attrName>style.visibility</p:attrName>
                                        </p:attrNameLst>
                                      </p:cBhvr>
                                      <p:to>
                                        <p:strVal val="visible"/>
                                      </p:to>
                                    </p:set>
                                  </p:childTnLst>
                                </p:cTn>
                              </p:par>
                              <p:par>
                                <p:cTn id="70" presetID="1" presetClass="exit" presetSubtype="0" fill="hold" nodeType="withEffect">
                                  <p:stCondLst>
                                    <p:cond delay="10000"/>
                                  </p:stCondLst>
                                  <p:childTnLst>
                                    <p:set>
                                      <p:cBhvr>
                                        <p:cTn id="71" dur="1" fill="hold">
                                          <p:stCondLst>
                                            <p:cond delay="1"/>
                                          </p:stCondLst>
                                        </p:cTn>
                                        <p:tgtEl>
                                          <p:spTgt spid="975"/>
                                        </p:tgtEl>
                                        <p:attrNameLst>
                                          <p:attrName>style.visibility</p:attrName>
                                        </p:attrNameLst>
                                      </p:cBhvr>
                                      <p:to>
                                        <p:strVal val="hidden"/>
                                      </p:to>
                                    </p:set>
                                  </p:childTnLst>
                                </p:cTn>
                              </p:par>
                              <p:par>
                                <p:cTn id="72" presetID="1" presetClass="entr" presetSubtype="0" fill="hold" nodeType="withEffect">
                                  <p:stCondLst>
                                    <p:cond delay="10000"/>
                                  </p:stCondLst>
                                  <p:childTnLst>
                                    <p:set>
                                      <p:cBhvr>
                                        <p:cTn id="73" dur="1" fill="hold">
                                          <p:stCondLst>
                                            <p:cond delay="0"/>
                                          </p:stCondLst>
                                        </p:cTn>
                                        <p:tgtEl>
                                          <p:spTgt spid="974"/>
                                        </p:tgtEl>
                                        <p:attrNameLst>
                                          <p:attrName>style.visibility</p:attrName>
                                        </p:attrNameLst>
                                      </p:cBhvr>
                                      <p:to>
                                        <p:strVal val="visible"/>
                                      </p:to>
                                    </p:set>
                                  </p:childTnLst>
                                </p:cTn>
                              </p:par>
                              <p:par>
                                <p:cTn id="74" presetID="1" presetClass="exit" presetSubtype="0" fill="hold" nodeType="withEffect">
                                  <p:stCondLst>
                                    <p:cond delay="11000"/>
                                  </p:stCondLst>
                                  <p:childTnLst>
                                    <p:set>
                                      <p:cBhvr>
                                        <p:cTn id="75" dur="1" fill="hold">
                                          <p:stCondLst>
                                            <p:cond delay="1"/>
                                          </p:stCondLst>
                                        </p:cTn>
                                        <p:tgtEl>
                                          <p:spTgt spid="974"/>
                                        </p:tgtEl>
                                        <p:attrNameLst>
                                          <p:attrName>style.visibility</p:attrName>
                                        </p:attrNameLst>
                                      </p:cBhvr>
                                      <p:to>
                                        <p:strVal val="hidden"/>
                                      </p:to>
                                    </p:set>
                                  </p:childTnLst>
                                </p:cTn>
                              </p:par>
                              <p:par>
                                <p:cTn id="76" presetID="1" presetClass="entr" presetSubtype="0" fill="hold" nodeType="withEffect">
                                  <p:stCondLst>
                                    <p:cond delay="11000"/>
                                  </p:stCondLst>
                                  <p:childTnLst>
                                    <p:set>
                                      <p:cBhvr>
                                        <p:cTn id="77" dur="1" fill="hold">
                                          <p:stCondLst>
                                            <p:cond delay="0"/>
                                          </p:stCondLst>
                                        </p:cTn>
                                        <p:tgtEl>
                                          <p:spTgt spid="973"/>
                                        </p:tgtEl>
                                        <p:attrNameLst>
                                          <p:attrName>style.visibility</p:attrName>
                                        </p:attrNameLst>
                                      </p:cBhvr>
                                      <p:to>
                                        <p:strVal val="visible"/>
                                      </p:to>
                                    </p:set>
                                  </p:childTnLst>
                                </p:cTn>
                              </p:par>
                              <p:par>
                                <p:cTn id="78" presetID="1" presetClass="exit" presetSubtype="0" fill="hold" nodeType="withEffect">
                                  <p:stCondLst>
                                    <p:cond delay="12000"/>
                                  </p:stCondLst>
                                  <p:childTnLst>
                                    <p:set>
                                      <p:cBhvr>
                                        <p:cTn id="79" dur="1" fill="hold">
                                          <p:stCondLst>
                                            <p:cond delay="1"/>
                                          </p:stCondLst>
                                        </p:cTn>
                                        <p:tgtEl>
                                          <p:spTgt spid="973"/>
                                        </p:tgtEl>
                                        <p:attrNameLst>
                                          <p:attrName>style.visibility</p:attrName>
                                        </p:attrNameLst>
                                      </p:cBhvr>
                                      <p:to>
                                        <p:strVal val="hidden"/>
                                      </p:to>
                                    </p:set>
                                  </p:childTnLst>
                                </p:cTn>
                              </p:par>
                              <p:par>
                                <p:cTn id="80" presetID="1" presetClass="entr" presetSubtype="0" fill="hold" nodeType="withEffect">
                                  <p:stCondLst>
                                    <p:cond delay="12000"/>
                                  </p:stCondLst>
                                  <p:childTnLst>
                                    <p:set>
                                      <p:cBhvr>
                                        <p:cTn id="81" dur="1" fill="hold">
                                          <p:stCondLst>
                                            <p:cond delay="0"/>
                                          </p:stCondLst>
                                        </p:cTn>
                                        <p:tgtEl>
                                          <p:spTgt spid="972"/>
                                        </p:tgtEl>
                                        <p:attrNameLst>
                                          <p:attrName>style.visibility</p:attrName>
                                        </p:attrNameLst>
                                      </p:cBhvr>
                                      <p:to>
                                        <p:strVal val="visible"/>
                                      </p:to>
                                    </p:set>
                                  </p:childTnLst>
                                </p:cTn>
                              </p:par>
                              <p:par>
                                <p:cTn id="82" presetID="1" presetClass="exit" presetSubtype="0" fill="hold" nodeType="withEffect">
                                  <p:stCondLst>
                                    <p:cond delay="13000"/>
                                  </p:stCondLst>
                                  <p:childTnLst>
                                    <p:set>
                                      <p:cBhvr>
                                        <p:cTn id="83" dur="1" fill="hold">
                                          <p:stCondLst>
                                            <p:cond delay="1"/>
                                          </p:stCondLst>
                                        </p:cTn>
                                        <p:tgtEl>
                                          <p:spTgt spid="972"/>
                                        </p:tgtEl>
                                        <p:attrNameLst>
                                          <p:attrName>style.visibility</p:attrName>
                                        </p:attrNameLst>
                                      </p:cBhvr>
                                      <p:to>
                                        <p:strVal val="hidden"/>
                                      </p:to>
                                    </p:set>
                                  </p:childTnLst>
                                </p:cTn>
                              </p:par>
                              <p:par>
                                <p:cTn id="84" presetID="1" presetClass="entr" presetSubtype="0" fill="hold" nodeType="withEffect">
                                  <p:stCondLst>
                                    <p:cond delay="13000"/>
                                  </p:stCondLst>
                                  <p:childTnLst>
                                    <p:set>
                                      <p:cBhvr>
                                        <p:cTn id="85" dur="1" fill="hold">
                                          <p:stCondLst>
                                            <p:cond delay="0"/>
                                          </p:stCondLst>
                                        </p:cTn>
                                        <p:tgtEl>
                                          <p:spTgt spid="971"/>
                                        </p:tgtEl>
                                        <p:attrNameLst>
                                          <p:attrName>style.visibility</p:attrName>
                                        </p:attrNameLst>
                                      </p:cBhvr>
                                      <p:to>
                                        <p:strVal val="visible"/>
                                      </p:to>
                                    </p:set>
                                  </p:childTnLst>
                                </p:cTn>
                              </p:par>
                              <p:par>
                                <p:cTn id="86" presetID="1" presetClass="exit" presetSubtype="0" fill="hold" nodeType="withEffect">
                                  <p:stCondLst>
                                    <p:cond delay="14000"/>
                                  </p:stCondLst>
                                  <p:childTnLst>
                                    <p:set>
                                      <p:cBhvr>
                                        <p:cTn id="87" dur="1" fill="hold">
                                          <p:stCondLst>
                                            <p:cond delay="1"/>
                                          </p:stCondLst>
                                        </p:cTn>
                                        <p:tgtEl>
                                          <p:spTgt spid="971"/>
                                        </p:tgtEl>
                                        <p:attrNameLst>
                                          <p:attrName>style.visibility</p:attrName>
                                        </p:attrNameLst>
                                      </p:cBhvr>
                                      <p:to>
                                        <p:strVal val="hidden"/>
                                      </p:to>
                                    </p:set>
                                  </p:childTnLst>
                                </p:cTn>
                              </p:par>
                              <p:par>
                                <p:cTn id="88" presetID="1" presetClass="entr" presetSubtype="0" fill="hold" nodeType="withEffect">
                                  <p:stCondLst>
                                    <p:cond delay="14000"/>
                                  </p:stCondLst>
                                  <p:childTnLst>
                                    <p:set>
                                      <p:cBhvr>
                                        <p:cTn id="89" dur="1" fill="hold">
                                          <p:stCondLst>
                                            <p:cond delay="0"/>
                                          </p:stCondLst>
                                        </p:cTn>
                                        <p:tgtEl>
                                          <p:spTgt spid="970"/>
                                        </p:tgtEl>
                                        <p:attrNameLst>
                                          <p:attrName>style.visibility</p:attrName>
                                        </p:attrNameLst>
                                      </p:cBhvr>
                                      <p:to>
                                        <p:strVal val="visible"/>
                                      </p:to>
                                    </p:set>
                                  </p:childTnLst>
                                </p:cTn>
                              </p:par>
                              <p:par>
                                <p:cTn id="90" presetID="1" presetClass="exit" presetSubtype="0" fill="hold" nodeType="withEffect">
                                  <p:stCondLst>
                                    <p:cond delay="15000"/>
                                  </p:stCondLst>
                                  <p:childTnLst>
                                    <p:set>
                                      <p:cBhvr>
                                        <p:cTn id="91" dur="1" fill="hold">
                                          <p:stCondLst>
                                            <p:cond delay="1"/>
                                          </p:stCondLst>
                                        </p:cTn>
                                        <p:tgtEl>
                                          <p:spTgt spid="970"/>
                                        </p:tgtEl>
                                        <p:attrNameLst>
                                          <p:attrName>style.visibility</p:attrName>
                                        </p:attrNameLst>
                                      </p:cBhvr>
                                      <p:to>
                                        <p:strVal val="hidden"/>
                                      </p:to>
                                    </p:set>
                                  </p:childTnLst>
                                </p:cTn>
                              </p:par>
                              <p:par>
                                <p:cTn id="92" presetID="1" presetClass="entr" presetSubtype="0" fill="hold" nodeType="withEffect">
                                  <p:stCondLst>
                                    <p:cond delay="15000"/>
                                  </p:stCondLst>
                                  <p:childTnLst>
                                    <p:set>
                                      <p:cBhvr>
                                        <p:cTn id="93" dur="1" fill="hold">
                                          <p:stCondLst>
                                            <p:cond delay="0"/>
                                          </p:stCondLst>
                                        </p:cTn>
                                        <p:tgtEl>
                                          <p:spTgt spid="969"/>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964"/>
                                        </p:tgtEl>
                                        <p:attrNameLst>
                                          <p:attrName>style.visibility</p:attrName>
                                        </p:attrNameLst>
                                      </p:cBhvr>
                                      <p:to>
                                        <p:strVal val="visible"/>
                                      </p:to>
                                    </p:set>
                                    <p:animEffect transition="in" filter="fade">
                                      <p:cBhvr>
                                        <p:cTn id="98" dur="1119"/>
                                        <p:tgtEl>
                                          <p:spTgt spid="964"/>
                                        </p:tgtEl>
                                      </p:cBhvr>
                                    </p:animEffect>
                                  </p:childTnLst>
                                </p:cTn>
                              </p:par>
                              <p:par>
                                <p:cTn id="99" presetID="23" presetClass="entr" presetSubtype="16" fill="hold" nodeType="withEffect">
                                  <p:stCondLst>
                                    <p:cond delay="0"/>
                                  </p:stCondLst>
                                  <p:childTnLst>
                                    <p:set>
                                      <p:cBhvr>
                                        <p:cTn id="100" dur="1" fill="hold">
                                          <p:stCondLst>
                                            <p:cond delay="0"/>
                                          </p:stCondLst>
                                        </p:cTn>
                                        <p:tgtEl>
                                          <p:spTgt spid="966"/>
                                        </p:tgtEl>
                                        <p:attrNameLst>
                                          <p:attrName>style.visibility</p:attrName>
                                        </p:attrNameLst>
                                      </p:cBhvr>
                                      <p:to>
                                        <p:strVal val="visible"/>
                                      </p:to>
                                    </p:set>
                                    <p:anim calcmode="lin" valueType="num">
                                      <p:cBhvr additive="base">
                                        <p:cTn id="101" dur="500"/>
                                        <p:tgtEl>
                                          <p:spTgt spid="966"/>
                                        </p:tgtEl>
                                        <p:attrNameLst>
                                          <p:attrName>ppt_w</p:attrName>
                                        </p:attrNameLst>
                                      </p:cBhvr>
                                      <p:tavLst>
                                        <p:tav tm="0">
                                          <p:val>
                                            <p:strVal val="0"/>
                                          </p:val>
                                        </p:tav>
                                        <p:tav tm="100000">
                                          <p:val>
                                            <p:strVal val="#ppt_w"/>
                                          </p:val>
                                        </p:tav>
                                      </p:tavLst>
                                    </p:anim>
                                    <p:anim calcmode="lin" valueType="num">
                                      <p:cBhvr additive="base">
                                        <p:cTn id="102" dur="500"/>
                                        <p:tgtEl>
                                          <p:spTgt spid="966"/>
                                        </p:tgtEl>
                                        <p:attrNameLst>
                                          <p:attrName>ppt_h</p:attrName>
                                        </p:attrNameLst>
                                      </p:cBhvr>
                                      <p:tavLst>
                                        <p:tav tm="0">
                                          <p:val>
                                            <p:strVal val="0"/>
                                          </p:val>
                                        </p:tav>
                                        <p:tav tm="100000">
                                          <p:val>
                                            <p:strVal val="#ppt_h"/>
                                          </p:val>
                                        </p:tav>
                                      </p:tavLst>
                                    </p:anim>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962"/>
                                        </p:tgtEl>
                                        <p:attrNameLst>
                                          <p:attrName>style.visibility</p:attrName>
                                        </p:attrNameLst>
                                      </p:cBhvr>
                                      <p:to>
                                        <p:strVal val="visible"/>
                                      </p:to>
                                    </p:set>
                                    <p:animEffect transition="in" filter="fade">
                                      <p:cBhvr>
                                        <p:cTn id="107" dur="5000"/>
                                        <p:tgtEl>
                                          <p:spTgt spid="962"/>
                                        </p:tgtEl>
                                      </p:cBhvr>
                                    </p:animEffect>
                                  </p:childTnLst>
                                </p:cTn>
                              </p:par>
                              <p:par>
                                <p:cTn id="108" presetID="23" presetClass="entr" presetSubtype="16" fill="hold" nodeType="withEffect">
                                  <p:stCondLst>
                                    <p:cond delay="0"/>
                                  </p:stCondLst>
                                  <p:childTnLst>
                                    <p:set>
                                      <p:cBhvr>
                                        <p:cTn id="109" dur="1" fill="hold">
                                          <p:stCondLst>
                                            <p:cond delay="0"/>
                                          </p:stCondLst>
                                        </p:cTn>
                                        <p:tgtEl>
                                          <p:spTgt spid="963"/>
                                        </p:tgtEl>
                                        <p:attrNameLst>
                                          <p:attrName>style.visibility</p:attrName>
                                        </p:attrNameLst>
                                      </p:cBhvr>
                                      <p:to>
                                        <p:strVal val="visible"/>
                                      </p:to>
                                    </p:set>
                                    <p:anim calcmode="lin" valueType="num">
                                      <p:cBhvr additive="base">
                                        <p:cTn id="110" dur="500"/>
                                        <p:tgtEl>
                                          <p:spTgt spid="963"/>
                                        </p:tgtEl>
                                        <p:attrNameLst>
                                          <p:attrName>ppt_w</p:attrName>
                                        </p:attrNameLst>
                                      </p:cBhvr>
                                      <p:tavLst>
                                        <p:tav tm="0">
                                          <p:val>
                                            <p:strVal val="0"/>
                                          </p:val>
                                        </p:tav>
                                        <p:tav tm="100000">
                                          <p:val>
                                            <p:strVal val="#ppt_w"/>
                                          </p:val>
                                        </p:tav>
                                      </p:tavLst>
                                    </p:anim>
                                    <p:anim calcmode="lin" valueType="num">
                                      <p:cBhvr additive="base">
                                        <p:cTn id="111" dur="500"/>
                                        <p:tgtEl>
                                          <p:spTgt spid="963"/>
                                        </p:tgtEl>
                                        <p:attrNameLst>
                                          <p:attrName>ppt_h</p:attrName>
                                        </p:attrNameLst>
                                      </p:cBhvr>
                                      <p:tavLst>
                                        <p:tav tm="0">
                                          <p:val>
                                            <p:strVal val="0"/>
                                          </p:val>
                                        </p:tav>
                                        <p:tav tm="100000">
                                          <p:val>
                                            <p:strVal val="#ppt_h"/>
                                          </p:val>
                                        </p:tav>
                                      </p:tavLst>
                                    </p:anim>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964"/>
                                        </p:tgtEl>
                                        <p:attrNameLst>
                                          <p:attrName>style.visibility</p:attrName>
                                        </p:attrNameLst>
                                      </p:cBhvr>
                                      <p:to>
                                        <p:strVal val="visible"/>
                                      </p:to>
                                    </p:set>
                                    <p:animEffect transition="in" filter="fade">
                                      <p:cBhvr>
                                        <p:cTn id="116" dur="1119"/>
                                        <p:tgtEl>
                                          <p:spTgt spid="964"/>
                                        </p:tgtEl>
                                      </p:cBhvr>
                                    </p:animEffect>
                                  </p:childTnLst>
                                </p:cTn>
                              </p:par>
                              <p:par>
                                <p:cTn id="117" presetID="23" presetClass="entr" presetSubtype="16" fill="hold" nodeType="withEffect">
                                  <p:stCondLst>
                                    <p:cond delay="0"/>
                                  </p:stCondLst>
                                  <p:childTnLst>
                                    <p:set>
                                      <p:cBhvr>
                                        <p:cTn id="118" dur="1" fill="hold">
                                          <p:stCondLst>
                                            <p:cond delay="0"/>
                                          </p:stCondLst>
                                        </p:cTn>
                                        <p:tgtEl>
                                          <p:spTgt spid="967"/>
                                        </p:tgtEl>
                                        <p:attrNameLst>
                                          <p:attrName>style.visibility</p:attrName>
                                        </p:attrNameLst>
                                      </p:cBhvr>
                                      <p:to>
                                        <p:strVal val="visible"/>
                                      </p:to>
                                    </p:set>
                                    <p:anim calcmode="lin" valueType="num">
                                      <p:cBhvr additive="base">
                                        <p:cTn id="119" dur="500"/>
                                        <p:tgtEl>
                                          <p:spTgt spid="967"/>
                                        </p:tgtEl>
                                        <p:attrNameLst>
                                          <p:attrName>ppt_w</p:attrName>
                                        </p:attrNameLst>
                                      </p:cBhvr>
                                      <p:tavLst>
                                        <p:tav tm="0">
                                          <p:val>
                                            <p:strVal val="0"/>
                                          </p:val>
                                        </p:tav>
                                        <p:tav tm="100000">
                                          <p:val>
                                            <p:strVal val="#ppt_w"/>
                                          </p:val>
                                        </p:tav>
                                      </p:tavLst>
                                    </p:anim>
                                    <p:anim calcmode="lin" valueType="num">
                                      <p:cBhvr additive="base">
                                        <p:cTn id="120" dur="500"/>
                                        <p:tgtEl>
                                          <p:spTgt spid="967"/>
                                        </p:tgtEl>
                                        <p:attrNameLst>
                                          <p:attrName>ppt_h</p:attrName>
                                        </p:attrNameLst>
                                      </p:cBhvr>
                                      <p:tavLst>
                                        <p:tav tm="0">
                                          <p:val>
                                            <p:strVal val="0"/>
                                          </p:val>
                                        </p:tav>
                                        <p:tav tm="100000">
                                          <p:val>
                                            <p:strVal val="#ppt_h"/>
                                          </p:val>
                                        </p:tav>
                                      </p:tavLst>
                                    </p:anim>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964"/>
                                        </p:tgtEl>
                                        <p:attrNameLst>
                                          <p:attrName>style.visibility</p:attrName>
                                        </p:attrNameLst>
                                      </p:cBhvr>
                                      <p:to>
                                        <p:strVal val="visible"/>
                                      </p:to>
                                    </p:set>
                                    <p:animEffect transition="in" filter="fade">
                                      <p:cBhvr>
                                        <p:cTn id="125" dur="1119"/>
                                        <p:tgtEl>
                                          <p:spTgt spid="964"/>
                                        </p:tgtEl>
                                      </p:cBhvr>
                                    </p:animEffect>
                                  </p:childTnLst>
                                </p:cTn>
                              </p:par>
                              <p:par>
                                <p:cTn id="126" presetID="23" presetClass="entr" presetSubtype="16" fill="hold" nodeType="withEffect">
                                  <p:stCondLst>
                                    <p:cond delay="0"/>
                                  </p:stCondLst>
                                  <p:childTnLst>
                                    <p:set>
                                      <p:cBhvr>
                                        <p:cTn id="127" dur="1" fill="hold">
                                          <p:stCondLst>
                                            <p:cond delay="0"/>
                                          </p:stCondLst>
                                        </p:cTn>
                                        <p:tgtEl>
                                          <p:spTgt spid="965"/>
                                        </p:tgtEl>
                                        <p:attrNameLst>
                                          <p:attrName>style.visibility</p:attrName>
                                        </p:attrNameLst>
                                      </p:cBhvr>
                                      <p:to>
                                        <p:strVal val="visible"/>
                                      </p:to>
                                    </p:set>
                                    <p:anim calcmode="lin" valueType="num">
                                      <p:cBhvr additive="base">
                                        <p:cTn id="128" dur="500"/>
                                        <p:tgtEl>
                                          <p:spTgt spid="965"/>
                                        </p:tgtEl>
                                        <p:attrNameLst>
                                          <p:attrName>ppt_w</p:attrName>
                                        </p:attrNameLst>
                                      </p:cBhvr>
                                      <p:tavLst>
                                        <p:tav tm="0">
                                          <p:val>
                                            <p:strVal val="0"/>
                                          </p:val>
                                        </p:tav>
                                        <p:tav tm="100000">
                                          <p:val>
                                            <p:strVal val="#ppt_w"/>
                                          </p:val>
                                        </p:tav>
                                      </p:tavLst>
                                    </p:anim>
                                    <p:anim calcmode="lin" valueType="num">
                                      <p:cBhvr additive="base">
                                        <p:cTn id="129" dur="500"/>
                                        <p:tgtEl>
                                          <p:spTgt spid="96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89"/>
        <p:cNvGrpSpPr/>
        <p:nvPr/>
      </p:nvGrpSpPr>
      <p:grpSpPr>
        <a:xfrm>
          <a:off x="0" y="0"/>
          <a:ext cx="0" cy="0"/>
          <a:chOff x="0" y="0"/>
          <a:chExt cx="0" cy="0"/>
        </a:xfrm>
      </p:grpSpPr>
      <p:sp>
        <p:nvSpPr>
          <p:cNvPr id="990" name="Google Shape;990;p57" descr="n26 fb Tran Phu"/>
          <p:cNvSpPr/>
          <p:nvPr/>
        </p:nvSpPr>
        <p:spPr>
          <a:xfrm>
            <a:off x="614516" y="156037"/>
            <a:ext cx="10962968" cy="2607649"/>
          </a:xfrm>
          <a:prstGeom prst="roundRect">
            <a:avLst>
              <a:gd name="adj" fmla="val 19370"/>
            </a:avLst>
          </a:prstGeom>
          <a:blipFill rotWithShape="1">
            <a:blip r:embed="rId4">
              <a:alphaModFix/>
            </a:blip>
            <a:stretch>
              <a:fillRect b="-374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991" name="Google Shape;991;p57" descr="n26 fb Tran Phu"/>
          <p:cNvSpPr/>
          <p:nvPr/>
        </p:nvSpPr>
        <p:spPr>
          <a:xfrm>
            <a:off x="614516" y="2994115"/>
            <a:ext cx="5120599" cy="968475"/>
          </a:xfrm>
          <a:prstGeom prst="roundRect">
            <a:avLst>
              <a:gd name="adj" fmla="val 19370"/>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992" name="Google Shape;992;p57" descr="n26 fb Tran Phu"/>
          <p:cNvSpPr/>
          <p:nvPr/>
        </p:nvSpPr>
        <p:spPr>
          <a:xfrm>
            <a:off x="614516" y="4557177"/>
            <a:ext cx="5120602" cy="968475"/>
          </a:xfrm>
          <a:prstGeom prst="roundRect">
            <a:avLst>
              <a:gd name="adj" fmla="val 19370"/>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993" name="Google Shape;993;p57" descr="n26 fb Tran Phu"/>
          <p:cNvSpPr/>
          <p:nvPr/>
        </p:nvSpPr>
        <p:spPr>
          <a:xfrm>
            <a:off x="6456883" y="2994115"/>
            <a:ext cx="5120599" cy="968475"/>
          </a:xfrm>
          <a:prstGeom prst="roundRect">
            <a:avLst>
              <a:gd name="adj" fmla="val 19370"/>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994" name="Google Shape;994;p57" descr="n26 fb Tran Phu"/>
          <p:cNvSpPr/>
          <p:nvPr/>
        </p:nvSpPr>
        <p:spPr>
          <a:xfrm>
            <a:off x="6456883" y="4557177"/>
            <a:ext cx="5120601" cy="968475"/>
          </a:xfrm>
          <a:prstGeom prst="roundRect">
            <a:avLst>
              <a:gd name="adj" fmla="val 19370"/>
            </a:avLst>
          </a:pr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pic>
        <p:nvPicPr>
          <p:cNvPr id="995" name="Google Shape;995;p57" descr="n26 fb Tran Phu"/>
          <p:cNvPicPr preferRelativeResize="0"/>
          <p:nvPr/>
        </p:nvPicPr>
        <p:blipFill rotWithShape="1">
          <a:blip r:embed="rId9">
            <a:alphaModFix/>
          </a:blip>
          <a:srcRect/>
          <a:stretch/>
        </p:blipFill>
        <p:spPr>
          <a:xfrm>
            <a:off x="3516888" y="-590934"/>
            <a:ext cx="487363" cy="487363"/>
          </a:xfrm>
          <a:prstGeom prst="rect">
            <a:avLst/>
          </a:prstGeom>
          <a:noFill/>
          <a:ln>
            <a:noFill/>
          </a:ln>
        </p:spPr>
      </p:pic>
      <p:pic>
        <p:nvPicPr>
          <p:cNvPr id="996" name="Google Shape;996;p57" descr="n26 fb Tran Phu"/>
          <p:cNvPicPr preferRelativeResize="0"/>
          <p:nvPr/>
        </p:nvPicPr>
        <p:blipFill rotWithShape="1">
          <a:blip r:embed="rId10">
            <a:alphaModFix/>
          </a:blip>
          <a:srcRect/>
          <a:stretch/>
        </p:blipFill>
        <p:spPr>
          <a:xfrm>
            <a:off x="796335" y="4787604"/>
            <a:ext cx="511849" cy="507618"/>
          </a:xfrm>
          <a:prstGeom prst="rect">
            <a:avLst/>
          </a:prstGeom>
          <a:noFill/>
          <a:ln>
            <a:noFill/>
          </a:ln>
        </p:spPr>
      </p:pic>
      <p:pic>
        <p:nvPicPr>
          <p:cNvPr id="997" name="Google Shape;997;p57" descr="n26 fb Tran Phu"/>
          <p:cNvPicPr preferRelativeResize="0"/>
          <p:nvPr/>
        </p:nvPicPr>
        <p:blipFill rotWithShape="1">
          <a:blip r:embed="rId9">
            <a:alphaModFix/>
          </a:blip>
          <a:srcRect/>
          <a:stretch/>
        </p:blipFill>
        <p:spPr>
          <a:xfrm>
            <a:off x="4528563" y="-590934"/>
            <a:ext cx="487363" cy="487363"/>
          </a:xfrm>
          <a:prstGeom prst="rect">
            <a:avLst/>
          </a:prstGeom>
          <a:noFill/>
          <a:ln>
            <a:noFill/>
          </a:ln>
        </p:spPr>
      </p:pic>
      <p:pic>
        <p:nvPicPr>
          <p:cNvPr id="998" name="Google Shape;998;p57" descr="n26 fb Tran Phu"/>
          <p:cNvPicPr preferRelativeResize="0"/>
          <p:nvPr/>
        </p:nvPicPr>
        <p:blipFill rotWithShape="1">
          <a:blip r:embed="rId11">
            <a:alphaModFix/>
          </a:blip>
          <a:srcRect/>
          <a:stretch/>
        </p:blipFill>
        <p:spPr>
          <a:xfrm>
            <a:off x="796335" y="3182419"/>
            <a:ext cx="524877" cy="527073"/>
          </a:xfrm>
          <a:prstGeom prst="rect">
            <a:avLst/>
          </a:prstGeom>
          <a:noFill/>
          <a:ln>
            <a:noFill/>
          </a:ln>
        </p:spPr>
      </p:pic>
      <p:pic>
        <p:nvPicPr>
          <p:cNvPr id="999" name="Google Shape;999;p57" descr="n26 fb Tran Phu"/>
          <p:cNvPicPr preferRelativeResize="0"/>
          <p:nvPr/>
        </p:nvPicPr>
        <p:blipFill rotWithShape="1">
          <a:blip r:embed="rId11">
            <a:alphaModFix/>
          </a:blip>
          <a:srcRect/>
          <a:stretch/>
        </p:blipFill>
        <p:spPr>
          <a:xfrm>
            <a:off x="6632700" y="3214815"/>
            <a:ext cx="524877" cy="527073"/>
          </a:xfrm>
          <a:prstGeom prst="rect">
            <a:avLst/>
          </a:prstGeom>
          <a:noFill/>
          <a:ln>
            <a:noFill/>
          </a:ln>
        </p:spPr>
      </p:pic>
      <p:pic>
        <p:nvPicPr>
          <p:cNvPr id="1000" name="Google Shape;1000;p57" descr="n26 fb Tran Phu"/>
          <p:cNvPicPr preferRelativeResize="0"/>
          <p:nvPr/>
        </p:nvPicPr>
        <p:blipFill rotWithShape="1">
          <a:blip r:embed="rId11">
            <a:alphaModFix/>
          </a:blip>
          <a:srcRect/>
          <a:stretch/>
        </p:blipFill>
        <p:spPr>
          <a:xfrm>
            <a:off x="6626185" y="4777877"/>
            <a:ext cx="524877" cy="527073"/>
          </a:xfrm>
          <a:prstGeom prst="rect">
            <a:avLst/>
          </a:prstGeom>
          <a:noFill/>
          <a:ln>
            <a:noFill/>
          </a:ln>
        </p:spPr>
      </p:pic>
      <p:pic>
        <p:nvPicPr>
          <p:cNvPr id="1001" name="Google Shape;1001;p57" descr="n26 fb Tran Phu"/>
          <p:cNvPicPr preferRelativeResize="0"/>
          <p:nvPr/>
        </p:nvPicPr>
        <p:blipFill rotWithShape="1">
          <a:blip r:embed="rId12">
            <a:alphaModFix/>
          </a:blip>
          <a:srcRect l="20208" t="20999" r="21354" b="25140"/>
          <a:stretch/>
        </p:blipFill>
        <p:spPr>
          <a:xfrm>
            <a:off x="5448299" y="6197599"/>
            <a:ext cx="1295401" cy="660401"/>
          </a:xfrm>
          <a:custGeom>
            <a:avLst/>
            <a:gdLst/>
            <a:ahLst/>
            <a:cxnLst/>
            <a:rect l="l" t="t" r="r" b="b"/>
            <a:pathLst>
              <a:path w="3562350" h="1816101" extrusionOk="0">
                <a:moveTo>
                  <a:pt x="146050" y="285751"/>
                </a:moveTo>
                <a:lnTo>
                  <a:pt x="146050" y="1555751"/>
                </a:lnTo>
                <a:lnTo>
                  <a:pt x="3403600" y="1555751"/>
                </a:lnTo>
                <a:lnTo>
                  <a:pt x="3403600" y="285751"/>
                </a:lnTo>
                <a:close/>
                <a:moveTo>
                  <a:pt x="0" y="0"/>
                </a:moveTo>
                <a:lnTo>
                  <a:pt x="3562350" y="0"/>
                </a:lnTo>
                <a:lnTo>
                  <a:pt x="3562350" y="1816101"/>
                </a:lnTo>
                <a:lnTo>
                  <a:pt x="0" y="1816101"/>
                </a:lnTo>
                <a:close/>
              </a:path>
            </a:pathLst>
          </a:custGeom>
          <a:noFill/>
          <a:ln>
            <a:noFill/>
          </a:ln>
        </p:spPr>
      </p:pic>
      <p:sp>
        <p:nvSpPr>
          <p:cNvPr id="1002" name="Google Shape;1002;p57"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00:00</a:t>
            </a:r>
            <a:endParaRPr/>
          </a:p>
        </p:txBody>
      </p:sp>
      <p:sp>
        <p:nvSpPr>
          <p:cNvPr id="1003" name="Google Shape;1003;p57"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00:01</a:t>
            </a:r>
            <a:endParaRPr/>
          </a:p>
        </p:txBody>
      </p:sp>
      <p:sp>
        <p:nvSpPr>
          <p:cNvPr id="1004" name="Google Shape;1004;p57"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00:02</a:t>
            </a:r>
            <a:endParaRPr/>
          </a:p>
        </p:txBody>
      </p:sp>
      <p:sp>
        <p:nvSpPr>
          <p:cNvPr id="1005" name="Google Shape;1005;p57"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00:03</a:t>
            </a:r>
            <a:endParaRPr/>
          </a:p>
        </p:txBody>
      </p:sp>
      <p:sp>
        <p:nvSpPr>
          <p:cNvPr id="1006" name="Google Shape;1006;p57"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00:04</a:t>
            </a:r>
            <a:endParaRPr/>
          </a:p>
        </p:txBody>
      </p:sp>
      <p:sp>
        <p:nvSpPr>
          <p:cNvPr id="1007" name="Google Shape;1007;p57"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00:05</a:t>
            </a:r>
            <a:endParaRPr/>
          </a:p>
        </p:txBody>
      </p:sp>
      <p:sp>
        <p:nvSpPr>
          <p:cNvPr id="1008" name="Google Shape;1008;p57"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00:06</a:t>
            </a:r>
            <a:endParaRPr/>
          </a:p>
        </p:txBody>
      </p:sp>
      <p:sp>
        <p:nvSpPr>
          <p:cNvPr id="1009" name="Google Shape;1009;p57"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00:07</a:t>
            </a:r>
            <a:endParaRPr/>
          </a:p>
        </p:txBody>
      </p:sp>
      <p:sp>
        <p:nvSpPr>
          <p:cNvPr id="1010" name="Google Shape;1010;p57"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00:08</a:t>
            </a:r>
            <a:endParaRPr/>
          </a:p>
        </p:txBody>
      </p:sp>
      <p:sp>
        <p:nvSpPr>
          <p:cNvPr id="1011" name="Google Shape;1011;p57"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00:09</a:t>
            </a:r>
            <a:endParaRPr/>
          </a:p>
        </p:txBody>
      </p:sp>
      <p:sp>
        <p:nvSpPr>
          <p:cNvPr id="1012" name="Google Shape;1012;p57"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00:10</a:t>
            </a:r>
            <a:endParaRPr/>
          </a:p>
        </p:txBody>
      </p:sp>
      <p:sp>
        <p:nvSpPr>
          <p:cNvPr id="1013" name="Google Shape;1013;p57"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00:11</a:t>
            </a:r>
            <a:endParaRPr/>
          </a:p>
        </p:txBody>
      </p:sp>
      <p:sp>
        <p:nvSpPr>
          <p:cNvPr id="1014" name="Google Shape;1014;p57"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00:12</a:t>
            </a:r>
            <a:endParaRPr/>
          </a:p>
        </p:txBody>
      </p:sp>
      <p:sp>
        <p:nvSpPr>
          <p:cNvPr id="1015" name="Google Shape;1015;p57"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00:13</a:t>
            </a:r>
            <a:endParaRPr/>
          </a:p>
        </p:txBody>
      </p:sp>
      <p:sp>
        <p:nvSpPr>
          <p:cNvPr id="1016" name="Google Shape;1016;p57"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00:14</a:t>
            </a:r>
            <a:endParaRPr/>
          </a:p>
        </p:txBody>
      </p:sp>
      <p:sp>
        <p:nvSpPr>
          <p:cNvPr id="1017" name="Google Shape;1017;p57"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00:15</a:t>
            </a:r>
            <a:endParaRPr/>
          </a:p>
        </p:txBody>
      </p:sp>
      <p:pic>
        <p:nvPicPr>
          <p:cNvPr id="1018" name="Google Shape;1018;p57" descr="n26 fb Tran Phu"/>
          <p:cNvPicPr preferRelativeResize="0"/>
          <p:nvPr/>
        </p:nvPicPr>
        <p:blipFill rotWithShape="1">
          <a:blip r:embed="rId9">
            <a:alphaModFix/>
          </a:blip>
          <a:srcRect/>
          <a:stretch/>
        </p:blipFill>
        <p:spPr>
          <a:xfrm>
            <a:off x="979958" y="-575185"/>
            <a:ext cx="406400" cy="406400"/>
          </a:xfrm>
          <a:prstGeom prst="rect">
            <a:avLst/>
          </a:prstGeom>
          <a:noFill/>
          <a:ln>
            <a:noFill/>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0"/>
                                        </p:tgtEl>
                                        <p:attrNameLst>
                                          <p:attrName>style.visibility</p:attrName>
                                        </p:attrNameLst>
                                      </p:cBhvr>
                                      <p:to>
                                        <p:strVal val="visible"/>
                                      </p:to>
                                    </p:set>
                                    <p:animEffect transition="in" filter="fade">
                                      <p:cBhvr>
                                        <p:cTn id="7" dur="500"/>
                                        <p:tgtEl>
                                          <p:spTgt spid="99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91"/>
                                        </p:tgtEl>
                                        <p:attrNameLst>
                                          <p:attrName>style.visibility</p:attrName>
                                        </p:attrNameLst>
                                      </p:cBhvr>
                                      <p:to>
                                        <p:strVal val="visible"/>
                                      </p:to>
                                    </p:set>
                                    <p:animEffect transition="in" filter="fade">
                                      <p:cBhvr>
                                        <p:cTn id="11" dur="500"/>
                                        <p:tgtEl>
                                          <p:spTgt spid="99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93"/>
                                        </p:tgtEl>
                                        <p:attrNameLst>
                                          <p:attrName>style.visibility</p:attrName>
                                        </p:attrNameLst>
                                      </p:cBhvr>
                                      <p:to>
                                        <p:strVal val="visible"/>
                                      </p:to>
                                    </p:set>
                                    <p:animEffect transition="in" filter="fade">
                                      <p:cBhvr>
                                        <p:cTn id="15" dur="500"/>
                                        <p:tgtEl>
                                          <p:spTgt spid="99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92"/>
                                        </p:tgtEl>
                                        <p:attrNameLst>
                                          <p:attrName>style.visibility</p:attrName>
                                        </p:attrNameLst>
                                      </p:cBhvr>
                                      <p:to>
                                        <p:strVal val="visible"/>
                                      </p:to>
                                    </p:set>
                                    <p:animEffect transition="in" filter="fade">
                                      <p:cBhvr>
                                        <p:cTn id="19" dur="500"/>
                                        <p:tgtEl>
                                          <p:spTgt spid="99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94"/>
                                        </p:tgtEl>
                                        <p:attrNameLst>
                                          <p:attrName>style.visibility</p:attrName>
                                        </p:attrNameLst>
                                      </p:cBhvr>
                                      <p:to>
                                        <p:strVal val="visible"/>
                                      </p:to>
                                    </p:set>
                                    <p:animEffect transition="in" filter="fade">
                                      <p:cBhvr>
                                        <p:cTn id="23" dur="500"/>
                                        <p:tgtEl>
                                          <p:spTgt spid="99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01"/>
                                        </p:tgtEl>
                                        <p:attrNameLst>
                                          <p:attrName>style.visibility</p:attrName>
                                        </p:attrNameLst>
                                      </p:cBhvr>
                                      <p:to>
                                        <p:strVal val="visible"/>
                                      </p:to>
                                    </p:set>
                                    <p:animEffect transition="in" filter="fade">
                                      <p:cBhvr>
                                        <p:cTn id="28" dur="10"/>
                                        <p:tgtEl>
                                          <p:spTgt spid="1001"/>
                                        </p:tgtEl>
                                      </p:cBhvr>
                                    </p:animEffect>
                                  </p:childTnLst>
                                </p:cTn>
                              </p:par>
                              <p:par>
                                <p:cTn id="29" presetID="10" presetClass="entr" presetSubtype="0" fill="hold" nodeType="withEffect">
                                  <p:stCondLst>
                                    <p:cond delay="0"/>
                                  </p:stCondLst>
                                  <p:childTnLst>
                                    <p:set>
                                      <p:cBhvr>
                                        <p:cTn id="30" dur="1" fill="hold">
                                          <p:stCondLst>
                                            <p:cond delay="0"/>
                                          </p:stCondLst>
                                        </p:cTn>
                                        <p:tgtEl>
                                          <p:spTgt spid="1018"/>
                                        </p:tgtEl>
                                        <p:attrNameLst>
                                          <p:attrName>style.visibility</p:attrName>
                                        </p:attrNameLst>
                                      </p:cBhvr>
                                      <p:to>
                                        <p:strVal val="visible"/>
                                      </p:to>
                                    </p:set>
                                    <p:animEffect transition="in" filter="fade">
                                      <p:cBhvr>
                                        <p:cTn id="31" dur="5000"/>
                                        <p:tgtEl>
                                          <p:spTgt spid="1018"/>
                                        </p:tgtEl>
                                      </p:cBhvr>
                                    </p:animEffect>
                                  </p:childTnLst>
                                </p:cTn>
                              </p:par>
                              <p:par>
                                <p:cTn id="32" presetID="1" presetClass="entr" presetSubtype="0" fill="hold" nodeType="withEffect">
                                  <p:stCondLst>
                                    <p:cond delay="10"/>
                                  </p:stCondLst>
                                  <p:childTnLst>
                                    <p:set>
                                      <p:cBhvr>
                                        <p:cTn id="33" dur="1" fill="hold">
                                          <p:stCondLst>
                                            <p:cond delay="0"/>
                                          </p:stCondLst>
                                        </p:cTn>
                                        <p:tgtEl>
                                          <p:spTgt spid="1017"/>
                                        </p:tgtEl>
                                        <p:attrNameLst>
                                          <p:attrName>style.visibility</p:attrName>
                                        </p:attrNameLst>
                                      </p:cBhvr>
                                      <p:to>
                                        <p:strVal val="visible"/>
                                      </p:to>
                                    </p:set>
                                  </p:childTnLst>
                                </p:cTn>
                              </p:par>
                              <p:par>
                                <p:cTn id="34" presetID="1" presetClass="exit" presetSubtype="0" fill="hold" nodeType="withEffect">
                                  <p:stCondLst>
                                    <p:cond delay="1000"/>
                                  </p:stCondLst>
                                  <p:childTnLst>
                                    <p:set>
                                      <p:cBhvr>
                                        <p:cTn id="35" dur="1" fill="hold">
                                          <p:stCondLst>
                                            <p:cond delay="1"/>
                                          </p:stCondLst>
                                        </p:cTn>
                                        <p:tgtEl>
                                          <p:spTgt spid="1017"/>
                                        </p:tgtEl>
                                        <p:attrNameLst>
                                          <p:attrName>style.visibility</p:attrName>
                                        </p:attrNameLst>
                                      </p:cBhvr>
                                      <p:to>
                                        <p:strVal val="hidden"/>
                                      </p:to>
                                    </p:set>
                                  </p:childTnLst>
                                </p:cTn>
                              </p:par>
                              <p:par>
                                <p:cTn id="36" presetID="1" presetClass="entr" presetSubtype="0" fill="hold" nodeType="withEffect">
                                  <p:stCondLst>
                                    <p:cond delay="1000"/>
                                  </p:stCondLst>
                                  <p:childTnLst>
                                    <p:set>
                                      <p:cBhvr>
                                        <p:cTn id="37" dur="1" fill="hold">
                                          <p:stCondLst>
                                            <p:cond delay="0"/>
                                          </p:stCondLst>
                                        </p:cTn>
                                        <p:tgtEl>
                                          <p:spTgt spid="1016"/>
                                        </p:tgtEl>
                                        <p:attrNameLst>
                                          <p:attrName>style.visibility</p:attrName>
                                        </p:attrNameLst>
                                      </p:cBhvr>
                                      <p:to>
                                        <p:strVal val="visible"/>
                                      </p:to>
                                    </p:set>
                                  </p:childTnLst>
                                </p:cTn>
                              </p:par>
                              <p:par>
                                <p:cTn id="38" presetID="1" presetClass="exit" presetSubtype="0" fill="hold" nodeType="withEffect">
                                  <p:stCondLst>
                                    <p:cond delay="2000"/>
                                  </p:stCondLst>
                                  <p:childTnLst>
                                    <p:set>
                                      <p:cBhvr>
                                        <p:cTn id="39" dur="1" fill="hold">
                                          <p:stCondLst>
                                            <p:cond delay="1"/>
                                          </p:stCondLst>
                                        </p:cTn>
                                        <p:tgtEl>
                                          <p:spTgt spid="1016"/>
                                        </p:tgtEl>
                                        <p:attrNameLst>
                                          <p:attrName>style.visibility</p:attrName>
                                        </p:attrNameLst>
                                      </p:cBhvr>
                                      <p:to>
                                        <p:strVal val="hidden"/>
                                      </p:to>
                                    </p:set>
                                  </p:childTnLst>
                                </p:cTn>
                              </p:par>
                              <p:par>
                                <p:cTn id="40" presetID="1" presetClass="entr" presetSubtype="0" fill="hold" nodeType="withEffect">
                                  <p:stCondLst>
                                    <p:cond delay="2000"/>
                                  </p:stCondLst>
                                  <p:childTnLst>
                                    <p:set>
                                      <p:cBhvr>
                                        <p:cTn id="41" dur="1" fill="hold">
                                          <p:stCondLst>
                                            <p:cond delay="0"/>
                                          </p:stCondLst>
                                        </p:cTn>
                                        <p:tgtEl>
                                          <p:spTgt spid="1015"/>
                                        </p:tgtEl>
                                        <p:attrNameLst>
                                          <p:attrName>style.visibility</p:attrName>
                                        </p:attrNameLst>
                                      </p:cBhvr>
                                      <p:to>
                                        <p:strVal val="visible"/>
                                      </p:to>
                                    </p:set>
                                  </p:childTnLst>
                                </p:cTn>
                              </p:par>
                              <p:par>
                                <p:cTn id="42" presetID="1" presetClass="exit" presetSubtype="0" fill="hold" nodeType="withEffect">
                                  <p:stCondLst>
                                    <p:cond delay="3000"/>
                                  </p:stCondLst>
                                  <p:childTnLst>
                                    <p:set>
                                      <p:cBhvr>
                                        <p:cTn id="43" dur="1" fill="hold">
                                          <p:stCondLst>
                                            <p:cond delay="1"/>
                                          </p:stCondLst>
                                        </p:cTn>
                                        <p:tgtEl>
                                          <p:spTgt spid="1015"/>
                                        </p:tgtEl>
                                        <p:attrNameLst>
                                          <p:attrName>style.visibility</p:attrName>
                                        </p:attrNameLst>
                                      </p:cBhvr>
                                      <p:to>
                                        <p:strVal val="hidden"/>
                                      </p:to>
                                    </p:set>
                                  </p:childTnLst>
                                </p:cTn>
                              </p:par>
                              <p:par>
                                <p:cTn id="44" presetID="1" presetClass="entr" presetSubtype="0" fill="hold" nodeType="withEffect">
                                  <p:stCondLst>
                                    <p:cond delay="3000"/>
                                  </p:stCondLst>
                                  <p:childTnLst>
                                    <p:set>
                                      <p:cBhvr>
                                        <p:cTn id="45" dur="1" fill="hold">
                                          <p:stCondLst>
                                            <p:cond delay="0"/>
                                          </p:stCondLst>
                                        </p:cTn>
                                        <p:tgtEl>
                                          <p:spTgt spid="1014"/>
                                        </p:tgtEl>
                                        <p:attrNameLst>
                                          <p:attrName>style.visibility</p:attrName>
                                        </p:attrNameLst>
                                      </p:cBhvr>
                                      <p:to>
                                        <p:strVal val="visible"/>
                                      </p:to>
                                    </p:set>
                                  </p:childTnLst>
                                </p:cTn>
                              </p:par>
                              <p:par>
                                <p:cTn id="46" presetID="1" presetClass="exit" presetSubtype="0" fill="hold" nodeType="withEffect">
                                  <p:stCondLst>
                                    <p:cond delay="4000"/>
                                  </p:stCondLst>
                                  <p:childTnLst>
                                    <p:set>
                                      <p:cBhvr>
                                        <p:cTn id="47" dur="1" fill="hold">
                                          <p:stCondLst>
                                            <p:cond delay="1"/>
                                          </p:stCondLst>
                                        </p:cTn>
                                        <p:tgtEl>
                                          <p:spTgt spid="1014"/>
                                        </p:tgtEl>
                                        <p:attrNameLst>
                                          <p:attrName>style.visibility</p:attrName>
                                        </p:attrNameLst>
                                      </p:cBhvr>
                                      <p:to>
                                        <p:strVal val="hidden"/>
                                      </p:to>
                                    </p:set>
                                  </p:childTnLst>
                                </p:cTn>
                              </p:par>
                              <p:par>
                                <p:cTn id="48" presetID="1" presetClass="entr" presetSubtype="0" fill="hold" nodeType="withEffect">
                                  <p:stCondLst>
                                    <p:cond delay="4000"/>
                                  </p:stCondLst>
                                  <p:childTnLst>
                                    <p:set>
                                      <p:cBhvr>
                                        <p:cTn id="49" dur="1" fill="hold">
                                          <p:stCondLst>
                                            <p:cond delay="0"/>
                                          </p:stCondLst>
                                        </p:cTn>
                                        <p:tgtEl>
                                          <p:spTgt spid="1013"/>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1"/>
                                          </p:stCondLst>
                                        </p:cTn>
                                        <p:tgtEl>
                                          <p:spTgt spid="1013"/>
                                        </p:tgtEl>
                                        <p:attrNameLst>
                                          <p:attrName>style.visibility</p:attrName>
                                        </p:attrNameLst>
                                      </p:cBhvr>
                                      <p:to>
                                        <p:strVal val="hidden"/>
                                      </p:to>
                                    </p:set>
                                  </p:childTnLst>
                                </p:cTn>
                              </p:par>
                              <p:par>
                                <p:cTn id="52" presetID="1" presetClass="entr" presetSubtype="0" fill="hold" nodeType="withEffect">
                                  <p:stCondLst>
                                    <p:cond delay="5000"/>
                                  </p:stCondLst>
                                  <p:childTnLst>
                                    <p:set>
                                      <p:cBhvr>
                                        <p:cTn id="53" dur="1" fill="hold">
                                          <p:stCondLst>
                                            <p:cond delay="0"/>
                                          </p:stCondLst>
                                        </p:cTn>
                                        <p:tgtEl>
                                          <p:spTgt spid="1012"/>
                                        </p:tgtEl>
                                        <p:attrNameLst>
                                          <p:attrName>style.visibility</p:attrName>
                                        </p:attrNameLst>
                                      </p:cBhvr>
                                      <p:to>
                                        <p:strVal val="visible"/>
                                      </p:to>
                                    </p:set>
                                  </p:childTnLst>
                                </p:cTn>
                              </p:par>
                              <p:par>
                                <p:cTn id="54" presetID="1" presetClass="exit" presetSubtype="0" fill="hold" nodeType="withEffect">
                                  <p:stCondLst>
                                    <p:cond delay="6000"/>
                                  </p:stCondLst>
                                  <p:childTnLst>
                                    <p:set>
                                      <p:cBhvr>
                                        <p:cTn id="55" dur="1" fill="hold">
                                          <p:stCondLst>
                                            <p:cond delay="1"/>
                                          </p:stCondLst>
                                        </p:cTn>
                                        <p:tgtEl>
                                          <p:spTgt spid="1012"/>
                                        </p:tgtEl>
                                        <p:attrNameLst>
                                          <p:attrName>style.visibility</p:attrName>
                                        </p:attrNameLst>
                                      </p:cBhvr>
                                      <p:to>
                                        <p:strVal val="hidden"/>
                                      </p:to>
                                    </p:set>
                                  </p:childTnLst>
                                </p:cTn>
                              </p:par>
                              <p:par>
                                <p:cTn id="56" presetID="1" presetClass="entr" presetSubtype="0" fill="hold" nodeType="withEffect">
                                  <p:stCondLst>
                                    <p:cond delay="6000"/>
                                  </p:stCondLst>
                                  <p:childTnLst>
                                    <p:set>
                                      <p:cBhvr>
                                        <p:cTn id="57" dur="1" fill="hold">
                                          <p:stCondLst>
                                            <p:cond delay="0"/>
                                          </p:stCondLst>
                                        </p:cTn>
                                        <p:tgtEl>
                                          <p:spTgt spid="1011"/>
                                        </p:tgtEl>
                                        <p:attrNameLst>
                                          <p:attrName>style.visibility</p:attrName>
                                        </p:attrNameLst>
                                      </p:cBhvr>
                                      <p:to>
                                        <p:strVal val="visible"/>
                                      </p:to>
                                    </p:set>
                                  </p:childTnLst>
                                </p:cTn>
                              </p:par>
                              <p:par>
                                <p:cTn id="58" presetID="1" presetClass="exit" presetSubtype="0" fill="hold" nodeType="withEffect">
                                  <p:stCondLst>
                                    <p:cond delay="7000"/>
                                  </p:stCondLst>
                                  <p:childTnLst>
                                    <p:set>
                                      <p:cBhvr>
                                        <p:cTn id="59" dur="1" fill="hold">
                                          <p:stCondLst>
                                            <p:cond delay="1"/>
                                          </p:stCondLst>
                                        </p:cTn>
                                        <p:tgtEl>
                                          <p:spTgt spid="1011"/>
                                        </p:tgtEl>
                                        <p:attrNameLst>
                                          <p:attrName>style.visibility</p:attrName>
                                        </p:attrNameLst>
                                      </p:cBhvr>
                                      <p:to>
                                        <p:strVal val="hidden"/>
                                      </p:to>
                                    </p:set>
                                  </p:childTnLst>
                                </p:cTn>
                              </p:par>
                              <p:par>
                                <p:cTn id="60" presetID="1" presetClass="entr" presetSubtype="0" fill="hold" nodeType="withEffect">
                                  <p:stCondLst>
                                    <p:cond delay="7000"/>
                                  </p:stCondLst>
                                  <p:childTnLst>
                                    <p:set>
                                      <p:cBhvr>
                                        <p:cTn id="61" dur="1" fill="hold">
                                          <p:stCondLst>
                                            <p:cond delay="0"/>
                                          </p:stCondLst>
                                        </p:cTn>
                                        <p:tgtEl>
                                          <p:spTgt spid="1010"/>
                                        </p:tgtEl>
                                        <p:attrNameLst>
                                          <p:attrName>style.visibility</p:attrName>
                                        </p:attrNameLst>
                                      </p:cBhvr>
                                      <p:to>
                                        <p:strVal val="visible"/>
                                      </p:to>
                                    </p:set>
                                  </p:childTnLst>
                                </p:cTn>
                              </p:par>
                              <p:par>
                                <p:cTn id="62" presetID="1" presetClass="exit" presetSubtype="0" fill="hold" nodeType="withEffect">
                                  <p:stCondLst>
                                    <p:cond delay="8000"/>
                                  </p:stCondLst>
                                  <p:childTnLst>
                                    <p:set>
                                      <p:cBhvr>
                                        <p:cTn id="63" dur="1" fill="hold">
                                          <p:stCondLst>
                                            <p:cond delay="1"/>
                                          </p:stCondLst>
                                        </p:cTn>
                                        <p:tgtEl>
                                          <p:spTgt spid="1010"/>
                                        </p:tgtEl>
                                        <p:attrNameLst>
                                          <p:attrName>style.visibility</p:attrName>
                                        </p:attrNameLst>
                                      </p:cBhvr>
                                      <p:to>
                                        <p:strVal val="hidden"/>
                                      </p:to>
                                    </p:set>
                                  </p:childTnLst>
                                </p:cTn>
                              </p:par>
                              <p:par>
                                <p:cTn id="64" presetID="1" presetClass="entr" presetSubtype="0" fill="hold" nodeType="withEffect">
                                  <p:stCondLst>
                                    <p:cond delay="8000"/>
                                  </p:stCondLst>
                                  <p:childTnLst>
                                    <p:set>
                                      <p:cBhvr>
                                        <p:cTn id="65" dur="1" fill="hold">
                                          <p:stCondLst>
                                            <p:cond delay="0"/>
                                          </p:stCondLst>
                                        </p:cTn>
                                        <p:tgtEl>
                                          <p:spTgt spid="1009"/>
                                        </p:tgtEl>
                                        <p:attrNameLst>
                                          <p:attrName>style.visibility</p:attrName>
                                        </p:attrNameLst>
                                      </p:cBhvr>
                                      <p:to>
                                        <p:strVal val="visible"/>
                                      </p:to>
                                    </p:set>
                                  </p:childTnLst>
                                </p:cTn>
                              </p:par>
                              <p:par>
                                <p:cTn id="66" presetID="1" presetClass="exit" presetSubtype="0" fill="hold" nodeType="withEffect">
                                  <p:stCondLst>
                                    <p:cond delay="9000"/>
                                  </p:stCondLst>
                                  <p:childTnLst>
                                    <p:set>
                                      <p:cBhvr>
                                        <p:cTn id="67" dur="1" fill="hold">
                                          <p:stCondLst>
                                            <p:cond delay="1"/>
                                          </p:stCondLst>
                                        </p:cTn>
                                        <p:tgtEl>
                                          <p:spTgt spid="1009"/>
                                        </p:tgtEl>
                                        <p:attrNameLst>
                                          <p:attrName>style.visibility</p:attrName>
                                        </p:attrNameLst>
                                      </p:cBhvr>
                                      <p:to>
                                        <p:strVal val="hidden"/>
                                      </p:to>
                                    </p:set>
                                  </p:childTnLst>
                                </p:cTn>
                              </p:par>
                              <p:par>
                                <p:cTn id="68" presetID="1" presetClass="entr" presetSubtype="0" fill="hold" nodeType="withEffect">
                                  <p:stCondLst>
                                    <p:cond delay="9000"/>
                                  </p:stCondLst>
                                  <p:childTnLst>
                                    <p:set>
                                      <p:cBhvr>
                                        <p:cTn id="69" dur="1" fill="hold">
                                          <p:stCondLst>
                                            <p:cond delay="0"/>
                                          </p:stCondLst>
                                        </p:cTn>
                                        <p:tgtEl>
                                          <p:spTgt spid="1008"/>
                                        </p:tgtEl>
                                        <p:attrNameLst>
                                          <p:attrName>style.visibility</p:attrName>
                                        </p:attrNameLst>
                                      </p:cBhvr>
                                      <p:to>
                                        <p:strVal val="visible"/>
                                      </p:to>
                                    </p:set>
                                  </p:childTnLst>
                                </p:cTn>
                              </p:par>
                              <p:par>
                                <p:cTn id="70" presetID="1" presetClass="exit" presetSubtype="0" fill="hold" nodeType="withEffect">
                                  <p:stCondLst>
                                    <p:cond delay="10000"/>
                                  </p:stCondLst>
                                  <p:childTnLst>
                                    <p:set>
                                      <p:cBhvr>
                                        <p:cTn id="71" dur="1" fill="hold">
                                          <p:stCondLst>
                                            <p:cond delay="1"/>
                                          </p:stCondLst>
                                        </p:cTn>
                                        <p:tgtEl>
                                          <p:spTgt spid="1008"/>
                                        </p:tgtEl>
                                        <p:attrNameLst>
                                          <p:attrName>style.visibility</p:attrName>
                                        </p:attrNameLst>
                                      </p:cBhvr>
                                      <p:to>
                                        <p:strVal val="hidden"/>
                                      </p:to>
                                    </p:set>
                                  </p:childTnLst>
                                </p:cTn>
                              </p:par>
                              <p:par>
                                <p:cTn id="72" presetID="1" presetClass="entr" presetSubtype="0" fill="hold" nodeType="withEffect">
                                  <p:stCondLst>
                                    <p:cond delay="10000"/>
                                  </p:stCondLst>
                                  <p:childTnLst>
                                    <p:set>
                                      <p:cBhvr>
                                        <p:cTn id="73" dur="1" fill="hold">
                                          <p:stCondLst>
                                            <p:cond delay="0"/>
                                          </p:stCondLst>
                                        </p:cTn>
                                        <p:tgtEl>
                                          <p:spTgt spid="1007"/>
                                        </p:tgtEl>
                                        <p:attrNameLst>
                                          <p:attrName>style.visibility</p:attrName>
                                        </p:attrNameLst>
                                      </p:cBhvr>
                                      <p:to>
                                        <p:strVal val="visible"/>
                                      </p:to>
                                    </p:set>
                                  </p:childTnLst>
                                </p:cTn>
                              </p:par>
                              <p:par>
                                <p:cTn id="74" presetID="1" presetClass="exit" presetSubtype="0" fill="hold" nodeType="withEffect">
                                  <p:stCondLst>
                                    <p:cond delay="11000"/>
                                  </p:stCondLst>
                                  <p:childTnLst>
                                    <p:set>
                                      <p:cBhvr>
                                        <p:cTn id="75" dur="1" fill="hold">
                                          <p:stCondLst>
                                            <p:cond delay="1"/>
                                          </p:stCondLst>
                                        </p:cTn>
                                        <p:tgtEl>
                                          <p:spTgt spid="1007"/>
                                        </p:tgtEl>
                                        <p:attrNameLst>
                                          <p:attrName>style.visibility</p:attrName>
                                        </p:attrNameLst>
                                      </p:cBhvr>
                                      <p:to>
                                        <p:strVal val="hidden"/>
                                      </p:to>
                                    </p:set>
                                  </p:childTnLst>
                                </p:cTn>
                              </p:par>
                              <p:par>
                                <p:cTn id="76" presetID="1" presetClass="entr" presetSubtype="0" fill="hold" nodeType="withEffect">
                                  <p:stCondLst>
                                    <p:cond delay="11000"/>
                                  </p:stCondLst>
                                  <p:childTnLst>
                                    <p:set>
                                      <p:cBhvr>
                                        <p:cTn id="77" dur="1" fill="hold">
                                          <p:stCondLst>
                                            <p:cond delay="0"/>
                                          </p:stCondLst>
                                        </p:cTn>
                                        <p:tgtEl>
                                          <p:spTgt spid="1006"/>
                                        </p:tgtEl>
                                        <p:attrNameLst>
                                          <p:attrName>style.visibility</p:attrName>
                                        </p:attrNameLst>
                                      </p:cBhvr>
                                      <p:to>
                                        <p:strVal val="visible"/>
                                      </p:to>
                                    </p:set>
                                  </p:childTnLst>
                                </p:cTn>
                              </p:par>
                              <p:par>
                                <p:cTn id="78" presetID="1" presetClass="exit" presetSubtype="0" fill="hold" nodeType="withEffect">
                                  <p:stCondLst>
                                    <p:cond delay="12000"/>
                                  </p:stCondLst>
                                  <p:childTnLst>
                                    <p:set>
                                      <p:cBhvr>
                                        <p:cTn id="79" dur="1" fill="hold">
                                          <p:stCondLst>
                                            <p:cond delay="1"/>
                                          </p:stCondLst>
                                        </p:cTn>
                                        <p:tgtEl>
                                          <p:spTgt spid="1006"/>
                                        </p:tgtEl>
                                        <p:attrNameLst>
                                          <p:attrName>style.visibility</p:attrName>
                                        </p:attrNameLst>
                                      </p:cBhvr>
                                      <p:to>
                                        <p:strVal val="hidden"/>
                                      </p:to>
                                    </p:set>
                                  </p:childTnLst>
                                </p:cTn>
                              </p:par>
                              <p:par>
                                <p:cTn id="80" presetID="1" presetClass="entr" presetSubtype="0" fill="hold" nodeType="withEffect">
                                  <p:stCondLst>
                                    <p:cond delay="12000"/>
                                  </p:stCondLst>
                                  <p:childTnLst>
                                    <p:set>
                                      <p:cBhvr>
                                        <p:cTn id="81" dur="1" fill="hold">
                                          <p:stCondLst>
                                            <p:cond delay="0"/>
                                          </p:stCondLst>
                                        </p:cTn>
                                        <p:tgtEl>
                                          <p:spTgt spid="1005"/>
                                        </p:tgtEl>
                                        <p:attrNameLst>
                                          <p:attrName>style.visibility</p:attrName>
                                        </p:attrNameLst>
                                      </p:cBhvr>
                                      <p:to>
                                        <p:strVal val="visible"/>
                                      </p:to>
                                    </p:set>
                                  </p:childTnLst>
                                </p:cTn>
                              </p:par>
                              <p:par>
                                <p:cTn id="82" presetID="1" presetClass="exit" presetSubtype="0" fill="hold" nodeType="withEffect">
                                  <p:stCondLst>
                                    <p:cond delay="13000"/>
                                  </p:stCondLst>
                                  <p:childTnLst>
                                    <p:set>
                                      <p:cBhvr>
                                        <p:cTn id="83" dur="1" fill="hold">
                                          <p:stCondLst>
                                            <p:cond delay="1"/>
                                          </p:stCondLst>
                                        </p:cTn>
                                        <p:tgtEl>
                                          <p:spTgt spid="1005"/>
                                        </p:tgtEl>
                                        <p:attrNameLst>
                                          <p:attrName>style.visibility</p:attrName>
                                        </p:attrNameLst>
                                      </p:cBhvr>
                                      <p:to>
                                        <p:strVal val="hidden"/>
                                      </p:to>
                                    </p:set>
                                  </p:childTnLst>
                                </p:cTn>
                              </p:par>
                              <p:par>
                                <p:cTn id="84" presetID="1" presetClass="entr" presetSubtype="0" fill="hold" nodeType="withEffect">
                                  <p:stCondLst>
                                    <p:cond delay="13000"/>
                                  </p:stCondLst>
                                  <p:childTnLst>
                                    <p:set>
                                      <p:cBhvr>
                                        <p:cTn id="85" dur="1" fill="hold">
                                          <p:stCondLst>
                                            <p:cond delay="0"/>
                                          </p:stCondLst>
                                        </p:cTn>
                                        <p:tgtEl>
                                          <p:spTgt spid="1004"/>
                                        </p:tgtEl>
                                        <p:attrNameLst>
                                          <p:attrName>style.visibility</p:attrName>
                                        </p:attrNameLst>
                                      </p:cBhvr>
                                      <p:to>
                                        <p:strVal val="visible"/>
                                      </p:to>
                                    </p:set>
                                  </p:childTnLst>
                                </p:cTn>
                              </p:par>
                              <p:par>
                                <p:cTn id="86" presetID="1" presetClass="exit" presetSubtype="0" fill="hold" nodeType="withEffect">
                                  <p:stCondLst>
                                    <p:cond delay="14000"/>
                                  </p:stCondLst>
                                  <p:childTnLst>
                                    <p:set>
                                      <p:cBhvr>
                                        <p:cTn id="87" dur="1" fill="hold">
                                          <p:stCondLst>
                                            <p:cond delay="1"/>
                                          </p:stCondLst>
                                        </p:cTn>
                                        <p:tgtEl>
                                          <p:spTgt spid="1004"/>
                                        </p:tgtEl>
                                        <p:attrNameLst>
                                          <p:attrName>style.visibility</p:attrName>
                                        </p:attrNameLst>
                                      </p:cBhvr>
                                      <p:to>
                                        <p:strVal val="hidden"/>
                                      </p:to>
                                    </p:set>
                                  </p:childTnLst>
                                </p:cTn>
                              </p:par>
                              <p:par>
                                <p:cTn id="88" presetID="1" presetClass="entr" presetSubtype="0" fill="hold" nodeType="withEffect">
                                  <p:stCondLst>
                                    <p:cond delay="14000"/>
                                  </p:stCondLst>
                                  <p:childTnLst>
                                    <p:set>
                                      <p:cBhvr>
                                        <p:cTn id="89" dur="1" fill="hold">
                                          <p:stCondLst>
                                            <p:cond delay="0"/>
                                          </p:stCondLst>
                                        </p:cTn>
                                        <p:tgtEl>
                                          <p:spTgt spid="1003"/>
                                        </p:tgtEl>
                                        <p:attrNameLst>
                                          <p:attrName>style.visibility</p:attrName>
                                        </p:attrNameLst>
                                      </p:cBhvr>
                                      <p:to>
                                        <p:strVal val="visible"/>
                                      </p:to>
                                    </p:set>
                                  </p:childTnLst>
                                </p:cTn>
                              </p:par>
                              <p:par>
                                <p:cTn id="90" presetID="1" presetClass="exit" presetSubtype="0" fill="hold" nodeType="withEffect">
                                  <p:stCondLst>
                                    <p:cond delay="15000"/>
                                  </p:stCondLst>
                                  <p:childTnLst>
                                    <p:set>
                                      <p:cBhvr>
                                        <p:cTn id="91" dur="1" fill="hold">
                                          <p:stCondLst>
                                            <p:cond delay="1"/>
                                          </p:stCondLst>
                                        </p:cTn>
                                        <p:tgtEl>
                                          <p:spTgt spid="1003"/>
                                        </p:tgtEl>
                                        <p:attrNameLst>
                                          <p:attrName>style.visibility</p:attrName>
                                        </p:attrNameLst>
                                      </p:cBhvr>
                                      <p:to>
                                        <p:strVal val="hidden"/>
                                      </p:to>
                                    </p:set>
                                  </p:childTnLst>
                                </p:cTn>
                              </p:par>
                              <p:par>
                                <p:cTn id="92" presetID="1" presetClass="entr" presetSubtype="0" fill="hold" nodeType="withEffect">
                                  <p:stCondLst>
                                    <p:cond delay="15000"/>
                                  </p:stCondLst>
                                  <p:childTnLst>
                                    <p:set>
                                      <p:cBhvr>
                                        <p:cTn id="93" dur="1" fill="hold">
                                          <p:stCondLst>
                                            <p:cond delay="0"/>
                                          </p:stCondLst>
                                        </p:cTn>
                                        <p:tgtEl>
                                          <p:spTgt spid="1002"/>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997"/>
                                        </p:tgtEl>
                                        <p:attrNameLst>
                                          <p:attrName>style.visibility</p:attrName>
                                        </p:attrNameLst>
                                      </p:cBhvr>
                                      <p:to>
                                        <p:strVal val="visible"/>
                                      </p:to>
                                    </p:set>
                                    <p:animEffect transition="in" filter="fade">
                                      <p:cBhvr>
                                        <p:cTn id="98" dur="1119"/>
                                        <p:tgtEl>
                                          <p:spTgt spid="997"/>
                                        </p:tgtEl>
                                      </p:cBhvr>
                                    </p:animEffect>
                                  </p:childTnLst>
                                </p:cTn>
                              </p:par>
                              <p:par>
                                <p:cTn id="99" presetID="23" presetClass="entr" presetSubtype="16" fill="hold" nodeType="withEffect">
                                  <p:stCondLst>
                                    <p:cond delay="0"/>
                                  </p:stCondLst>
                                  <p:childTnLst>
                                    <p:set>
                                      <p:cBhvr>
                                        <p:cTn id="100" dur="1" fill="hold">
                                          <p:stCondLst>
                                            <p:cond delay="0"/>
                                          </p:stCondLst>
                                        </p:cTn>
                                        <p:tgtEl>
                                          <p:spTgt spid="999"/>
                                        </p:tgtEl>
                                        <p:attrNameLst>
                                          <p:attrName>style.visibility</p:attrName>
                                        </p:attrNameLst>
                                      </p:cBhvr>
                                      <p:to>
                                        <p:strVal val="visible"/>
                                      </p:to>
                                    </p:set>
                                    <p:anim calcmode="lin" valueType="num">
                                      <p:cBhvr additive="base">
                                        <p:cTn id="101" dur="500"/>
                                        <p:tgtEl>
                                          <p:spTgt spid="999"/>
                                        </p:tgtEl>
                                        <p:attrNameLst>
                                          <p:attrName>ppt_w</p:attrName>
                                        </p:attrNameLst>
                                      </p:cBhvr>
                                      <p:tavLst>
                                        <p:tav tm="0">
                                          <p:val>
                                            <p:strVal val="0"/>
                                          </p:val>
                                        </p:tav>
                                        <p:tav tm="100000">
                                          <p:val>
                                            <p:strVal val="#ppt_w"/>
                                          </p:val>
                                        </p:tav>
                                      </p:tavLst>
                                    </p:anim>
                                    <p:anim calcmode="lin" valueType="num">
                                      <p:cBhvr additive="base">
                                        <p:cTn id="102" dur="500"/>
                                        <p:tgtEl>
                                          <p:spTgt spid="999"/>
                                        </p:tgtEl>
                                        <p:attrNameLst>
                                          <p:attrName>ppt_h</p:attrName>
                                        </p:attrNameLst>
                                      </p:cBhvr>
                                      <p:tavLst>
                                        <p:tav tm="0">
                                          <p:val>
                                            <p:strVal val="0"/>
                                          </p:val>
                                        </p:tav>
                                        <p:tav tm="100000">
                                          <p:val>
                                            <p:strVal val="#ppt_h"/>
                                          </p:val>
                                        </p:tav>
                                      </p:tavLst>
                                    </p:anim>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997"/>
                                        </p:tgtEl>
                                        <p:attrNameLst>
                                          <p:attrName>style.visibility</p:attrName>
                                        </p:attrNameLst>
                                      </p:cBhvr>
                                      <p:to>
                                        <p:strVal val="visible"/>
                                      </p:to>
                                    </p:set>
                                    <p:animEffect transition="in" filter="fade">
                                      <p:cBhvr>
                                        <p:cTn id="107" dur="1119"/>
                                        <p:tgtEl>
                                          <p:spTgt spid="997"/>
                                        </p:tgtEl>
                                      </p:cBhvr>
                                    </p:animEffect>
                                  </p:childTnLst>
                                </p:cTn>
                              </p:par>
                              <p:par>
                                <p:cTn id="108" presetID="23" presetClass="entr" presetSubtype="16" fill="hold" nodeType="withEffect">
                                  <p:stCondLst>
                                    <p:cond delay="0"/>
                                  </p:stCondLst>
                                  <p:childTnLst>
                                    <p:set>
                                      <p:cBhvr>
                                        <p:cTn id="109" dur="1" fill="hold">
                                          <p:stCondLst>
                                            <p:cond delay="0"/>
                                          </p:stCondLst>
                                        </p:cTn>
                                        <p:tgtEl>
                                          <p:spTgt spid="998"/>
                                        </p:tgtEl>
                                        <p:attrNameLst>
                                          <p:attrName>style.visibility</p:attrName>
                                        </p:attrNameLst>
                                      </p:cBhvr>
                                      <p:to>
                                        <p:strVal val="visible"/>
                                      </p:to>
                                    </p:set>
                                    <p:anim calcmode="lin" valueType="num">
                                      <p:cBhvr additive="base">
                                        <p:cTn id="110" dur="500"/>
                                        <p:tgtEl>
                                          <p:spTgt spid="998"/>
                                        </p:tgtEl>
                                        <p:attrNameLst>
                                          <p:attrName>ppt_w</p:attrName>
                                        </p:attrNameLst>
                                      </p:cBhvr>
                                      <p:tavLst>
                                        <p:tav tm="0">
                                          <p:val>
                                            <p:strVal val="0"/>
                                          </p:val>
                                        </p:tav>
                                        <p:tav tm="100000">
                                          <p:val>
                                            <p:strVal val="#ppt_w"/>
                                          </p:val>
                                        </p:tav>
                                      </p:tavLst>
                                    </p:anim>
                                    <p:anim calcmode="lin" valueType="num">
                                      <p:cBhvr additive="base">
                                        <p:cTn id="111" dur="500"/>
                                        <p:tgtEl>
                                          <p:spTgt spid="998"/>
                                        </p:tgtEl>
                                        <p:attrNameLst>
                                          <p:attrName>ppt_h</p:attrName>
                                        </p:attrNameLst>
                                      </p:cBhvr>
                                      <p:tavLst>
                                        <p:tav tm="0">
                                          <p:val>
                                            <p:strVal val="0"/>
                                          </p:val>
                                        </p:tav>
                                        <p:tav tm="100000">
                                          <p:val>
                                            <p:strVal val="#ppt_h"/>
                                          </p:val>
                                        </p:tav>
                                      </p:tavLst>
                                    </p:anim>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995"/>
                                        </p:tgtEl>
                                        <p:attrNameLst>
                                          <p:attrName>style.visibility</p:attrName>
                                        </p:attrNameLst>
                                      </p:cBhvr>
                                      <p:to>
                                        <p:strVal val="visible"/>
                                      </p:to>
                                    </p:set>
                                    <p:animEffect transition="in" filter="fade">
                                      <p:cBhvr>
                                        <p:cTn id="116" dur="5000"/>
                                        <p:tgtEl>
                                          <p:spTgt spid="995"/>
                                        </p:tgtEl>
                                      </p:cBhvr>
                                    </p:animEffect>
                                  </p:childTnLst>
                                </p:cTn>
                              </p:par>
                              <p:par>
                                <p:cTn id="117" presetID="23" presetClass="entr" presetSubtype="16" fill="hold" nodeType="withEffect">
                                  <p:stCondLst>
                                    <p:cond delay="0"/>
                                  </p:stCondLst>
                                  <p:childTnLst>
                                    <p:set>
                                      <p:cBhvr>
                                        <p:cTn id="118" dur="1" fill="hold">
                                          <p:stCondLst>
                                            <p:cond delay="0"/>
                                          </p:stCondLst>
                                        </p:cTn>
                                        <p:tgtEl>
                                          <p:spTgt spid="996"/>
                                        </p:tgtEl>
                                        <p:attrNameLst>
                                          <p:attrName>style.visibility</p:attrName>
                                        </p:attrNameLst>
                                      </p:cBhvr>
                                      <p:to>
                                        <p:strVal val="visible"/>
                                      </p:to>
                                    </p:set>
                                    <p:anim calcmode="lin" valueType="num">
                                      <p:cBhvr additive="base">
                                        <p:cTn id="119" dur="500"/>
                                        <p:tgtEl>
                                          <p:spTgt spid="996"/>
                                        </p:tgtEl>
                                        <p:attrNameLst>
                                          <p:attrName>ppt_w</p:attrName>
                                        </p:attrNameLst>
                                      </p:cBhvr>
                                      <p:tavLst>
                                        <p:tav tm="0">
                                          <p:val>
                                            <p:strVal val="0"/>
                                          </p:val>
                                        </p:tav>
                                        <p:tav tm="100000">
                                          <p:val>
                                            <p:strVal val="#ppt_w"/>
                                          </p:val>
                                        </p:tav>
                                      </p:tavLst>
                                    </p:anim>
                                    <p:anim calcmode="lin" valueType="num">
                                      <p:cBhvr additive="base">
                                        <p:cTn id="120" dur="500"/>
                                        <p:tgtEl>
                                          <p:spTgt spid="996"/>
                                        </p:tgtEl>
                                        <p:attrNameLst>
                                          <p:attrName>ppt_h</p:attrName>
                                        </p:attrNameLst>
                                      </p:cBhvr>
                                      <p:tavLst>
                                        <p:tav tm="0">
                                          <p:val>
                                            <p:strVal val="0"/>
                                          </p:val>
                                        </p:tav>
                                        <p:tav tm="100000">
                                          <p:val>
                                            <p:strVal val="#ppt_h"/>
                                          </p:val>
                                        </p:tav>
                                      </p:tavLst>
                                    </p:anim>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997"/>
                                        </p:tgtEl>
                                        <p:attrNameLst>
                                          <p:attrName>style.visibility</p:attrName>
                                        </p:attrNameLst>
                                      </p:cBhvr>
                                      <p:to>
                                        <p:strVal val="visible"/>
                                      </p:to>
                                    </p:set>
                                    <p:animEffect transition="in" filter="fade">
                                      <p:cBhvr>
                                        <p:cTn id="125" dur="1119"/>
                                        <p:tgtEl>
                                          <p:spTgt spid="997"/>
                                        </p:tgtEl>
                                      </p:cBhvr>
                                    </p:animEffect>
                                  </p:childTnLst>
                                </p:cTn>
                              </p:par>
                              <p:par>
                                <p:cTn id="126" presetID="23" presetClass="entr" presetSubtype="16" fill="hold" nodeType="withEffect">
                                  <p:stCondLst>
                                    <p:cond delay="0"/>
                                  </p:stCondLst>
                                  <p:childTnLst>
                                    <p:set>
                                      <p:cBhvr>
                                        <p:cTn id="127" dur="1" fill="hold">
                                          <p:stCondLst>
                                            <p:cond delay="0"/>
                                          </p:stCondLst>
                                        </p:cTn>
                                        <p:tgtEl>
                                          <p:spTgt spid="1000"/>
                                        </p:tgtEl>
                                        <p:attrNameLst>
                                          <p:attrName>style.visibility</p:attrName>
                                        </p:attrNameLst>
                                      </p:cBhvr>
                                      <p:to>
                                        <p:strVal val="visible"/>
                                      </p:to>
                                    </p:set>
                                    <p:anim calcmode="lin" valueType="num">
                                      <p:cBhvr additive="base">
                                        <p:cTn id="128" dur="500"/>
                                        <p:tgtEl>
                                          <p:spTgt spid="1000"/>
                                        </p:tgtEl>
                                        <p:attrNameLst>
                                          <p:attrName>ppt_w</p:attrName>
                                        </p:attrNameLst>
                                      </p:cBhvr>
                                      <p:tavLst>
                                        <p:tav tm="0">
                                          <p:val>
                                            <p:strVal val="0"/>
                                          </p:val>
                                        </p:tav>
                                        <p:tav tm="100000">
                                          <p:val>
                                            <p:strVal val="#ppt_w"/>
                                          </p:val>
                                        </p:tav>
                                      </p:tavLst>
                                    </p:anim>
                                    <p:anim calcmode="lin" valueType="num">
                                      <p:cBhvr additive="base">
                                        <p:cTn id="129" dur="500"/>
                                        <p:tgtEl>
                                          <p:spTgt spid="100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2"/>
        <p:cNvGrpSpPr/>
        <p:nvPr/>
      </p:nvGrpSpPr>
      <p:grpSpPr>
        <a:xfrm>
          <a:off x="0" y="0"/>
          <a:ext cx="0" cy="0"/>
          <a:chOff x="0" y="0"/>
          <a:chExt cx="0" cy="0"/>
        </a:xfrm>
      </p:grpSpPr>
      <p:sp>
        <p:nvSpPr>
          <p:cNvPr id="1023" name="Google Shape;1023;p58" descr="n26 fb Tran Phu"/>
          <p:cNvSpPr/>
          <p:nvPr/>
        </p:nvSpPr>
        <p:spPr>
          <a:xfrm>
            <a:off x="614516" y="275304"/>
            <a:ext cx="10962968" cy="2605601"/>
          </a:xfrm>
          <a:prstGeom prst="roundRect">
            <a:avLst>
              <a:gd name="adj" fmla="val 19370"/>
            </a:avLst>
          </a:prstGeom>
          <a:blipFill rotWithShape="1">
            <a:blip r:embed="rId4">
              <a:alphaModFix/>
            </a:blip>
            <a:stretch>
              <a:fillRect b="-373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024" name="Google Shape;1024;p58" descr="n26 fb Tran Phu"/>
          <p:cNvSpPr/>
          <p:nvPr/>
        </p:nvSpPr>
        <p:spPr>
          <a:xfrm>
            <a:off x="614516" y="3362687"/>
            <a:ext cx="5185186" cy="968475"/>
          </a:xfrm>
          <a:prstGeom prst="roundRect">
            <a:avLst>
              <a:gd name="adj" fmla="val 19370"/>
            </a:avLst>
          </a:prstGeom>
          <a:solidFill>
            <a:srgbClr val="5B62EF"/>
          </a:solidFill>
          <a:ln>
            <a:noFill/>
          </a:ln>
        </p:spPr>
        <p:txBody>
          <a:bodyPr spcFirstLastPara="1" wrap="square" lIns="91425" tIns="45700" rIns="91425" bIns="45700" anchor="ctr" anchorCtr="0">
            <a:noAutofit/>
          </a:bodyPr>
          <a:lstStyle/>
          <a:p>
            <a:pPr marL="0" marR="0" lvl="0" indent="739775" algn="just" rtl="0">
              <a:spcBef>
                <a:spcPts val="0"/>
              </a:spcBef>
              <a:spcAft>
                <a:spcPts val="0"/>
              </a:spcAft>
              <a:buNone/>
            </a:pPr>
            <a:r>
              <a:rPr lang="en-US" sz="2800">
                <a:solidFill>
                  <a:schemeClr val="lt1"/>
                </a:solidFill>
                <a:latin typeface="Fira Sans Extra Condensed"/>
                <a:ea typeface="Fira Sans Extra Condensed"/>
                <a:cs typeface="Fira Sans Extra Condensed"/>
                <a:sym typeface="Fira Sans Extra Condensed"/>
              </a:rPr>
              <a:t>A. 1,5A </a:t>
            </a:r>
            <a:endParaRPr sz="2800">
              <a:solidFill>
                <a:schemeClr val="lt1"/>
              </a:solidFill>
              <a:latin typeface="Fira Sans Extra Condensed"/>
              <a:ea typeface="Fira Sans Extra Condensed"/>
              <a:cs typeface="Fira Sans Extra Condensed"/>
              <a:sym typeface="Fira Sans Extra Condensed"/>
            </a:endParaRPr>
          </a:p>
        </p:txBody>
      </p:sp>
      <p:sp>
        <p:nvSpPr>
          <p:cNvPr id="1025" name="Google Shape;1025;p58" descr="n26 fb Tran Phu"/>
          <p:cNvSpPr/>
          <p:nvPr/>
        </p:nvSpPr>
        <p:spPr>
          <a:xfrm>
            <a:off x="6392298" y="3362686"/>
            <a:ext cx="5185186" cy="968475"/>
          </a:xfrm>
          <a:prstGeom prst="roundRect">
            <a:avLst>
              <a:gd name="adj" fmla="val 19370"/>
            </a:avLst>
          </a:prstGeom>
          <a:solidFill>
            <a:srgbClr val="5B62EF"/>
          </a:solidFill>
          <a:ln>
            <a:noFill/>
          </a:ln>
        </p:spPr>
        <p:txBody>
          <a:bodyPr spcFirstLastPara="1" wrap="square" lIns="91425" tIns="45700" rIns="91425" bIns="45700" anchor="ctr" anchorCtr="0">
            <a:noAutofit/>
          </a:bodyPr>
          <a:lstStyle/>
          <a:p>
            <a:pPr marL="0" marR="0" lvl="0" indent="855663" algn="just" rtl="0">
              <a:spcBef>
                <a:spcPts val="0"/>
              </a:spcBef>
              <a:spcAft>
                <a:spcPts val="0"/>
              </a:spcAft>
              <a:buNone/>
            </a:pPr>
            <a:r>
              <a:rPr lang="en-US" sz="2800">
                <a:solidFill>
                  <a:schemeClr val="lt1"/>
                </a:solidFill>
                <a:latin typeface="Fira Sans Extra Condensed"/>
                <a:ea typeface="Fira Sans Extra Condensed"/>
                <a:cs typeface="Fira Sans Extra Condensed"/>
                <a:sym typeface="Fira Sans Extra Condensed"/>
              </a:rPr>
              <a:t>B. 2,0A </a:t>
            </a:r>
            <a:endParaRPr/>
          </a:p>
        </p:txBody>
      </p:sp>
      <p:sp>
        <p:nvSpPr>
          <p:cNvPr id="1026" name="Google Shape;1026;p58" descr="n26 fb Tran Phu"/>
          <p:cNvSpPr/>
          <p:nvPr/>
        </p:nvSpPr>
        <p:spPr>
          <a:xfrm>
            <a:off x="614516" y="4812941"/>
            <a:ext cx="5185186" cy="968475"/>
          </a:xfrm>
          <a:prstGeom prst="roundRect">
            <a:avLst>
              <a:gd name="adj" fmla="val 19370"/>
            </a:avLst>
          </a:prstGeom>
          <a:solidFill>
            <a:srgbClr val="5B62EF"/>
          </a:solidFill>
          <a:ln>
            <a:noFill/>
          </a:ln>
        </p:spPr>
        <p:txBody>
          <a:bodyPr spcFirstLastPara="1" wrap="square" lIns="91425" tIns="45700" rIns="91425" bIns="45700" anchor="ctr" anchorCtr="0">
            <a:noAutofit/>
          </a:bodyPr>
          <a:lstStyle/>
          <a:p>
            <a:pPr marL="0" marR="0" lvl="0" indent="690563" algn="just" rtl="0">
              <a:spcBef>
                <a:spcPts val="0"/>
              </a:spcBef>
              <a:spcAft>
                <a:spcPts val="0"/>
              </a:spcAft>
              <a:buNone/>
            </a:pPr>
            <a:r>
              <a:rPr lang="en-US" sz="2800">
                <a:solidFill>
                  <a:schemeClr val="lt1"/>
                </a:solidFill>
                <a:latin typeface="Fira Sans Extra Condensed"/>
                <a:ea typeface="Fira Sans Extra Condensed"/>
                <a:cs typeface="Fira Sans Extra Condensed"/>
                <a:sym typeface="Fira Sans Extra Condensed"/>
              </a:rPr>
              <a:t>C. 2,5A</a:t>
            </a:r>
            <a:endParaRPr/>
          </a:p>
        </p:txBody>
      </p:sp>
      <p:sp>
        <p:nvSpPr>
          <p:cNvPr id="1027" name="Google Shape;1027;p58" descr="n26 fb Tran Phu"/>
          <p:cNvSpPr/>
          <p:nvPr/>
        </p:nvSpPr>
        <p:spPr>
          <a:xfrm>
            <a:off x="6392298" y="4812941"/>
            <a:ext cx="5185186" cy="968475"/>
          </a:xfrm>
          <a:prstGeom prst="roundRect">
            <a:avLst>
              <a:gd name="adj" fmla="val 19370"/>
            </a:avLst>
          </a:prstGeom>
          <a:solidFill>
            <a:srgbClr val="5B62EF"/>
          </a:solidFill>
          <a:ln>
            <a:noFill/>
          </a:ln>
        </p:spPr>
        <p:txBody>
          <a:bodyPr spcFirstLastPara="1" wrap="square" lIns="91425" tIns="45700" rIns="91425" bIns="45700" anchor="ctr" anchorCtr="0">
            <a:noAutofit/>
          </a:bodyPr>
          <a:lstStyle/>
          <a:p>
            <a:pPr marL="0" marR="0" lvl="0" indent="855663" algn="just" rtl="0">
              <a:spcBef>
                <a:spcPts val="0"/>
              </a:spcBef>
              <a:spcAft>
                <a:spcPts val="0"/>
              </a:spcAft>
              <a:buNone/>
            </a:pPr>
            <a:r>
              <a:rPr lang="en-US" sz="2800">
                <a:solidFill>
                  <a:schemeClr val="lt1"/>
                </a:solidFill>
                <a:latin typeface="Fira Sans Extra Condensed"/>
                <a:ea typeface="Fira Sans Extra Condensed"/>
                <a:cs typeface="Fira Sans Extra Condensed"/>
                <a:sym typeface="Fira Sans Extra Condensed"/>
              </a:rPr>
              <a:t>D. 3,0A</a:t>
            </a:r>
            <a:endParaRPr/>
          </a:p>
        </p:txBody>
      </p:sp>
      <p:pic>
        <p:nvPicPr>
          <p:cNvPr id="1028" name="Google Shape;1028;p58" descr="n26 fb Tran Phu"/>
          <p:cNvPicPr preferRelativeResize="0"/>
          <p:nvPr/>
        </p:nvPicPr>
        <p:blipFill rotWithShape="1">
          <a:blip r:embed="rId5">
            <a:alphaModFix/>
          </a:blip>
          <a:srcRect/>
          <a:stretch/>
        </p:blipFill>
        <p:spPr>
          <a:xfrm>
            <a:off x="3516888" y="-590934"/>
            <a:ext cx="487363" cy="487363"/>
          </a:xfrm>
          <a:prstGeom prst="rect">
            <a:avLst/>
          </a:prstGeom>
          <a:noFill/>
          <a:ln>
            <a:noFill/>
          </a:ln>
        </p:spPr>
      </p:pic>
      <p:pic>
        <p:nvPicPr>
          <p:cNvPr id="1029" name="Google Shape;1029;p58" descr="n26 fb Tran Phu"/>
          <p:cNvPicPr preferRelativeResize="0"/>
          <p:nvPr/>
        </p:nvPicPr>
        <p:blipFill rotWithShape="1">
          <a:blip r:embed="rId6">
            <a:alphaModFix/>
          </a:blip>
          <a:srcRect/>
          <a:stretch/>
        </p:blipFill>
        <p:spPr>
          <a:xfrm>
            <a:off x="774389" y="5026330"/>
            <a:ext cx="511849" cy="507618"/>
          </a:xfrm>
          <a:prstGeom prst="rect">
            <a:avLst/>
          </a:prstGeom>
          <a:noFill/>
          <a:ln>
            <a:noFill/>
          </a:ln>
        </p:spPr>
      </p:pic>
      <p:pic>
        <p:nvPicPr>
          <p:cNvPr id="1030" name="Google Shape;1030;p58" descr="n26 fb Tran Phu"/>
          <p:cNvPicPr preferRelativeResize="0"/>
          <p:nvPr/>
        </p:nvPicPr>
        <p:blipFill rotWithShape="1">
          <a:blip r:embed="rId5">
            <a:alphaModFix/>
          </a:blip>
          <a:srcRect/>
          <a:stretch/>
        </p:blipFill>
        <p:spPr>
          <a:xfrm>
            <a:off x="4528563" y="-590934"/>
            <a:ext cx="487363" cy="487363"/>
          </a:xfrm>
          <a:prstGeom prst="rect">
            <a:avLst/>
          </a:prstGeom>
          <a:noFill/>
          <a:ln>
            <a:noFill/>
          </a:ln>
        </p:spPr>
      </p:pic>
      <p:pic>
        <p:nvPicPr>
          <p:cNvPr id="1031" name="Google Shape;1031;p58" descr="n26 fb Tran Phu"/>
          <p:cNvPicPr preferRelativeResize="0"/>
          <p:nvPr/>
        </p:nvPicPr>
        <p:blipFill rotWithShape="1">
          <a:blip r:embed="rId7">
            <a:alphaModFix/>
          </a:blip>
          <a:srcRect/>
          <a:stretch/>
        </p:blipFill>
        <p:spPr>
          <a:xfrm>
            <a:off x="849144" y="3603351"/>
            <a:ext cx="524877" cy="527073"/>
          </a:xfrm>
          <a:prstGeom prst="rect">
            <a:avLst/>
          </a:prstGeom>
          <a:noFill/>
          <a:ln>
            <a:noFill/>
          </a:ln>
        </p:spPr>
      </p:pic>
      <p:pic>
        <p:nvPicPr>
          <p:cNvPr id="1032" name="Google Shape;1032;p58" descr="n26 fb Tran Phu"/>
          <p:cNvPicPr preferRelativeResize="0"/>
          <p:nvPr/>
        </p:nvPicPr>
        <p:blipFill rotWithShape="1">
          <a:blip r:embed="rId7">
            <a:alphaModFix/>
          </a:blip>
          <a:srcRect/>
          <a:stretch/>
        </p:blipFill>
        <p:spPr>
          <a:xfrm>
            <a:off x="6717238" y="3574077"/>
            <a:ext cx="524877" cy="527073"/>
          </a:xfrm>
          <a:prstGeom prst="rect">
            <a:avLst/>
          </a:prstGeom>
          <a:noFill/>
          <a:ln>
            <a:noFill/>
          </a:ln>
        </p:spPr>
      </p:pic>
      <p:pic>
        <p:nvPicPr>
          <p:cNvPr id="1033" name="Google Shape;1033;p58" descr="n26 fb Tran Phu"/>
          <p:cNvPicPr preferRelativeResize="0"/>
          <p:nvPr/>
        </p:nvPicPr>
        <p:blipFill rotWithShape="1">
          <a:blip r:embed="rId7">
            <a:alphaModFix/>
          </a:blip>
          <a:srcRect/>
          <a:stretch/>
        </p:blipFill>
        <p:spPr>
          <a:xfrm>
            <a:off x="6717237" y="5043369"/>
            <a:ext cx="524877" cy="527073"/>
          </a:xfrm>
          <a:prstGeom prst="rect">
            <a:avLst/>
          </a:prstGeom>
          <a:noFill/>
          <a:ln>
            <a:noFill/>
          </a:ln>
        </p:spPr>
      </p:pic>
      <p:pic>
        <p:nvPicPr>
          <p:cNvPr id="1034" name="Google Shape;1034;p58" descr="n26 fb Tran Phu"/>
          <p:cNvPicPr preferRelativeResize="0"/>
          <p:nvPr/>
        </p:nvPicPr>
        <p:blipFill rotWithShape="1">
          <a:blip r:embed="rId8">
            <a:alphaModFix/>
          </a:blip>
          <a:srcRect l="20208" t="20999" r="21354" b="25140"/>
          <a:stretch/>
        </p:blipFill>
        <p:spPr>
          <a:xfrm>
            <a:off x="5448299" y="6197599"/>
            <a:ext cx="1295401" cy="660401"/>
          </a:xfrm>
          <a:custGeom>
            <a:avLst/>
            <a:gdLst/>
            <a:ahLst/>
            <a:cxnLst/>
            <a:rect l="l" t="t" r="r" b="b"/>
            <a:pathLst>
              <a:path w="3562350" h="1816101" extrusionOk="0">
                <a:moveTo>
                  <a:pt x="146050" y="285751"/>
                </a:moveTo>
                <a:lnTo>
                  <a:pt x="146050" y="1555751"/>
                </a:lnTo>
                <a:lnTo>
                  <a:pt x="3403600" y="1555751"/>
                </a:lnTo>
                <a:lnTo>
                  <a:pt x="3403600" y="285751"/>
                </a:lnTo>
                <a:close/>
                <a:moveTo>
                  <a:pt x="0" y="0"/>
                </a:moveTo>
                <a:lnTo>
                  <a:pt x="3562350" y="0"/>
                </a:lnTo>
                <a:lnTo>
                  <a:pt x="3562350" y="1816101"/>
                </a:lnTo>
                <a:lnTo>
                  <a:pt x="0" y="1816101"/>
                </a:lnTo>
                <a:close/>
              </a:path>
            </a:pathLst>
          </a:custGeom>
          <a:noFill/>
          <a:ln>
            <a:noFill/>
          </a:ln>
        </p:spPr>
      </p:pic>
      <p:sp>
        <p:nvSpPr>
          <p:cNvPr id="1035" name="Google Shape;1035;p58"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00:00</a:t>
            </a:r>
            <a:endParaRPr/>
          </a:p>
        </p:txBody>
      </p:sp>
      <p:sp>
        <p:nvSpPr>
          <p:cNvPr id="1036" name="Google Shape;1036;p58"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00:01</a:t>
            </a:r>
            <a:endParaRPr/>
          </a:p>
        </p:txBody>
      </p:sp>
      <p:sp>
        <p:nvSpPr>
          <p:cNvPr id="1037" name="Google Shape;1037;p58"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00:02</a:t>
            </a:r>
            <a:endParaRPr/>
          </a:p>
        </p:txBody>
      </p:sp>
      <p:sp>
        <p:nvSpPr>
          <p:cNvPr id="1038" name="Google Shape;1038;p58"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00:03</a:t>
            </a:r>
            <a:endParaRPr/>
          </a:p>
        </p:txBody>
      </p:sp>
      <p:sp>
        <p:nvSpPr>
          <p:cNvPr id="1039" name="Google Shape;1039;p58"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00:04</a:t>
            </a:r>
            <a:endParaRPr/>
          </a:p>
        </p:txBody>
      </p:sp>
      <p:sp>
        <p:nvSpPr>
          <p:cNvPr id="1040" name="Google Shape;1040;p58"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00:05</a:t>
            </a:r>
            <a:endParaRPr/>
          </a:p>
        </p:txBody>
      </p:sp>
      <p:sp>
        <p:nvSpPr>
          <p:cNvPr id="1041" name="Google Shape;1041;p58"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00:06</a:t>
            </a:r>
            <a:endParaRPr/>
          </a:p>
        </p:txBody>
      </p:sp>
      <p:sp>
        <p:nvSpPr>
          <p:cNvPr id="1042" name="Google Shape;1042;p58"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00:07</a:t>
            </a:r>
            <a:endParaRPr/>
          </a:p>
        </p:txBody>
      </p:sp>
      <p:sp>
        <p:nvSpPr>
          <p:cNvPr id="1043" name="Google Shape;1043;p58"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00:08</a:t>
            </a:r>
            <a:endParaRPr/>
          </a:p>
        </p:txBody>
      </p:sp>
      <p:sp>
        <p:nvSpPr>
          <p:cNvPr id="1044" name="Google Shape;1044;p58"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00:09</a:t>
            </a:r>
            <a:endParaRPr/>
          </a:p>
        </p:txBody>
      </p:sp>
      <p:sp>
        <p:nvSpPr>
          <p:cNvPr id="1045" name="Google Shape;1045;p58"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00:10</a:t>
            </a:r>
            <a:endParaRPr/>
          </a:p>
        </p:txBody>
      </p:sp>
      <p:sp>
        <p:nvSpPr>
          <p:cNvPr id="1046" name="Google Shape;1046;p58"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00:11</a:t>
            </a:r>
            <a:endParaRPr/>
          </a:p>
        </p:txBody>
      </p:sp>
      <p:sp>
        <p:nvSpPr>
          <p:cNvPr id="1047" name="Google Shape;1047;p58"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00:12</a:t>
            </a:r>
            <a:endParaRPr/>
          </a:p>
        </p:txBody>
      </p:sp>
      <p:sp>
        <p:nvSpPr>
          <p:cNvPr id="1048" name="Google Shape;1048;p58"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00:13</a:t>
            </a:r>
            <a:endParaRPr/>
          </a:p>
        </p:txBody>
      </p:sp>
      <p:sp>
        <p:nvSpPr>
          <p:cNvPr id="1049" name="Google Shape;1049;p58"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00:14</a:t>
            </a:r>
            <a:endParaRPr/>
          </a:p>
        </p:txBody>
      </p:sp>
      <p:sp>
        <p:nvSpPr>
          <p:cNvPr id="1050" name="Google Shape;1050;p58"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00:15</a:t>
            </a:r>
            <a:endParaRPr/>
          </a:p>
        </p:txBody>
      </p:sp>
      <p:pic>
        <p:nvPicPr>
          <p:cNvPr id="1051" name="Google Shape;1051;p58" descr="n26 fb Tran Phu"/>
          <p:cNvPicPr preferRelativeResize="0"/>
          <p:nvPr/>
        </p:nvPicPr>
        <p:blipFill rotWithShape="1">
          <a:blip r:embed="rId5">
            <a:alphaModFix/>
          </a:blip>
          <a:srcRect/>
          <a:stretch/>
        </p:blipFill>
        <p:spPr>
          <a:xfrm>
            <a:off x="979958" y="-575185"/>
            <a:ext cx="406400" cy="406400"/>
          </a:xfrm>
          <a:prstGeom prst="rect">
            <a:avLst/>
          </a:prstGeom>
          <a:noFill/>
          <a:ln>
            <a:noFill/>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3"/>
                                        </p:tgtEl>
                                        <p:attrNameLst>
                                          <p:attrName>style.visibility</p:attrName>
                                        </p:attrNameLst>
                                      </p:cBhvr>
                                      <p:to>
                                        <p:strVal val="visible"/>
                                      </p:to>
                                    </p:set>
                                    <p:animEffect transition="in" filter="fade">
                                      <p:cBhvr>
                                        <p:cTn id="7" dur="500"/>
                                        <p:tgtEl>
                                          <p:spTgt spid="10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4"/>
                                        </p:tgtEl>
                                        <p:attrNameLst>
                                          <p:attrName>style.visibility</p:attrName>
                                        </p:attrNameLst>
                                      </p:cBhvr>
                                      <p:to>
                                        <p:strVal val="visible"/>
                                      </p:to>
                                    </p:set>
                                    <p:animEffect transition="in" filter="fade">
                                      <p:cBhvr>
                                        <p:cTn id="11" dur="500"/>
                                        <p:tgtEl>
                                          <p:spTgt spid="10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25"/>
                                        </p:tgtEl>
                                        <p:attrNameLst>
                                          <p:attrName>style.visibility</p:attrName>
                                        </p:attrNameLst>
                                      </p:cBhvr>
                                      <p:to>
                                        <p:strVal val="visible"/>
                                      </p:to>
                                    </p:set>
                                    <p:animEffect transition="in" filter="fade">
                                      <p:cBhvr>
                                        <p:cTn id="15" dur="500"/>
                                        <p:tgtEl>
                                          <p:spTgt spid="102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500"/>
                                        <p:tgtEl>
                                          <p:spTgt spid="102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fade">
                                      <p:cBhvr>
                                        <p:cTn id="28" dur="10"/>
                                        <p:tgtEl>
                                          <p:spTgt spid="1034"/>
                                        </p:tgtEl>
                                      </p:cBhvr>
                                    </p:animEffect>
                                  </p:childTnLst>
                                </p:cTn>
                              </p:par>
                              <p:par>
                                <p:cTn id="29" presetID="10" presetClass="entr" presetSubtype="0" fill="hold" nodeType="withEffect">
                                  <p:stCondLst>
                                    <p:cond delay="0"/>
                                  </p:stCondLst>
                                  <p:childTnLst>
                                    <p:set>
                                      <p:cBhvr>
                                        <p:cTn id="30" dur="1" fill="hold">
                                          <p:stCondLst>
                                            <p:cond delay="0"/>
                                          </p:stCondLst>
                                        </p:cTn>
                                        <p:tgtEl>
                                          <p:spTgt spid="1051"/>
                                        </p:tgtEl>
                                        <p:attrNameLst>
                                          <p:attrName>style.visibility</p:attrName>
                                        </p:attrNameLst>
                                      </p:cBhvr>
                                      <p:to>
                                        <p:strVal val="visible"/>
                                      </p:to>
                                    </p:set>
                                    <p:animEffect transition="in" filter="fade">
                                      <p:cBhvr>
                                        <p:cTn id="31" dur="5000"/>
                                        <p:tgtEl>
                                          <p:spTgt spid="1051"/>
                                        </p:tgtEl>
                                      </p:cBhvr>
                                    </p:animEffect>
                                  </p:childTnLst>
                                </p:cTn>
                              </p:par>
                              <p:par>
                                <p:cTn id="32" presetID="1" presetClass="entr" presetSubtype="0" fill="hold" nodeType="withEffect">
                                  <p:stCondLst>
                                    <p:cond delay="10"/>
                                  </p:stCondLst>
                                  <p:childTnLst>
                                    <p:set>
                                      <p:cBhvr>
                                        <p:cTn id="33" dur="1" fill="hold">
                                          <p:stCondLst>
                                            <p:cond delay="0"/>
                                          </p:stCondLst>
                                        </p:cTn>
                                        <p:tgtEl>
                                          <p:spTgt spid="1050"/>
                                        </p:tgtEl>
                                        <p:attrNameLst>
                                          <p:attrName>style.visibility</p:attrName>
                                        </p:attrNameLst>
                                      </p:cBhvr>
                                      <p:to>
                                        <p:strVal val="visible"/>
                                      </p:to>
                                    </p:set>
                                  </p:childTnLst>
                                </p:cTn>
                              </p:par>
                              <p:par>
                                <p:cTn id="34" presetID="1" presetClass="exit" presetSubtype="0" fill="hold" nodeType="withEffect">
                                  <p:stCondLst>
                                    <p:cond delay="1000"/>
                                  </p:stCondLst>
                                  <p:childTnLst>
                                    <p:set>
                                      <p:cBhvr>
                                        <p:cTn id="35" dur="1" fill="hold">
                                          <p:stCondLst>
                                            <p:cond delay="1"/>
                                          </p:stCondLst>
                                        </p:cTn>
                                        <p:tgtEl>
                                          <p:spTgt spid="1050"/>
                                        </p:tgtEl>
                                        <p:attrNameLst>
                                          <p:attrName>style.visibility</p:attrName>
                                        </p:attrNameLst>
                                      </p:cBhvr>
                                      <p:to>
                                        <p:strVal val="hidden"/>
                                      </p:to>
                                    </p:set>
                                  </p:childTnLst>
                                </p:cTn>
                              </p:par>
                              <p:par>
                                <p:cTn id="36" presetID="1" presetClass="entr" presetSubtype="0" fill="hold" nodeType="withEffect">
                                  <p:stCondLst>
                                    <p:cond delay="1000"/>
                                  </p:stCondLst>
                                  <p:childTnLst>
                                    <p:set>
                                      <p:cBhvr>
                                        <p:cTn id="37" dur="1" fill="hold">
                                          <p:stCondLst>
                                            <p:cond delay="0"/>
                                          </p:stCondLst>
                                        </p:cTn>
                                        <p:tgtEl>
                                          <p:spTgt spid="1049"/>
                                        </p:tgtEl>
                                        <p:attrNameLst>
                                          <p:attrName>style.visibility</p:attrName>
                                        </p:attrNameLst>
                                      </p:cBhvr>
                                      <p:to>
                                        <p:strVal val="visible"/>
                                      </p:to>
                                    </p:set>
                                  </p:childTnLst>
                                </p:cTn>
                              </p:par>
                              <p:par>
                                <p:cTn id="38" presetID="1" presetClass="exit" presetSubtype="0" fill="hold" nodeType="withEffect">
                                  <p:stCondLst>
                                    <p:cond delay="2000"/>
                                  </p:stCondLst>
                                  <p:childTnLst>
                                    <p:set>
                                      <p:cBhvr>
                                        <p:cTn id="39" dur="1" fill="hold">
                                          <p:stCondLst>
                                            <p:cond delay="1"/>
                                          </p:stCondLst>
                                        </p:cTn>
                                        <p:tgtEl>
                                          <p:spTgt spid="1049"/>
                                        </p:tgtEl>
                                        <p:attrNameLst>
                                          <p:attrName>style.visibility</p:attrName>
                                        </p:attrNameLst>
                                      </p:cBhvr>
                                      <p:to>
                                        <p:strVal val="hidden"/>
                                      </p:to>
                                    </p:set>
                                  </p:childTnLst>
                                </p:cTn>
                              </p:par>
                              <p:par>
                                <p:cTn id="40" presetID="1" presetClass="entr" presetSubtype="0" fill="hold" nodeType="withEffect">
                                  <p:stCondLst>
                                    <p:cond delay="2000"/>
                                  </p:stCondLst>
                                  <p:childTnLst>
                                    <p:set>
                                      <p:cBhvr>
                                        <p:cTn id="41" dur="1" fill="hold">
                                          <p:stCondLst>
                                            <p:cond delay="0"/>
                                          </p:stCondLst>
                                        </p:cTn>
                                        <p:tgtEl>
                                          <p:spTgt spid="1048"/>
                                        </p:tgtEl>
                                        <p:attrNameLst>
                                          <p:attrName>style.visibility</p:attrName>
                                        </p:attrNameLst>
                                      </p:cBhvr>
                                      <p:to>
                                        <p:strVal val="visible"/>
                                      </p:to>
                                    </p:set>
                                  </p:childTnLst>
                                </p:cTn>
                              </p:par>
                              <p:par>
                                <p:cTn id="42" presetID="1" presetClass="exit" presetSubtype="0" fill="hold" nodeType="withEffect">
                                  <p:stCondLst>
                                    <p:cond delay="3000"/>
                                  </p:stCondLst>
                                  <p:childTnLst>
                                    <p:set>
                                      <p:cBhvr>
                                        <p:cTn id="43" dur="1" fill="hold">
                                          <p:stCondLst>
                                            <p:cond delay="1"/>
                                          </p:stCondLst>
                                        </p:cTn>
                                        <p:tgtEl>
                                          <p:spTgt spid="1048"/>
                                        </p:tgtEl>
                                        <p:attrNameLst>
                                          <p:attrName>style.visibility</p:attrName>
                                        </p:attrNameLst>
                                      </p:cBhvr>
                                      <p:to>
                                        <p:strVal val="hidden"/>
                                      </p:to>
                                    </p:set>
                                  </p:childTnLst>
                                </p:cTn>
                              </p:par>
                              <p:par>
                                <p:cTn id="44" presetID="1" presetClass="entr" presetSubtype="0" fill="hold" nodeType="withEffect">
                                  <p:stCondLst>
                                    <p:cond delay="3000"/>
                                  </p:stCondLst>
                                  <p:childTnLst>
                                    <p:set>
                                      <p:cBhvr>
                                        <p:cTn id="45" dur="1" fill="hold">
                                          <p:stCondLst>
                                            <p:cond delay="0"/>
                                          </p:stCondLst>
                                        </p:cTn>
                                        <p:tgtEl>
                                          <p:spTgt spid="1047"/>
                                        </p:tgtEl>
                                        <p:attrNameLst>
                                          <p:attrName>style.visibility</p:attrName>
                                        </p:attrNameLst>
                                      </p:cBhvr>
                                      <p:to>
                                        <p:strVal val="visible"/>
                                      </p:to>
                                    </p:set>
                                  </p:childTnLst>
                                </p:cTn>
                              </p:par>
                              <p:par>
                                <p:cTn id="46" presetID="1" presetClass="exit" presetSubtype="0" fill="hold" nodeType="withEffect">
                                  <p:stCondLst>
                                    <p:cond delay="4000"/>
                                  </p:stCondLst>
                                  <p:childTnLst>
                                    <p:set>
                                      <p:cBhvr>
                                        <p:cTn id="47" dur="1" fill="hold">
                                          <p:stCondLst>
                                            <p:cond delay="1"/>
                                          </p:stCondLst>
                                        </p:cTn>
                                        <p:tgtEl>
                                          <p:spTgt spid="1047"/>
                                        </p:tgtEl>
                                        <p:attrNameLst>
                                          <p:attrName>style.visibility</p:attrName>
                                        </p:attrNameLst>
                                      </p:cBhvr>
                                      <p:to>
                                        <p:strVal val="hidden"/>
                                      </p:to>
                                    </p:set>
                                  </p:childTnLst>
                                </p:cTn>
                              </p:par>
                              <p:par>
                                <p:cTn id="48" presetID="1" presetClass="entr" presetSubtype="0" fill="hold" nodeType="withEffect">
                                  <p:stCondLst>
                                    <p:cond delay="4000"/>
                                  </p:stCondLst>
                                  <p:childTnLst>
                                    <p:set>
                                      <p:cBhvr>
                                        <p:cTn id="49" dur="1" fill="hold">
                                          <p:stCondLst>
                                            <p:cond delay="0"/>
                                          </p:stCondLst>
                                        </p:cTn>
                                        <p:tgtEl>
                                          <p:spTgt spid="1046"/>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1"/>
                                          </p:stCondLst>
                                        </p:cTn>
                                        <p:tgtEl>
                                          <p:spTgt spid="1046"/>
                                        </p:tgtEl>
                                        <p:attrNameLst>
                                          <p:attrName>style.visibility</p:attrName>
                                        </p:attrNameLst>
                                      </p:cBhvr>
                                      <p:to>
                                        <p:strVal val="hidden"/>
                                      </p:to>
                                    </p:set>
                                  </p:childTnLst>
                                </p:cTn>
                              </p:par>
                              <p:par>
                                <p:cTn id="52" presetID="1" presetClass="entr" presetSubtype="0" fill="hold" nodeType="withEffect">
                                  <p:stCondLst>
                                    <p:cond delay="5000"/>
                                  </p:stCondLst>
                                  <p:childTnLst>
                                    <p:set>
                                      <p:cBhvr>
                                        <p:cTn id="53" dur="1" fill="hold">
                                          <p:stCondLst>
                                            <p:cond delay="0"/>
                                          </p:stCondLst>
                                        </p:cTn>
                                        <p:tgtEl>
                                          <p:spTgt spid="1045"/>
                                        </p:tgtEl>
                                        <p:attrNameLst>
                                          <p:attrName>style.visibility</p:attrName>
                                        </p:attrNameLst>
                                      </p:cBhvr>
                                      <p:to>
                                        <p:strVal val="visible"/>
                                      </p:to>
                                    </p:set>
                                  </p:childTnLst>
                                </p:cTn>
                              </p:par>
                              <p:par>
                                <p:cTn id="54" presetID="1" presetClass="exit" presetSubtype="0" fill="hold" nodeType="withEffect">
                                  <p:stCondLst>
                                    <p:cond delay="6000"/>
                                  </p:stCondLst>
                                  <p:childTnLst>
                                    <p:set>
                                      <p:cBhvr>
                                        <p:cTn id="55" dur="1" fill="hold">
                                          <p:stCondLst>
                                            <p:cond delay="1"/>
                                          </p:stCondLst>
                                        </p:cTn>
                                        <p:tgtEl>
                                          <p:spTgt spid="1045"/>
                                        </p:tgtEl>
                                        <p:attrNameLst>
                                          <p:attrName>style.visibility</p:attrName>
                                        </p:attrNameLst>
                                      </p:cBhvr>
                                      <p:to>
                                        <p:strVal val="hidden"/>
                                      </p:to>
                                    </p:set>
                                  </p:childTnLst>
                                </p:cTn>
                              </p:par>
                              <p:par>
                                <p:cTn id="56" presetID="1" presetClass="entr" presetSubtype="0" fill="hold" nodeType="withEffect">
                                  <p:stCondLst>
                                    <p:cond delay="6000"/>
                                  </p:stCondLst>
                                  <p:childTnLst>
                                    <p:set>
                                      <p:cBhvr>
                                        <p:cTn id="57" dur="1" fill="hold">
                                          <p:stCondLst>
                                            <p:cond delay="0"/>
                                          </p:stCondLst>
                                        </p:cTn>
                                        <p:tgtEl>
                                          <p:spTgt spid="1044"/>
                                        </p:tgtEl>
                                        <p:attrNameLst>
                                          <p:attrName>style.visibility</p:attrName>
                                        </p:attrNameLst>
                                      </p:cBhvr>
                                      <p:to>
                                        <p:strVal val="visible"/>
                                      </p:to>
                                    </p:set>
                                  </p:childTnLst>
                                </p:cTn>
                              </p:par>
                              <p:par>
                                <p:cTn id="58" presetID="1" presetClass="exit" presetSubtype="0" fill="hold" nodeType="withEffect">
                                  <p:stCondLst>
                                    <p:cond delay="7000"/>
                                  </p:stCondLst>
                                  <p:childTnLst>
                                    <p:set>
                                      <p:cBhvr>
                                        <p:cTn id="59" dur="1" fill="hold">
                                          <p:stCondLst>
                                            <p:cond delay="1"/>
                                          </p:stCondLst>
                                        </p:cTn>
                                        <p:tgtEl>
                                          <p:spTgt spid="1044"/>
                                        </p:tgtEl>
                                        <p:attrNameLst>
                                          <p:attrName>style.visibility</p:attrName>
                                        </p:attrNameLst>
                                      </p:cBhvr>
                                      <p:to>
                                        <p:strVal val="hidden"/>
                                      </p:to>
                                    </p:set>
                                  </p:childTnLst>
                                </p:cTn>
                              </p:par>
                              <p:par>
                                <p:cTn id="60" presetID="1" presetClass="entr" presetSubtype="0" fill="hold" nodeType="withEffect">
                                  <p:stCondLst>
                                    <p:cond delay="7000"/>
                                  </p:stCondLst>
                                  <p:childTnLst>
                                    <p:set>
                                      <p:cBhvr>
                                        <p:cTn id="61" dur="1" fill="hold">
                                          <p:stCondLst>
                                            <p:cond delay="0"/>
                                          </p:stCondLst>
                                        </p:cTn>
                                        <p:tgtEl>
                                          <p:spTgt spid="1043"/>
                                        </p:tgtEl>
                                        <p:attrNameLst>
                                          <p:attrName>style.visibility</p:attrName>
                                        </p:attrNameLst>
                                      </p:cBhvr>
                                      <p:to>
                                        <p:strVal val="visible"/>
                                      </p:to>
                                    </p:set>
                                  </p:childTnLst>
                                </p:cTn>
                              </p:par>
                              <p:par>
                                <p:cTn id="62" presetID="1" presetClass="exit" presetSubtype="0" fill="hold" nodeType="withEffect">
                                  <p:stCondLst>
                                    <p:cond delay="8000"/>
                                  </p:stCondLst>
                                  <p:childTnLst>
                                    <p:set>
                                      <p:cBhvr>
                                        <p:cTn id="63" dur="1" fill="hold">
                                          <p:stCondLst>
                                            <p:cond delay="1"/>
                                          </p:stCondLst>
                                        </p:cTn>
                                        <p:tgtEl>
                                          <p:spTgt spid="1043"/>
                                        </p:tgtEl>
                                        <p:attrNameLst>
                                          <p:attrName>style.visibility</p:attrName>
                                        </p:attrNameLst>
                                      </p:cBhvr>
                                      <p:to>
                                        <p:strVal val="hidden"/>
                                      </p:to>
                                    </p:set>
                                  </p:childTnLst>
                                </p:cTn>
                              </p:par>
                              <p:par>
                                <p:cTn id="64" presetID="1" presetClass="entr" presetSubtype="0" fill="hold" nodeType="withEffect">
                                  <p:stCondLst>
                                    <p:cond delay="8000"/>
                                  </p:stCondLst>
                                  <p:childTnLst>
                                    <p:set>
                                      <p:cBhvr>
                                        <p:cTn id="65" dur="1" fill="hold">
                                          <p:stCondLst>
                                            <p:cond delay="0"/>
                                          </p:stCondLst>
                                        </p:cTn>
                                        <p:tgtEl>
                                          <p:spTgt spid="1042"/>
                                        </p:tgtEl>
                                        <p:attrNameLst>
                                          <p:attrName>style.visibility</p:attrName>
                                        </p:attrNameLst>
                                      </p:cBhvr>
                                      <p:to>
                                        <p:strVal val="visible"/>
                                      </p:to>
                                    </p:set>
                                  </p:childTnLst>
                                </p:cTn>
                              </p:par>
                              <p:par>
                                <p:cTn id="66" presetID="1" presetClass="exit" presetSubtype="0" fill="hold" nodeType="withEffect">
                                  <p:stCondLst>
                                    <p:cond delay="9000"/>
                                  </p:stCondLst>
                                  <p:childTnLst>
                                    <p:set>
                                      <p:cBhvr>
                                        <p:cTn id="67" dur="1" fill="hold">
                                          <p:stCondLst>
                                            <p:cond delay="1"/>
                                          </p:stCondLst>
                                        </p:cTn>
                                        <p:tgtEl>
                                          <p:spTgt spid="1042"/>
                                        </p:tgtEl>
                                        <p:attrNameLst>
                                          <p:attrName>style.visibility</p:attrName>
                                        </p:attrNameLst>
                                      </p:cBhvr>
                                      <p:to>
                                        <p:strVal val="hidden"/>
                                      </p:to>
                                    </p:set>
                                  </p:childTnLst>
                                </p:cTn>
                              </p:par>
                              <p:par>
                                <p:cTn id="68" presetID="1" presetClass="entr" presetSubtype="0" fill="hold" nodeType="withEffect">
                                  <p:stCondLst>
                                    <p:cond delay="9000"/>
                                  </p:stCondLst>
                                  <p:childTnLst>
                                    <p:set>
                                      <p:cBhvr>
                                        <p:cTn id="69" dur="1" fill="hold">
                                          <p:stCondLst>
                                            <p:cond delay="0"/>
                                          </p:stCondLst>
                                        </p:cTn>
                                        <p:tgtEl>
                                          <p:spTgt spid="1041"/>
                                        </p:tgtEl>
                                        <p:attrNameLst>
                                          <p:attrName>style.visibility</p:attrName>
                                        </p:attrNameLst>
                                      </p:cBhvr>
                                      <p:to>
                                        <p:strVal val="visible"/>
                                      </p:to>
                                    </p:set>
                                  </p:childTnLst>
                                </p:cTn>
                              </p:par>
                              <p:par>
                                <p:cTn id="70" presetID="1" presetClass="exit" presetSubtype="0" fill="hold" nodeType="withEffect">
                                  <p:stCondLst>
                                    <p:cond delay="10000"/>
                                  </p:stCondLst>
                                  <p:childTnLst>
                                    <p:set>
                                      <p:cBhvr>
                                        <p:cTn id="71" dur="1" fill="hold">
                                          <p:stCondLst>
                                            <p:cond delay="1"/>
                                          </p:stCondLst>
                                        </p:cTn>
                                        <p:tgtEl>
                                          <p:spTgt spid="1041"/>
                                        </p:tgtEl>
                                        <p:attrNameLst>
                                          <p:attrName>style.visibility</p:attrName>
                                        </p:attrNameLst>
                                      </p:cBhvr>
                                      <p:to>
                                        <p:strVal val="hidden"/>
                                      </p:to>
                                    </p:set>
                                  </p:childTnLst>
                                </p:cTn>
                              </p:par>
                              <p:par>
                                <p:cTn id="72" presetID="1" presetClass="entr" presetSubtype="0" fill="hold" nodeType="withEffect">
                                  <p:stCondLst>
                                    <p:cond delay="10000"/>
                                  </p:stCondLst>
                                  <p:childTnLst>
                                    <p:set>
                                      <p:cBhvr>
                                        <p:cTn id="73" dur="1" fill="hold">
                                          <p:stCondLst>
                                            <p:cond delay="0"/>
                                          </p:stCondLst>
                                        </p:cTn>
                                        <p:tgtEl>
                                          <p:spTgt spid="1040"/>
                                        </p:tgtEl>
                                        <p:attrNameLst>
                                          <p:attrName>style.visibility</p:attrName>
                                        </p:attrNameLst>
                                      </p:cBhvr>
                                      <p:to>
                                        <p:strVal val="visible"/>
                                      </p:to>
                                    </p:set>
                                  </p:childTnLst>
                                </p:cTn>
                              </p:par>
                              <p:par>
                                <p:cTn id="74" presetID="1" presetClass="exit" presetSubtype="0" fill="hold" nodeType="withEffect">
                                  <p:stCondLst>
                                    <p:cond delay="11000"/>
                                  </p:stCondLst>
                                  <p:childTnLst>
                                    <p:set>
                                      <p:cBhvr>
                                        <p:cTn id="75" dur="1" fill="hold">
                                          <p:stCondLst>
                                            <p:cond delay="1"/>
                                          </p:stCondLst>
                                        </p:cTn>
                                        <p:tgtEl>
                                          <p:spTgt spid="1040"/>
                                        </p:tgtEl>
                                        <p:attrNameLst>
                                          <p:attrName>style.visibility</p:attrName>
                                        </p:attrNameLst>
                                      </p:cBhvr>
                                      <p:to>
                                        <p:strVal val="hidden"/>
                                      </p:to>
                                    </p:set>
                                  </p:childTnLst>
                                </p:cTn>
                              </p:par>
                              <p:par>
                                <p:cTn id="76" presetID="1" presetClass="entr" presetSubtype="0" fill="hold" nodeType="withEffect">
                                  <p:stCondLst>
                                    <p:cond delay="11000"/>
                                  </p:stCondLst>
                                  <p:childTnLst>
                                    <p:set>
                                      <p:cBhvr>
                                        <p:cTn id="77" dur="1" fill="hold">
                                          <p:stCondLst>
                                            <p:cond delay="0"/>
                                          </p:stCondLst>
                                        </p:cTn>
                                        <p:tgtEl>
                                          <p:spTgt spid="1039"/>
                                        </p:tgtEl>
                                        <p:attrNameLst>
                                          <p:attrName>style.visibility</p:attrName>
                                        </p:attrNameLst>
                                      </p:cBhvr>
                                      <p:to>
                                        <p:strVal val="visible"/>
                                      </p:to>
                                    </p:set>
                                  </p:childTnLst>
                                </p:cTn>
                              </p:par>
                              <p:par>
                                <p:cTn id="78" presetID="1" presetClass="exit" presetSubtype="0" fill="hold" nodeType="withEffect">
                                  <p:stCondLst>
                                    <p:cond delay="12000"/>
                                  </p:stCondLst>
                                  <p:childTnLst>
                                    <p:set>
                                      <p:cBhvr>
                                        <p:cTn id="79" dur="1" fill="hold">
                                          <p:stCondLst>
                                            <p:cond delay="1"/>
                                          </p:stCondLst>
                                        </p:cTn>
                                        <p:tgtEl>
                                          <p:spTgt spid="1039"/>
                                        </p:tgtEl>
                                        <p:attrNameLst>
                                          <p:attrName>style.visibility</p:attrName>
                                        </p:attrNameLst>
                                      </p:cBhvr>
                                      <p:to>
                                        <p:strVal val="hidden"/>
                                      </p:to>
                                    </p:set>
                                  </p:childTnLst>
                                </p:cTn>
                              </p:par>
                              <p:par>
                                <p:cTn id="80" presetID="1" presetClass="entr" presetSubtype="0" fill="hold" nodeType="withEffect">
                                  <p:stCondLst>
                                    <p:cond delay="12000"/>
                                  </p:stCondLst>
                                  <p:childTnLst>
                                    <p:set>
                                      <p:cBhvr>
                                        <p:cTn id="81" dur="1" fill="hold">
                                          <p:stCondLst>
                                            <p:cond delay="0"/>
                                          </p:stCondLst>
                                        </p:cTn>
                                        <p:tgtEl>
                                          <p:spTgt spid="1038"/>
                                        </p:tgtEl>
                                        <p:attrNameLst>
                                          <p:attrName>style.visibility</p:attrName>
                                        </p:attrNameLst>
                                      </p:cBhvr>
                                      <p:to>
                                        <p:strVal val="visible"/>
                                      </p:to>
                                    </p:set>
                                  </p:childTnLst>
                                </p:cTn>
                              </p:par>
                              <p:par>
                                <p:cTn id="82" presetID="1" presetClass="exit" presetSubtype="0" fill="hold" nodeType="withEffect">
                                  <p:stCondLst>
                                    <p:cond delay="13000"/>
                                  </p:stCondLst>
                                  <p:childTnLst>
                                    <p:set>
                                      <p:cBhvr>
                                        <p:cTn id="83" dur="1" fill="hold">
                                          <p:stCondLst>
                                            <p:cond delay="1"/>
                                          </p:stCondLst>
                                        </p:cTn>
                                        <p:tgtEl>
                                          <p:spTgt spid="1038"/>
                                        </p:tgtEl>
                                        <p:attrNameLst>
                                          <p:attrName>style.visibility</p:attrName>
                                        </p:attrNameLst>
                                      </p:cBhvr>
                                      <p:to>
                                        <p:strVal val="hidden"/>
                                      </p:to>
                                    </p:set>
                                  </p:childTnLst>
                                </p:cTn>
                              </p:par>
                              <p:par>
                                <p:cTn id="84" presetID="1" presetClass="entr" presetSubtype="0" fill="hold" nodeType="withEffect">
                                  <p:stCondLst>
                                    <p:cond delay="13000"/>
                                  </p:stCondLst>
                                  <p:childTnLst>
                                    <p:set>
                                      <p:cBhvr>
                                        <p:cTn id="85" dur="1" fill="hold">
                                          <p:stCondLst>
                                            <p:cond delay="0"/>
                                          </p:stCondLst>
                                        </p:cTn>
                                        <p:tgtEl>
                                          <p:spTgt spid="1037"/>
                                        </p:tgtEl>
                                        <p:attrNameLst>
                                          <p:attrName>style.visibility</p:attrName>
                                        </p:attrNameLst>
                                      </p:cBhvr>
                                      <p:to>
                                        <p:strVal val="visible"/>
                                      </p:to>
                                    </p:set>
                                  </p:childTnLst>
                                </p:cTn>
                              </p:par>
                              <p:par>
                                <p:cTn id="86" presetID="1" presetClass="exit" presetSubtype="0" fill="hold" nodeType="withEffect">
                                  <p:stCondLst>
                                    <p:cond delay="14000"/>
                                  </p:stCondLst>
                                  <p:childTnLst>
                                    <p:set>
                                      <p:cBhvr>
                                        <p:cTn id="87" dur="1" fill="hold">
                                          <p:stCondLst>
                                            <p:cond delay="1"/>
                                          </p:stCondLst>
                                        </p:cTn>
                                        <p:tgtEl>
                                          <p:spTgt spid="1037"/>
                                        </p:tgtEl>
                                        <p:attrNameLst>
                                          <p:attrName>style.visibility</p:attrName>
                                        </p:attrNameLst>
                                      </p:cBhvr>
                                      <p:to>
                                        <p:strVal val="hidden"/>
                                      </p:to>
                                    </p:set>
                                  </p:childTnLst>
                                </p:cTn>
                              </p:par>
                              <p:par>
                                <p:cTn id="88" presetID="1" presetClass="entr" presetSubtype="0" fill="hold" nodeType="withEffect">
                                  <p:stCondLst>
                                    <p:cond delay="14000"/>
                                  </p:stCondLst>
                                  <p:childTnLst>
                                    <p:set>
                                      <p:cBhvr>
                                        <p:cTn id="89" dur="1" fill="hold">
                                          <p:stCondLst>
                                            <p:cond delay="0"/>
                                          </p:stCondLst>
                                        </p:cTn>
                                        <p:tgtEl>
                                          <p:spTgt spid="1036"/>
                                        </p:tgtEl>
                                        <p:attrNameLst>
                                          <p:attrName>style.visibility</p:attrName>
                                        </p:attrNameLst>
                                      </p:cBhvr>
                                      <p:to>
                                        <p:strVal val="visible"/>
                                      </p:to>
                                    </p:set>
                                  </p:childTnLst>
                                </p:cTn>
                              </p:par>
                              <p:par>
                                <p:cTn id="90" presetID="1" presetClass="exit" presetSubtype="0" fill="hold" nodeType="withEffect">
                                  <p:stCondLst>
                                    <p:cond delay="15000"/>
                                  </p:stCondLst>
                                  <p:childTnLst>
                                    <p:set>
                                      <p:cBhvr>
                                        <p:cTn id="91" dur="1" fill="hold">
                                          <p:stCondLst>
                                            <p:cond delay="1"/>
                                          </p:stCondLst>
                                        </p:cTn>
                                        <p:tgtEl>
                                          <p:spTgt spid="1036"/>
                                        </p:tgtEl>
                                        <p:attrNameLst>
                                          <p:attrName>style.visibility</p:attrName>
                                        </p:attrNameLst>
                                      </p:cBhvr>
                                      <p:to>
                                        <p:strVal val="hidden"/>
                                      </p:to>
                                    </p:set>
                                  </p:childTnLst>
                                </p:cTn>
                              </p:par>
                              <p:par>
                                <p:cTn id="92" presetID="1" presetClass="entr" presetSubtype="0" fill="hold" nodeType="withEffect">
                                  <p:stCondLst>
                                    <p:cond delay="15000"/>
                                  </p:stCondLst>
                                  <p:childTnLst>
                                    <p:set>
                                      <p:cBhvr>
                                        <p:cTn id="93" dur="1" fill="hold">
                                          <p:stCondLst>
                                            <p:cond delay="0"/>
                                          </p:stCondLst>
                                        </p:cTn>
                                        <p:tgtEl>
                                          <p:spTgt spid="1035"/>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1028"/>
                                        </p:tgtEl>
                                        <p:attrNameLst>
                                          <p:attrName>style.visibility</p:attrName>
                                        </p:attrNameLst>
                                      </p:cBhvr>
                                      <p:to>
                                        <p:strVal val="visible"/>
                                      </p:to>
                                    </p:set>
                                    <p:animEffect transition="in" filter="fade">
                                      <p:cBhvr>
                                        <p:cTn id="98" dur="5000"/>
                                        <p:tgtEl>
                                          <p:spTgt spid="1028"/>
                                        </p:tgtEl>
                                      </p:cBhvr>
                                    </p:animEffect>
                                  </p:childTnLst>
                                </p:cTn>
                              </p:par>
                              <p:par>
                                <p:cTn id="99" presetID="23" presetClass="entr" presetSubtype="16" fill="hold" nodeType="withEffect">
                                  <p:stCondLst>
                                    <p:cond delay="0"/>
                                  </p:stCondLst>
                                  <p:childTnLst>
                                    <p:set>
                                      <p:cBhvr>
                                        <p:cTn id="100" dur="1" fill="hold">
                                          <p:stCondLst>
                                            <p:cond delay="0"/>
                                          </p:stCondLst>
                                        </p:cTn>
                                        <p:tgtEl>
                                          <p:spTgt spid="1029"/>
                                        </p:tgtEl>
                                        <p:attrNameLst>
                                          <p:attrName>style.visibility</p:attrName>
                                        </p:attrNameLst>
                                      </p:cBhvr>
                                      <p:to>
                                        <p:strVal val="visible"/>
                                      </p:to>
                                    </p:set>
                                    <p:anim calcmode="lin" valueType="num">
                                      <p:cBhvr additive="base">
                                        <p:cTn id="101" dur="500"/>
                                        <p:tgtEl>
                                          <p:spTgt spid="1029"/>
                                        </p:tgtEl>
                                        <p:attrNameLst>
                                          <p:attrName>ppt_w</p:attrName>
                                        </p:attrNameLst>
                                      </p:cBhvr>
                                      <p:tavLst>
                                        <p:tav tm="0">
                                          <p:val>
                                            <p:strVal val="0"/>
                                          </p:val>
                                        </p:tav>
                                        <p:tav tm="100000">
                                          <p:val>
                                            <p:strVal val="#ppt_w"/>
                                          </p:val>
                                        </p:tav>
                                      </p:tavLst>
                                    </p:anim>
                                    <p:anim calcmode="lin" valueType="num">
                                      <p:cBhvr additive="base">
                                        <p:cTn id="102" dur="500"/>
                                        <p:tgtEl>
                                          <p:spTgt spid="1029"/>
                                        </p:tgtEl>
                                        <p:attrNameLst>
                                          <p:attrName>ppt_h</p:attrName>
                                        </p:attrNameLst>
                                      </p:cBhvr>
                                      <p:tavLst>
                                        <p:tav tm="0">
                                          <p:val>
                                            <p:strVal val="0"/>
                                          </p:val>
                                        </p:tav>
                                        <p:tav tm="100000">
                                          <p:val>
                                            <p:strVal val="#ppt_h"/>
                                          </p:val>
                                        </p:tav>
                                      </p:tavLst>
                                    </p:anim>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1030"/>
                                        </p:tgtEl>
                                        <p:attrNameLst>
                                          <p:attrName>style.visibility</p:attrName>
                                        </p:attrNameLst>
                                      </p:cBhvr>
                                      <p:to>
                                        <p:strVal val="visible"/>
                                      </p:to>
                                    </p:set>
                                    <p:animEffect transition="in" filter="fade">
                                      <p:cBhvr>
                                        <p:cTn id="107" dur="1119"/>
                                        <p:tgtEl>
                                          <p:spTgt spid="1030"/>
                                        </p:tgtEl>
                                      </p:cBhvr>
                                    </p:animEffect>
                                  </p:childTnLst>
                                </p:cTn>
                              </p:par>
                              <p:par>
                                <p:cTn id="108" presetID="23" presetClass="entr" presetSubtype="16" fill="hold" nodeType="withEffect">
                                  <p:stCondLst>
                                    <p:cond delay="0"/>
                                  </p:stCondLst>
                                  <p:childTnLst>
                                    <p:set>
                                      <p:cBhvr>
                                        <p:cTn id="109" dur="1" fill="hold">
                                          <p:stCondLst>
                                            <p:cond delay="0"/>
                                          </p:stCondLst>
                                        </p:cTn>
                                        <p:tgtEl>
                                          <p:spTgt spid="1031"/>
                                        </p:tgtEl>
                                        <p:attrNameLst>
                                          <p:attrName>style.visibility</p:attrName>
                                        </p:attrNameLst>
                                      </p:cBhvr>
                                      <p:to>
                                        <p:strVal val="visible"/>
                                      </p:to>
                                    </p:set>
                                    <p:anim calcmode="lin" valueType="num">
                                      <p:cBhvr additive="base">
                                        <p:cTn id="110" dur="500"/>
                                        <p:tgtEl>
                                          <p:spTgt spid="1031"/>
                                        </p:tgtEl>
                                        <p:attrNameLst>
                                          <p:attrName>ppt_w</p:attrName>
                                        </p:attrNameLst>
                                      </p:cBhvr>
                                      <p:tavLst>
                                        <p:tav tm="0">
                                          <p:val>
                                            <p:strVal val="0"/>
                                          </p:val>
                                        </p:tav>
                                        <p:tav tm="100000">
                                          <p:val>
                                            <p:strVal val="#ppt_w"/>
                                          </p:val>
                                        </p:tav>
                                      </p:tavLst>
                                    </p:anim>
                                    <p:anim calcmode="lin" valueType="num">
                                      <p:cBhvr additive="base">
                                        <p:cTn id="111" dur="500"/>
                                        <p:tgtEl>
                                          <p:spTgt spid="1031"/>
                                        </p:tgtEl>
                                        <p:attrNameLst>
                                          <p:attrName>ppt_h</p:attrName>
                                        </p:attrNameLst>
                                      </p:cBhvr>
                                      <p:tavLst>
                                        <p:tav tm="0">
                                          <p:val>
                                            <p:strVal val="0"/>
                                          </p:val>
                                        </p:tav>
                                        <p:tav tm="100000">
                                          <p:val>
                                            <p:strVal val="#ppt_h"/>
                                          </p:val>
                                        </p:tav>
                                      </p:tavLst>
                                    </p:anim>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1030"/>
                                        </p:tgtEl>
                                        <p:attrNameLst>
                                          <p:attrName>style.visibility</p:attrName>
                                        </p:attrNameLst>
                                      </p:cBhvr>
                                      <p:to>
                                        <p:strVal val="visible"/>
                                      </p:to>
                                    </p:set>
                                    <p:animEffect transition="in" filter="fade">
                                      <p:cBhvr>
                                        <p:cTn id="116" dur="1119"/>
                                        <p:tgtEl>
                                          <p:spTgt spid="1030"/>
                                        </p:tgtEl>
                                      </p:cBhvr>
                                    </p:animEffect>
                                  </p:childTnLst>
                                </p:cTn>
                              </p:par>
                              <p:par>
                                <p:cTn id="117" presetID="23" presetClass="entr" presetSubtype="16" fill="hold" nodeType="withEffect">
                                  <p:stCondLst>
                                    <p:cond delay="0"/>
                                  </p:stCondLst>
                                  <p:childTnLst>
                                    <p:set>
                                      <p:cBhvr>
                                        <p:cTn id="118" dur="1" fill="hold">
                                          <p:stCondLst>
                                            <p:cond delay="0"/>
                                          </p:stCondLst>
                                        </p:cTn>
                                        <p:tgtEl>
                                          <p:spTgt spid="1032"/>
                                        </p:tgtEl>
                                        <p:attrNameLst>
                                          <p:attrName>style.visibility</p:attrName>
                                        </p:attrNameLst>
                                      </p:cBhvr>
                                      <p:to>
                                        <p:strVal val="visible"/>
                                      </p:to>
                                    </p:set>
                                    <p:anim calcmode="lin" valueType="num">
                                      <p:cBhvr additive="base">
                                        <p:cTn id="119" dur="500"/>
                                        <p:tgtEl>
                                          <p:spTgt spid="1032"/>
                                        </p:tgtEl>
                                        <p:attrNameLst>
                                          <p:attrName>ppt_w</p:attrName>
                                        </p:attrNameLst>
                                      </p:cBhvr>
                                      <p:tavLst>
                                        <p:tav tm="0">
                                          <p:val>
                                            <p:strVal val="0"/>
                                          </p:val>
                                        </p:tav>
                                        <p:tav tm="100000">
                                          <p:val>
                                            <p:strVal val="#ppt_w"/>
                                          </p:val>
                                        </p:tav>
                                      </p:tavLst>
                                    </p:anim>
                                    <p:anim calcmode="lin" valueType="num">
                                      <p:cBhvr additive="base">
                                        <p:cTn id="120" dur="500"/>
                                        <p:tgtEl>
                                          <p:spTgt spid="1032"/>
                                        </p:tgtEl>
                                        <p:attrNameLst>
                                          <p:attrName>ppt_h</p:attrName>
                                        </p:attrNameLst>
                                      </p:cBhvr>
                                      <p:tavLst>
                                        <p:tav tm="0">
                                          <p:val>
                                            <p:strVal val="0"/>
                                          </p:val>
                                        </p:tav>
                                        <p:tav tm="100000">
                                          <p:val>
                                            <p:strVal val="#ppt_h"/>
                                          </p:val>
                                        </p:tav>
                                      </p:tavLst>
                                    </p:anim>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1030"/>
                                        </p:tgtEl>
                                        <p:attrNameLst>
                                          <p:attrName>style.visibility</p:attrName>
                                        </p:attrNameLst>
                                      </p:cBhvr>
                                      <p:to>
                                        <p:strVal val="visible"/>
                                      </p:to>
                                    </p:set>
                                    <p:animEffect transition="in" filter="fade">
                                      <p:cBhvr>
                                        <p:cTn id="125" dur="1119"/>
                                        <p:tgtEl>
                                          <p:spTgt spid="1030"/>
                                        </p:tgtEl>
                                      </p:cBhvr>
                                    </p:animEffect>
                                  </p:childTnLst>
                                </p:cTn>
                              </p:par>
                              <p:par>
                                <p:cTn id="126" presetID="23" presetClass="entr" presetSubtype="16" fill="hold" nodeType="withEffect">
                                  <p:stCondLst>
                                    <p:cond delay="0"/>
                                  </p:stCondLst>
                                  <p:childTnLst>
                                    <p:set>
                                      <p:cBhvr>
                                        <p:cTn id="127" dur="1" fill="hold">
                                          <p:stCondLst>
                                            <p:cond delay="0"/>
                                          </p:stCondLst>
                                        </p:cTn>
                                        <p:tgtEl>
                                          <p:spTgt spid="1033"/>
                                        </p:tgtEl>
                                        <p:attrNameLst>
                                          <p:attrName>style.visibility</p:attrName>
                                        </p:attrNameLst>
                                      </p:cBhvr>
                                      <p:to>
                                        <p:strVal val="visible"/>
                                      </p:to>
                                    </p:set>
                                    <p:anim calcmode="lin" valueType="num">
                                      <p:cBhvr additive="base">
                                        <p:cTn id="128" dur="500"/>
                                        <p:tgtEl>
                                          <p:spTgt spid="1033"/>
                                        </p:tgtEl>
                                        <p:attrNameLst>
                                          <p:attrName>ppt_w</p:attrName>
                                        </p:attrNameLst>
                                      </p:cBhvr>
                                      <p:tavLst>
                                        <p:tav tm="0">
                                          <p:val>
                                            <p:strVal val="0"/>
                                          </p:val>
                                        </p:tav>
                                        <p:tav tm="100000">
                                          <p:val>
                                            <p:strVal val="#ppt_w"/>
                                          </p:val>
                                        </p:tav>
                                      </p:tavLst>
                                    </p:anim>
                                    <p:anim calcmode="lin" valueType="num">
                                      <p:cBhvr additive="base">
                                        <p:cTn id="129" dur="500"/>
                                        <p:tgtEl>
                                          <p:spTgt spid="103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55"/>
        <p:cNvGrpSpPr/>
        <p:nvPr/>
      </p:nvGrpSpPr>
      <p:grpSpPr>
        <a:xfrm>
          <a:off x="0" y="0"/>
          <a:ext cx="0" cy="0"/>
          <a:chOff x="0" y="0"/>
          <a:chExt cx="0" cy="0"/>
        </a:xfrm>
      </p:grpSpPr>
      <p:sp>
        <p:nvSpPr>
          <p:cNvPr id="1056" name="Google Shape;1056;p59" descr="n26 fb Tran Phu"/>
          <p:cNvSpPr/>
          <p:nvPr/>
        </p:nvSpPr>
        <p:spPr>
          <a:xfrm>
            <a:off x="614516" y="275304"/>
            <a:ext cx="10962968" cy="2628830"/>
          </a:xfrm>
          <a:prstGeom prst="roundRect">
            <a:avLst>
              <a:gd name="adj" fmla="val 19370"/>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057" name="Google Shape;1057;p59" descr="n26 fb Tran Phu"/>
          <p:cNvSpPr/>
          <p:nvPr/>
        </p:nvSpPr>
        <p:spPr>
          <a:xfrm>
            <a:off x="614516" y="3637467"/>
            <a:ext cx="5185186" cy="850186"/>
          </a:xfrm>
          <a:prstGeom prst="roundRect">
            <a:avLst>
              <a:gd name="adj" fmla="val 19370"/>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058" name="Google Shape;1058;p59" descr="n26 fb Tran Phu"/>
          <p:cNvSpPr/>
          <p:nvPr/>
        </p:nvSpPr>
        <p:spPr>
          <a:xfrm>
            <a:off x="6392298" y="3637466"/>
            <a:ext cx="5185186" cy="850186"/>
          </a:xfrm>
          <a:prstGeom prst="roundRect">
            <a:avLst>
              <a:gd name="adj" fmla="val 19370"/>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059" name="Google Shape;1059;p59" descr="n26 fb Tran Phu"/>
          <p:cNvSpPr/>
          <p:nvPr/>
        </p:nvSpPr>
        <p:spPr>
          <a:xfrm>
            <a:off x="614516" y="4786858"/>
            <a:ext cx="5185186" cy="850187"/>
          </a:xfrm>
          <a:prstGeom prst="roundRect">
            <a:avLst>
              <a:gd name="adj" fmla="val 19370"/>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060" name="Google Shape;1060;p59" descr="n26 fb Tran Phu"/>
          <p:cNvSpPr/>
          <p:nvPr/>
        </p:nvSpPr>
        <p:spPr>
          <a:xfrm>
            <a:off x="6392298" y="4786858"/>
            <a:ext cx="5185186" cy="850187"/>
          </a:xfrm>
          <a:prstGeom prst="roundRect">
            <a:avLst>
              <a:gd name="adj" fmla="val 19370"/>
            </a:avLst>
          </a:prstGeom>
          <a:solidFill>
            <a:srgbClr val="5B62EF"/>
          </a:solidFill>
          <a:ln>
            <a:noFill/>
          </a:ln>
        </p:spPr>
        <p:txBody>
          <a:bodyPr spcFirstLastPara="1" wrap="square" lIns="91425" tIns="45700" rIns="91425" bIns="45700" anchor="ctr" anchorCtr="0">
            <a:noAutofit/>
          </a:bodyPr>
          <a:lstStyle/>
          <a:p>
            <a:pPr marL="0" marR="0" lvl="0" indent="855663" algn="just" rtl="0">
              <a:spcBef>
                <a:spcPts val="0"/>
              </a:spcBef>
              <a:spcAft>
                <a:spcPts val="0"/>
              </a:spcAft>
              <a:buNone/>
            </a:pPr>
            <a:r>
              <a:rPr lang="en-US" sz="2400">
                <a:solidFill>
                  <a:schemeClr val="lt1"/>
                </a:solidFill>
                <a:latin typeface="Fira Sans Condensed"/>
                <a:ea typeface="Fira Sans Condensed"/>
                <a:cs typeface="Fira Sans Condensed"/>
                <a:sym typeface="Fira Sans Condensed"/>
              </a:rPr>
              <a:t>D.Tổng trở Z = 40Ω</a:t>
            </a:r>
            <a:endParaRPr sz="2400">
              <a:solidFill>
                <a:schemeClr val="lt1"/>
              </a:solidFill>
              <a:latin typeface="Fira Sans Condensed"/>
              <a:ea typeface="Fira Sans Condensed"/>
              <a:cs typeface="Fira Sans Condensed"/>
              <a:sym typeface="Fira Sans Condensed"/>
            </a:endParaRPr>
          </a:p>
        </p:txBody>
      </p:sp>
      <p:pic>
        <p:nvPicPr>
          <p:cNvPr id="1061" name="Google Shape;1061;p59" descr="n26 fb Tran Phu"/>
          <p:cNvPicPr preferRelativeResize="0"/>
          <p:nvPr/>
        </p:nvPicPr>
        <p:blipFill rotWithShape="1">
          <a:blip r:embed="rId8">
            <a:alphaModFix/>
          </a:blip>
          <a:srcRect/>
          <a:stretch/>
        </p:blipFill>
        <p:spPr>
          <a:xfrm>
            <a:off x="3516888" y="-590934"/>
            <a:ext cx="487363" cy="487363"/>
          </a:xfrm>
          <a:prstGeom prst="rect">
            <a:avLst/>
          </a:prstGeom>
          <a:noFill/>
          <a:ln>
            <a:noFill/>
          </a:ln>
        </p:spPr>
      </p:pic>
      <p:pic>
        <p:nvPicPr>
          <p:cNvPr id="1062" name="Google Shape;1062;p59" descr="n26 fb Tran Phu"/>
          <p:cNvPicPr preferRelativeResize="0"/>
          <p:nvPr/>
        </p:nvPicPr>
        <p:blipFill rotWithShape="1">
          <a:blip r:embed="rId9">
            <a:alphaModFix/>
          </a:blip>
          <a:srcRect/>
          <a:stretch/>
        </p:blipFill>
        <p:spPr>
          <a:xfrm>
            <a:off x="863926" y="4958141"/>
            <a:ext cx="511849" cy="507618"/>
          </a:xfrm>
          <a:prstGeom prst="rect">
            <a:avLst/>
          </a:prstGeom>
          <a:noFill/>
          <a:ln>
            <a:noFill/>
          </a:ln>
        </p:spPr>
      </p:pic>
      <p:pic>
        <p:nvPicPr>
          <p:cNvPr id="1063" name="Google Shape;1063;p59" descr="n26 fb Tran Phu"/>
          <p:cNvPicPr preferRelativeResize="0"/>
          <p:nvPr/>
        </p:nvPicPr>
        <p:blipFill rotWithShape="1">
          <a:blip r:embed="rId8">
            <a:alphaModFix/>
          </a:blip>
          <a:srcRect/>
          <a:stretch/>
        </p:blipFill>
        <p:spPr>
          <a:xfrm>
            <a:off x="4528563" y="-590934"/>
            <a:ext cx="487363" cy="487363"/>
          </a:xfrm>
          <a:prstGeom prst="rect">
            <a:avLst/>
          </a:prstGeom>
          <a:noFill/>
          <a:ln>
            <a:noFill/>
          </a:ln>
        </p:spPr>
      </p:pic>
      <p:pic>
        <p:nvPicPr>
          <p:cNvPr id="1064" name="Google Shape;1064;p59" descr="n26 fb Tran Phu"/>
          <p:cNvPicPr preferRelativeResize="0"/>
          <p:nvPr/>
        </p:nvPicPr>
        <p:blipFill rotWithShape="1">
          <a:blip r:embed="rId10">
            <a:alphaModFix/>
          </a:blip>
          <a:srcRect/>
          <a:stretch/>
        </p:blipFill>
        <p:spPr>
          <a:xfrm>
            <a:off x="863926" y="3799022"/>
            <a:ext cx="524877" cy="527073"/>
          </a:xfrm>
          <a:prstGeom prst="rect">
            <a:avLst/>
          </a:prstGeom>
          <a:noFill/>
          <a:ln>
            <a:noFill/>
          </a:ln>
        </p:spPr>
      </p:pic>
      <p:pic>
        <p:nvPicPr>
          <p:cNvPr id="1065" name="Google Shape;1065;p59" descr="n26 fb Tran Phu"/>
          <p:cNvPicPr preferRelativeResize="0"/>
          <p:nvPr/>
        </p:nvPicPr>
        <p:blipFill rotWithShape="1">
          <a:blip r:embed="rId10">
            <a:alphaModFix/>
          </a:blip>
          <a:srcRect/>
          <a:stretch/>
        </p:blipFill>
        <p:spPr>
          <a:xfrm>
            <a:off x="6717237" y="3779940"/>
            <a:ext cx="524877" cy="527073"/>
          </a:xfrm>
          <a:prstGeom prst="rect">
            <a:avLst/>
          </a:prstGeom>
          <a:noFill/>
          <a:ln>
            <a:noFill/>
          </a:ln>
        </p:spPr>
      </p:pic>
      <p:pic>
        <p:nvPicPr>
          <p:cNvPr id="1066" name="Google Shape;1066;p59" descr="n26 fb Tran Phu"/>
          <p:cNvPicPr preferRelativeResize="0"/>
          <p:nvPr/>
        </p:nvPicPr>
        <p:blipFill rotWithShape="1">
          <a:blip r:embed="rId10">
            <a:alphaModFix/>
          </a:blip>
          <a:srcRect/>
          <a:stretch/>
        </p:blipFill>
        <p:spPr>
          <a:xfrm>
            <a:off x="6717237" y="4948414"/>
            <a:ext cx="524877" cy="527073"/>
          </a:xfrm>
          <a:prstGeom prst="rect">
            <a:avLst/>
          </a:prstGeom>
          <a:noFill/>
          <a:ln>
            <a:noFill/>
          </a:ln>
        </p:spPr>
      </p:pic>
      <p:pic>
        <p:nvPicPr>
          <p:cNvPr id="1067" name="Google Shape;1067;p59" descr="n26 fb Tran Phu"/>
          <p:cNvPicPr preferRelativeResize="0"/>
          <p:nvPr/>
        </p:nvPicPr>
        <p:blipFill rotWithShape="1">
          <a:blip r:embed="rId11">
            <a:alphaModFix/>
          </a:blip>
          <a:srcRect l="20208" t="20999" r="21354" b="25140"/>
          <a:stretch/>
        </p:blipFill>
        <p:spPr>
          <a:xfrm>
            <a:off x="5448299" y="6197599"/>
            <a:ext cx="1295401" cy="660401"/>
          </a:xfrm>
          <a:custGeom>
            <a:avLst/>
            <a:gdLst/>
            <a:ahLst/>
            <a:cxnLst/>
            <a:rect l="l" t="t" r="r" b="b"/>
            <a:pathLst>
              <a:path w="3562350" h="1816101" extrusionOk="0">
                <a:moveTo>
                  <a:pt x="146050" y="285751"/>
                </a:moveTo>
                <a:lnTo>
                  <a:pt x="146050" y="1555751"/>
                </a:lnTo>
                <a:lnTo>
                  <a:pt x="3403600" y="1555751"/>
                </a:lnTo>
                <a:lnTo>
                  <a:pt x="3403600" y="285751"/>
                </a:lnTo>
                <a:close/>
                <a:moveTo>
                  <a:pt x="0" y="0"/>
                </a:moveTo>
                <a:lnTo>
                  <a:pt x="3562350" y="0"/>
                </a:lnTo>
                <a:lnTo>
                  <a:pt x="3562350" y="1816101"/>
                </a:lnTo>
                <a:lnTo>
                  <a:pt x="0" y="1816101"/>
                </a:lnTo>
                <a:close/>
              </a:path>
            </a:pathLst>
          </a:custGeom>
          <a:noFill/>
          <a:ln>
            <a:noFill/>
          </a:ln>
        </p:spPr>
      </p:pic>
      <p:sp>
        <p:nvSpPr>
          <p:cNvPr id="1068" name="Google Shape;1068;p59"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00:00</a:t>
            </a:r>
            <a:endParaRPr/>
          </a:p>
        </p:txBody>
      </p:sp>
      <p:sp>
        <p:nvSpPr>
          <p:cNvPr id="1069" name="Google Shape;1069;p59"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00:01</a:t>
            </a:r>
            <a:endParaRPr/>
          </a:p>
        </p:txBody>
      </p:sp>
      <p:sp>
        <p:nvSpPr>
          <p:cNvPr id="1070" name="Google Shape;1070;p59"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00:02</a:t>
            </a:r>
            <a:endParaRPr/>
          </a:p>
        </p:txBody>
      </p:sp>
      <p:sp>
        <p:nvSpPr>
          <p:cNvPr id="1071" name="Google Shape;1071;p59"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00:03</a:t>
            </a:r>
            <a:endParaRPr/>
          </a:p>
        </p:txBody>
      </p:sp>
      <p:sp>
        <p:nvSpPr>
          <p:cNvPr id="1072" name="Google Shape;1072;p59"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00:04</a:t>
            </a:r>
            <a:endParaRPr/>
          </a:p>
        </p:txBody>
      </p:sp>
      <p:sp>
        <p:nvSpPr>
          <p:cNvPr id="1073" name="Google Shape;1073;p59"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00:05</a:t>
            </a:r>
            <a:endParaRPr/>
          </a:p>
        </p:txBody>
      </p:sp>
      <p:sp>
        <p:nvSpPr>
          <p:cNvPr id="1074" name="Google Shape;1074;p59"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00:06</a:t>
            </a:r>
            <a:endParaRPr/>
          </a:p>
        </p:txBody>
      </p:sp>
      <p:sp>
        <p:nvSpPr>
          <p:cNvPr id="1075" name="Google Shape;1075;p59"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00:07</a:t>
            </a:r>
            <a:endParaRPr/>
          </a:p>
        </p:txBody>
      </p:sp>
      <p:sp>
        <p:nvSpPr>
          <p:cNvPr id="1076" name="Google Shape;1076;p59"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00:08</a:t>
            </a:r>
            <a:endParaRPr/>
          </a:p>
        </p:txBody>
      </p:sp>
      <p:sp>
        <p:nvSpPr>
          <p:cNvPr id="1077" name="Google Shape;1077;p59"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00:09</a:t>
            </a:r>
            <a:endParaRPr/>
          </a:p>
        </p:txBody>
      </p:sp>
      <p:sp>
        <p:nvSpPr>
          <p:cNvPr id="1078" name="Google Shape;1078;p59"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00:10</a:t>
            </a:r>
            <a:endParaRPr/>
          </a:p>
        </p:txBody>
      </p:sp>
      <p:sp>
        <p:nvSpPr>
          <p:cNvPr id="1079" name="Google Shape;1079;p59"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00:11</a:t>
            </a:r>
            <a:endParaRPr/>
          </a:p>
        </p:txBody>
      </p:sp>
      <p:sp>
        <p:nvSpPr>
          <p:cNvPr id="1080" name="Google Shape;1080;p59"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00:12</a:t>
            </a:r>
            <a:endParaRPr/>
          </a:p>
        </p:txBody>
      </p:sp>
      <p:sp>
        <p:nvSpPr>
          <p:cNvPr id="1081" name="Google Shape;1081;p59"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00:13</a:t>
            </a:r>
            <a:endParaRPr/>
          </a:p>
        </p:txBody>
      </p:sp>
      <p:sp>
        <p:nvSpPr>
          <p:cNvPr id="1082" name="Google Shape;1082;p59"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00:14</a:t>
            </a:r>
            <a:endParaRPr/>
          </a:p>
        </p:txBody>
      </p:sp>
      <p:sp>
        <p:nvSpPr>
          <p:cNvPr id="1083" name="Google Shape;1083;p59" descr="n26 fb Tran Phu"/>
          <p:cNvSpPr txBox="1"/>
          <p:nvPr/>
        </p:nvSpPr>
        <p:spPr>
          <a:xfrm>
            <a:off x="5594349" y="62969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00:15</a:t>
            </a:r>
            <a:endParaRPr/>
          </a:p>
        </p:txBody>
      </p:sp>
      <p:pic>
        <p:nvPicPr>
          <p:cNvPr id="1084" name="Google Shape;1084;p59" descr="n26 fb Tran Phu"/>
          <p:cNvPicPr preferRelativeResize="0"/>
          <p:nvPr/>
        </p:nvPicPr>
        <p:blipFill rotWithShape="1">
          <a:blip r:embed="rId8">
            <a:alphaModFix/>
          </a:blip>
          <a:srcRect/>
          <a:stretch/>
        </p:blipFill>
        <p:spPr>
          <a:xfrm>
            <a:off x="979958" y="-575185"/>
            <a:ext cx="406400" cy="406400"/>
          </a:xfrm>
          <a:prstGeom prst="rect">
            <a:avLst/>
          </a:prstGeom>
          <a:noFill/>
          <a:ln>
            <a:noFill/>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6"/>
                                        </p:tgtEl>
                                        <p:attrNameLst>
                                          <p:attrName>style.visibility</p:attrName>
                                        </p:attrNameLst>
                                      </p:cBhvr>
                                      <p:to>
                                        <p:strVal val="visible"/>
                                      </p:to>
                                    </p:set>
                                    <p:animEffect transition="in" filter="fade">
                                      <p:cBhvr>
                                        <p:cTn id="7" dur="500"/>
                                        <p:tgtEl>
                                          <p:spTgt spid="105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57"/>
                                        </p:tgtEl>
                                        <p:attrNameLst>
                                          <p:attrName>style.visibility</p:attrName>
                                        </p:attrNameLst>
                                      </p:cBhvr>
                                      <p:to>
                                        <p:strVal val="visible"/>
                                      </p:to>
                                    </p:set>
                                    <p:animEffect transition="in" filter="fade">
                                      <p:cBhvr>
                                        <p:cTn id="11" dur="500"/>
                                        <p:tgtEl>
                                          <p:spTgt spid="105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58"/>
                                        </p:tgtEl>
                                        <p:attrNameLst>
                                          <p:attrName>style.visibility</p:attrName>
                                        </p:attrNameLst>
                                      </p:cBhvr>
                                      <p:to>
                                        <p:strVal val="visible"/>
                                      </p:to>
                                    </p:set>
                                    <p:animEffect transition="in" filter="fade">
                                      <p:cBhvr>
                                        <p:cTn id="15" dur="500"/>
                                        <p:tgtEl>
                                          <p:spTgt spid="105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60"/>
                                        </p:tgtEl>
                                        <p:attrNameLst>
                                          <p:attrName>style.visibility</p:attrName>
                                        </p:attrNameLst>
                                      </p:cBhvr>
                                      <p:to>
                                        <p:strVal val="visible"/>
                                      </p:to>
                                    </p:set>
                                    <p:animEffect transition="in" filter="fade">
                                      <p:cBhvr>
                                        <p:cTn id="19" dur="500"/>
                                        <p:tgtEl>
                                          <p:spTgt spid="106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59"/>
                                        </p:tgtEl>
                                        <p:attrNameLst>
                                          <p:attrName>style.visibility</p:attrName>
                                        </p:attrNameLst>
                                      </p:cBhvr>
                                      <p:to>
                                        <p:strVal val="visible"/>
                                      </p:to>
                                    </p:set>
                                    <p:animEffect transition="in" filter="fade">
                                      <p:cBhvr>
                                        <p:cTn id="23" dur="500"/>
                                        <p:tgtEl>
                                          <p:spTgt spid="105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67"/>
                                        </p:tgtEl>
                                        <p:attrNameLst>
                                          <p:attrName>style.visibility</p:attrName>
                                        </p:attrNameLst>
                                      </p:cBhvr>
                                      <p:to>
                                        <p:strVal val="visible"/>
                                      </p:to>
                                    </p:set>
                                    <p:animEffect transition="in" filter="fade">
                                      <p:cBhvr>
                                        <p:cTn id="28" dur="10"/>
                                        <p:tgtEl>
                                          <p:spTgt spid="1067"/>
                                        </p:tgtEl>
                                      </p:cBhvr>
                                    </p:animEffect>
                                  </p:childTnLst>
                                </p:cTn>
                              </p:par>
                              <p:par>
                                <p:cTn id="29" presetID="10" presetClass="entr" presetSubtype="0" fill="hold" nodeType="withEffect">
                                  <p:stCondLst>
                                    <p:cond delay="0"/>
                                  </p:stCondLst>
                                  <p:childTnLst>
                                    <p:set>
                                      <p:cBhvr>
                                        <p:cTn id="30" dur="1" fill="hold">
                                          <p:stCondLst>
                                            <p:cond delay="0"/>
                                          </p:stCondLst>
                                        </p:cTn>
                                        <p:tgtEl>
                                          <p:spTgt spid="1084"/>
                                        </p:tgtEl>
                                        <p:attrNameLst>
                                          <p:attrName>style.visibility</p:attrName>
                                        </p:attrNameLst>
                                      </p:cBhvr>
                                      <p:to>
                                        <p:strVal val="visible"/>
                                      </p:to>
                                    </p:set>
                                    <p:animEffect transition="in" filter="fade">
                                      <p:cBhvr>
                                        <p:cTn id="31" dur="5000"/>
                                        <p:tgtEl>
                                          <p:spTgt spid="1084"/>
                                        </p:tgtEl>
                                      </p:cBhvr>
                                    </p:animEffect>
                                  </p:childTnLst>
                                </p:cTn>
                              </p:par>
                              <p:par>
                                <p:cTn id="32" presetID="1" presetClass="entr" presetSubtype="0" fill="hold" nodeType="withEffect">
                                  <p:stCondLst>
                                    <p:cond delay="10"/>
                                  </p:stCondLst>
                                  <p:childTnLst>
                                    <p:set>
                                      <p:cBhvr>
                                        <p:cTn id="33" dur="1" fill="hold">
                                          <p:stCondLst>
                                            <p:cond delay="0"/>
                                          </p:stCondLst>
                                        </p:cTn>
                                        <p:tgtEl>
                                          <p:spTgt spid="1083"/>
                                        </p:tgtEl>
                                        <p:attrNameLst>
                                          <p:attrName>style.visibility</p:attrName>
                                        </p:attrNameLst>
                                      </p:cBhvr>
                                      <p:to>
                                        <p:strVal val="visible"/>
                                      </p:to>
                                    </p:set>
                                  </p:childTnLst>
                                </p:cTn>
                              </p:par>
                              <p:par>
                                <p:cTn id="34" presetID="1" presetClass="exit" presetSubtype="0" fill="hold" nodeType="withEffect">
                                  <p:stCondLst>
                                    <p:cond delay="1000"/>
                                  </p:stCondLst>
                                  <p:childTnLst>
                                    <p:set>
                                      <p:cBhvr>
                                        <p:cTn id="35" dur="1" fill="hold">
                                          <p:stCondLst>
                                            <p:cond delay="1"/>
                                          </p:stCondLst>
                                        </p:cTn>
                                        <p:tgtEl>
                                          <p:spTgt spid="1083"/>
                                        </p:tgtEl>
                                        <p:attrNameLst>
                                          <p:attrName>style.visibility</p:attrName>
                                        </p:attrNameLst>
                                      </p:cBhvr>
                                      <p:to>
                                        <p:strVal val="hidden"/>
                                      </p:to>
                                    </p:set>
                                  </p:childTnLst>
                                </p:cTn>
                              </p:par>
                              <p:par>
                                <p:cTn id="36" presetID="1" presetClass="entr" presetSubtype="0" fill="hold" nodeType="withEffect">
                                  <p:stCondLst>
                                    <p:cond delay="1000"/>
                                  </p:stCondLst>
                                  <p:childTnLst>
                                    <p:set>
                                      <p:cBhvr>
                                        <p:cTn id="37" dur="1" fill="hold">
                                          <p:stCondLst>
                                            <p:cond delay="0"/>
                                          </p:stCondLst>
                                        </p:cTn>
                                        <p:tgtEl>
                                          <p:spTgt spid="1082"/>
                                        </p:tgtEl>
                                        <p:attrNameLst>
                                          <p:attrName>style.visibility</p:attrName>
                                        </p:attrNameLst>
                                      </p:cBhvr>
                                      <p:to>
                                        <p:strVal val="visible"/>
                                      </p:to>
                                    </p:set>
                                  </p:childTnLst>
                                </p:cTn>
                              </p:par>
                              <p:par>
                                <p:cTn id="38" presetID="1" presetClass="exit" presetSubtype="0" fill="hold" nodeType="withEffect">
                                  <p:stCondLst>
                                    <p:cond delay="2000"/>
                                  </p:stCondLst>
                                  <p:childTnLst>
                                    <p:set>
                                      <p:cBhvr>
                                        <p:cTn id="39" dur="1" fill="hold">
                                          <p:stCondLst>
                                            <p:cond delay="1"/>
                                          </p:stCondLst>
                                        </p:cTn>
                                        <p:tgtEl>
                                          <p:spTgt spid="1082"/>
                                        </p:tgtEl>
                                        <p:attrNameLst>
                                          <p:attrName>style.visibility</p:attrName>
                                        </p:attrNameLst>
                                      </p:cBhvr>
                                      <p:to>
                                        <p:strVal val="hidden"/>
                                      </p:to>
                                    </p:set>
                                  </p:childTnLst>
                                </p:cTn>
                              </p:par>
                              <p:par>
                                <p:cTn id="40" presetID="1" presetClass="entr" presetSubtype="0" fill="hold" nodeType="withEffect">
                                  <p:stCondLst>
                                    <p:cond delay="2000"/>
                                  </p:stCondLst>
                                  <p:childTnLst>
                                    <p:set>
                                      <p:cBhvr>
                                        <p:cTn id="41" dur="1" fill="hold">
                                          <p:stCondLst>
                                            <p:cond delay="0"/>
                                          </p:stCondLst>
                                        </p:cTn>
                                        <p:tgtEl>
                                          <p:spTgt spid="1081"/>
                                        </p:tgtEl>
                                        <p:attrNameLst>
                                          <p:attrName>style.visibility</p:attrName>
                                        </p:attrNameLst>
                                      </p:cBhvr>
                                      <p:to>
                                        <p:strVal val="visible"/>
                                      </p:to>
                                    </p:set>
                                  </p:childTnLst>
                                </p:cTn>
                              </p:par>
                              <p:par>
                                <p:cTn id="42" presetID="1" presetClass="exit" presetSubtype="0" fill="hold" nodeType="withEffect">
                                  <p:stCondLst>
                                    <p:cond delay="3000"/>
                                  </p:stCondLst>
                                  <p:childTnLst>
                                    <p:set>
                                      <p:cBhvr>
                                        <p:cTn id="43" dur="1" fill="hold">
                                          <p:stCondLst>
                                            <p:cond delay="1"/>
                                          </p:stCondLst>
                                        </p:cTn>
                                        <p:tgtEl>
                                          <p:spTgt spid="1081"/>
                                        </p:tgtEl>
                                        <p:attrNameLst>
                                          <p:attrName>style.visibility</p:attrName>
                                        </p:attrNameLst>
                                      </p:cBhvr>
                                      <p:to>
                                        <p:strVal val="hidden"/>
                                      </p:to>
                                    </p:set>
                                  </p:childTnLst>
                                </p:cTn>
                              </p:par>
                              <p:par>
                                <p:cTn id="44" presetID="1" presetClass="entr" presetSubtype="0" fill="hold" nodeType="withEffect">
                                  <p:stCondLst>
                                    <p:cond delay="3000"/>
                                  </p:stCondLst>
                                  <p:childTnLst>
                                    <p:set>
                                      <p:cBhvr>
                                        <p:cTn id="45" dur="1" fill="hold">
                                          <p:stCondLst>
                                            <p:cond delay="0"/>
                                          </p:stCondLst>
                                        </p:cTn>
                                        <p:tgtEl>
                                          <p:spTgt spid="1080"/>
                                        </p:tgtEl>
                                        <p:attrNameLst>
                                          <p:attrName>style.visibility</p:attrName>
                                        </p:attrNameLst>
                                      </p:cBhvr>
                                      <p:to>
                                        <p:strVal val="visible"/>
                                      </p:to>
                                    </p:set>
                                  </p:childTnLst>
                                </p:cTn>
                              </p:par>
                              <p:par>
                                <p:cTn id="46" presetID="1" presetClass="exit" presetSubtype="0" fill="hold" nodeType="withEffect">
                                  <p:stCondLst>
                                    <p:cond delay="4000"/>
                                  </p:stCondLst>
                                  <p:childTnLst>
                                    <p:set>
                                      <p:cBhvr>
                                        <p:cTn id="47" dur="1" fill="hold">
                                          <p:stCondLst>
                                            <p:cond delay="1"/>
                                          </p:stCondLst>
                                        </p:cTn>
                                        <p:tgtEl>
                                          <p:spTgt spid="1080"/>
                                        </p:tgtEl>
                                        <p:attrNameLst>
                                          <p:attrName>style.visibility</p:attrName>
                                        </p:attrNameLst>
                                      </p:cBhvr>
                                      <p:to>
                                        <p:strVal val="hidden"/>
                                      </p:to>
                                    </p:set>
                                  </p:childTnLst>
                                </p:cTn>
                              </p:par>
                              <p:par>
                                <p:cTn id="48" presetID="1" presetClass="entr" presetSubtype="0" fill="hold" nodeType="withEffect">
                                  <p:stCondLst>
                                    <p:cond delay="4000"/>
                                  </p:stCondLst>
                                  <p:childTnLst>
                                    <p:set>
                                      <p:cBhvr>
                                        <p:cTn id="49" dur="1" fill="hold">
                                          <p:stCondLst>
                                            <p:cond delay="0"/>
                                          </p:stCondLst>
                                        </p:cTn>
                                        <p:tgtEl>
                                          <p:spTgt spid="1079"/>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1"/>
                                          </p:stCondLst>
                                        </p:cTn>
                                        <p:tgtEl>
                                          <p:spTgt spid="1079"/>
                                        </p:tgtEl>
                                        <p:attrNameLst>
                                          <p:attrName>style.visibility</p:attrName>
                                        </p:attrNameLst>
                                      </p:cBhvr>
                                      <p:to>
                                        <p:strVal val="hidden"/>
                                      </p:to>
                                    </p:set>
                                  </p:childTnLst>
                                </p:cTn>
                              </p:par>
                              <p:par>
                                <p:cTn id="52" presetID="1" presetClass="entr" presetSubtype="0" fill="hold" nodeType="withEffect">
                                  <p:stCondLst>
                                    <p:cond delay="5000"/>
                                  </p:stCondLst>
                                  <p:childTnLst>
                                    <p:set>
                                      <p:cBhvr>
                                        <p:cTn id="53" dur="1" fill="hold">
                                          <p:stCondLst>
                                            <p:cond delay="0"/>
                                          </p:stCondLst>
                                        </p:cTn>
                                        <p:tgtEl>
                                          <p:spTgt spid="1078"/>
                                        </p:tgtEl>
                                        <p:attrNameLst>
                                          <p:attrName>style.visibility</p:attrName>
                                        </p:attrNameLst>
                                      </p:cBhvr>
                                      <p:to>
                                        <p:strVal val="visible"/>
                                      </p:to>
                                    </p:set>
                                  </p:childTnLst>
                                </p:cTn>
                              </p:par>
                              <p:par>
                                <p:cTn id="54" presetID="1" presetClass="exit" presetSubtype="0" fill="hold" nodeType="withEffect">
                                  <p:stCondLst>
                                    <p:cond delay="6000"/>
                                  </p:stCondLst>
                                  <p:childTnLst>
                                    <p:set>
                                      <p:cBhvr>
                                        <p:cTn id="55" dur="1" fill="hold">
                                          <p:stCondLst>
                                            <p:cond delay="1"/>
                                          </p:stCondLst>
                                        </p:cTn>
                                        <p:tgtEl>
                                          <p:spTgt spid="1078"/>
                                        </p:tgtEl>
                                        <p:attrNameLst>
                                          <p:attrName>style.visibility</p:attrName>
                                        </p:attrNameLst>
                                      </p:cBhvr>
                                      <p:to>
                                        <p:strVal val="hidden"/>
                                      </p:to>
                                    </p:set>
                                  </p:childTnLst>
                                </p:cTn>
                              </p:par>
                              <p:par>
                                <p:cTn id="56" presetID="1" presetClass="entr" presetSubtype="0" fill="hold" nodeType="withEffect">
                                  <p:stCondLst>
                                    <p:cond delay="6000"/>
                                  </p:stCondLst>
                                  <p:childTnLst>
                                    <p:set>
                                      <p:cBhvr>
                                        <p:cTn id="57" dur="1" fill="hold">
                                          <p:stCondLst>
                                            <p:cond delay="0"/>
                                          </p:stCondLst>
                                        </p:cTn>
                                        <p:tgtEl>
                                          <p:spTgt spid="1077"/>
                                        </p:tgtEl>
                                        <p:attrNameLst>
                                          <p:attrName>style.visibility</p:attrName>
                                        </p:attrNameLst>
                                      </p:cBhvr>
                                      <p:to>
                                        <p:strVal val="visible"/>
                                      </p:to>
                                    </p:set>
                                  </p:childTnLst>
                                </p:cTn>
                              </p:par>
                              <p:par>
                                <p:cTn id="58" presetID="1" presetClass="exit" presetSubtype="0" fill="hold" nodeType="withEffect">
                                  <p:stCondLst>
                                    <p:cond delay="7000"/>
                                  </p:stCondLst>
                                  <p:childTnLst>
                                    <p:set>
                                      <p:cBhvr>
                                        <p:cTn id="59" dur="1" fill="hold">
                                          <p:stCondLst>
                                            <p:cond delay="1"/>
                                          </p:stCondLst>
                                        </p:cTn>
                                        <p:tgtEl>
                                          <p:spTgt spid="1077"/>
                                        </p:tgtEl>
                                        <p:attrNameLst>
                                          <p:attrName>style.visibility</p:attrName>
                                        </p:attrNameLst>
                                      </p:cBhvr>
                                      <p:to>
                                        <p:strVal val="hidden"/>
                                      </p:to>
                                    </p:set>
                                  </p:childTnLst>
                                </p:cTn>
                              </p:par>
                              <p:par>
                                <p:cTn id="60" presetID="1" presetClass="entr" presetSubtype="0" fill="hold" nodeType="withEffect">
                                  <p:stCondLst>
                                    <p:cond delay="7000"/>
                                  </p:stCondLst>
                                  <p:childTnLst>
                                    <p:set>
                                      <p:cBhvr>
                                        <p:cTn id="61" dur="1" fill="hold">
                                          <p:stCondLst>
                                            <p:cond delay="0"/>
                                          </p:stCondLst>
                                        </p:cTn>
                                        <p:tgtEl>
                                          <p:spTgt spid="1076"/>
                                        </p:tgtEl>
                                        <p:attrNameLst>
                                          <p:attrName>style.visibility</p:attrName>
                                        </p:attrNameLst>
                                      </p:cBhvr>
                                      <p:to>
                                        <p:strVal val="visible"/>
                                      </p:to>
                                    </p:set>
                                  </p:childTnLst>
                                </p:cTn>
                              </p:par>
                              <p:par>
                                <p:cTn id="62" presetID="1" presetClass="exit" presetSubtype="0" fill="hold" nodeType="withEffect">
                                  <p:stCondLst>
                                    <p:cond delay="8000"/>
                                  </p:stCondLst>
                                  <p:childTnLst>
                                    <p:set>
                                      <p:cBhvr>
                                        <p:cTn id="63" dur="1" fill="hold">
                                          <p:stCondLst>
                                            <p:cond delay="1"/>
                                          </p:stCondLst>
                                        </p:cTn>
                                        <p:tgtEl>
                                          <p:spTgt spid="1076"/>
                                        </p:tgtEl>
                                        <p:attrNameLst>
                                          <p:attrName>style.visibility</p:attrName>
                                        </p:attrNameLst>
                                      </p:cBhvr>
                                      <p:to>
                                        <p:strVal val="hidden"/>
                                      </p:to>
                                    </p:set>
                                  </p:childTnLst>
                                </p:cTn>
                              </p:par>
                              <p:par>
                                <p:cTn id="64" presetID="1" presetClass="entr" presetSubtype="0" fill="hold" nodeType="withEffect">
                                  <p:stCondLst>
                                    <p:cond delay="8000"/>
                                  </p:stCondLst>
                                  <p:childTnLst>
                                    <p:set>
                                      <p:cBhvr>
                                        <p:cTn id="65" dur="1" fill="hold">
                                          <p:stCondLst>
                                            <p:cond delay="0"/>
                                          </p:stCondLst>
                                        </p:cTn>
                                        <p:tgtEl>
                                          <p:spTgt spid="1075"/>
                                        </p:tgtEl>
                                        <p:attrNameLst>
                                          <p:attrName>style.visibility</p:attrName>
                                        </p:attrNameLst>
                                      </p:cBhvr>
                                      <p:to>
                                        <p:strVal val="visible"/>
                                      </p:to>
                                    </p:set>
                                  </p:childTnLst>
                                </p:cTn>
                              </p:par>
                              <p:par>
                                <p:cTn id="66" presetID="1" presetClass="exit" presetSubtype="0" fill="hold" nodeType="withEffect">
                                  <p:stCondLst>
                                    <p:cond delay="9000"/>
                                  </p:stCondLst>
                                  <p:childTnLst>
                                    <p:set>
                                      <p:cBhvr>
                                        <p:cTn id="67" dur="1" fill="hold">
                                          <p:stCondLst>
                                            <p:cond delay="1"/>
                                          </p:stCondLst>
                                        </p:cTn>
                                        <p:tgtEl>
                                          <p:spTgt spid="1075"/>
                                        </p:tgtEl>
                                        <p:attrNameLst>
                                          <p:attrName>style.visibility</p:attrName>
                                        </p:attrNameLst>
                                      </p:cBhvr>
                                      <p:to>
                                        <p:strVal val="hidden"/>
                                      </p:to>
                                    </p:set>
                                  </p:childTnLst>
                                </p:cTn>
                              </p:par>
                              <p:par>
                                <p:cTn id="68" presetID="1" presetClass="entr" presetSubtype="0" fill="hold" nodeType="withEffect">
                                  <p:stCondLst>
                                    <p:cond delay="9000"/>
                                  </p:stCondLst>
                                  <p:childTnLst>
                                    <p:set>
                                      <p:cBhvr>
                                        <p:cTn id="69" dur="1" fill="hold">
                                          <p:stCondLst>
                                            <p:cond delay="0"/>
                                          </p:stCondLst>
                                        </p:cTn>
                                        <p:tgtEl>
                                          <p:spTgt spid="1074"/>
                                        </p:tgtEl>
                                        <p:attrNameLst>
                                          <p:attrName>style.visibility</p:attrName>
                                        </p:attrNameLst>
                                      </p:cBhvr>
                                      <p:to>
                                        <p:strVal val="visible"/>
                                      </p:to>
                                    </p:set>
                                  </p:childTnLst>
                                </p:cTn>
                              </p:par>
                              <p:par>
                                <p:cTn id="70" presetID="1" presetClass="exit" presetSubtype="0" fill="hold" nodeType="withEffect">
                                  <p:stCondLst>
                                    <p:cond delay="10000"/>
                                  </p:stCondLst>
                                  <p:childTnLst>
                                    <p:set>
                                      <p:cBhvr>
                                        <p:cTn id="71" dur="1" fill="hold">
                                          <p:stCondLst>
                                            <p:cond delay="1"/>
                                          </p:stCondLst>
                                        </p:cTn>
                                        <p:tgtEl>
                                          <p:spTgt spid="1074"/>
                                        </p:tgtEl>
                                        <p:attrNameLst>
                                          <p:attrName>style.visibility</p:attrName>
                                        </p:attrNameLst>
                                      </p:cBhvr>
                                      <p:to>
                                        <p:strVal val="hidden"/>
                                      </p:to>
                                    </p:set>
                                  </p:childTnLst>
                                </p:cTn>
                              </p:par>
                              <p:par>
                                <p:cTn id="72" presetID="1" presetClass="entr" presetSubtype="0" fill="hold" nodeType="withEffect">
                                  <p:stCondLst>
                                    <p:cond delay="10000"/>
                                  </p:stCondLst>
                                  <p:childTnLst>
                                    <p:set>
                                      <p:cBhvr>
                                        <p:cTn id="73" dur="1" fill="hold">
                                          <p:stCondLst>
                                            <p:cond delay="0"/>
                                          </p:stCondLst>
                                        </p:cTn>
                                        <p:tgtEl>
                                          <p:spTgt spid="1073"/>
                                        </p:tgtEl>
                                        <p:attrNameLst>
                                          <p:attrName>style.visibility</p:attrName>
                                        </p:attrNameLst>
                                      </p:cBhvr>
                                      <p:to>
                                        <p:strVal val="visible"/>
                                      </p:to>
                                    </p:set>
                                  </p:childTnLst>
                                </p:cTn>
                              </p:par>
                              <p:par>
                                <p:cTn id="74" presetID="1" presetClass="exit" presetSubtype="0" fill="hold" nodeType="withEffect">
                                  <p:stCondLst>
                                    <p:cond delay="11000"/>
                                  </p:stCondLst>
                                  <p:childTnLst>
                                    <p:set>
                                      <p:cBhvr>
                                        <p:cTn id="75" dur="1" fill="hold">
                                          <p:stCondLst>
                                            <p:cond delay="1"/>
                                          </p:stCondLst>
                                        </p:cTn>
                                        <p:tgtEl>
                                          <p:spTgt spid="1073"/>
                                        </p:tgtEl>
                                        <p:attrNameLst>
                                          <p:attrName>style.visibility</p:attrName>
                                        </p:attrNameLst>
                                      </p:cBhvr>
                                      <p:to>
                                        <p:strVal val="hidden"/>
                                      </p:to>
                                    </p:set>
                                  </p:childTnLst>
                                </p:cTn>
                              </p:par>
                              <p:par>
                                <p:cTn id="76" presetID="1" presetClass="entr" presetSubtype="0" fill="hold" nodeType="withEffect">
                                  <p:stCondLst>
                                    <p:cond delay="11000"/>
                                  </p:stCondLst>
                                  <p:childTnLst>
                                    <p:set>
                                      <p:cBhvr>
                                        <p:cTn id="77" dur="1" fill="hold">
                                          <p:stCondLst>
                                            <p:cond delay="0"/>
                                          </p:stCondLst>
                                        </p:cTn>
                                        <p:tgtEl>
                                          <p:spTgt spid="1072"/>
                                        </p:tgtEl>
                                        <p:attrNameLst>
                                          <p:attrName>style.visibility</p:attrName>
                                        </p:attrNameLst>
                                      </p:cBhvr>
                                      <p:to>
                                        <p:strVal val="visible"/>
                                      </p:to>
                                    </p:set>
                                  </p:childTnLst>
                                </p:cTn>
                              </p:par>
                              <p:par>
                                <p:cTn id="78" presetID="1" presetClass="exit" presetSubtype="0" fill="hold" nodeType="withEffect">
                                  <p:stCondLst>
                                    <p:cond delay="12000"/>
                                  </p:stCondLst>
                                  <p:childTnLst>
                                    <p:set>
                                      <p:cBhvr>
                                        <p:cTn id="79" dur="1" fill="hold">
                                          <p:stCondLst>
                                            <p:cond delay="1"/>
                                          </p:stCondLst>
                                        </p:cTn>
                                        <p:tgtEl>
                                          <p:spTgt spid="1072"/>
                                        </p:tgtEl>
                                        <p:attrNameLst>
                                          <p:attrName>style.visibility</p:attrName>
                                        </p:attrNameLst>
                                      </p:cBhvr>
                                      <p:to>
                                        <p:strVal val="hidden"/>
                                      </p:to>
                                    </p:set>
                                  </p:childTnLst>
                                </p:cTn>
                              </p:par>
                              <p:par>
                                <p:cTn id="80" presetID="1" presetClass="entr" presetSubtype="0" fill="hold" nodeType="withEffect">
                                  <p:stCondLst>
                                    <p:cond delay="12000"/>
                                  </p:stCondLst>
                                  <p:childTnLst>
                                    <p:set>
                                      <p:cBhvr>
                                        <p:cTn id="81" dur="1" fill="hold">
                                          <p:stCondLst>
                                            <p:cond delay="0"/>
                                          </p:stCondLst>
                                        </p:cTn>
                                        <p:tgtEl>
                                          <p:spTgt spid="1071"/>
                                        </p:tgtEl>
                                        <p:attrNameLst>
                                          <p:attrName>style.visibility</p:attrName>
                                        </p:attrNameLst>
                                      </p:cBhvr>
                                      <p:to>
                                        <p:strVal val="visible"/>
                                      </p:to>
                                    </p:set>
                                  </p:childTnLst>
                                </p:cTn>
                              </p:par>
                              <p:par>
                                <p:cTn id="82" presetID="1" presetClass="exit" presetSubtype="0" fill="hold" nodeType="withEffect">
                                  <p:stCondLst>
                                    <p:cond delay="13000"/>
                                  </p:stCondLst>
                                  <p:childTnLst>
                                    <p:set>
                                      <p:cBhvr>
                                        <p:cTn id="83" dur="1" fill="hold">
                                          <p:stCondLst>
                                            <p:cond delay="1"/>
                                          </p:stCondLst>
                                        </p:cTn>
                                        <p:tgtEl>
                                          <p:spTgt spid="1071"/>
                                        </p:tgtEl>
                                        <p:attrNameLst>
                                          <p:attrName>style.visibility</p:attrName>
                                        </p:attrNameLst>
                                      </p:cBhvr>
                                      <p:to>
                                        <p:strVal val="hidden"/>
                                      </p:to>
                                    </p:set>
                                  </p:childTnLst>
                                </p:cTn>
                              </p:par>
                              <p:par>
                                <p:cTn id="84" presetID="1" presetClass="entr" presetSubtype="0" fill="hold" nodeType="withEffect">
                                  <p:stCondLst>
                                    <p:cond delay="13000"/>
                                  </p:stCondLst>
                                  <p:childTnLst>
                                    <p:set>
                                      <p:cBhvr>
                                        <p:cTn id="85" dur="1" fill="hold">
                                          <p:stCondLst>
                                            <p:cond delay="0"/>
                                          </p:stCondLst>
                                        </p:cTn>
                                        <p:tgtEl>
                                          <p:spTgt spid="1070"/>
                                        </p:tgtEl>
                                        <p:attrNameLst>
                                          <p:attrName>style.visibility</p:attrName>
                                        </p:attrNameLst>
                                      </p:cBhvr>
                                      <p:to>
                                        <p:strVal val="visible"/>
                                      </p:to>
                                    </p:set>
                                  </p:childTnLst>
                                </p:cTn>
                              </p:par>
                              <p:par>
                                <p:cTn id="86" presetID="1" presetClass="exit" presetSubtype="0" fill="hold" nodeType="withEffect">
                                  <p:stCondLst>
                                    <p:cond delay="14000"/>
                                  </p:stCondLst>
                                  <p:childTnLst>
                                    <p:set>
                                      <p:cBhvr>
                                        <p:cTn id="87" dur="1" fill="hold">
                                          <p:stCondLst>
                                            <p:cond delay="1"/>
                                          </p:stCondLst>
                                        </p:cTn>
                                        <p:tgtEl>
                                          <p:spTgt spid="1070"/>
                                        </p:tgtEl>
                                        <p:attrNameLst>
                                          <p:attrName>style.visibility</p:attrName>
                                        </p:attrNameLst>
                                      </p:cBhvr>
                                      <p:to>
                                        <p:strVal val="hidden"/>
                                      </p:to>
                                    </p:set>
                                  </p:childTnLst>
                                </p:cTn>
                              </p:par>
                              <p:par>
                                <p:cTn id="88" presetID="1" presetClass="entr" presetSubtype="0" fill="hold" nodeType="withEffect">
                                  <p:stCondLst>
                                    <p:cond delay="14000"/>
                                  </p:stCondLst>
                                  <p:childTnLst>
                                    <p:set>
                                      <p:cBhvr>
                                        <p:cTn id="89" dur="1" fill="hold">
                                          <p:stCondLst>
                                            <p:cond delay="0"/>
                                          </p:stCondLst>
                                        </p:cTn>
                                        <p:tgtEl>
                                          <p:spTgt spid="1069"/>
                                        </p:tgtEl>
                                        <p:attrNameLst>
                                          <p:attrName>style.visibility</p:attrName>
                                        </p:attrNameLst>
                                      </p:cBhvr>
                                      <p:to>
                                        <p:strVal val="visible"/>
                                      </p:to>
                                    </p:set>
                                  </p:childTnLst>
                                </p:cTn>
                              </p:par>
                              <p:par>
                                <p:cTn id="90" presetID="1" presetClass="exit" presetSubtype="0" fill="hold" nodeType="withEffect">
                                  <p:stCondLst>
                                    <p:cond delay="15000"/>
                                  </p:stCondLst>
                                  <p:childTnLst>
                                    <p:set>
                                      <p:cBhvr>
                                        <p:cTn id="91" dur="1" fill="hold">
                                          <p:stCondLst>
                                            <p:cond delay="1"/>
                                          </p:stCondLst>
                                        </p:cTn>
                                        <p:tgtEl>
                                          <p:spTgt spid="1069"/>
                                        </p:tgtEl>
                                        <p:attrNameLst>
                                          <p:attrName>style.visibility</p:attrName>
                                        </p:attrNameLst>
                                      </p:cBhvr>
                                      <p:to>
                                        <p:strVal val="hidden"/>
                                      </p:to>
                                    </p:set>
                                  </p:childTnLst>
                                </p:cTn>
                              </p:par>
                              <p:par>
                                <p:cTn id="92" presetID="1" presetClass="entr" presetSubtype="0" fill="hold" nodeType="withEffect">
                                  <p:stCondLst>
                                    <p:cond delay="15000"/>
                                  </p:stCondLst>
                                  <p:childTnLst>
                                    <p:set>
                                      <p:cBhvr>
                                        <p:cTn id="93" dur="1" fill="hold">
                                          <p:stCondLst>
                                            <p:cond delay="0"/>
                                          </p:stCondLst>
                                        </p:cTn>
                                        <p:tgtEl>
                                          <p:spTgt spid="1068"/>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1061"/>
                                        </p:tgtEl>
                                        <p:attrNameLst>
                                          <p:attrName>style.visibility</p:attrName>
                                        </p:attrNameLst>
                                      </p:cBhvr>
                                      <p:to>
                                        <p:strVal val="visible"/>
                                      </p:to>
                                    </p:set>
                                    <p:animEffect transition="in" filter="fade">
                                      <p:cBhvr>
                                        <p:cTn id="98" dur="5000"/>
                                        <p:tgtEl>
                                          <p:spTgt spid="1061"/>
                                        </p:tgtEl>
                                      </p:cBhvr>
                                    </p:animEffect>
                                  </p:childTnLst>
                                </p:cTn>
                              </p:par>
                              <p:par>
                                <p:cTn id="99" presetID="23" presetClass="entr" presetSubtype="16" fill="hold" nodeType="withEffect">
                                  <p:stCondLst>
                                    <p:cond delay="0"/>
                                  </p:stCondLst>
                                  <p:childTnLst>
                                    <p:set>
                                      <p:cBhvr>
                                        <p:cTn id="100" dur="1" fill="hold">
                                          <p:stCondLst>
                                            <p:cond delay="0"/>
                                          </p:stCondLst>
                                        </p:cTn>
                                        <p:tgtEl>
                                          <p:spTgt spid="1062"/>
                                        </p:tgtEl>
                                        <p:attrNameLst>
                                          <p:attrName>style.visibility</p:attrName>
                                        </p:attrNameLst>
                                      </p:cBhvr>
                                      <p:to>
                                        <p:strVal val="visible"/>
                                      </p:to>
                                    </p:set>
                                    <p:anim calcmode="lin" valueType="num">
                                      <p:cBhvr additive="base">
                                        <p:cTn id="101" dur="500"/>
                                        <p:tgtEl>
                                          <p:spTgt spid="1062"/>
                                        </p:tgtEl>
                                        <p:attrNameLst>
                                          <p:attrName>ppt_w</p:attrName>
                                        </p:attrNameLst>
                                      </p:cBhvr>
                                      <p:tavLst>
                                        <p:tav tm="0">
                                          <p:val>
                                            <p:strVal val="0"/>
                                          </p:val>
                                        </p:tav>
                                        <p:tav tm="100000">
                                          <p:val>
                                            <p:strVal val="#ppt_w"/>
                                          </p:val>
                                        </p:tav>
                                      </p:tavLst>
                                    </p:anim>
                                    <p:anim calcmode="lin" valueType="num">
                                      <p:cBhvr additive="base">
                                        <p:cTn id="102" dur="500"/>
                                        <p:tgtEl>
                                          <p:spTgt spid="1062"/>
                                        </p:tgtEl>
                                        <p:attrNameLst>
                                          <p:attrName>ppt_h</p:attrName>
                                        </p:attrNameLst>
                                      </p:cBhvr>
                                      <p:tavLst>
                                        <p:tav tm="0">
                                          <p:val>
                                            <p:strVal val="0"/>
                                          </p:val>
                                        </p:tav>
                                        <p:tav tm="100000">
                                          <p:val>
                                            <p:strVal val="#ppt_h"/>
                                          </p:val>
                                        </p:tav>
                                      </p:tavLst>
                                    </p:anim>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1063"/>
                                        </p:tgtEl>
                                        <p:attrNameLst>
                                          <p:attrName>style.visibility</p:attrName>
                                        </p:attrNameLst>
                                      </p:cBhvr>
                                      <p:to>
                                        <p:strVal val="visible"/>
                                      </p:to>
                                    </p:set>
                                    <p:animEffect transition="in" filter="fade">
                                      <p:cBhvr>
                                        <p:cTn id="107" dur="1119"/>
                                        <p:tgtEl>
                                          <p:spTgt spid="1063"/>
                                        </p:tgtEl>
                                      </p:cBhvr>
                                    </p:animEffect>
                                  </p:childTnLst>
                                </p:cTn>
                              </p:par>
                              <p:par>
                                <p:cTn id="108" presetID="23" presetClass="entr" presetSubtype="16" fill="hold" nodeType="withEffect">
                                  <p:stCondLst>
                                    <p:cond delay="0"/>
                                  </p:stCondLst>
                                  <p:childTnLst>
                                    <p:set>
                                      <p:cBhvr>
                                        <p:cTn id="109" dur="1" fill="hold">
                                          <p:stCondLst>
                                            <p:cond delay="0"/>
                                          </p:stCondLst>
                                        </p:cTn>
                                        <p:tgtEl>
                                          <p:spTgt spid="1064"/>
                                        </p:tgtEl>
                                        <p:attrNameLst>
                                          <p:attrName>style.visibility</p:attrName>
                                        </p:attrNameLst>
                                      </p:cBhvr>
                                      <p:to>
                                        <p:strVal val="visible"/>
                                      </p:to>
                                    </p:set>
                                    <p:anim calcmode="lin" valueType="num">
                                      <p:cBhvr additive="base">
                                        <p:cTn id="110" dur="500"/>
                                        <p:tgtEl>
                                          <p:spTgt spid="1064"/>
                                        </p:tgtEl>
                                        <p:attrNameLst>
                                          <p:attrName>ppt_w</p:attrName>
                                        </p:attrNameLst>
                                      </p:cBhvr>
                                      <p:tavLst>
                                        <p:tav tm="0">
                                          <p:val>
                                            <p:strVal val="0"/>
                                          </p:val>
                                        </p:tav>
                                        <p:tav tm="100000">
                                          <p:val>
                                            <p:strVal val="#ppt_w"/>
                                          </p:val>
                                        </p:tav>
                                      </p:tavLst>
                                    </p:anim>
                                    <p:anim calcmode="lin" valueType="num">
                                      <p:cBhvr additive="base">
                                        <p:cTn id="111" dur="500"/>
                                        <p:tgtEl>
                                          <p:spTgt spid="1064"/>
                                        </p:tgtEl>
                                        <p:attrNameLst>
                                          <p:attrName>ppt_h</p:attrName>
                                        </p:attrNameLst>
                                      </p:cBhvr>
                                      <p:tavLst>
                                        <p:tav tm="0">
                                          <p:val>
                                            <p:strVal val="0"/>
                                          </p:val>
                                        </p:tav>
                                        <p:tav tm="100000">
                                          <p:val>
                                            <p:strVal val="#ppt_h"/>
                                          </p:val>
                                        </p:tav>
                                      </p:tavLst>
                                    </p:anim>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1063"/>
                                        </p:tgtEl>
                                        <p:attrNameLst>
                                          <p:attrName>style.visibility</p:attrName>
                                        </p:attrNameLst>
                                      </p:cBhvr>
                                      <p:to>
                                        <p:strVal val="visible"/>
                                      </p:to>
                                    </p:set>
                                    <p:animEffect transition="in" filter="fade">
                                      <p:cBhvr>
                                        <p:cTn id="116" dur="1119"/>
                                        <p:tgtEl>
                                          <p:spTgt spid="1063"/>
                                        </p:tgtEl>
                                      </p:cBhvr>
                                    </p:animEffect>
                                  </p:childTnLst>
                                </p:cTn>
                              </p:par>
                              <p:par>
                                <p:cTn id="117" presetID="23" presetClass="entr" presetSubtype="16" fill="hold" nodeType="withEffect">
                                  <p:stCondLst>
                                    <p:cond delay="0"/>
                                  </p:stCondLst>
                                  <p:childTnLst>
                                    <p:set>
                                      <p:cBhvr>
                                        <p:cTn id="118" dur="1" fill="hold">
                                          <p:stCondLst>
                                            <p:cond delay="0"/>
                                          </p:stCondLst>
                                        </p:cTn>
                                        <p:tgtEl>
                                          <p:spTgt spid="1065"/>
                                        </p:tgtEl>
                                        <p:attrNameLst>
                                          <p:attrName>style.visibility</p:attrName>
                                        </p:attrNameLst>
                                      </p:cBhvr>
                                      <p:to>
                                        <p:strVal val="visible"/>
                                      </p:to>
                                    </p:set>
                                    <p:anim calcmode="lin" valueType="num">
                                      <p:cBhvr additive="base">
                                        <p:cTn id="119" dur="500"/>
                                        <p:tgtEl>
                                          <p:spTgt spid="1065"/>
                                        </p:tgtEl>
                                        <p:attrNameLst>
                                          <p:attrName>ppt_w</p:attrName>
                                        </p:attrNameLst>
                                      </p:cBhvr>
                                      <p:tavLst>
                                        <p:tav tm="0">
                                          <p:val>
                                            <p:strVal val="0"/>
                                          </p:val>
                                        </p:tav>
                                        <p:tav tm="100000">
                                          <p:val>
                                            <p:strVal val="#ppt_w"/>
                                          </p:val>
                                        </p:tav>
                                      </p:tavLst>
                                    </p:anim>
                                    <p:anim calcmode="lin" valueType="num">
                                      <p:cBhvr additive="base">
                                        <p:cTn id="120" dur="500"/>
                                        <p:tgtEl>
                                          <p:spTgt spid="1065"/>
                                        </p:tgtEl>
                                        <p:attrNameLst>
                                          <p:attrName>ppt_h</p:attrName>
                                        </p:attrNameLst>
                                      </p:cBhvr>
                                      <p:tavLst>
                                        <p:tav tm="0">
                                          <p:val>
                                            <p:strVal val="0"/>
                                          </p:val>
                                        </p:tav>
                                        <p:tav tm="100000">
                                          <p:val>
                                            <p:strVal val="#ppt_h"/>
                                          </p:val>
                                        </p:tav>
                                      </p:tavLst>
                                    </p:anim>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1063"/>
                                        </p:tgtEl>
                                        <p:attrNameLst>
                                          <p:attrName>style.visibility</p:attrName>
                                        </p:attrNameLst>
                                      </p:cBhvr>
                                      <p:to>
                                        <p:strVal val="visible"/>
                                      </p:to>
                                    </p:set>
                                    <p:animEffect transition="in" filter="fade">
                                      <p:cBhvr>
                                        <p:cTn id="125" dur="1119"/>
                                        <p:tgtEl>
                                          <p:spTgt spid="1063"/>
                                        </p:tgtEl>
                                      </p:cBhvr>
                                    </p:animEffect>
                                  </p:childTnLst>
                                </p:cTn>
                              </p:par>
                              <p:par>
                                <p:cTn id="126" presetID="23" presetClass="entr" presetSubtype="16" fill="hold" nodeType="withEffect">
                                  <p:stCondLst>
                                    <p:cond delay="0"/>
                                  </p:stCondLst>
                                  <p:childTnLst>
                                    <p:set>
                                      <p:cBhvr>
                                        <p:cTn id="127" dur="1" fill="hold">
                                          <p:stCondLst>
                                            <p:cond delay="0"/>
                                          </p:stCondLst>
                                        </p:cTn>
                                        <p:tgtEl>
                                          <p:spTgt spid="1066"/>
                                        </p:tgtEl>
                                        <p:attrNameLst>
                                          <p:attrName>style.visibility</p:attrName>
                                        </p:attrNameLst>
                                      </p:cBhvr>
                                      <p:to>
                                        <p:strVal val="visible"/>
                                      </p:to>
                                    </p:set>
                                    <p:anim calcmode="lin" valueType="num">
                                      <p:cBhvr additive="base">
                                        <p:cTn id="128" dur="500"/>
                                        <p:tgtEl>
                                          <p:spTgt spid="1066"/>
                                        </p:tgtEl>
                                        <p:attrNameLst>
                                          <p:attrName>ppt_w</p:attrName>
                                        </p:attrNameLst>
                                      </p:cBhvr>
                                      <p:tavLst>
                                        <p:tav tm="0">
                                          <p:val>
                                            <p:strVal val="0"/>
                                          </p:val>
                                        </p:tav>
                                        <p:tav tm="100000">
                                          <p:val>
                                            <p:strVal val="#ppt_w"/>
                                          </p:val>
                                        </p:tav>
                                      </p:tavLst>
                                    </p:anim>
                                    <p:anim calcmode="lin" valueType="num">
                                      <p:cBhvr additive="base">
                                        <p:cTn id="129" dur="500"/>
                                        <p:tgtEl>
                                          <p:spTgt spid="106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pic>
        <p:nvPicPr>
          <p:cNvPr id="1089" name="Google Shape;1089;p60" descr="n26 fb Tran Phu"/>
          <p:cNvPicPr preferRelativeResize="0"/>
          <p:nvPr/>
        </p:nvPicPr>
        <p:blipFill rotWithShape="1">
          <a:blip r:embed="rId3">
            <a:alphaModFix/>
          </a:blip>
          <a:srcRect/>
          <a:stretch/>
        </p:blipFill>
        <p:spPr>
          <a:xfrm>
            <a:off x="4952342" y="3129456"/>
            <a:ext cx="2287315" cy="2287315"/>
          </a:xfrm>
          <a:prstGeom prst="rect">
            <a:avLst/>
          </a:prstGeom>
          <a:noFill/>
          <a:ln>
            <a:noFill/>
          </a:ln>
        </p:spPr>
      </p:pic>
      <p:sp>
        <p:nvSpPr>
          <p:cNvPr id="1090" name="Google Shape;1090;p60" descr="n26 fb Tran Phu"/>
          <p:cNvSpPr/>
          <p:nvPr/>
        </p:nvSpPr>
        <p:spPr>
          <a:xfrm>
            <a:off x="4249888" y="2046157"/>
            <a:ext cx="3692224" cy="4247540"/>
          </a:xfrm>
          <a:prstGeom prst="rect">
            <a:avLst/>
          </a:prstGeom>
        </p:spPr>
        <p:txBody>
          <a:bodyPr>
            <a:prstTxWarp prst="textPlain">
              <a:avLst/>
            </a:prstTxWarp>
          </a:bodyPr>
          <a:lstStyle/>
          <a:p>
            <a:pPr lvl="0" algn="ctr"/>
            <a:r>
              <a:rPr b="0" i="0">
                <a:ln>
                  <a:noFill/>
                </a:ln>
                <a:solidFill>
                  <a:srgbClr val="78206E"/>
                </a:solidFill>
                <a:latin typeface="Oswald;600"/>
              </a:rPr>
              <a:t>HOẠT ĐỘNG MỞ RỘNG</a:t>
            </a: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p61" descr="n26 fb Tran Phu"/>
          <p:cNvSpPr/>
          <p:nvPr/>
        </p:nvSpPr>
        <p:spPr>
          <a:xfrm>
            <a:off x="609600" y="938611"/>
            <a:ext cx="10972800" cy="5528026"/>
          </a:xfrm>
          <a:prstGeom prst="roundRect">
            <a:avLst>
              <a:gd name="adj" fmla="val 10284"/>
            </a:avLst>
          </a:prstGeom>
          <a:solidFill>
            <a:srgbClr val="DDEAF6"/>
          </a:solidFill>
          <a:ln w="12700" cap="flat" cmpd="dbl">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7030A0"/>
              </a:solidFill>
              <a:latin typeface="Fira Sans Extra Condensed"/>
              <a:ea typeface="Fira Sans Extra Condensed"/>
              <a:cs typeface="Fira Sans Extra Condensed"/>
              <a:sym typeface="Fira Sans Extra Condensed"/>
            </a:endParaRPr>
          </a:p>
        </p:txBody>
      </p:sp>
      <p:pic>
        <p:nvPicPr>
          <p:cNvPr id="1096" name="Google Shape;1096;p61" descr="n26 fb Tran Phu"/>
          <p:cNvPicPr preferRelativeResize="0"/>
          <p:nvPr/>
        </p:nvPicPr>
        <p:blipFill rotWithShape="1">
          <a:blip r:embed="rId3">
            <a:alphaModFix/>
          </a:blip>
          <a:srcRect/>
          <a:stretch/>
        </p:blipFill>
        <p:spPr>
          <a:xfrm>
            <a:off x="5453229" y="84553"/>
            <a:ext cx="1285541" cy="1285541"/>
          </a:xfrm>
          <a:prstGeom prst="hexagon">
            <a:avLst>
              <a:gd name="adj" fmla="val 25000"/>
              <a:gd name="vf" fmla="val 115470"/>
            </a:avLst>
          </a:prstGeom>
          <a:noFill/>
          <a:ln w="38100" cap="flat" cmpd="sng">
            <a:solidFill>
              <a:srgbClr val="7030A0"/>
            </a:solidFill>
            <a:prstDash val="solid"/>
            <a:round/>
            <a:headEnd type="none" w="sm" len="sm"/>
            <a:tailEnd type="none" w="sm" len="sm"/>
          </a:ln>
          <a:effectLst>
            <a:outerShdw blurRad="107950" dist="12700" dir="5400000" algn="ctr">
              <a:srgbClr val="000000"/>
            </a:outerShdw>
          </a:effectLst>
        </p:spPr>
      </p:pic>
      <p:grpSp>
        <p:nvGrpSpPr>
          <p:cNvPr id="1097" name="Google Shape;1097;p61" descr="n26 fb Tran Phu"/>
          <p:cNvGrpSpPr/>
          <p:nvPr/>
        </p:nvGrpSpPr>
        <p:grpSpPr>
          <a:xfrm>
            <a:off x="522485" y="870945"/>
            <a:ext cx="629089" cy="639020"/>
            <a:chOff x="493574" y="321685"/>
            <a:chExt cx="755550" cy="790692"/>
          </a:xfrm>
        </p:grpSpPr>
        <p:sp>
          <p:nvSpPr>
            <p:cNvPr id="1098" name="Google Shape;1098;p61"/>
            <p:cNvSpPr/>
            <p:nvPr/>
          </p:nvSpPr>
          <p:spPr>
            <a:xfrm>
              <a:off x="504123" y="333892"/>
              <a:ext cx="644399" cy="659631"/>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Fira Sans Extra Condensed"/>
                <a:ea typeface="Fira Sans Extra Condensed"/>
                <a:cs typeface="Fira Sans Extra Condensed"/>
                <a:sym typeface="Fira Sans Extra Condensed"/>
              </a:endParaRPr>
            </a:p>
          </p:txBody>
        </p:sp>
        <p:pic>
          <p:nvPicPr>
            <p:cNvPr id="1099" name="Google Shape;1099;p61" descr="Icon&#10;&#10;Description automatically generated"/>
            <p:cNvPicPr preferRelativeResize="0"/>
            <p:nvPr/>
          </p:nvPicPr>
          <p:blipFill rotWithShape="1">
            <a:blip r:embed="rId4">
              <a:alphaModFix/>
            </a:blip>
            <a:srcRect/>
            <a:stretch/>
          </p:blipFill>
          <p:spPr>
            <a:xfrm>
              <a:off x="493574" y="321685"/>
              <a:ext cx="755550" cy="790692"/>
            </a:xfrm>
            <a:prstGeom prst="rect">
              <a:avLst/>
            </a:prstGeom>
            <a:noFill/>
            <a:ln>
              <a:noFill/>
            </a:ln>
          </p:spPr>
        </p:pic>
      </p:grpSp>
      <p:sp>
        <p:nvSpPr>
          <p:cNvPr id="1100" name="Google Shape;1100;p61" descr="n26 fb Tran Phu"/>
          <p:cNvSpPr txBox="1"/>
          <p:nvPr/>
        </p:nvSpPr>
        <p:spPr>
          <a:xfrm>
            <a:off x="2389936" y="1526941"/>
            <a:ext cx="7412126" cy="4855175"/>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None/>
            </a:pPr>
            <a:r>
              <a:rPr lang="en-US" sz="2400" b="1">
                <a:solidFill>
                  <a:schemeClr val="dk1"/>
                </a:solidFill>
                <a:latin typeface="Fira Sans Condensed"/>
                <a:ea typeface="Fira Sans Condensed"/>
                <a:cs typeface="Fira Sans Condensed"/>
                <a:sym typeface="Fira Sans Condensed"/>
              </a:rPr>
              <a:t>Dự án:</a:t>
            </a:r>
            <a:r>
              <a:rPr lang="en-US" sz="2400">
                <a:solidFill>
                  <a:schemeClr val="dk1"/>
                </a:solidFill>
                <a:latin typeface="Fira Sans Condensed"/>
                <a:ea typeface="Fira Sans Condensed"/>
                <a:cs typeface="Fira Sans Condensed"/>
                <a:sym typeface="Fira Sans Condensed"/>
              </a:rPr>
              <a:t> Chế tạo một máy thu thanh đơn giản từ các linh kiện sau:</a:t>
            </a:r>
            <a:endParaRPr/>
          </a:p>
          <a:p>
            <a:pPr marL="342900" marR="0" lvl="0" indent="-342900" algn="just" rtl="0">
              <a:lnSpc>
                <a:spcPct val="130000"/>
              </a:lnSpc>
              <a:spcBef>
                <a:spcPts val="0"/>
              </a:spcBef>
              <a:spcAft>
                <a:spcPts val="0"/>
              </a:spcAft>
              <a:buClr>
                <a:schemeClr val="dk1"/>
              </a:buClr>
              <a:buSzPts val="1000"/>
              <a:buFont typeface="Noto Sans Symbols"/>
              <a:buChar char="∙"/>
            </a:pPr>
            <a:r>
              <a:rPr lang="en-US" sz="2400">
                <a:solidFill>
                  <a:schemeClr val="dk1"/>
                </a:solidFill>
                <a:latin typeface="Fira Sans Condensed"/>
                <a:ea typeface="Fira Sans Condensed"/>
                <a:cs typeface="Fira Sans Condensed"/>
                <a:sym typeface="Fira Sans Condensed"/>
              </a:rPr>
              <a:t>IC op amp LM386</a:t>
            </a:r>
            <a:endParaRPr/>
          </a:p>
          <a:p>
            <a:pPr marL="342900" marR="0" lvl="0" indent="-342900" algn="just" rtl="0">
              <a:lnSpc>
                <a:spcPct val="130000"/>
              </a:lnSpc>
              <a:spcBef>
                <a:spcPts val="0"/>
              </a:spcBef>
              <a:spcAft>
                <a:spcPts val="0"/>
              </a:spcAft>
              <a:buClr>
                <a:schemeClr val="dk1"/>
              </a:buClr>
              <a:buSzPts val="1000"/>
              <a:buFont typeface="Noto Sans Symbols"/>
              <a:buChar char="∙"/>
            </a:pPr>
            <a:r>
              <a:rPr lang="en-US" sz="2400">
                <a:solidFill>
                  <a:schemeClr val="dk1"/>
                </a:solidFill>
                <a:latin typeface="Fira Sans Condensed"/>
                <a:ea typeface="Fira Sans Condensed"/>
                <a:cs typeface="Fira Sans Condensed"/>
                <a:sym typeface="Fira Sans Condensed"/>
              </a:rPr>
              <a:t>02 tụ 1000 μF</a:t>
            </a:r>
            <a:endParaRPr/>
          </a:p>
          <a:p>
            <a:pPr marL="342900" marR="0" lvl="0" indent="-342900" algn="just" rtl="0">
              <a:lnSpc>
                <a:spcPct val="130000"/>
              </a:lnSpc>
              <a:spcBef>
                <a:spcPts val="0"/>
              </a:spcBef>
              <a:spcAft>
                <a:spcPts val="0"/>
              </a:spcAft>
              <a:buClr>
                <a:schemeClr val="dk1"/>
              </a:buClr>
              <a:buSzPts val="1000"/>
              <a:buFont typeface="Noto Sans Symbols"/>
              <a:buChar char="∙"/>
            </a:pPr>
            <a:r>
              <a:rPr lang="en-US" sz="2400">
                <a:solidFill>
                  <a:schemeClr val="dk1"/>
                </a:solidFill>
                <a:latin typeface="Fira Sans Condensed"/>
                <a:ea typeface="Fira Sans Condensed"/>
                <a:cs typeface="Fira Sans Condensed"/>
                <a:sym typeface="Fira Sans Condensed"/>
              </a:rPr>
              <a:t>01 tụ 100 μF</a:t>
            </a:r>
            <a:endParaRPr/>
          </a:p>
          <a:p>
            <a:pPr marL="342900" marR="0" lvl="0" indent="-342900" algn="just" rtl="0">
              <a:lnSpc>
                <a:spcPct val="130000"/>
              </a:lnSpc>
              <a:spcBef>
                <a:spcPts val="0"/>
              </a:spcBef>
              <a:spcAft>
                <a:spcPts val="0"/>
              </a:spcAft>
              <a:buClr>
                <a:schemeClr val="dk1"/>
              </a:buClr>
              <a:buSzPts val="1000"/>
              <a:buFont typeface="Noto Sans Symbols"/>
              <a:buChar char="∙"/>
            </a:pPr>
            <a:r>
              <a:rPr lang="en-US" sz="2400">
                <a:solidFill>
                  <a:schemeClr val="dk1"/>
                </a:solidFill>
                <a:latin typeface="Fira Sans Condensed"/>
                <a:ea typeface="Fira Sans Condensed"/>
                <a:cs typeface="Fira Sans Condensed"/>
                <a:sym typeface="Fira Sans Condensed"/>
              </a:rPr>
              <a:t>01 loa 8 ohm</a:t>
            </a:r>
            <a:endParaRPr/>
          </a:p>
          <a:p>
            <a:pPr marL="342900" marR="0" lvl="0" indent="-342900" algn="just" rtl="0">
              <a:lnSpc>
                <a:spcPct val="130000"/>
              </a:lnSpc>
              <a:spcBef>
                <a:spcPts val="0"/>
              </a:spcBef>
              <a:spcAft>
                <a:spcPts val="0"/>
              </a:spcAft>
              <a:buClr>
                <a:schemeClr val="dk1"/>
              </a:buClr>
              <a:buSzPts val="1000"/>
              <a:buFont typeface="Noto Sans Symbols"/>
              <a:buChar char="∙"/>
            </a:pPr>
            <a:r>
              <a:rPr lang="en-US" sz="2400">
                <a:solidFill>
                  <a:schemeClr val="dk1"/>
                </a:solidFill>
                <a:latin typeface="Fira Sans Condensed"/>
                <a:ea typeface="Fira Sans Condensed"/>
                <a:cs typeface="Fira Sans Condensed"/>
                <a:sym typeface="Fira Sans Condensed"/>
              </a:rPr>
              <a:t>Pin 9 V</a:t>
            </a:r>
            <a:endParaRPr/>
          </a:p>
          <a:p>
            <a:pPr marL="342900" marR="0" lvl="0" indent="-342900" algn="just" rtl="0">
              <a:lnSpc>
                <a:spcPct val="130000"/>
              </a:lnSpc>
              <a:spcBef>
                <a:spcPts val="0"/>
              </a:spcBef>
              <a:spcAft>
                <a:spcPts val="0"/>
              </a:spcAft>
              <a:buClr>
                <a:schemeClr val="dk1"/>
              </a:buClr>
              <a:buSzPts val="1000"/>
              <a:buFont typeface="Noto Sans Symbols"/>
              <a:buChar char="∙"/>
            </a:pPr>
            <a:r>
              <a:rPr lang="en-US" sz="2400">
                <a:solidFill>
                  <a:schemeClr val="dk1"/>
                </a:solidFill>
                <a:latin typeface="Fira Sans Condensed"/>
                <a:ea typeface="Fira Sans Condensed"/>
                <a:cs typeface="Fira Sans Condensed"/>
                <a:sym typeface="Fira Sans Condensed"/>
              </a:rPr>
              <a:t>board thực nghiệm</a:t>
            </a:r>
            <a:endParaRPr/>
          </a:p>
          <a:p>
            <a:pPr marL="342900" marR="0" lvl="0" indent="-342900" algn="just" rtl="0">
              <a:lnSpc>
                <a:spcPct val="130000"/>
              </a:lnSpc>
              <a:spcBef>
                <a:spcPts val="0"/>
              </a:spcBef>
              <a:spcAft>
                <a:spcPts val="0"/>
              </a:spcAft>
              <a:buClr>
                <a:schemeClr val="dk1"/>
              </a:buClr>
              <a:buSzPts val="1000"/>
              <a:buFont typeface="Noto Sans Symbols"/>
              <a:buChar char="∙"/>
            </a:pPr>
            <a:r>
              <a:rPr lang="en-US" sz="2400">
                <a:solidFill>
                  <a:schemeClr val="dk1"/>
                </a:solidFill>
                <a:latin typeface="Fira Sans Condensed"/>
                <a:ea typeface="Fira Sans Condensed"/>
                <a:cs typeface="Fira Sans Condensed"/>
                <a:sym typeface="Fira Sans Condensed"/>
              </a:rPr>
              <a:t>dây dẫn</a:t>
            </a:r>
            <a:endParaRPr/>
          </a:p>
          <a:p>
            <a:pPr marL="342900" marR="0" lvl="0" indent="-342900" algn="just" rtl="0">
              <a:lnSpc>
                <a:spcPct val="130000"/>
              </a:lnSpc>
              <a:spcBef>
                <a:spcPts val="0"/>
              </a:spcBef>
              <a:spcAft>
                <a:spcPts val="0"/>
              </a:spcAft>
              <a:buClr>
                <a:schemeClr val="dk1"/>
              </a:buClr>
              <a:buSzPts val="1000"/>
              <a:buFont typeface="Noto Sans Symbols"/>
              <a:buChar char="∙"/>
            </a:pPr>
            <a:r>
              <a:rPr lang="en-US" sz="2400">
                <a:solidFill>
                  <a:schemeClr val="dk1"/>
                </a:solidFill>
                <a:latin typeface="Fira Sans Condensed"/>
                <a:ea typeface="Fira Sans Condensed"/>
                <a:cs typeface="Fira Sans Condensed"/>
                <a:sym typeface="Fira Sans Condensed"/>
              </a:rPr>
              <a:t>1 parabol dây đơn giản (như 1 nửa lồng quạt)</a:t>
            </a:r>
            <a:endParaRPr sz="2400">
              <a:solidFill>
                <a:schemeClr val="dk1"/>
              </a:solidFill>
              <a:latin typeface="Fira Sans Condensed"/>
              <a:ea typeface="Fira Sans Condensed"/>
              <a:cs typeface="Fira Sans Condensed"/>
              <a:sym typeface="Fira Sans Condensed"/>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0"/>
                                        </p:tgtEl>
                                        <p:attrNameLst>
                                          <p:attrName>style.visibility</p:attrName>
                                        </p:attrNameLst>
                                      </p:cBhvr>
                                      <p:to>
                                        <p:strVal val="visible"/>
                                      </p:to>
                                    </p:set>
                                    <p:animEffect transition="in" filter="fade">
                                      <p:cBhvr>
                                        <p:cTn id="7" dur="500"/>
                                        <p:tgtEl>
                                          <p:spTgt spid="1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grpSp>
        <p:nvGrpSpPr>
          <p:cNvPr id="1105" name="Google Shape;1105;p62" descr="n26 fb Tran Phu"/>
          <p:cNvGrpSpPr/>
          <p:nvPr/>
        </p:nvGrpSpPr>
        <p:grpSpPr>
          <a:xfrm>
            <a:off x="4726312" y="49442"/>
            <a:ext cx="2739375" cy="664922"/>
            <a:chOff x="2193" y="0"/>
            <a:chExt cx="2245706" cy="1239104"/>
          </a:xfrm>
        </p:grpSpPr>
        <p:sp>
          <p:nvSpPr>
            <p:cNvPr id="1106" name="Google Shape;1106;p62"/>
            <p:cNvSpPr/>
            <p:nvPr/>
          </p:nvSpPr>
          <p:spPr>
            <a:xfrm>
              <a:off x="2193" y="0"/>
              <a:ext cx="2245706" cy="1239104"/>
            </a:xfrm>
            <a:prstGeom prst="roundRect">
              <a:avLst>
                <a:gd name="adj" fmla="val 16667"/>
              </a:avLst>
            </a:pr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Fira Sans Extra Condensed"/>
                <a:ea typeface="Fira Sans Extra Condensed"/>
                <a:cs typeface="Fira Sans Extra Condensed"/>
                <a:sym typeface="Fira Sans Extra Condensed"/>
              </a:endParaRPr>
            </a:p>
          </p:txBody>
        </p:sp>
        <p:sp>
          <p:nvSpPr>
            <p:cNvPr id="1107" name="Google Shape;1107;p62"/>
            <p:cNvSpPr/>
            <p:nvPr/>
          </p:nvSpPr>
          <p:spPr>
            <a:xfrm>
              <a:off x="77334" y="115015"/>
              <a:ext cx="2124730" cy="1118127"/>
            </a:xfrm>
            <a:prstGeom prst="rect">
              <a:avLst/>
            </a:prstGeom>
            <a:solidFill>
              <a:schemeClr val="accent2"/>
            </a:solid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Clr>
                  <a:srgbClr val="FFFFFF"/>
                </a:buClr>
                <a:buSzPts val="2600"/>
                <a:buFont typeface="Oswald SemiBold"/>
                <a:buNone/>
              </a:pPr>
              <a:r>
                <a:rPr lang="en-US" sz="2600" b="1">
                  <a:solidFill>
                    <a:srgbClr val="FFFFFF"/>
                  </a:solidFill>
                  <a:latin typeface="Oswald SemiBold"/>
                  <a:ea typeface="Oswald SemiBold"/>
                  <a:cs typeface="Oswald SemiBold"/>
                  <a:sym typeface="Oswald SemiBold"/>
                </a:rPr>
                <a:t>HƯỚNG DẪN</a:t>
              </a:r>
              <a:endParaRPr sz="2600" b="1" i="0" u="none" strike="noStrike" cap="none">
                <a:solidFill>
                  <a:srgbClr val="FFFFFF"/>
                </a:solidFill>
                <a:latin typeface="Oswald SemiBold"/>
                <a:ea typeface="Oswald SemiBold"/>
                <a:cs typeface="Oswald SemiBold"/>
                <a:sym typeface="Oswald SemiBold"/>
              </a:endParaRPr>
            </a:p>
          </p:txBody>
        </p:sp>
      </p:grpSp>
      <p:sp>
        <p:nvSpPr>
          <p:cNvPr id="1108" name="Google Shape;1108;p62" descr="n26 fb Tran Phu"/>
          <p:cNvSpPr/>
          <p:nvPr/>
        </p:nvSpPr>
        <p:spPr>
          <a:xfrm>
            <a:off x="609600" y="938611"/>
            <a:ext cx="10972800" cy="5102877"/>
          </a:xfrm>
          <a:prstGeom prst="roundRect">
            <a:avLst>
              <a:gd name="adj" fmla="val 8564"/>
            </a:avLst>
          </a:prstGeom>
          <a:solidFill>
            <a:srgbClr val="DDEAF6"/>
          </a:solidFill>
          <a:ln w="12700" cap="flat" cmpd="dbl">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7030A0"/>
              </a:solidFill>
              <a:latin typeface="Fira Sans Extra Condensed"/>
              <a:ea typeface="Fira Sans Extra Condensed"/>
              <a:cs typeface="Fira Sans Extra Condensed"/>
              <a:sym typeface="Fira Sans Extra Condensed"/>
            </a:endParaRPr>
          </a:p>
        </p:txBody>
      </p:sp>
      <p:sp>
        <p:nvSpPr>
          <p:cNvPr id="1109" name="Google Shape;1109;p62" descr="n26 fb Tran Phu"/>
          <p:cNvSpPr txBox="1"/>
          <p:nvPr/>
        </p:nvSpPr>
        <p:spPr>
          <a:xfrm>
            <a:off x="832104" y="1219853"/>
            <a:ext cx="5063947" cy="83099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rgbClr val="008DF6"/>
                </a:solidFill>
                <a:latin typeface="Fira Sans Condensed"/>
                <a:ea typeface="Fira Sans Condensed"/>
                <a:cs typeface="Fira Sans Condensed"/>
                <a:sym typeface="Fira Sans Condensed"/>
              </a:rPr>
              <a:t>1. Sơ đồ mạch radio sử dụng op amp như sau:</a:t>
            </a:r>
            <a:endParaRPr sz="2400">
              <a:solidFill>
                <a:srgbClr val="008DF6"/>
              </a:solidFill>
              <a:latin typeface="Fira Sans Condensed"/>
              <a:ea typeface="Fira Sans Condensed"/>
              <a:cs typeface="Fira Sans Condensed"/>
              <a:sym typeface="Fira Sans Condensed"/>
            </a:endParaRPr>
          </a:p>
        </p:txBody>
      </p:sp>
      <p:sp>
        <p:nvSpPr>
          <p:cNvPr id="1110" name="Google Shape;1110;p62" descr="n26 fb Tran Phu"/>
          <p:cNvSpPr txBox="1"/>
          <p:nvPr/>
        </p:nvSpPr>
        <p:spPr>
          <a:xfrm>
            <a:off x="832104" y="2274838"/>
            <a:ext cx="5063947" cy="267765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chemeClr val="dk1"/>
                </a:solidFill>
                <a:latin typeface="Fira Sans Condensed"/>
                <a:ea typeface="Fira Sans Condensed"/>
                <a:cs typeface="Fira Sans Condensed"/>
                <a:sym typeface="Fira Sans Condensed"/>
              </a:rPr>
              <a:t>Quy ước chân IC đếm theo chiều ngược kim đồng hồ từ điểm đánh dấu, thường là một vết lõm tròn ngay góc IC gần chân 1, đếm ngược chiều kim đồng hồ xuống dưới phía bên trái IC đến chân 4, vòng sang dãy chân phía phải IC đến chân 5, đếm tiếp đến chân 8.</a:t>
            </a:r>
            <a:endParaRPr sz="2400">
              <a:solidFill>
                <a:schemeClr val="dk1"/>
              </a:solidFill>
              <a:latin typeface="Fira Sans Condensed"/>
              <a:ea typeface="Fira Sans Condensed"/>
              <a:cs typeface="Fira Sans Condensed"/>
              <a:sym typeface="Fira Sans Condensed"/>
            </a:endParaRPr>
          </a:p>
        </p:txBody>
      </p:sp>
      <p:pic>
        <p:nvPicPr>
          <p:cNvPr id="1111" name="Google Shape;1111;p62" descr="n26 fb Tran Phu"/>
          <p:cNvPicPr preferRelativeResize="0"/>
          <p:nvPr/>
        </p:nvPicPr>
        <p:blipFill rotWithShape="1">
          <a:blip r:embed="rId3">
            <a:alphaModFix/>
          </a:blip>
          <a:srcRect/>
          <a:stretch/>
        </p:blipFill>
        <p:spPr>
          <a:xfrm>
            <a:off x="6447552" y="2050850"/>
            <a:ext cx="4912344" cy="2912629"/>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9"/>
                                        </p:tgtEl>
                                        <p:attrNameLst>
                                          <p:attrName>style.visibility</p:attrName>
                                        </p:attrNameLst>
                                      </p:cBhvr>
                                      <p:to>
                                        <p:strVal val="visible"/>
                                      </p:to>
                                    </p:set>
                                    <p:animEffect transition="in" filter="fade">
                                      <p:cBhvr>
                                        <p:cTn id="7" dur="500"/>
                                        <p:tgtEl>
                                          <p:spTgt spid="110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11"/>
                                        </p:tgtEl>
                                        <p:attrNameLst>
                                          <p:attrName>style.visibility</p:attrName>
                                        </p:attrNameLst>
                                      </p:cBhvr>
                                      <p:to>
                                        <p:strVal val="visible"/>
                                      </p:to>
                                    </p:set>
                                    <p:animEffect transition="in" filter="fade">
                                      <p:cBhvr>
                                        <p:cTn id="11" dur="500"/>
                                        <p:tgtEl>
                                          <p:spTgt spid="11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10"/>
                                        </p:tgtEl>
                                        <p:attrNameLst>
                                          <p:attrName>style.visibility</p:attrName>
                                        </p:attrNameLst>
                                      </p:cBhvr>
                                      <p:to>
                                        <p:strVal val="visible"/>
                                      </p:to>
                                    </p:set>
                                    <p:animEffect transition="in" filter="fade">
                                      <p:cBhvr>
                                        <p:cTn id="15" dur="500"/>
                                        <p:tgtEl>
                                          <p:spTgt spid="1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1117" name="Google Shape;1117;p63" descr="n26 fb Tran Phu"/>
          <p:cNvGrpSpPr/>
          <p:nvPr/>
        </p:nvGrpSpPr>
        <p:grpSpPr>
          <a:xfrm>
            <a:off x="4726312" y="49442"/>
            <a:ext cx="2739375" cy="664922"/>
            <a:chOff x="2193" y="0"/>
            <a:chExt cx="2245706" cy="1239104"/>
          </a:xfrm>
        </p:grpSpPr>
        <p:sp>
          <p:nvSpPr>
            <p:cNvPr id="1118" name="Google Shape;1118;p63"/>
            <p:cNvSpPr/>
            <p:nvPr/>
          </p:nvSpPr>
          <p:spPr>
            <a:xfrm>
              <a:off x="2193" y="0"/>
              <a:ext cx="2245706" cy="1239104"/>
            </a:xfrm>
            <a:prstGeom prst="roundRect">
              <a:avLst>
                <a:gd name="adj" fmla="val 16667"/>
              </a:avLst>
            </a:pr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Fira Sans Extra Condensed"/>
                <a:ea typeface="Fira Sans Extra Condensed"/>
                <a:cs typeface="Fira Sans Extra Condensed"/>
                <a:sym typeface="Fira Sans Extra Condensed"/>
              </a:endParaRPr>
            </a:p>
          </p:txBody>
        </p:sp>
        <p:sp>
          <p:nvSpPr>
            <p:cNvPr id="1119" name="Google Shape;1119;p63"/>
            <p:cNvSpPr/>
            <p:nvPr/>
          </p:nvSpPr>
          <p:spPr>
            <a:xfrm>
              <a:off x="77334" y="115015"/>
              <a:ext cx="2124730" cy="1118127"/>
            </a:xfrm>
            <a:prstGeom prst="rect">
              <a:avLst/>
            </a:prstGeom>
            <a:solidFill>
              <a:schemeClr val="accent2"/>
            </a:solid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Clr>
                  <a:srgbClr val="FFFFFF"/>
                </a:buClr>
                <a:buSzPts val="2600"/>
                <a:buFont typeface="Oswald SemiBold"/>
                <a:buNone/>
              </a:pPr>
              <a:r>
                <a:rPr lang="en-US" sz="2600" b="1">
                  <a:solidFill>
                    <a:srgbClr val="FFFFFF"/>
                  </a:solidFill>
                  <a:latin typeface="Oswald SemiBold"/>
                  <a:ea typeface="Oswald SemiBold"/>
                  <a:cs typeface="Oswald SemiBold"/>
                  <a:sym typeface="Oswald SemiBold"/>
                </a:rPr>
                <a:t>HƯỚNG DẪN</a:t>
              </a:r>
              <a:endParaRPr sz="2600" b="1" i="0" u="none" strike="noStrike" cap="none">
                <a:solidFill>
                  <a:srgbClr val="FFFFFF"/>
                </a:solidFill>
                <a:latin typeface="Oswald SemiBold"/>
                <a:ea typeface="Oswald SemiBold"/>
                <a:cs typeface="Oswald SemiBold"/>
                <a:sym typeface="Oswald SemiBold"/>
              </a:endParaRPr>
            </a:p>
          </p:txBody>
        </p:sp>
      </p:grpSp>
      <p:sp>
        <p:nvSpPr>
          <p:cNvPr id="1120" name="Google Shape;1120;p63" descr="n26 fb Tran Phu"/>
          <p:cNvSpPr/>
          <p:nvPr/>
        </p:nvSpPr>
        <p:spPr>
          <a:xfrm>
            <a:off x="609600" y="938611"/>
            <a:ext cx="10972800" cy="5454874"/>
          </a:xfrm>
          <a:prstGeom prst="roundRect">
            <a:avLst>
              <a:gd name="adj" fmla="val 8564"/>
            </a:avLst>
          </a:prstGeom>
          <a:solidFill>
            <a:srgbClr val="DDEAF6"/>
          </a:solidFill>
          <a:ln w="12700" cap="flat" cmpd="dbl">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7030A0"/>
              </a:solidFill>
              <a:latin typeface="Fira Sans Extra Condensed"/>
              <a:ea typeface="Fira Sans Extra Condensed"/>
              <a:cs typeface="Fira Sans Extra Condensed"/>
              <a:sym typeface="Fira Sans Extra Condensed"/>
            </a:endParaRPr>
          </a:p>
        </p:txBody>
      </p:sp>
      <p:sp>
        <p:nvSpPr>
          <p:cNvPr id="1121" name="Google Shape;1121;p63" descr="n26 fb Tran Phu"/>
          <p:cNvSpPr txBox="1"/>
          <p:nvPr/>
        </p:nvSpPr>
        <p:spPr>
          <a:xfrm>
            <a:off x="817474" y="1132585"/>
            <a:ext cx="5020056"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rgbClr val="008DF6"/>
                </a:solidFill>
                <a:latin typeface="Fira Sans Condensed"/>
                <a:ea typeface="Fira Sans Condensed"/>
                <a:cs typeface="Fira Sans Condensed"/>
                <a:sym typeface="Fira Sans Condensed"/>
              </a:rPr>
              <a:t>2. Tạo mạch điện theo 4 bước như sau:</a:t>
            </a:r>
            <a:endParaRPr/>
          </a:p>
        </p:txBody>
      </p:sp>
      <p:sp>
        <p:nvSpPr>
          <p:cNvPr id="1122" name="Google Shape;1122;p63" descr="n26 fb Tran Phu"/>
          <p:cNvSpPr txBox="1"/>
          <p:nvPr/>
        </p:nvSpPr>
        <p:spPr>
          <a:xfrm>
            <a:off x="1361236" y="1699488"/>
            <a:ext cx="6097217" cy="64633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a:solidFill>
                  <a:srgbClr val="A02B93"/>
                </a:solidFill>
                <a:latin typeface="Fira Sans Condensed"/>
                <a:ea typeface="Fira Sans Condensed"/>
                <a:cs typeface="Fira Sans Condensed"/>
                <a:sym typeface="Fira Sans Condensed"/>
              </a:rPr>
              <a:t>Cắm op amp vào board và nối chân 6 vào nguồn “+“, nối dây chân 4 với nguồn “-” ground.</a:t>
            </a:r>
            <a:endParaRPr/>
          </a:p>
        </p:txBody>
      </p:sp>
      <p:sp>
        <p:nvSpPr>
          <p:cNvPr id="1123" name="Google Shape;1123;p63" descr="n26 fb Tran Phu"/>
          <p:cNvSpPr txBox="1"/>
          <p:nvPr/>
        </p:nvSpPr>
        <p:spPr>
          <a:xfrm>
            <a:off x="1361235" y="2392537"/>
            <a:ext cx="6097218" cy="36933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a:solidFill>
                  <a:srgbClr val="BF4F14"/>
                </a:solidFill>
                <a:latin typeface="Fira Sans Condensed"/>
                <a:ea typeface="Fira Sans Condensed"/>
                <a:cs typeface="Fira Sans Condensed"/>
                <a:sym typeface="Fira Sans Condensed"/>
              </a:rPr>
              <a:t>Tiếp tục chân 2 nối ground, chân 3 nối với antenna.</a:t>
            </a:r>
            <a:endParaRPr/>
          </a:p>
        </p:txBody>
      </p:sp>
      <p:sp>
        <p:nvSpPr>
          <p:cNvPr id="1124" name="Google Shape;1124;p63" descr="n26 fb Tran Phu"/>
          <p:cNvSpPr txBox="1"/>
          <p:nvPr/>
        </p:nvSpPr>
        <p:spPr>
          <a:xfrm>
            <a:off x="1361235" y="2808587"/>
            <a:ext cx="6097218" cy="175432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a:solidFill>
                  <a:srgbClr val="00B0F0"/>
                </a:solidFill>
                <a:latin typeface="Fira Sans Condensed"/>
                <a:ea typeface="Fira Sans Condensed"/>
                <a:cs typeface="Fira Sans Condensed"/>
                <a:sym typeface="Fira Sans Condensed"/>
              </a:rPr>
              <a:t>Cắm tụ 100 μF có chân dương tụ nối vào chân 7 và chân âm tụ nối ground. Cắm tụ 1000 μF có chân dương tụ nối chân 1 và chân âm tụ nối chân 8. Tụ 1000 uF còn lại thì chân dương tụ nối chân 5 và chân âm tụ nối tới một khoảng trống trên board. Sau đó nối chân dương của loa (speaker) tới chân âm của tụ này và chân âm của loa nối ground.</a:t>
            </a:r>
            <a:endParaRPr/>
          </a:p>
        </p:txBody>
      </p:sp>
      <p:sp>
        <p:nvSpPr>
          <p:cNvPr id="1125" name="Google Shape;1125;p63" descr="n26 fb Tran Phu"/>
          <p:cNvSpPr txBox="1"/>
          <p:nvPr/>
        </p:nvSpPr>
        <p:spPr>
          <a:xfrm>
            <a:off x="1361235" y="4609631"/>
            <a:ext cx="6104452" cy="92333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a:solidFill>
                  <a:srgbClr val="00B050"/>
                </a:solidFill>
                <a:latin typeface="Fira Sans Condensed"/>
                <a:ea typeface="Fira Sans Condensed"/>
                <a:cs typeface="Fira Sans Condensed"/>
                <a:sym typeface="Fira Sans Condensed"/>
              </a:rPr>
              <a:t>Cắm bộ nguồn cung cấp vào board theo hai cực rõ ràng (màu đỏ là nguồn “+“, màu đen nối ground). Có thể gắn thêm một công tắc để tắt mở nguồn.</a:t>
            </a:r>
            <a:endParaRPr sz="1800">
              <a:solidFill>
                <a:srgbClr val="00B050"/>
              </a:solidFill>
              <a:latin typeface="Fira Sans Condensed"/>
              <a:ea typeface="Fira Sans Condensed"/>
              <a:cs typeface="Fira Sans Condensed"/>
              <a:sym typeface="Fira Sans Condensed"/>
            </a:endParaRPr>
          </a:p>
        </p:txBody>
      </p:sp>
      <p:sp>
        <p:nvSpPr>
          <p:cNvPr id="1126" name="Google Shape;1126;p63" descr="n26 fb Tran Phu"/>
          <p:cNvSpPr txBox="1"/>
          <p:nvPr/>
        </p:nvSpPr>
        <p:spPr>
          <a:xfrm>
            <a:off x="1361235" y="5577272"/>
            <a:ext cx="6097218" cy="64633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a:solidFill>
                  <a:srgbClr val="FF0000"/>
                </a:solidFill>
                <a:latin typeface="Fira Sans Condensed"/>
                <a:ea typeface="Fira Sans Condensed"/>
                <a:cs typeface="Fira Sans Condensed"/>
                <a:sym typeface="Fira Sans Condensed"/>
              </a:rPr>
              <a:t>Bật nguồn cung cấp và di chuyển, xoay antenna để dò tín hiệu tốt nhất.</a:t>
            </a:r>
            <a:endParaRPr sz="1800">
              <a:solidFill>
                <a:srgbClr val="FF0000"/>
              </a:solidFill>
              <a:latin typeface="Fira Sans Condensed"/>
              <a:ea typeface="Fira Sans Condensed"/>
              <a:cs typeface="Fira Sans Condensed"/>
              <a:sym typeface="Fira Sans Condensed"/>
            </a:endParaRPr>
          </a:p>
        </p:txBody>
      </p:sp>
      <p:pic>
        <p:nvPicPr>
          <p:cNvPr id="1127" name="Google Shape;1127;p63" descr="n26 fb Tran Phu"/>
          <p:cNvPicPr preferRelativeResize="0"/>
          <p:nvPr/>
        </p:nvPicPr>
        <p:blipFill rotWithShape="1">
          <a:blip r:embed="rId3">
            <a:alphaModFix/>
          </a:blip>
          <a:srcRect/>
          <a:stretch/>
        </p:blipFill>
        <p:spPr>
          <a:xfrm>
            <a:off x="7724581" y="2079403"/>
            <a:ext cx="3598924" cy="2699193"/>
          </a:xfrm>
          <a:prstGeom prst="rect">
            <a:avLst/>
          </a:prstGeom>
          <a:noFill/>
          <a:ln>
            <a:noFill/>
          </a:ln>
        </p:spPr>
      </p:pic>
      <p:pic>
        <p:nvPicPr>
          <p:cNvPr id="1128" name="Google Shape;1128;p63" descr="n26 fb Tran Phu"/>
          <p:cNvPicPr preferRelativeResize="0"/>
          <p:nvPr/>
        </p:nvPicPr>
        <p:blipFill rotWithShape="1">
          <a:blip r:embed="rId4">
            <a:alphaModFix/>
          </a:blip>
          <a:srcRect/>
          <a:stretch/>
        </p:blipFill>
        <p:spPr>
          <a:xfrm>
            <a:off x="958509" y="1760989"/>
            <a:ext cx="461666" cy="461666"/>
          </a:xfrm>
          <a:prstGeom prst="rect">
            <a:avLst/>
          </a:prstGeom>
          <a:noFill/>
          <a:ln>
            <a:noFill/>
          </a:ln>
        </p:spPr>
      </p:pic>
      <p:pic>
        <p:nvPicPr>
          <p:cNvPr id="1129" name="Google Shape;1129;p63" descr="n26 fb Tran Phu"/>
          <p:cNvPicPr preferRelativeResize="0"/>
          <p:nvPr/>
        </p:nvPicPr>
        <p:blipFill rotWithShape="1">
          <a:blip r:embed="rId5">
            <a:alphaModFix/>
          </a:blip>
          <a:srcRect/>
          <a:stretch/>
        </p:blipFill>
        <p:spPr>
          <a:xfrm>
            <a:off x="958509" y="2326072"/>
            <a:ext cx="461666" cy="461666"/>
          </a:xfrm>
          <a:prstGeom prst="rect">
            <a:avLst/>
          </a:prstGeom>
          <a:noFill/>
          <a:ln>
            <a:noFill/>
          </a:ln>
        </p:spPr>
      </p:pic>
      <p:pic>
        <p:nvPicPr>
          <p:cNvPr id="1130" name="Google Shape;1130;p63" descr="n26 fb Tran Phu"/>
          <p:cNvPicPr preferRelativeResize="0"/>
          <p:nvPr/>
        </p:nvPicPr>
        <p:blipFill rotWithShape="1">
          <a:blip r:embed="rId6">
            <a:alphaModFix/>
          </a:blip>
          <a:srcRect/>
          <a:stretch/>
        </p:blipFill>
        <p:spPr>
          <a:xfrm>
            <a:off x="958509" y="3456193"/>
            <a:ext cx="461666" cy="461666"/>
          </a:xfrm>
          <a:prstGeom prst="rect">
            <a:avLst/>
          </a:prstGeom>
          <a:noFill/>
          <a:ln>
            <a:noFill/>
          </a:ln>
        </p:spPr>
      </p:pic>
      <p:pic>
        <p:nvPicPr>
          <p:cNvPr id="1131" name="Google Shape;1131;p63" descr="n26 fb Tran Phu"/>
          <p:cNvPicPr preferRelativeResize="0"/>
          <p:nvPr/>
        </p:nvPicPr>
        <p:blipFill rotWithShape="1">
          <a:blip r:embed="rId7">
            <a:alphaModFix/>
          </a:blip>
          <a:srcRect/>
          <a:stretch/>
        </p:blipFill>
        <p:spPr>
          <a:xfrm>
            <a:off x="958509" y="4840463"/>
            <a:ext cx="461666" cy="461666"/>
          </a:xfrm>
          <a:prstGeom prst="rect">
            <a:avLst/>
          </a:prstGeom>
          <a:noFill/>
          <a:ln>
            <a:noFill/>
          </a:ln>
        </p:spPr>
      </p:pic>
      <p:pic>
        <p:nvPicPr>
          <p:cNvPr id="1132" name="Google Shape;1132;p63" descr="n26 fb Tran Phu"/>
          <p:cNvPicPr preferRelativeResize="0"/>
          <p:nvPr/>
        </p:nvPicPr>
        <p:blipFill rotWithShape="1">
          <a:blip r:embed="rId8">
            <a:alphaModFix/>
          </a:blip>
          <a:srcRect/>
          <a:stretch/>
        </p:blipFill>
        <p:spPr>
          <a:xfrm>
            <a:off x="958509" y="5616974"/>
            <a:ext cx="461666" cy="461666"/>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1"/>
                                        </p:tgtEl>
                                        <p:attrNameLst>
                                          <p:attrName>style.visibility</p:attrName>
                                        </p:attrNameLst>
                                      </p:cBhvr>
                                      <p:to>
                                        <p:strVal val="visible"/>
                                      </p:to>
                                    </p:set>
                                    <p:animEffect transition="in" filter="fade">
                                      <p:cBhvr>
                                        <p:cTn id="7" dur="500"/>
                                        <p:tgtEl>
                                          <p:spTgt spid="11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8"/>
                                        </p:tgtEl>
                                        <p:attrNameLst>
                                          <p:attrName>style.visibility</p:attrName>
                                        </p:attrNameLst>
                                      </p:cBhvr>
                                      <p:to>
                                        <p:strVal val="visible"/>
                                      </p:to>
                                    </p:set>
                                    <p:animEffect transition="in" filter="fade">
                                      <p:cBhvr>
                                        <p:cTn id="12" dur="500"/>
                                        <p:tgtEl>
                                          <p:spTgt spid="11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122"/>
                                        </p:tgtEl>
                                        <p:attrNameLst>
                                          <p:attrName>style.visibility</p:attrName>
                                        </p:attrNameLst>
                                      </p:cBhvr>
                                      <p:to>
                                        <p:strVal val="visible"/>
                                      </p:to>
                                    </p:set>
                                    <p:animEffect transition="in" filter="fade">
                                      <p:cBhvr>
                                        <p:cTn id="16" dur="500"/>
                                        <p:tgtEl>
                                          <p:spTgt spid="11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29"/>
                                        </p:tgtEl>
                                        <p:attrNameLst>
                                          <p:attrName>style.visibility</p:attrName>
                                        </p:attrNameLst>
                                      </p:cBhvr>
                                      <p:to>
                                        <p:strVal val="visible"/>
                                      </p:to>
                                    </p:set>
                                    <p:animEffect transition="in" filter="fade">
                                      <p:cBhvr>
                                        <p:cTn id="21" dur="500"/>
                                        <p:tgtEl>
                                          <p:spTgt spid="1129"/>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123"/>
                                        </p:tgtEl>
                                        <p:attrNameLst>
                                          <p:attrName>style.visibility</p:attrName>
                                        </p:attrNameLst>
                                      </p:cBhvr>
                                      <p:to>
                                        <p:strVal val="visible"/>
                                      </p:to>
                                    </p:set>
                                    <p:animEffect transition="in" filter="fade">
                                      <p:cBhvr>
                                        <p:cTn id="25" dur="500"/>
                                        <p:tgtEl>
                                          <p:spTgt spid="11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30"/>
                                        </p:tgtEl>
                                        <p:attrNameLst>
                                          <p:attrName>style.visibility</p:attrName>
                                        </p:attrNameLst>
                                      </p:cBhvr>
                                      <p:to>
                                        <p:strVal val="visible"/>
                                      </p:to>
                                    </p:set>
                                    <p:animEffect transition="in" filter="fade">
                                      <p:cBhvr>
                                        <p:cTn id="30" dur="500"/>
                                        <p:tgtEl>
                                          <p:spTgt spid="1130"/>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124"/>
                                        </p:tgtEl>
                                        <p:attrNameLst>
                                          <p:attrName>style.visibility</p:attrName>
                                        </p:attrNameLst>
                                      </p:cBhvr>
                                      <p:to>
                                        <p:strVal val="visible"/>
                                      </p:to>
                                    </p:set>
                                    <p:animEffect transition="in" filter="fade">
                                      <p:cBhvr>
                                        <p:cTn id="34" dur="500"/>
                                        <p:tgtEl>
                                          <p:spTgt spid="11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31"/>
                                        </p:tgtEl>
                                        <p:attrNameLst>
                                          <p:attrName>style.visibility</p:attrName>
                                        </p:attrNameLst>
                                      </p:cBhvr>
                                      <p:to>
                                        <p:strVal val="visible"/>
                                      </p:to>
                                    </p:set>
                                    <p:animEffect transition="in" filter="fade">
                                      <p:cBhvr>
                                        <p:cTn id="39" dur="500"/>
                                        <p:tgtEl>
                                          <p:spTgt spid="1131"/>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1125"/>
                                        </p:tgtEl>
                                        <p:attrNameLst>
                                          <p:attrName>style.visibility</p:attrName>
                                        </p:attrNameLst>
                                      </p:cBhvr>
                                      <p:to>
                                        <p:strVal val="visible"/>
                                      </p:to>
                                    </p:set>
                                    <p:animEffect transition="in" filter="fade">
                                      <p:cBhvr>
                                        <p:cTn id="43" dur="500"/>
                                        <p:tgtEl>
                                          <p:spTgt spid="112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132"/>
                                        </p:tgtEl>
                                        <p:attrNameLst>
                                          <p:attrName>style.visibility</p:attrName>
                                        </p:attrNameLst>
                                      </p:cBhvr>
                                      <p:to>
                                        <p:strVal val="visible"/>
                                      </p:to>
                                    </p:set>
                                    <p:animEffect transition="in" filter="fade">
                                      <p:cBhvr>
                                        <p:cTn id="48" dur="500"/>
                                        <p:tgtEl>
                                          <p:spTgt spid="1132"/>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1126"/>
                                        </p:tgtEl>
                                        <p:attrNameLst>
                                          <p:attrName>style.visibility</p:attrName>
                                        </p:attrNameLst>
                                      </p:cBhvr>
                                      <p:to>
                                        <p:strVal val="visible"/>
                                      </p:to>
                                    </p:set>
                                    <p:animEffect transition="in" filter="fade">
                                      <p:cBhvr>
                                        <p:cTn id="52" dur="500"/>
                                        <p:tgtEl>
                                          <p:spTgt spid="1126"/>
                                        </p:tgtEl>
                                      </p:cBhvr>
                                    </p:animEffect>
                                  </p:childTnLst>
                                </p:cTn>
                              </p:par>
                            </p:childTnLst>
                          </p:cTn>
                        </p:par>
                        <p:par>
                          <p:cTn id="53" fill="hold">
                            <p:stCondLst>
                              <p:cond delay="1000"/>
                            </p:stCondLst>
                            <p:childTnLst>
                              <p:par>
                                <p:cTn id="54" presetID="10" presetClass="entr" presetSubtype="0" fill="hold" nodeType="afterEffect">
                                  <p:stCondLst>
                                    <p:cond delay="0"/>
                                  </p:stCondLst>
                                  <p:childTnLst>
                                    <p:set>
                                      <p:cBhvr>
                                        <p:cTn id="55" dur="1" fill="hold">
                                          <p:stCondLst>
                                            <p:cond delay="0"/>
                                          </p:stCondLst>
                                        </p:cTn>
                                        <p:tgtEl>
                                          <p:spTgt spid="1127"/>
                                        </p:tgtEl>
                                        <p:attrNameLst>
                                          <p:attrName>style.visibility</p:attrName>
                                        </p:attrNameLst>
                                      </p:cBhvr>
                                      <p:to>
                                        <p:strVal val="visible"/>
                                      </p:to>
                                    </p:set>
                                    <p:animEffect transition="in" filter="fade">
                                      <p:cBhvr>
                                        <p:cTn id="56" dur="500"/>
                                        <p:tgtEl>
                                          <p:spTgt spid="1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grpSp>
        <p:nvGrpSpPr>
          <p:cNvPr id="1137" name="Google Shape;1137;p64" descr="n26 fb Tran Phu"/>
          <p:cNvGrpSpPr/>
          <p:nvPr/>
        </p:nvGrpSpPr>
        <p:grpSpPr>
          <a:xfrm>
            <a:off x="4389050" y="245976"/>
            <a:ext cx="3413900" cy="664922"/>
            <a:chOff x="2193" y="0"/>
            <a:chExt cx="2245706" cy="1239104"/>
          </a:xfrm>
        </p:grpSpPr>
        <p:sp>
          <p:nvSpPr>
            <p:cNvPr id="1138" name="Google Shape;1138;p64"/>
            <p:cNvSpPr/>
            <p:nvPr/>
          </p:nvSpPr>
          <p:spPr>
            <a:xfrm>
              <a:off x="2193" y="0"/>
              <a:ext cx="2245706" cy="1239104"/>
            </a:xfrm>
            <a:prstGeom prst="roundRect">
              <a:avLst>
                <a:gd name="adj" fmla="val 16667"/>
              </a:avLst>
            </a:prstGeom>
            <a:solidFill>
              <a:srgbClr val="A02B9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Fira Sans Extra Condensed"/>
                <a:ea typeface="Fira Sans Extra Condensed"/>
                <a:cs typeface="Fira Sans Extra Condensed"/>
                <a:sym typeface="Fira Sans Extra Condensed"/>
              </a:endParaRPr>
            </a:p>
          </p:txBody>
        </p:sp>
        <p:sp>
          <p:nvSpPr>
            <p:cNvPr id="1139" name="Google Shape;1139;p64"/>
            <p:cNvSpPr/>
            <p:nvPr/>
          </p:nvSpPr>
          <p:spPr>
            <a:xfrm>
              <a:off x="77334" y="60488"/>
              <a:ext cx="2124730" cy="1118127"/>
            </a:xfrm>
            <a:prstGeom prst="rect">
              <a:avLst/>
            </a:prstGeom>
            <a:solidFill>
              <a:srgbClr val="A02B93"/>
            </a:solid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Clr>
                  <a:srgbClr val="FFFFFF"/>
                </a:buClr>
                <a:buSzPts val="2600"/>
                <a:buFont typeface="Oswald SemiBold"/>
                <a:buNone/>
              </a:pPr>
              <a:r>
                <a:rPr lang="en-US" sz="2600" b="1" i="0" u="none" strike="noStrike" cap="none">
                  <a:solidFill>
                    <a:srgbClr val="FFFFFF"/>
                  </a:solidFill>
                  <a:latin typeface="Oswald SemiBold"/>
                  <a:ea typeface="Oswald SemiBold"/>
                  <a:cs typeface="Oswald SemiBold"/>
                  <a:sym typeface="Oswald SemiBold"/>
                </a:rPr>
                <a:t>BÀI TẬP VỀ NHÀ</a:t>
              </a:r>
              <a:endParaRPr/>
            </a:p>
          </p:txBody>
        </p:sp>
      </p:grpSp>
      <p:sp>
        <p:nvSpPr>
          <p:cNvPr id="1140" name="Google Shape;1140;p64" descr="n26 fb Tran Phu"/>
          <p:cNvSpPr/>
          <p:nvPr/>
        </p:nvSpPr>
        <p:spPr>
          <a:xfrm>
            <a:off x="609600" y="1402649"/>
            <a:ext cx="10972800" cy="5176915"/>
          </a:xfrm>
          <a:prstGeom prst="roundRect">
            <a:avLst>
              <a:gd name="adj" fmla="val 8564"/>
            </a:avLst>
          </a:prstGeom>
          <a:solidFill>
            <a:srgbClr val="DDEAF6"/>
          </a:solidFill>
          <a:ln w="12700" cap="flat" cmpd="dbl">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7030A0"/>
              </a:solidFill>
              <a:latin typeface="Fira Sans Extra Condensed"/>
              <a:ea typeface="Fira Sans Extra Condensed"/>
              <a:cs typeface="Fira Sans Extra Condensed"/>
              <a:sym typeface="Fira Sans Extra Condensed"/>
            </a:endParaRPr>
          </a:p>
        </p:txBody>
      </p:sp>
      <p:sp>
        <p:nvSpPr>
          <p:cNvPr id="1141" name="Google Shape;1141;p64" descr="n26 fb Tran Phu"/>
          <p:cNvSpPr txBox="1"/>
          <p:nvPr/>
        </p:nvSpPr>
        <p:spPr>
          <a:xfrm>
            <a:off x="1085609" y="1370190"/>
            <a:ext cx="10065332" cy="4375044"/>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None/>
            </a:pPr>
            <a:r>
              <a:rPr lang="en-US" sz="2400">
                <a:solidFill>
                  <a:srgbClr val="FF0000"/>
                </a:solidFill>
                <a:latin typeface="Fira Sans Extra Condensed"/>
                <a:ea typeface="Fira Sans Extra Condensed"/>
                <a:cs typeface="Fira Sans Extra Condensed"/>
                <a:sym typeface="Fira Sans Extra Condensed"/>
              </a:rPr>
              <a:t>Bài 1:</a:t>
            </a:r>
            <a:r>
              <a:rPr lang="en-US" sz="2400">
                <a:solidFill>
                  <a:srgbClr val="000000"/>
                </a:solidFill>
                <a:latin typeface="Fira Sans Extra Condensed"/>
                <a:ea typeface="Fira Sans Extra Condensed"/>
                <a:cs typeface="Fira Sans Extra Condensed"/>
                <a:sym typeface="Fira Sans Extra Condensed"/>
              </a:rPr>
              <a:t> Mạch điện xoay chiều gồm một điện trở thuần , một cuộn thuần cảm có hệ số tự cảm  và một tụ điện có điện dung   mắc nối tiếp. Biết rằng dòng điện qua mạch có dạng  </a:t>
            </a:r>
            <a:endParaRPr/>
          </a:p>
          <a:p>
            <a:pPr marL="0" marR="0" lvl="0" indent="0" algn="just" rtl="0">
              <a:lnSpc>
                <a:spcPct val="130000"/>
              </a:lnSpc>
              <a:spcBef>
                <a:spcPts val="0"/>
              </a:spcBef>
              <a:spcAft>
                <a:spcPts val="0"/>
              </a:spcAft>
              <a:buNone/>
            </a:pPr>
            <a:r>
              <a:rPr lang="en-US" sz="2400">
                <a:solidFill>
                  <a:srgbClr val="000000"/>
                </a:solidFill>
                <a:latin typeface="Fira Sans Extra Condensed"/>
                <a:ea typeface="Fira Sans Extra Condensed"/>
                <a:cs typeface="Fira Sans Extra Condensed"/>
                <a:sym typeface="Fira Sans Extra Condensed"/>
              </a:rPr>
              <a:t>a) Tính cảm kháng của cuộn cảm, dung kháng của tụ điện và tổng trở toàn mạch.</a:t>
            </a:r>
            <a:endParaRPr/>
          </a:p>
          <a:p>
            <a:pPr marL="0" marR="0" lvl="0" indent="0" algn="just" rtl="0">
              <a:lnSpc>
                <a:spcPct val="130000"/>
              </a:lnSpc>
              <a:spcBef>
                <a:spcPts val="0"/>
              </a:spcBef>
              <a:spcAft>
                <a:spcPts val="0"/>
              </a:spcAft>
              <a:buNone/>
            </a:pPr>
            <a:r>
              <a:rPr lang="en-US" sz="2400">
                <a:solidFill>
                  <a:srgbClr val="000000"/>
                </a:solidFill>
                <a:latin typeface="Fira Sans Extra Condensed"/>
                <a:ea typeface="Fira Sans Extra Condensed"/>
                <a:cs typeface="Fira Sans Extra Condensed"/>
                <a:sym typeface="Fira Sans Extra Condensed"/>
              </a:rPr>
              <a:t>b)Viết biểu thức điện áp tức thời giữa hai đầu mạch điện. </a:t>
            </a:r>
            <a:endParaRPr/>
          </a:p>
          <a:p>
            <a:pPr marL="0" marR="0" lvl="0" indent="0" algn="just" rtl="0">
              <a:lnSpc>
                <a:spcPct val="130000"/>
              </a:lnSpc>
              <a:spcBef>
                <a:spcPts val="0"/>
              </a:spcBef>
              <a:spcAft>
                <a:spcPts val="0"/>
              </a:spcAft>
              <a:buNone/>
            </a:pPr>
            <a:r>
              <a:rPr lang="en-US" sz="2400">
                <a:solidFill>
                  <a:srgbClr val="FF0000"/>
                </a:solidFill>
                <a:latin typeface="Fira Sans Extra Condensed"/>
                <a:ea typeface="Fira Sans Extra Condensed"/>
                <a:cs typeface="Fira Sans Extra Condensed"/>
                <a:sym typeface="Fira Sans Extra Condensed"/>
              </a:rPr>
              <a:t>Bài 2: </a:t>
            </a:r>
            <a:r>
              <a:rPr lang="en-US" sz="2400">
                <a:solidFill>
                  <a:srgbClr val="000000"/>
                </a:solidFill>
                <a:latin typeface="Fira Sans Extra Condensed"/>
                <a:ea typeface="Fira Sans Extra Condensed"/>
                <a:cs typeface="Fira Sans Extra Condensed"/>
                <a:sym typeface="Fira Sans Extra Condensed"/>
              </a:rPr>
              <a:t>Đặt vào hai đầu đoạn mạch điện RLC không phân nhánh một hiệu điện thế xoay chiều có tần số Biết điện trở thuần  , cuộn dây thuần cảm (cảm thuần) có  . Để hiệu điện thế ở hai đầu đoạn mạch trễ pha   so với cường độ dòng điện thì dung kháng của tụ điện có giá trị bằng bao nhiêu?</a:t>
            </a:r>
            <a:endParaRPr sz="2400">
              <a:solidFill>
                <a:srgbClr val="000000"/>
              </a:solidFill>
              <a:latin typeface="Fira Sans Extra Condensed"/>
              <a:ea typeface="Fira Sans Extra Condensed"/>
              <a:cs typeface="Fira Sans Extra Condensed"/>
              <a:sym typeface="Fira Sans Extra Condensed"/>
            </a:endParaRPr>
          </a:p>
        </p:txBody>
      </p:sp>
      <p:grpSp>
        <p:nvGrpSpPr>
          <p:cNvPr id="1142" name="Google Shape;1142;p64" descr="n26 fb Tran Phu"/>
          <p:cNvGrpSpPr/>
          <p:nvPr/>
        </p:nvGrpSpPr>
        <p:grpSpPr>
          <a:xfrm>
            <a:off x="339605" y="1200129"/>
            <a:ext cx="629089" cy="639020"/>
            <a:chOff x="493574" y="321685"/>
            <a:chExt cx="755550" cy="790692"/>
          </a:xfrm>
        </p:grpSpPr>
        <p:sp>
          <p:nvSpPr>
            <p:cNvPr id="1143" name="Google Shape;1143;p64"/>
            <p:cNvSpPr/>
            <p:nvPr/>
          </p:nvSpPr>
          <p:spPr>
            <a:xfrm>
              <a:off x="504123" y="333892"/>
              <a:ext cx="644399" cy="659631"/>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Fira Sans Extra Condensed"/>
                <a:ea typeface="Fira Sans Extra Condensed"/>
                <a:cs typeface="Fira Sans Extra Condensed"/>
                <a:sym typeface="Fira Sans Extra Condensed"/>
              </a:endParaRPr>
            </a:p>
          </p:txBody>
        </p:sp>
        <p:pic>
          <p:nvPicPr>
            <p:cNvPr id="1144" name="Google Shape;1144;p64" descr="Icon&#10;&#10;Description automatically generated"/>
            <p:cNvPicPr preferRelativeResize="0"/>
            <p:nvPr/>
          </p:nvPicPr>
          <p:blipFill rotWithShape="1">
            <a:blip r:embed="rId3">
              <a:alphaModFix/>
            </a:blip>
            <a:srcRect/>
            <a:stretch/>
          </p:blipFill>
          <p:spPr>
            <a:xfrm>
              <a:off x="493574" y="321685"/>
              <a:ext cx="755550" cy="790692"/>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41"/>
                                        </p:tgtEl>
                                        <p:attrNameLst>
                                          <p:attrName>style.visibility</p:attrName>
                                        </p:attrNameLst>
                                      </p:cBhvr>
                                      <p:to>
                                        <p:strVal val="visible"/>
                                      </p:to>
                                    </p:set>
                                    <p:animEffect transition="in" filter="fade">
                                      <p:cBhvr>
                                        <p:cTn id="7" dur="500"/>
                                        <p:tgtEl>
                                          <p:spTgt spid="1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grpSp>
        <p:nvGrpSpPr>
          <p:cNvPr id="1149" name="Google Shape;1149;p65" descr="n26 fb Tran Phu"/>
          <p:cNvGrpSpPr/>
          <p:nvPr/>
        </p:nvGrpSpPr>
        <p:grpSpPr>
          <a:xfrm>
            <a:off x="4389050" y="245976"/>
            <a:ext cx="3413900" cy="664922"/>
            <a:chOff x="2193" y="0"/>
            <a:chExt cx="2245706" cy="1239104"/>
          </a:xfrm>
        </p:grpSpPr>
        <p:sp>
          <p:nvSpPr>
            <p:cNvPr id="1150" name="Google Shape;1150;p65"/>
            <p:cNvSpPr/>
            <p:nvPr/>
          </p:nvSpPr>
          <p:spPr>
            <a:xfrm>
              <a:off x="2193" y="0"/>
              <a:ext cx="2245706" cy="1239104"/>
            </a:xfrm>
            <a:prstGeom prst="roundRect">
              <a:avLst>
                <a:gd name="adj" fmla="val 16667"/>
              </a:avLst>
            </a:prstGeom>
            <a:solidFill>
              <a:srgbClr val="A02B9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Fira Sans Extra Condensed"/>
                <a:ea typeface="Fira Sans Extra Condensed"/>
                <a:cs typeface="Fira Sans Extra Condensed"/>
                <a:sym typeface="Fira Sans Extra Condensed"/>
              </a:endParaRPr>
            </a:p>
          </p:txBody>
        </p:sp>
        <p:sp>
          <p:nvSpPr>
            <p:cNvPr id="1151" name="Google Shape;1151;p65"/>
            <p:cNvSpPr/>
            <p:nvPr/>
          </p:nvSpPr>
          <p:spPr>
            <a:xfrm>
              <a:off x="77334" y="60488"/>
              <a:ext cx="2124730" cy="1118127"/>
            </a:xfrm>
            <a:prstGeom prst="rect">
              <a:avLst/>
            </a:prstGeom>
            <a:solidFill>
              <a:srgbClr val="A02B93"/>
            </a:solid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Clr>
                  <a:srgbClr val="FFFFFF"/>
                </a:buClr>
                <a:buSzPts val="2600"/>
                <a:buFont typeface="Oswald SemiBold"/>
                <a:buNone/>
              </a:pPr>
              <a:r>
                <a:rPr lang="en-US" sz="2600" b="1" i="0" u="none" strike="noStrike" cap="none">
                  <a:solidFill>
                    <a:srgbClr val="FFFFFF"/>
                  </a:solidFill>
                  <a:latin typeface="Oswald SemiBold"/>
                  <a:ea typeface="Oswald SemiBold"/>
                  <a:cs typeface="Oswald SemiBold"/>
                  <a:sym typeface="Oswald SemiBold"/>
                </a:rPr>
                <a:t>NHIỆM VỤ VỀ NHÀ</a:t>
              </a:r>
              <a:endParaRPr/>
            </a:p>
          </p:txBody>
        </p:sp>
      </p:grpSp>
      <p:sp>
        <p:nvSpPr>
          <p:cNvPr id="1152" name="Google Shape;1152;p65" descr="n26 fb Tran Phu"/>
          <p:cNvSpPr/>
          <p:nvPr/>
        </p:nvSpPr>
        <p:spPr>
          <a:xfrm>
            <a:off x="609600" y="1402650"/>
            <a:ext cx="10972800" cy="3227872"/>
          </a:xfrm>
          <a:prstGeom prst="roundRect">
            <a:avLst>
              <a:gd name="adj" fmla="val 8564"/>
            </a:avLst>
          </a:prstGeom>
          <a:solidFill>
            <a:srgbClr val="DDEAF6"/>
          </a:solidFill>
          <a:ln w="12700" cap="flat" cmpd="dbl">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7030A0"/>
              </a:solidFill>
              <a:latin typeface="Fira Sans Extra Condensed"/>
              <a:ea typeface="Fira Sans Extra Condensed"/>
              <a:cs typeface="Fira Sans Extra Condensed"/>
              <a:sym typeface="Fira Sans Extra Condensed"/>
            </a:endParaRPr>
          </a:p>
        </p:txBody>
      </p:sp>
      <p:sp>
        <p:nvSpPr>
          <p:cNvPr id="1153" name="Google Shape;1153;p65" descr="n26 fb Tran Phu"/>
          <p:cNvSpPr txBox="1"/>
          <p:nvPr/>
        </p:nvSpPr>
        <p:spPr>
          <a:xfrm>
            <a:off x="1085609" y="1559391"/>
            <a:ext cx="10065332" cy="533992"/>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30000"/>
              </a:lnSpc>
              <a:spcBef>
                <a:spcPts val="0"/>
              </a:spcBef>
              <a:spcAft>
                <a:spcPts val="0"/>
              </a:spcAft>
              <a:buClr>
                <a:srgbClr val="000000"/>
              </a:buClr>
              <a:buSzPts val="2400"/>
              <a:buFont typeface="Noto Sans Symbols"/>
              <a:buChar char="❑"/>
            </a:pPr>
            <a:r>
              <a:rPr lang="en-US" sz="2400">
                <a:solidFill>
                  <a:srgbClr val="000000"/>
                </a:solidFill>
                <a:latin typeface="Fira Sans Extra Condensed"/>
                <a:ea typeface="Fira Sans Extra Condensed"/>
                <a:cs typeface="Fira Sans Extra Condensed"/>
                <a:sym typeface="Fira Sans Extra Condensed"/>
              </a:rPr>
              <a:t>Ôn lại các kiến thức về mạch điện xoay chiều RLC mắc nối tiếp.</a:t>
            </a:r>
            <a:endParaRPr/>
          </a:p>
        </p:txBody>
      </p:sp>
      <p:grpSp>
        <p:nvGrpSpPr>
          <p:cNvPr id="1154" name="Google Shape;1154;p65" descr="n26 fb Tran Phu"/>
          <p:cNvGrpSpPr/>
          <p:nvPr/>
        </p:nvGrpSpPr>
        <p:grpSpPr>
          <a:xfrm>
            <a:off x="339605" y="1200129"/>
            <a:ext cx="629089" cy="639020"/>
            <a:chOff x="493574" y="321685"/>
            <a:chExt cx="755550" cy="790692"/>
          </a:xfrm>
        </p:grpSpPr>
        <p:sp>
          <p:nvSpPr>
            <p:cNvPr id="1155" name="Google Shape;1155;p65"/>
            <p:cNvSpPr/>
            <p:nvPr/>
          </p:nvSpPr>
          <p:spPr>
            <a:xfrm>
              <a:off x="504123" y="333892"/>
              <a:ext cx="644399" cy="659631"/>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Fira Sans Extra Condensed"/>
                <a:ea typeface="Fira Sans Extra Condensed"/>
                <a:cs typeface="Fira Sans Extra Condensed"/>
                <a:sym typeface="Fira Sans Extra Condensed"/>
              </a:endParaRPr>
            </a:p>
          </p:txBody>
        </p:sp>
        <p:pic>
          <p:nvPicPr>
            <p:cNvPr id="1156" name="Google Shape;1156;p65" descr="Icon&#10;&#10;Description automatically generated"/>
            <p:cNvPicPr preferRelativeResize="0"/>
            <p:nvPr/>
          </p:nvPicPr>
          <p:blipFill rotWithShape="1">
            <a:blip r:embed="rId3">
              <a:alphaModFix/>
            </a:blip>
            <a:srcRect/>
            <a:stretch/>
          </p:blipFill>
          <p:spPr>
            <a:xfrm>
              <a:off x="493574" y="321685"/>
              <a:ext cx="755550" cy="790692"/>
            </a:xfrm>
            <a:prstGeom prst="rect">
              <a:avLst/>
            </a:prstGeom>
            <a:noFill/>
            <a:ln>
              <a:noFill/>
            </a:ln>
          </p:spPr>
        </p:pic>
      </p:grpSp>
      <p:sp>
        <p:nvSpPr>
          <p:cNvPr id="1157" name="Google Shape;1157;p65" descr="n26 fb Tran Phu"/>
          <p:cNvSpPr txBox="1"/>
          <p:nvPr/>
        </p:nvSpPr>
        <p:spPr>
          <a:xfrm>
            <a:off x="1058214" y="2246287"/>
            <a:ext cx="10092727" cy="533992"/>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30000"/>
              </a:lnSpc>
              <a:spcBef>
                <a:spcPts val="0"/>
              </a:spcBef>
              <a:spcAft>
                <a:spcPts val="0"/>
              </a:spcAft>
              <a:buClr>
                <a:srgbClr val="000000"/>
              </a:buClr>
              <a:buSzPts val="2400"/>
              <a:buFont typeface="Noto Sans Symbols"/>
              <a:buChar char="❑"/>
            </a:pPr>
            <a:r>
              <a:rPr lang="en-US" sz="2400">
                <a:solidFill>
                  <a:srgbClr val="000000"/>
                </a:solidFill>
                <a:latin typeface="Fira Sans Extra Condensed"/>
                <a:ea typeface="Fira Sans Extra Condensed"/>
                <a:cs typeface="Fira Sans Extra Condensed"/>
                <a:sym typeface="Fira Sans Extra Condensed"/>
              </a:rPr>
              <a:t>Tìm thêm các ví dụ về ứng dụng của mạch RLC trong trong kỹ thuật.</a:t>
            </a:r>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3"/>
                                        </p:tgtEl>
                                        <p:attrNameLst>
                                          <p:attrName>style.visibility</p:attrName>
                                        </p:attrNameLst>
                                      </p:cBhvr>
                                      <p:to>
                                        <p:strVal val="visible"/>
                                      </p:to>
                                    </p:set>
                                    <p:animEffect transition="in" filter="fade">
                                      <p:cBhvr>
                                        <p:cTn id="7" dur="500"/>
                                        <p:tgtEl>
                                          <p:spTgt spid="11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57"/>
                                        </p:tgtEl>
                                        <p:attrNameLst>
                                          <p:attrName>style.visibility</p:attrName>
                                        </p:attrNameLst>
                                      </p:cBhvr>
                                      <p:to>
                                        <p:strVal val="visible"/>
                                      </p:to>
                                    </p:set>
                                    <p:animEffect transition="in" filter="fade">
                                      <p:cBhvr>
                                        <p:cTn id="12" dur="500"/>
                                        <p:tgtEl>
                                          <p:spTgt spid="1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325"/>
        <p:cNvGrpSpPr/>
        <p:nvPr/>
      </p:nvGrpSpPr>
      <p:grpSpPr>
        <a:xfrm>
          <a:off x="0" y="0"/>
          <a:ext cx="0" cy="0"/>
          <a:chOff x="0" y="0"/>
          <a:chExt cx="0" cy="0"/>
        </a:xfrm>
      </p:grpSpPr>
      <p:pic>
        <p:nvPicPr>
          <p:cNvPr id="326" name="Google Shape;326;p21" descr="n26 fb Tran Phu"/>
          <p:cNvPicPr preferRelativeResize="0"/>
          <p:nvPr/>
        </p:nvPicPr>
        <p:blipFill rotWithShape="1">
          <a:blip r:embed="rId3">
            <a:alphaModFix/>
          </a:blip>
          <a:srcRect l="20208" t="20999" r="21354" b="25140"/>
          <a:stretch/>
        </p:blipFill>
        <p:spPr>
          <a:xfrm>
            <a:off x="5448299" y="126999"/>
            <a:ext cx="1295401" cy="660401"/>
          </a:xfrm>
          <a:custGeom>
            <a:avLst/>
            <a:gdLst/>
            <a:ahLst/>
            <a:cxnLst/>
            <a:rect l="l" t="t" r="r" b="b"/>
            <a:pathLst>
              <a:path w="3562350" h="1816101" extrusionOk="0">
                <a:moveTo>
                  <a:pt x="146050" y="285751"/>
                </a:moveTo>
                <a:lnTo>
                  <a:pt x="146050" y="1555751"/>
                </a:lnTo>
                <a:lnTo>
                  <a:pt x="3403600" y="1555751"/>
                </a:lnTo>
                <a:lnTo>
                  <a:pt x="3403600" y="285751"/>
                </a:lnTo>
                <a:close/>
                <a:moveTo>
                  <a:pt x="0" y="0"/>
                </a:moveTo>
                <a:lnTo>
                  <a:pt x="3562350" y="0"/>
                </a:lnTo>
                <a:lnTo>
                  <a:pt x="3562350" y="1816101"/>
                </a:lnTo>
                <a:lnTo>
                  <a:pt x="0" y="1816101"/>
                </a:lnTo>
                <a:close/>
              </a:path>
            </a:pathLst>
          </a:custGeom>
          <a:noFill/>
          <a:ln>
            <a:noFill/>
          </a:ln>
        </p:spPr>
      </p:pic>
      <p:sp>
        <p:nvSpPr>
          <p:cNvPr id="327" name="Google Shape;327;p21"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00:00</a:t>
            </a:r>
            <a:endParaRPr/>
          </a:p>
        </p:txBody>
      </p:sp>
      <p:sp>
        <p:nvSpPr>
          <p:cNvPr id="328" name="Google Shape;328;p21"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00:01</a:t>
            </a:r>
            <a:endParaRPr/>
          </a:p>
        </p:txBody>
      </p:sp>
      <p:sp>
        <p:nvSpPr>
          <p:cNvPr id="329" name="Google Shape;329;p21"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00:02</a:t>
            </a:r>
            <a:endParaRPr/>
          </a:p>
        </p:txBody>
      </p:sp>
      <p:sp>
        <p:nvSpPr>
          <p:cNvPr id="330" name="Google Shape;330;p21"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00:03</a:t>
            </a:r>
            <a:endParaRPr/>
          </a:p>
        </p:txBody>
      </p:sp>
      <p:sp>
        <p:nvSpPr>
          <p:cNvPr id="331" name="Google Shape;331;p21"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00:04</a:t>
            </a:r>
            <a:endParaRPr/>
          </a:p>
        </p:txBody>
      </p:sp>
      <p:sp>
        <p:nvSpPr>
          <p:cNvPr id="332" name="Google Shape;332;p21"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00:05</a:t>
            </a:r>
            <a:endParaRPr/>
          </a:p>
        </p:txBody>
      </p:sp>
      <p:sp>
        <p:nvSpPr>
          <p:cNvPr id="333" name="Google Shape;333;p21"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00:06</a:t>
            </a:r>
            <a:endParaRPr/>
          </a:p>
        </p:txBody>
      </p:sp>
      <p:sp>
        <p:nvSpPr>
          <p:cNvPr id="334" name="Google Shape;334;p21"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00:07</a:t>
            </a:r>
            <a:endParaRPr/>
          </a:p>
        </p:txBody>
      </p:sp>
      <p:sp>
        <p:nvSpPr>
          <p:cNvPr id="335" name="Google Shape;335;p21"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00:08</a:t>
            </a:r>
            <a:endParaRPr/>
          </a:p>
        </p:txBody>
      </p:sp>
      <p:sp>
        <p:nvSpPr>
          <p:cNvPr id="336" name="Google Shape;336;p21"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00:09</a:t>
            </a:r>
            <a:endParaRPr/>
          </a:p>
        </p:txBody>
      </p:sp>
      <p:sp>
        <p:nvSpPr>
          <p:cNvPr id="337" name="Google Shape;337;p21"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00:10</a:t>
            </a:r>
            <a:endParaRPr/>
          </a:p>
        </p:txBody>
      </p:sp>
      <p:sp>
        <p:nvSpPr>
          <p:cNvPr id="338" name="Google Shape;338;p21"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00:11</a:t>
            </a:r>
            <a:endParaRPr/>
          </a:p>
        </p:txBody>
      </p:sp>
      <p:sp>
        <p:nvSpPr>
          <p:cNvPr id="339" name="Google Shape;339;p21"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00:12</a:t>
            </a:r>
            <a:endParaRPr/>
          </a:p>
        </p:txBody>
      </p:sp>
      <p:sp>
        <p:nvSpPr>
          <p:cNvPr id="340" name="Google Shape;340;p21"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00:13</a:t>
            </a:r>
            <a:endParaRPr/>
          </a:p>
        </p:txBody>
      </p:sp>
      <p:sp>
        <p:nvSpPr>
          <p:cNvPr id="341" name="Google Shape;341;p21"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00:14</a:t>
            </a:r>
            <a:endParaRPr/>
          </a:p>
        </p:txBody>
      </p:sp>
      <p:sp>
        <p:nvSpPr>
          <p:cNvPr id="342" name="Google Shape;342;p21"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00:15</a:t>
            </a:r>
            <a:endParaRPr/>
          </a:p>
        </p:txBody>
      </p:sp>
      <p:sp>
        <p:nvSpPr>
          <p:cNvPr id="343" name="Google Shape;343;p21" descr="n26 fb Tran Phu"/>
          <p:cNvSpPr/>
          <p:nvPr/>
        </p:nvSpPr>
        <p:spPr>
          <a:xfrm>
            <a:off x="3238500" y="940440"/>
            <a:ext cx="5715000" cy="177801"/>
          </a:xfrm>
          <a:prstGeom prst="chevron">
            <a:avLst>
              <a:gd name="adj" fmla="val 82142"/>
            </a:avLst>
          </a:prstGeom>
          <a:gradFill>
            <a:gsLst>
              <a:gs pos="0">
                <a:srgbClr val="00B050"/>
              </a:gs>
              <a:gs pos="50000">
                <a:srgbClr val="BAE8C3"/>
              </a:gs>
              <a:gs pos="100000">
                <a:srgbClr val="FF0000"/>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nvGrpSpPr>
          <p:cNvPr id="344" name="Google Shape;344;p21" descr="n26 fb Tran Phu"/>
          <p:cNvGrpSpPr/>
          <p:nvPr/>
        </p:nvGrpSpPr>
        <p:grpSpPr>
          <a:xfrm>
            <a:off x="-101" y="-1866900"/>
            <a:ext cx="12192100" cy="1854200"/>
            <a:chOff x="-100" y="1098550"/>
            <a:chExt cx="12192100" cy="1854200"/>
          </a:xfrm>
        </p:grpSpPr>
        <p:sp>
          <p:nvSpPr>
            <p:cNvPr id="345" name="Google Shape;345;p21"/>
            <p:cNvSpPr/>
            <p:nvPr/>
          </p:nvSpPr>
          <p:spPr>
            <a:xfrm>
              <a:off x="1473200" y="1098550"/>
              <a:ext cx="9245600" cy="1854200"/>
            </a:xfrm>
            <a:prstGeom prst="hexagon">
              <a:avLst>
                <a:gd name="adj" fmla="val 25000"/>
                <a:gd name="vf" fmla="val 115470"/>
              </a:avLst>
            </a:prstGeom>
            <a:blipFill rotWithShape="1">
              <a:blip r:embed="rId4">
                <a:alphaModFix/>
              </a:blip>
              <a:stretch>
                <a:fillRect/>
              </a:stretch>
            </a:blipFill>
            <a:ln w="57150" cap="flat" cmpd="sng">
              <a:solidFill>
                <a:srgbClr val="7030A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cxnSp>
          <p:nvCxnSpPr>
            <p:cNvPr id="346" name="Google Shape;346;p21"/>
            <p:cNvCxnSpPr>
              <a:stCxn id="345" idx="3"/>
            </p:cNvCxnSpPr>
            <p:nvPr/>
          </p:nvCxnSpPr>
          <p:spPr>
            <a:xfrm rot="10800000">
              <a:off x="-100" y="2025650"/>
              <a:ext cx="1473300" cy="0"/>
            </a:xfrm>
            <a:prstGeom prst="straightConnector1">
              <a:avLst/>
            </a:prstGeom>
            <a:noFill/>
            <a:ln w="57150" cap="flat" cmpd="sng">
              <a:solidFill>
                <a:srgbClr val="7030A0"/>
              </a:solidFill>
              <a:prstDash val="solid"/>
              <a:miter lim="800000"/>
              <a:headEnd type="none" w="sm" len="sm"/>
              <a:tailEnd type="none" w="sm" len="sm"/>
            </a:ln>
          </p:spPr>
        </p:cxnSp>
        <p:cxnSp>
          <p:nvCxnSpPr>
            <p:cNvPr id="347" name="Google Shape;347;p21"/>
            <p:cNvCxnSpPr/>
            <p:nvPr/>
          </p:nvCxnSpPr>
          <p:spPr>
            <a:xfrm rot="10800000">
              <a:off x="10718800" y="2025650"/>
              <a:ext cx="1473200" cy="0"/>
            </a:xfrm>
            <a:prstGeom prst="straightConnector1">
              <a:avLst/>
            </a:prstGeom>
            <a:noFill/>
            <a:ln w="57150" cap="flat" cmpd="sng">
              <a:solidFill>
                <a:srgbClr val="7030A0"/>
              </a:solidFill>
              <a:prstDash val="solid"/>
              <a:miter lim="800000"/>
              <a:headEnd type="none" w="sm" len="sm"/>
              <a:tailEnd type="none" w="sm" len="sm"/>
            </a:ln>
          </p:spPr>
        </p:cxnSp>
      </p:grpSp>
      <p:grpSp>
        <p:nvGrpSpPr>
          <p:cNvPr id="348" name="Google Shape;348;p21" descr="n26 fb Tran Phu"/>
          <p:cNvGrpSpPr/>
          <p:nvPr/>
        </p:nvGrpSpPr>
        <p:grpSpPr>
          <a:xfrm>
            <a:off x="-6096051" y="3594097"/>
            <a:ext cx="6096050" cy="1339833"/>
            <a:chOff x="-50" y="3594099"/>
            <a:chExt cx="6096050" cy="1339833"/>
          </a:xfrm>
        </p:grpSpPr>
        <p:grpSp>
          <p:nvGrpSpPr>
            <p:cNvPr id="349" name="Google Shape;349;p21"/>
            <p:cNvGrpSpPr/>
            <p:nvPr/>
          </p:nvGrpSpPr>
          <p:grpSpPr>
            <a:xfrm>
              <a:off x="-50" y="3594099"/>
              <a:ext cx="6096050" cy="1339833"/>
              <a:chOff x="-100" y="1098550"/>
              <a:chExt cx="12192100" cy="1854200"/>
            </a:xfrm>
          </p:grpSpPr>
          <p:sp>
            <p:nvSpPr>
              <p:cNvPr id="350" name="Google Shape;350;p21"/>
              <p:cNvSpPr/>
              <p:nvPr/>
            </p:nvSpPr>
            <p:spPr>
              <a:xfrm>
                <a:off x="1473200" y="1098550"/>
                <a:ext cx="9245600" cy="1854200"/>
              </a:xfrm>
              <a:prstGeom prst="hexagon">
                <a:avLst>
                  <a:gd name="adj" fmla="val 25000"/>
                  <a:gd name="vf" fmla="val 115470"/>
                </a:avLst>
              </a:prstGeom>
              <a:solidFill>
                <a:srgbClr val="5EC9F4"/>
              </a:solid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271463" algn="just" rtl="0">
                  <a:spcBef>
                    <a:spcPts val="0"/>
                  </a:spcBef>
                  <a:spcAft>
                    <a:spcPts val="0"/>
                  </a:spcAft>
                  <a:buNone/>
                </a:pPr>
                <a:r>
                  <a:rPr lang="en-US" sz="2000">
                    <a:solidFill>
                      <a:schemeClr val="lt1"/>
                    </a:solidFill>
                    <a:latin typeface="Fira Sans Condensed"/>
                    <a:ea typeface="Fira Sans Condensed"/>
                    <a:cs typeface="Fira Sans Condensed"/>
                    <a:sym typeface="Fira Sans Condensed"/>
                  </a:rPr>
                  <a:t>tần số dòng điện là 50Hz </a:t>
                </a:r>
                <a:endParaRPr/>
              </a:p>
            </p:txBody>
          </p:sp>
          <p:cxnSp>
            <p:nvCxnSpPr>
              <p:cNvPr id="351" name="Google Shape;351;p21"/>
              <p:cNvCxnSpPr>
                <a:stCxn id="350" idx="3"/>
              </p:cNvCxnSpPr>
              <p:nvPr/>
            </p:nvCxnSpPr>
            <p:spPr>
              <a:xfrm rot="10800000">
                <a:off x="-100" y="2025650"/>
                <a:ext cx="1473300" cy="0"/>
              </a:xfrm>
              <a:prstGeom prst="straightConnector1">
                <a:avLst/>
              </a:prstGeom>
              <a:noFill/>
              <a:ln w="38100" cap="flat" cmpd="sng">
                <a:solidFill>
                  <a:srgbClr val="7030A0"/>
                </a:solidFill>
                <a:prstDash val="solid"/>
                <a:miter lim="800000"/>
                <a:headEnd type="none" w="sm" len="sm"/>
                <a:tailEnd type="none" w="sm" len="sm"/>
              </a:ln>
            </p:spPr>
          </p:cxnSp>
          <p:cxnSp>
            <p:nvCxnSpPr>
              <p:cNvPr id="352" name="Google Shape;352;p21"/>
              <p:cNvCxnSpPr/>
              <p:nvPr/>
            </p:nvCxnSpPr>
            <p:spPr>
              <a:xfrm rot="10800000">
                <a:off x="10718800" y="2025650"/>
                <a:ext cx="1473200" cy="0"/>
              </a:xfrm>
              <a:prstGeom prst="straightConnector1">
                <a:avLst/>
              </a:prstGeom>
              <a:noFill/>
              <a:ln w="38100" cap="flat" cmpd="sng">
                <a:solidFill>
                  <a:srgbClr val="7030A0"/>
                </a:solidFill>
                <a:prstDash val="solid"/>
                <a:miter lim="800000"/>
                <a:headEnd type="none" w="sm" len="sm"/>
                <a:tailEnd type="none" w="sm" len="sm"/>
              </a:ln>
            </p:spPr>
          </p:cxnSp>
        </p:grpSp>
        <p:sp>
          <p:nvSpPr>
            <p:cNvPr id="353" name="Google Shape;353;p21"/>
            <p:cNvSpPr/>
            <p:nvPr/>
          </p:nvSpPr>
          <p:spPr>
            <a:xfrm>
              <a:off x="850900" y="3952864"/>
              <a:ext cx="622300" cy="622300"/>
            </a:xfrm>
            <a:prstGeom prst="ellipse">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Roboto Black"/>
                  <a:ea typeface="Roboto Black"/>
                  <a:cs typeface="Roboto Black"/>
                  <a:sym typeface="Roboto Black"/>
                </a:rPr>
                <a:t>A</a:t>
              </a:r>
              <a:endParaRPr/>
            </a:p>
          </p:txBody>
        </p:sp>
      </p:grpSp>
      <p:grpSp>
        <p:nvGrpSpPr>
          <p:cNvPr id="354" name="Google Shape;354;p21" descr="n26 fb Tran Phu"/>
          <p:cNvGrpSpPr/>
          <p:nvPr/>
        </p:nvGrpSpPr>
        <p:grpSpPr>
          <a:xfrm>
            <a:off x="-6096050" y="5292697"/>
            <a:ext cx="6096050" cy="1339833"/>
            <a:chOff x="-50" y="3594099"/>
            <a:chExt cx="6096050" cy="1339833"/>
          </a:xfrm>
        </p:grpSpPr>
        <p:grpSp>
          <p:nvGrpSpPr>
            <p:cNvPr id="355" name="Google Shape;355;p21"/>
            <p:cNvGrpSpPr/>
            <p:nvPr/>
          </p:nvGrpSpPr>
          <p:grpSpPr>
            <a:xfrm>
              <a:off x="-50" y="3594099"/>
              <a:ext cx="6096050" cy="1339833"/>
              <a:chOff x="-100" y="1098550"/>
              <a:chExt cx="12192100" cy="1854200"/>
            </a:xfrm>
          </p:grpSpPr>
          <p:sp>
            <p:nvSpPr>
              <p:cNvPr id="356" name="Google Shape;356;p21"/>
              <p:cNvSpPr/>
              <p:nvPr/>
            </p:nvSpPr>
            <p:spPr>
              <a:xfrm>
                <a:off x="1473200" y="1098550"/>
                <a:ext cx="9245600" cy="1854200"/>
              </a:xfrm>
              <a:prstGeom prst="hexagon">
                <a:avLst>
                  <a:gd name="adj" fmla="val 25000"/>
                  <a:gd name="vf" fmla="val 115470"/>
                </a:avLst>
              </a:prstGeom>
              <a:solidFill>
                <a:srgbClr val="5EC9F4"/>
              </a:solid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266700" marR="0" lvl="0" indent="0" algn="just" rtl="0">
                  <a:spcBef>
                    <a:spcPts val="0"/>
                  </a:spcBef>
                  <a:spcAft>
                    <a:spcPts val="0"/>
                  </a:spcAft>
                  <a:buNone/>
                </a:pPr>
                <a:r>
                  <a:rPr lang="en-US" sz="2000">
                    <a:solidFill>
                      <a:schemeClr val="lt1"/>
                    </a:solidFill>
                    <a:latin typeface="Fira Sans Condensed"/>
                    <a:ea typeface="Fira Sans Condensed"/>
                    <a:cs typeface="Fira Sans Condensed"/>
                    <a:sym typeface="Fira Sans Condensed"/>
                  </a:rPr>
                  <a:t>cường độ cực đại của dòng điện là 2 A</a:t>
                </a:r>
                <a:endParaRPr sz="2000">
                  <a:solidFill>
                    <a:schemeClr val="lt1"/>
                  </a:solidFill>
                  <a:latin typeface="Fira Sans Condensed"/>
                  <a:ea typeface="Fira Sans Condensed"/>
                  <a:cs typeface="Fira Sans Condensed"/>
                  <a:sym typeface="Fira Sans Condensed"/>
                </a:endParaRPr>
              </a:p>
            </p:txBody>
          </p:sp>
          <p:cxnSp>
            <p:nvCxnSpPr>
              <p:cNvPr id="357" name="Google Shape;357;p21"/>
              <p:cNvCxnSpPr>
                <a:stCxn id="356" idx="3"/>
              </p:cNvCxnSpPr>
              <p:nvPr/>
            </p:nvCxnSpPr>
            <p:spPr>
              <a:xfrm rot="10800000">
                <a:off x="-100" y="2025650"/>
                <a:ext cx="1473300" cy="0"/>
              </a:xfrm>
              <a:prstGeom prst="straightConnector1">
                <a:avLst/>
              </a:prstGeom>
              <a:noFill/>
              <a:ln w="38100" cap="flat" cmpd="sng">
                <a:solidFill>
                  <a:srgbClr val="7030A0"/>
                </a:solidFill>
                <a:prstDash val="solid"/>
                <a:miter lim="800000"/>
                <a:headEnd type="none" w="sm" len="sm"/>
                <a:tailEnd type="none" w="sm" len="sm"/>
              </a:ln>
            </p:spPr>
          </p:cxnSp>
          <p:cxnSp>
            <p:nvCxnSpPr>
              <p:cNvPr id="358" name="Google Shape;358;p21"/>
              <p:cNvCxnSpPr/>
              <p:nvPr/>
            </p:nvCxnSpPr>
            <p:spPr>
              <a:xfrm rot="10800000">
                <a:off x="10718800" y="2025650"/>
                <a:ext cx="1473200" cy="0"/>
              </a:xfrm>
              <a:prstGeom prst="straightConnector1">
                <a:avLst/>
              </a:prstGeom>
              <a:noFill/>
              <a:ln w="38100" cap="flat" cmpd="sng">
                <a:solidFill>
                  <a:srgbClr val="7030A0"/>
                </a:solidFill>
                <a:prstDash val="solid"/>
                <a:miter lim="800000"/>
                <a:headEnd type="none" w="sm" len="sm"/>
                <a:tailEnd type="none" w="sm" len="sm"/>
              </a:ln>
            </p:spPr>
          </p:cxnSp>
        </p:grpSp>
        <p:sp>
          <p:nvSpPr>
            <p:cNvPr id="359" name="Google Shape;359;p21"/>
            <p:cNvSpPr/>
            <p:nvPr/>
          </p:nvSpPr>
          <p:spPr>
            <a:xfrm>
              <a:off x="850900" y="3952864"/>
              <a:ext cx="622300" cy="622300"/>
            </a:xfrm>
            <a:prstGeom prst="ellipse">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Roboto Black"/>
                  <a:ea typeface="Roboto Black"/>
                  <a:cs typeface="Roboto Black"/>
                  <a:sym typeface="Roboto Black"/>
                </a:rPr>
                <a:t>C</a:t>
              </a:r>
              <a:endParaRPr/>
            </a:p>
          </p:txBody>
        </p:sp>
      </p:grpSp>
      <p:grpSp>
        <p:nvGrpSpPr>
          <p:cNvPr id="360" name="Google Shape;360;p21" descr="n26 fb Tran Phu"/>
          <p:cNvGrpSpPr/>
          <p:nvPr/>
        </p:nvGrpSpPr>
        <p:grpSpPr>
          <a:xfrm>
            <a:off x="12191949" y="3594097"/>
            <a:ext cx="6096050" cy="1339833"/>
            <a:chOff x="-50" y="3594099"/>
            <a:chExt cx="6096050" cy="1339833"/>
          </a:xfrm>
        </p:grpSpPr>
        <p:grpSp>
          <p:nvGrpSpPr>
            <p:cNvPr id="361" name="Google Shape;361;p21"/>
            <p:cNvGrpSpPr/>
            <p:nvPr/>
          </p:nvGrpSpPr>
          <p:grpSpPr>
            <a:xfrm>
              <a:off x="-50" y="3594099"/>
              <a:ext cx="6096050" cy="1339833"/>
              <a:chOff x="-100" y="1098550"/>
              <a:chExt cx="12192100" cy="1854200"/>
            </a:xfrm>
          </p:grpSpPr>
          <p:sp>
            <p:nvSpPr>
              <p:cNvPr id="362" name="Google Shape;362;p21"/>
              <p:cNvSpPr/>
              <p:nvPr/>
            </p:nvSpPr>
            <p:spPr>
              <a:xfrm>
                <a:off x="1473200" y="1098550"/>
                <a:ext cx="9245600" cy="1854200"/>
              </a:xfrm>
              <a:prstGeom prst="hexagon">
                <a:avLst>
                  <a:gd name="adj" fmla="val 25000"/>
                  <a:gd name="vf" fmla="val 115470"/>
                </a:avLst>
              </a:prstGeom>
              <a:blipFill rotWithShape="1">
                <a:blip r:embed="rId5">
                  <a:alphaModFix/>
                </a:blip>
                <a:stretch>
                  <a:fillRect/>
                </a:stretch>
              </a:blipFill>
              <a:ln w="38100" cap="flat" cmpd="sng">
                <a:solidFill>
                  <a:srgbClr val="7030A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cxnSp>
            <p:nvCxnSpPr>
              <p:cNvPr id="363" name="Google Shape;363;p21"/>
              <p:cNvCxnSpPr>
                <a:stCxn id="362" idx="3"/>
              </p:cNvCxnSpPr>
              <p:nvPr/>
            </p:nvCxnSpPr>
            <p:spPr>
              <a:xfrm rot="10800000">
                <a:off x="-100" y="2025650"/>
                <a:ext cx="1473300" cy="0"/>
              </a:xfrm>
              <a:prstGeom prst="straightConnector1">
                <a:avLst/>
              </a:prstGeom>
              <a:noFill/>
              <a:ln w="38100" cap="flat" cmpd="sng">
                <a:solidFill>
                  <a:srgbClr val="7030A0"/>
                </a:solidFill>
                <a:prstDash val="solid"/>
                <a:miter lim="800000"/>
                <a:headEnd type="none" w="sm" len="sm"/>
                <a:tailEnd type="none" w="sm" len="sm"/>
              </a:ln>
            </p:spPr>
          </p:cxnSp>
          <p:cxnSp>
            <p:nvCxnSpPr>
              <p:cNvPr id="364" name="Google Shape;364;p21"/>
              <p:cNvCxnSpPr/>
              <p:nvPr/>
            </p:nvCxnSpPr>
            <p:spPr>
              <a:xfrm rot="10800000">
                <a:off x="10718800" y="2025650"/>
                <a:ext cx="1473200" cy="0"/>
              </a:xfrm>
              <a:prstGeom prst="straightConnector1">
                <a:avLst/>
              </a:prstGeom>
              <a:noFill/>
              <a:ln w="38100" cap="flat" cmpd="sng">
                <a:solidFill>
                  <a:srgbClr val="7030A0"/>
                </a:solidFill>
                <a:prstDash val="solid"/>
                <a:miter lim="800000"/>
                <a:headEnd type="none" w="sm" len="sm"/>
                <a:tailEnd type="none" w="sm" len="sm"/>
              </a:ln>
            </p:spPr>
          </p:cxnSp>
        </p:grpSp>
        <p:sp>
          <p:nvSpPr>
            <p:cNvPr id="365" name="Google Shape;365;p21"/>
            <p:cNvSpPr/>
            <p:nvPr/>
          </p:nvSpPr>
          <p:spPr>
            <a:xfrm>
              <a:off x="850900" y="3952864"/>
              <a:ext cx="622300" cy="622300"/>
            </a:xfrm>
            <a:prstGeom prst="ellipse">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Roboto Black"/>
                  <a:ea typeface="Roboto Black"/>
                  <a:cs typeface="Roboto Black"/>
                  <a:sym typeface="Roboto Black"/>
                </a:rPr>
                <a:t>B</a:t>
              </a:r>
              <a:endParaRPr/>
            </a:p>
          </p:txBody>
        </p:sp>
      </p:grpSp>
      <p:grpSp>
        <p:nvGrpSpPr>
          <p:cNvPr id="366" name="Google Shape;366;p21" descr="n26 fb Tran Phu"/>
          <p:cNvGrpSpPr/>
          <p:nvPr/>
        </p:nvGrpSpPr>
        <p:grpSpPr>
          <a:xfrm>
            <a:off x="12191950" y="5292697"/>
            <a:ext cx="6096050" cy="1339833"/>
            <a:chOff x="-50" y="3594099"/>
            <a:chExt cx="6096050" cy="1339833"/>
          </a:xfrm>
        </p:grpSpPr>
        <p:grpSp>
          <p:nvGrpSpPr>
            <p:cNvPr id="367" name="Google Shape;367;p21"/>
            <p:cNvGrpSpPr/>
            <p:nvPr/>
          </p:nvGrpSpPr>
          <p:grpSpPr>
            <a:xfrm>
              <a:off x="-50" y="3594099"/>
              <a:ext cx="6096050" cy="1339833"/>
              <a:chOff x="-100" y="1098550"/>
              <a:chExt cx="12192100" cy="1854200"/>
            </a:xfrm>
          </p:grpSpPr>
          <p:sp>
            <p:nvSpPr>
              <p:cNvPr id="368" name="Google Shape;368;p21"/>
              <p:cNvSpPr/>
              <p:nvPr/>
            </p:nvSpPr>
            <p:spPr>
              <a:xfrm>
                <a:off x="1473200" y="1098550"/>
                <a:ext cx="9245600" cy="1854200"/>
              </a:xfrm>
              <a:prstGeom prst="hexagon">
                <a:avLst>
                  <a:gd name="adj" fmla="val 25000"/>
                  <a:gd name="vf" fmla="val 115470"/>
                </a:avLst>
              </a:prstGeom>
              <a:solidFill>
                <a:srgbClr val="5EC9F4"/>
              </a:solid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266700" marR="0" lvl="0" indent="0" algn="just" rtl="0">
                  <a:spcBef>
                    <a:spcPts val="0"/>
                  </a:spcBef>
                  <a:spcAft>
                    <a:spcPts val="0"/>
                  </a:spcAft>
                  <a:buNone/>
                </a:pPr>
                <a:r>
                  <a:rPr lang="en-US" sz="2000">
                    <a:solidFill>
                      <a:schemeClr val="lt1"/>
                    </a:solidFill>
                    <a:latin typeface="Fira Sans Condensed"/>
                    <a:ea typeface="Fira Sans Condensed"/>
                    <a:cs typeface="Fira Sans Condensed"/>
                    <a:sym typeface="Fira Sans Condensed"/>
                  </a:rPr>
                  <a:t>chu kì dòng điện là 0,02s</a:t>
                </a:r>
                <a:endParaRPr/>
              </a:p>
            </p:txBody>
          </p:sp>
          <p:cxnSp>
            <p:nvCxnSpPr>
              <p:cNvPr id="369" name="Google Shape;369;p21"/>
              <p:cNvCxnSpPr>
                <a:stCxn id="368" idx="3"/>
              </p:cNvCxnSpPr>
              <p:nvPr/>
            </p:nvCxnSpPr>
            <p:spPr>
              <a:xfrm rot="10800000">
                <a:off x="-100" y="2025650"/>
                <a:ext cx="1473300" cy="0"/>
              </a:xfrm>
              <a:prstGeom prst="straightConnector1">
                <a:avLst/>
              </a:prstGeom>
              <a:noFill/>
              <a:ln w="38100" cap="flat" cmpd="sng">
                <a:solidFill>
                  <a:srgbClr val="7030A0"/>
                </a:solidFill>
                <a:prstDash val="solid"/>
                <a:miter lim="800000"/>
                <a:headEnd type="none" w="sm" len="sm"/>
                <a:tailEnd type="none" w="sm" len="sm"/>
              </a:ln>
            </p:spPr>
          </p:cxnSp>
          <p:cxnSp>
            <p:nvCxnSpPr>
              <p:cNvPr id="370" name="Google Shape;370;p21"/>
              <p:cNvCxnSpPr/>
              <p:nvPr/>
            </p:nvCxnSpPr>
            <p:spPr>
              <a:xfrm rot="10800000">
                <a:off x="10718800" y="2025650"/>
                <a:ext cx="1473200" cy="0"/>
              </a:xfrm>
              <a:prstGeom prst="straightConnector1">
                <a:avLst/>
              </a:prstGeom>
              <a:noFill/>
              <a:ln w="38100" cap="flat" cmpd="sng">
                <a:solidFill>
                  <a:srgbClr val="7030A0"/>
                </a:solidFill>
                <a:prstDash val="solid"/>
                <a:miter lim="800000"/>
                <a:headEnd type="none" w="sm" len="sm"/>
                <a:tailEnd type="none" w="sm" len="sm"/>
              </a:ln>
            </p:spPr>
          </p:cxnSp>
        </p:grpSp>
        <p:sp>
          <p:nvSpPr>
            <p:cNvPr id="371" name="Google Shape;371;p21"/>
            <p:cNvSpPr/>
            <p:nvPr/>
          </p:nvSpPr>
          <p:spPr>
            <a:xfrm>
              <a:off x="850900" y="3952864"/>
              <a:ext cx="622300" cy="622300"/>
            </a:xfrm>
            <a:prstGeom prst="ellipse">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Roboto Black"/>
                  <a:ea typeface="Roboto Black"/>
                  <a:cs typeface="Roboto Black"/>
                  <a:sym typeface="Roboto Black"/>
                </a:rPr>
                <a:t>D</a:t>
              </a:r>
              <a:endParaRPr/>
            </a:p>
          </p:txBody>
        </p:sp>
      </p:grpSp>
      <p:pic>
        <p:nvPicPr>
          <p:cNvPr id="372" name="Google Shape;372;p21" descr="n26 fb Tran Phu"/>
          <p:cNvPicPr preferRelativeResize="0"/>
          <p:nvPr/>
        </p:nvPicPr>
        <p:blipFill rotWithShape="1">
          <a:blip r:embed="rId6">
            <a:alphaModFix/>
          </a:blip>
          <a:srcRect/>
          <a:stretch/>
        </p:blipFill>
        <p:spPr>
          <a:xfrm>
            <a:off x="819150" y="-419100"/>
            <a:ext cx="406400" cy="406400"/>
          </a:xfrm>
          <a:prstGeom prst="rect">
            <a:avLst/>
          </a:prstGeom>
          <a:noFill/>
          <a:ln>
            <a:noFill/>
          </a:ln>
        </p:spPr>
      </p:pic>
      <p:pic>
        <p:nvPicPr>
          <p:cNvPr id="373" name="Google Shape;373;p21" descr="n26 fb Tran Phu">
            <a:hlinkClick r:id="rId7" action="ppaction://hlinksldjump"/>
          </p:cNvPr>
          <p:cNvPicPr preferRelativeResize="0"/>
          <p:nvPr/>
        </p:nvPicPr>
        <p:blipFill rotWithShape="1">
          <a:blip r:embed="rId5">
            <a:alphaModFix/>
          </a:blip>
          <a:srcRect/>
          <a:stretch/>
        </p:blipFill>
        <p:spPr>
          <a:xfrm>
            <a:off x="5343549" y="6031074"/>
            <a:ext cx="1504899" cy="92050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6"/>
                                        </p:tgtEl>
                                        <p:attrNameLst>
                                          <p:attrName>style.visibility</p:attrName>
                                        </p:attrNameLst>
                                      </p:cBhvr>
                                      <p:to>
                                        <p:strVal val="visible"/>
                                      </p:to>
                                    </p:set>
                                    <p:animEffect transition="in" filter="fade">
                                      <p:cBhvr>
                                        <p:cTn id="7" dur="10"/>
                                        <p:tgtEl>
                                          <p:spTgt spid="326"/>
                                        </p:tgtEl>
                                      </p:cBhvr>
                                    </p:animEffect>
                                  </p:childTnLst>
                                </p:cTn>
                              </p:par>
                              <p:par>
                                <p:cTn id="8" presetID="10" presetClass="entr" presetSubtype="0" fill="hold" nodeType="withEffect">
                                  <p:stCondLst>
                                    <p:cond delay="0"/>
                                  </p:stCondLst>
                                  <p:childTnLst>
                                    <p:set>
                                      <p:cBhvr>
                                        <p:cTn id="9" dur="1" fill="hold">
                                          <p:stCondLst>
                                            <p:cond delay="0"/>
                                          </p:stCondLst>
                                        </p:cTn>
                                        <p:tgtEl>
                                          <p:spTgt spid="372"/>
                                        </p:tgtEl>
                                        <p:attrNameLst>
                                          <p:attrName>style.visibility</p:attrName>
                                        </p:attrNameLst>
                                      </p:cBhvr>
                                      <p:to>
                                        <p:strVal val="visible"/>
                                      </p:to>
                                    </p:set>
                                    <p:animEffect transition="in" filter="fade">
                                      <p:cBhvr>
                                        <p:cTn id="10" dur="5000"/>
                                        <p:tgtEl>
                                          <p:spTgt spid="372"/>
                                        </p:tgtEl>
                                      </p:cBhvr>
                                    </p:animEffect>
                                  </p:childTnLst>
                                </p:cTn>
                              </p:par>
                              <p:par>
                                <p:cTn id="11" presetID="10" presetClass="entr" presetSubtype="0" fill="hold" nodeType="withEffect">
                                  <p:stCondLst>
                                    <p:cond delay="10"/>
                                  </p:stCondLst>
                                  <p:childTnLst>
                                    <p:set>
                                      <p:cBhvr>
                                        <p:cTn id="12" dur="1" fill="hold">
                                          <p:stCondLst>
                                            <p:cond delay="0"/>
                                          </p:stCondLst>
                                        </p:cTn>
                                        <p:tgtEl>
                                          <p:spTgt spid="343"/>
                                        </p:tgtEl>
                                        <p:attrNameLst>
                                          <p:attrName>style.visibility</p:attrName>
                                        </p:attrNameLst>
                                      </p:cBhvr>
                                      <p:to>
                                        <p:strVal val="visible"/>
                                      </p:to>
                                    </p:set>
                                    <p:animEffect transition="in" filter="fade">
                                      <p:cBhvr>
                                        <p:cTn id="13" dur="5000"/>
                                        <p:tgtEl>
                                          <p:spTgt spid="343"/>
                                        </p:tgtEl>
                                      </p:cBhvr>
                                    </p:animEffect>
                                  </p:childTnLst>
                                </p:cTn>
                              </p:par>
                              <p:par>
                                <p:cTn id="14" presetID="1" presetClass="entr" presetSubtype="0" fill="hold" nodeType="withEffect">
                                  <p:stCondLst>
                                    <p:cond delay="10"/>
                                  </p:stCondLst>
                                  <p:childTnLst>
                                    <p:set>
                                      <p:cBhvr>
                                        <p:cTn id="15" dur="1" fill="hold">
                                          <p:stCondLst>
                                            <p:cond delay="0"/>
                                          </p:stCondLst>
                                        </p:cTn>
                                        <p:tgtEl>
                                          <p:spTgt spid="342"/>
                                        </p:tgtEl>
                                        <p:attrNameLst>
                                          <p:attrName>style.visibility</p:attrName>
                                        </p:attrNameLst>
                                      </p:cBhvr>
                                      <p:to>
                                        <p:strVal val="visible"/>
                                      </p:to>
                                    </p:set>
                                  </p:childTnLst>
                                </p:cTn>
                              </p:par>
                              <p:par>
                                <p:cTn id="16" presetID="1" presetClass="exit" presetSubtype="0" fill="hold" nodeType="withEffect">
                                  <p:stCondLst>
                                    <p:cond delay="1000"/>
                                  </p:stCondLst>
                                  <p:childTnLst>
                                    <p:set>
                                      <p:cBhvr>
                                        <p:cTn id="17" dur="1" fill="hold">
                                          <p:stCondLst>
                                            <p:cond delay="1"/>
                                          </p:stCondLst>
                                        </p:cTn>
                                        <p:tgtEl>
                                          <p:spTgt spid="342"/>
                                        </p:tgtEl>
                                        <p:attrNameLst>
                                          <p:attrName>style.visibility</p:attrName>
                                        </p:attrNameLst>
                                      </p:cBhvr>
                                      <p:to>
                                        <p:strVal val="hidden"/>
                                      </p:to>
                                    </p:set>
                                  </p:childTnLst>
                                </p:cTn>
                              </p:par>
                              <p:par>
                                <p:cTn id="18" presetID="1" presetClass="entr" presetSubtype="0" fill="hold" nodeType="withEffect">
                                  <p:stCondLst>
                                    <p:cond delay="1000"/>
                                  </p:stCondLst>
                                  <p:childTnLst>
                                    <p:set>
                                      <p:cBhvr>
                                        <p:cTn id="19" dur="1" fill="hold">
                                          <p:stCondLst>
                                            <p:cond delay="0"/>
                                          </p:stCondLst>
                                        </p:cTn>
                                        <p:tgtEl>
                                          <p:spTgt spid="341"/>
                                        </p:tgtEl>
                                        <p:attrNameLst>
                                          <p:attrName>style.visibility</p:attrName>
                                        </p:attrNameLst>
                                      </p:cBhvr>
                                      <p:to>
                                        <p:strVal val="visible"/>
                                      </p:to>
                                    </p:set>
                                  </p:childTnLst>
                                </p:cTn>
                              </p:par>
                              <p:par>
                                <p:cTn id="20" presetID="1" presetClass="exit" presetSubtype="0" fill="hold" nodeType="withEffect">
                                  <p:stCondLst>
                                    <p:cond delay="2000"/>
                                  </p:stCondLst>
                                  <p:childTnLst>
                                    <p:set>
                                      <p:cBhvr>
                                        <p:cTn id="21" dur="1" fill="hold">
                                          <p:stCondLst>
                                            <p:cond delay="1"/>
                                          </p:stCondLst>
                                        </p:cTn>
                                        <p:tgtEl>
                                          <p:spTgt spid="341"/>
                                        </p:tgtEl>
                                        <p:attrNameLst>
                                          <p:attrName>style.visibility</p:attrName>
                                        </p:attrNameLst>
                                      </p:cBhvr>
                                      <p:to>
                                        <p:strVal val="hidden"/>
                                      </p:to>
                                    </p:set>
                                  </p:childTnLst>
                                </p:cTn>
                              </p:par>
                              <p:par>
                                <p:cTn id="22" presetID="1" presetClass="entr" presetSubtype="0" fill="hold" nodeType="withEffect">
                                  <p:stCondLst>
                                    <p:cond delay="2000"/>
                                  </p:stCondLst>
                                  <p:childTnLst>
                                    <p:set>
                                      <p:cBhvr>
                                        <p:cTn id="23" dur="1" fill="hold">
                                          <p:stCondLst>
                                            <p:cond delay="0"/>
                                          </p:stCondLst>
                                        </p:cTn>
                                        <p:tgtEl>
                                          <p:spTgt spid="340"/>
                                        </p:tgtEl>
                                        <p:attrNameLst>
                                          <p:attrName>style.visibility</p:attrName>
                                        </p:attrNameLst>
                                      </p:cBhvr>
                                      <p:to>
                                        <p:strVal val="visible"/>
                                      </p:to>
                                    </p:set>
                                  </p:childTnLst>
                                </p:cTn>
                              </p:par>
                              <p:par>
                                <p:cTn id="24" presetID="1" presetClass="exit" presetSubtype="0" fill="hold" nodeType="withEffect">
                                  <p:stCondLst>
                                    <p:cond delay="3000"/>
                                  </p:stCondLst>
                                  <p:childTnLst>
                                    <p:set>
                                      <p:cBhvr>
                                        <p:cTn id="25" dur="1" fill="hold">
                                          <p:stCondLst>
                                            <p:cond delay="1"/>
                                          </p:stCondLst>
                                        </p:cTn>
                                        <p:tgtEl>
                                          <p:spTgt spid="340"/>
                                        </p:tgtEl>
                                        <p:attrNameLst>
                                          <p:attrName>style.visibility</p:attrName>
                                        </p:attrNameLst>
                                      </p:cBhvr>
                                      <p:to>
                                        <p:strVal val="hidden"/>
                                      </p:to>
                                    </p:set>
                                  </p:childTnLst>
                                </p:cTn>
                              </p:par>
                              <p:par>
                                <p:cTn id="26" presetID="1" presetClass="entr" presetSubtype="0" fill="hold" nodeType="withEffect">
                                  <p:stCondLst>
                                    <p:cond delay="3000"/>
                                  </p:stCondLst>
                                  <p:childTnLst>
                                    <p:set>
                                      <p:cBhvr>
                                        <p:cTn id="27" dur="1" fill="hold">
                                          <p:stCondLst>
                                            <p:cond delay="0"/>
                                          </p:stCondLst>
                                        </p:cTn>
                                        <p:tgtEl>
                                          <p:spTgt spid="339"/>
                                        </p:tgtEl>
                                        <p:attrNameLst>
                                          <p:attrName>style.visibility</p:attrName>
                                        </p:attrNameLst>
                                      </p:cBhvr>
                                      <p:to>
                                        <p:strVal val="visible"/>
                                      </p:to>
                                    </p:set>
                                  </p:childTnLst>
                                </p:cTn>
                              </p:par>
                              <p:par>
                                <p:cTn id="28" presetID="1" presetClass="exit" presetSubtype="0" fill="hold" nodeType="withEffect">
                                  <p:stCondLst>
                                    <p:cond delay="4000"/>
                                  </p:stCondLst>
                                  <p:childTnLst>
                                    <p:set>
                                      <p:cBhvr>
                                        <p:cTn id="29" dur="1" fill="hold">
                                          <p:stCondLst>
                                            <p:cond delay="1"/>
                                          </p:stCondLst>
                                        </p:cTn>
                                        <p:tgtEl>
                                          <p:spTgt spid="339"/>
                                        </p:tgtEl>
                                        <p:attrNameLst>
                                          <p:attrName>style.visibility</p:attrName>
                                        </p:attrNameLst>
                                      </p:cBhvr>
                                      <p:to>
                                        <p:strVal val="hidden"/>
                                      </p:to>
                                    </p:set>
                                  </p:childTnLst>
                                </p:cTn>
                              </p:par>
                              <p:par>
                                <p:cTn id="30" presetID="1" presetClass="entr" presetSubtype="0" fill="hold" nodeType="withEffect">
                                  <p:stCondLst>
                                    <p:cond delay="4000"/>
                                  </p:stCondLst>
                                  <p:childTnLst>
                                    <p:set>
                                      <p:cBhvr>
                                        <p:cTn id="31" dur="1" fill="hold">
                                          <p:stCondLst>
                                            <p:cond delay="0"/>
                                          </p:stCondLst>
                                        </p:cTn>
                                        <p:tgtEl>
                                          <p:spTgt spid="338"/>
                                        </p:tgtEl>
                                        <p:attrNameLst>
                                          <p:attrName>style.visibility</p:attrName>
                                        </p:attrNameLst>
                                      </p:cBhvr>
                                      <p:to>
                                        <p:strVal val="visible"/>
                                      </p:to>
                                    </p:set>
                                  </p:childTnLst>
                                </p:cTn>
                              </p:par>
                              <p:par>
                                <p:cTn id="32" presetID="1" presetClass="exit" presetSubtype="0" fill="hold" nodeType="withEffect">
                                  <p:stCondLst>
                                    <p:cond delay="5000"/>
                                  </p:stCondLst>
                                  <p:childTnLst>
                                    <p:set>
                                      <p:cBhvr>
                                        <p:cTn id="33" dur="1" fill="hold">
                                          <p:stCondLst>
                                            <p:cond delay="1"/>
                                          </p:stCondLst>
                                        </p:cTn>
                                        <p:tgtEl>
                                          <p:spTgt spid="338"/>
                                        </p:tgtEl>
                                        <p:attrNameLst>
                                          <p:attrName>style.visibility</p:attrName>
                                        </p:attrNameLst>
                                      </p:cBhvr>
                                      <p:to>
                                        <p:strVal val="hidden"/>
                                      </p:to>
                                    </p:set>
                                  </p:childTnLst>
                                </p:cTn>
                              </p:par>
                              <p:par>
                                <p:cTn id="34" presetID="1" presetClass="entr" presetSubtype="0" fill="hold" nodeType="withEffect">
                                  <p:stCondLst>
                                    <p:cond delay="5000"/>
                                  </p:stCondLst>
                                  <p:childTnLst>
                                    <p:set>
                                      <p:cBhvr>
                                        <p:cTn id="35" dur="1" fill="hold">
                                          <p:stCondLst>
                                            <p:cond delay="0"/>
                                          </p:stCondLst>
                                        </p:cTn>
                                        <p:tgtEl>
                                          <p:spTgt spid="337"/>
                                        </p:tgtEl>
                                        <p:attrNameLst>
                                          <p:attrName>style.visibility</p:attrName>
                                        </p:attrNameLst>
                                      </p:cBhvr>
                                      <p:to>
                                        <p:strVal val="visible"/>
                                      </p:to>
                                    </p:set>
                                  </p:childTnLst>
                                </p:cTn>
                              </p:par>
                              <p:par>
                                <p:cTn id="36" presetID="1" presetClass="exit" presetSubtype="0" fill="hold" nodeType="withEffect">
                                  <p:stCondLst>
                                    <p:cond delay="6000"/>
                                  </p:stCondLst>
                                  <p:childTnLst>
                                    <p:set>
                                      <p:cBhvr>
                                        <p:cTn id="37" dur="1" fill="hold">
                                          <p:stCondLst>
                                            <p:cond delay="1"/>
                                          </p:stCondLst>
                                        </p:cTn>
                                        <p:tgtEl>
                                          <p:spTgt spid="337"/>
                                        </p:tgtEl>
                                        <p:attrNameLst>
                                          <p:attrName>style.visibility</p:attrName>
                                        </p:attrNameLst>
                                      </p:cBhvr>
                                      <p:to>
                                        <p:strVal val="hidden"/>
                                      </p:to>
                                    </p:set>
                                  </p:childTnLst>
                                </p:cTn>
                              </p:par>
                              <p:par>
                                <p:cTn id="38" presetID="1" presetClass="entr" presetSubtype="0" fill="hold" nodeType="withEffect">
                                  <p:stCondLst>
                                    <p:cond delay="6000"/>
                                  </p:stCondLst>
                                  <p:childTnLst>
                                    <p:set>
                                      <p:cBhvr>
                                        <p:cTn id="39" dur="1" fill="hold">
                                          <p:stCondLst>
                                            <p:cond delay="0"/>
                                          </p:stCondLst>
                                        </p:cTn>
                                        <p:tgtEl>
                                          <p:spTgt spid="336"/>
                                        </p:tgtEl>
                                        <p:attrNameLst>
                                          <p:attrName>style.visibility</p:attrName>
                                        </p:attrNameLst>
                                      </p:cBhvr>
                                      <p:to>
                                        <p:strVal val="visible"/>
                                      </p:to>
                                    </p:set>
                                  </p:childTnLst>
                                </p:cTn>
                              </p:par>
                              <p:par>
                                <p:cTn id="40" presetID="1" presetClass="exit" presetSubtype="0" fill="hold" nodeType="withEffect">
                                  <p:stCondLst>
                                    <p:cond delay="7000"/>
                                  </p:stCondLst>
                                  <p:childTnLst>
                                    <p:set>
                                      <p:cBhvr>
                                        <p:cTn id="41" dur="1" fill="hold">
                                          <p:stCondLst>
                                            <p:cond delay="1"/>
                                          </p:stCondLst>
                                        </p:cTn>
                                        <p:tgtEl>
                                          <p:spTgt spid="336"/>
                                        </p:tgtEl>
                                        <p:attrNameLst>
                                          <p:attrName>style.visibility</p:attrName>
                                        </p:attrNameLst>
                                      </p:cBhvr>
                                      <p:to>
                                        <p:strVal val="hidden"/>
                                      </p:to>
                                    </p:set>
                                  </p:childTnLst>
                                </p:cTn>
                              </p:par>
                              <p:par>
                                <p:cTn id="42" presetID="1" presetClass="entr" presetSubtype="0" fill="hold" nodeType="withEffect">
                                  <p:stCondLst>
                                    <p:cond delay="7000"/>
                                  </p:stCondLst>
                                  <p:childTnLst>
                                    <p:set>
                                      <p:cBhvr>
                                        <p:cTn id="43" dur="1" fill="hold">
                                          <p:stCondLst>
                                            <p:cond delay="0"/>
                                          </p:stCondLst>
                                        </p:cTn>
                                        <p:tgtEl>
                                          <p:spTgt spid="335"/>
                                        </p:tgtEl>
                                        <p:attrNameLst>
                                          <p:attrName>style.visibility</p:attrName>
                                        </p:attrNameLst>
                                      </p:cBhvr>
                                      <p:to>
                                        <p:strVal val="visible"/>
                                      </p:to>
                                    </p:set>
                                  </p:childTnLst>
                                </p:cTn>
                              </p:par>
                              <p:par>
                                <p:cTn id="44" presetID="1" presetClass="exit" presetSubtype="0" fill="hold" nodeType="withEffect">
                                  <p:stCondLst>
                                    <p:cond delay="8000"/>
                                  </p:stCondLst>
                                  <p:childTnLst>
                                    <p:set>
                                      <p:cBhvr>
                                        <p:cTn id="45" dur="1" fill="hold">
                                          <p:stCondLst>
                                            <p:cond delay="1"/>
                                          </p:stCondLst>
                                        </p:cTn>
                                        <p:tgtEl>
                                          <p:spTgt spid="335"/>
                                        </p:tgtEl>
                                        <p:attrNameLst>
                                          <p:attrName>style.visibility</p:attrName>
                                        </p:attrNameLst>
                                      </p:cBhvr>
                                      <p:to>
                                        <p:strVal val="hidden"/>
                                      </p:to>
                                    </p:set>
                                  </p:childTnLst>
                                </p:cTn>
                              </p:par>
                              <p:par>
                                <p:cTn id="46" presetID="1" presetClass="entr" presetSubtype="0" fill="hold" nodeType="withEffect">
                                  <p:stCondLst>
                                    <p:cond delay="8000"/>
                                  </p:stCondLst>
                                  <p:childTnLst>
                                    <p:set>
                                      <p:cBhvr>
                                        <p:cTn id="47" dur="1" fill="hold">
                                          <p:stCondLst>
                                            <p:cond delay="0"/>
                                          </p:stCondLst>
                                        </p:cTn>
                                        <p:tgtEl>
                                          <p:spTgt spid="334"/>
                                        </p:tgtEl>
                                        <p:attrNameLst>
                                          <p:attrName>style.visibility</p:attrName>
                                        </p:attrNameLst>
                                      </p:cBhvr>
                                      <p:to>
                                        <p:strVal val="visible"/>
                                      </p:to>
                                    </p:set>
                                  </p:childTnLst>
                                </p:cTn>
                              </p:par>
                              <p:par>
                                <p:cTn id="48" presetID="1" presetClass="exit" presetSubtype="0" fill="hold" nodeType="withEffect">
                                  <p:stCondLst>
                                    <p:cond delay="9000"/>
                                  </p:stCondLst>
                                  <p:childTnLst>
                                    <p:set>
                                      <p:cBhvr>
                                        <p:cTn id="49" dur="1" fill="hold">
                                          <p:stCondLst>
                                            <p:cond delay="1"/>
                                          </p:stCondLst>
                                        </p:cTn>
                                        <p:tgtEl>
                                          <p:spTgt spid="334"/>
                                        </p:tgtEl>
                                        <p:attrNameLst>
                                          <p:attrName>style.visibility</p:attrName>
                                        </p:attrNameLst>
                                      </p:cBhvr>
                                      <p:to>
                                        <p:strVal val="hidden"/>
                                      </p:to>
                                    </p:set>
                                  </p:childTnLst>
                                </p:cTn>
                              </p:par>
                              <p:par>
                                <p:cTn id="50" presetID="1" presetClass="entr" presetSubtype="0" fill="hold" nodeType="withEffect">
                                  <p:stCondLst>
                                    <p:cond delay="9000"/>
                                  </p:stCondLst>
                                  <p:childTnLst>
                                    <p:set>
                                      <p:cBhvr>
                                        <p:cTn id="51" dur="1" fill="hold">
                                          <p:stCondLst>
                                            <p:cond delay="0"/>
                                          </p:stCondLst>
                                        </p:cTn>
                                        <p:tgtEl>
                                          <p:spTgt spid="333"/>
                                        </p:tgtEl>
                                        <p:attrNameLst>
                                          <p:attrName>style.visibility</p:attrName>
                                        </p:attrNameLst>
                                      </p:cBhvr>
                                      <p:to>
                                        <p:strVal val="visible"/>
                                      </p:to>
                                    </p:set>
                                  </p:childTnLst>
                                </p:cTn>
                              </p:par>
                              <p:par>
                                <p:cTn id="52" presetID="1" presetClass="exit" presetSubtype="0" fill="hold" nodeType="withEffect">
                                  <p:stCondLst>
                                    <p:cond delay="10000"/>
                                  </p:stCondLst>
                                  <p:childTnLst>
                                    <p:set>
                                      <p:cBhvr>
                                        <p:cTn id="53" dur="1" fill="hold">
                                          <p:stCondLst>
                                            <p:cond delay="1"/>
                                          </p:stCondLst>
                                        </p:cTn>
                                        <p:tgtEl>
                                          <p:spTgt spid="333"/>
                                        </p:tgtEl>
                                        <p:attrNameLst>
                                          <p:attrName>style.visibility</p:attrName>
                                        </p:attrNameLst>
                                      </p:cBhvr>
                                      <p:to>
                                        <p:strVal val="hidden"/>
                                      </p:to>
                                    </p:set>
                                  </p:childTnLst>
                                </p:cTn>
                              </p:par>
                              <p:par>
                                <p:cTn id="54" presetID="1" presetClass="entr" presetSubtype="0" fill="hold" nodeType="withEffect">
                                  <p:stCondLst>
                                    <p:cond delay="10000"/>
                                  </p:stCondLst>
                                  <p:childTnLst>
                                    <p:set>
                                      <p:cBhvr>
                                        <p:cTn id="55" dur="1" fill="hold">
                                          <p:stCondLst>
                                            <p:cond delay="0"/>
                                          </p:stCondLst>
                                        </p:cTn>
                                        <p:tgtEl>
                                          <p:spTgt spid="332"/>
                                        </p:tgtEl>
                                        <p:attrNameLst>
                                          <p:attrName>style.visibility</p:attrName>
                                        </p:attrNameLst>
                                      </p:cBhvr>
                                      <p:to>
                                        <p:strVal val="visible"/>
                                      </p:to>
                                    </p:set>
                                  </p:childTnLst>
                                </p:cTn>
                              </p:par>
                              <p:par>
                                <p:cTn id="56" presetID="1" presetClass="exit" presetSubtype="0" fill="hold" nodeType="withEffect">
                                  <p:stCondLst>
                                    <p:cond delay="11000"/>
                                  </p:stCondLst>
                                  <p:childTnLst>
                                    <p:set>
                                      <p:cBhvr>
                                        <p:cTn id="57" dur="1" fill="hold">
                                          <p:stCondLst>
                                            <p:cond delay="1"/>
                                          </p:stCondLst>
                                        </p:cTn>
                                        <p:tgtEl>
                                          <p:spTgt spid="332"/>
                                        </p:tgtEl>
                                        <p:attrNameLst>
                                          <p:attrName>style.visibility</p:attrName>
                                        </p:attrNameLst>
                                      </p:cBhvr>
                                      <p:to>
                                        <p:strVal val="hidden"/>
                                      </p:to>
                                    </p:set>
                                  </p:childTnLst>
                                </p:cTn>
                              </p:par>
                              <p:par>
                                <p:cTn id="58" presetID="1" presetClass="entr" presetSubtype="0" fill="hold" nodeType="withEffect">
                                  <p:stCondLst>
                                    <p:cond delay="11000"/>
                                  </p:stCondLst>
                                  <p:childTnLst>
                                    <p:set>
                                      <p:cBhvr>
                                        <p:cTn id="59" dur="1" fill="hold">
                                          <p:stCondLst>
                                            <p:cond delay="0"/>
                                          </p:stCondLst>
                                        </p:cTn>
                                        <p:tgtEl>
                                          <p:spTgt spid="331"/>
                                        </p:tgtEl>
                                        <p:attrNameLst>
                                          <p:attrName>style.visibility</p:attrName>
                                        </p:attrNameLst>
                                      </p:cBhvr>
                                      <p:to>
                                        <p:strVal val="visible"/>
                                      </p:to>
                                    </p:set>
                                  </p:childTnLst>
                                </p:cTn>
                              </p:par>
                              <p:par>
                                <p:cTn id="60" presetID="1" presetClass="exit" presetSubtype="0" fill="hold" nodeType="withEffect">
                                  <p:stCondLst>
                                    <p:cond delay="12000"/>
                                  </p:stCondLst>
                                  <p:childTnLst>
                                    <p:set>
                                      <p:cBhvr>
                                        <p:cTn id="61" dur="1" fill="hold">
                                          <p:stCondLst>
                                            <p:cond delay="1"/>
                                          </p:stCondLst>
                                        </p:cTn>
                                        <p:tgtEl>
                                          <p:spTgt spid="331"/>
                                        </p:tgtEl>
                                        <p:attrNameLst>
                                          <p:attrName>style.visibility</p:attrName>
                                        </p:attrNameLst>
                                      </p:cBhvr>
                                      <p:to>
                                        <p:strVal val="hidden"/>
                                      </p:to>
                                    </p:set>
                                  </p:childTnLst>
                                </p:cTn>
                              </p:par>
                              <p:par>
                                <p:cTn id="62" presetID="1" presetClass="entr" presetSubtype="0" fill="hold" nodeType="withEffect">
                                  <p:stCondLst>
                                    <p:cond delay="12000"/>
                                  </p:stCondLst>
                                  <p:childTnLst>
                                    <p:set>
                                      <p:cBhvr>
                                        <p:cTn id="63" dur="1" fill="hold">
                                          <p:stCondLst>
                                            <p:cond delay="0"/>
                                          </p:stCondLst>
                                        </p:cTn>
                                        <p:tgtEl>
                                          <p:spTgt spid="330"/>
                                        </p:tgtEl>
                                        <p:attrNameLst>
                                          <p:attrName>style.visibility</p:attrName>
                                        </p:attrNameLst>
                                      </p:cBhvr>
                                      <p:to>
                                        <p:strVal val="visible"/>
                                      </p:to>
                                    </p:set>
                                  </p:childTnLst>
                                </p:cTn>
                              </p:par>
                              <p:par>
                                <p:cTn id="64" presetID="1" presetClass="exit" presetSubtype="0" fill="hold" nodeType="withEffect">
                                  <p:stCondLst>
                                    <p:cond delay="13000"/>
                                  </p:stCondLst>
                                  <p:childTnLst>
                                    <p:set>
                                      <p:cBhvr>
                                        <p:cTn id="65" dur="1" fill="hold">
                                          <p:stCondLst>
                                            <p:cond delay="1"/>
                                          </p:stCondLst>
                                        </p:cTn>
                                        <p:tgtEl>
                                          <p:spTgt spid="330"/>
                                        </p:tgtEl>
                                        <p:attrNameLst>
                                          <p:attrName>style.visibility</p:attrName>
                                        </p:attrNameLst>
                                      </p:cBhvr>
                                      <p:to>
                                        <p:strVal val="hidden"/>
                                      </p:to>
                                    </p:set>
                                  </p:childTnLst>
                                </p:cTn>
                              </p:par>
                              <p:par>
                                <p:cTn id="66" presetID="1" presetClass="entr" presetSubtype="0" fill="hold" nodeType="withEffect">
                                  <p:stCondLst>
                                    <p:cond delay="13000"/>
                                  </p:stCondLst>
                                  <p:childTnLst>
                                    <p:set>
                                      <p:cBhvr>
                                        <p:cTn id="67" dur="1" fill="hold">
                                          <p:stCondLst>
                                            <p:cond delay="0"/>
                                          </p:stCondLst>
                                        </p:cTn>
                                        <p:tgtEl>
                                          <p:spTgt spid="329"/>
                                        </p:tgtEl>
                                        <p:attrNameLst>
                                          <p:attrName>style.visibility</p:attrName>
                                        </p:attrNameLst>
                                      </p:cBhvr>
                                      <p:to>
                                        <p:strVal val="visible"/>
                                      </p:to>
                                    </p:set>
                                  </p:childTnLst>
                                </p:cTn>
                              </p:par>
                              <p:par>
                                <p:cTn id="68" presetID="1" presetClass="exit" presetSubtype="0" fill="hold" nodeType="withEffect">
                                  <p:stCondLst>
                                    <p:cond delay="14000"/>
                                  </p:stCondLst>
                                  <p:childTnLst>
                                    <p:set>
                                      <p:cBhvr>
                                        <p:cTn id="69" dur="1" fill="hold">
                                          <p:stCondLst>
                                            <p:cond delay="1"/>
                                          </p:stCondLst>
                                        </p:cTn>
                                        <p:tgtEl>
                                          <p:spTgt spid="329"/>
                                        </p:tgtEl>
                                        <p:attrNameLst>
                                          <p:attrName>style.visibility</p:attrName>
                                        </p:attrNameLst>
                                      </p:cBhvr>
                                      <p:to>
                                        <p:strVal val="hidden"/>
                                      </p:to>
                                    </p:set>
                                  </p:childTnLst>
                                </p:cTn>
                              </p:par>
                              <p:par>
                                <p:cTn id="70" presetID="1" presetClass="entr" presetSubtype="0" fill="hold" nodeType="withEffect">
                                  <p:stCondLst>
                                    <p:cond delay="14000"/>
                                  </p:stCondLst>
                                  <p:childTnLst>
                                    <p:set>
                                      <p:cBhvr>
                                        <p:cTn id="71" dur="1" fill="hold">
                                          <p:stCondLst>
                                            <p:cond delay="0"/>
                                          </p:stCondLst>
                                        </p:cTn>
                                        <p:tgtEl>
                                          <p:spTgt spid="328"/>
                                        </p:tgtEl>
                                        <p:attrNameLst>
                                          <p:attrName>style.visibility</p:attrName>
                                        </p:attrNameLst>
                                      </p:cBhvr>
                                      <p:to>
                                        <p:strVal val="visible"/>
                                      </p:to>
                                    </p:set>
                                  </p:childTnLst>
                                </p:cTn>
                              </p:par>
                              <p:par>
                                <p:cTn id="72" presetID="1" presetClass="exit" presetSubtype="0" fill="hold" nodeType="withEffect">
                                  <p:stCondLst>
                                    <p:cond delay="15000"/>
                                  </p:stCondLst>
                                  <p:childTnLst>
                                    <p:set>
                                      <p:cBhvr>
                                        <p:cTn id="73" dur="1" fill="hold">
                                          <p:stCondLst>
                                            <p:cond delay="1"/>
                                          </p:stCondLst>
                                        </p:cTn>
                                        <p:tgtEl>
                                          <p:spTgt spid="328"/>
                                        </p:tgtEl>
                                        <p:attrNameLst>
                                          <p:attrName>style.visibility</p:attrName>
                                        </p:attrNameLst>
                                      </p:cBhvr>
                                      <p:to>
                                        <p:strVal val="hidden"/>
                                      </p:to>
                                    </p:set>
                                  </p:childTnLst>
                                </p:cTn>
                              </p:par>
                              <p:par>
                                <p:cTn id="74" presetID="1" presetClass="entr" presetSubtype="0" fill="hold" nodeType="withEffect">
                                  <p:stCondLst>
                                    <p:cond delay="15000"/>
                                  </p:stCondLst>
                                  <p:childTnLst>
                                    <p:set>
                                      <p:cBhvr>
                                        <p:cTn id="75" dur="1" fill="hold">
                                          <p:stCondLst>
                                            <p:cond delay="0"/>
                                          </p:stCondLst>
                                        </p:cTn>
                                        <p:tgtEl>
                                          <p:spTgt spid="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377"/>
        <p:cNvGrpSpPr/>
        <p:nvPr/>
      </p:nvGrpSpPr>
      <p:grpSpPr>
        <a:xfrm>
          <a:off x="0" y="0"/>
          <a:ext cx="0" cy="0"/>
          <a:chOff x="0" y="0"/>
          <a:chExt cx="0" cy="0"/>
        </a:xfrm>
      </p:grpSpPr>
      <p:pic>
        <p:nvPicPr>
          <p:cNvPr id="378" name="Google Shape;378;p22" descr="n26 fb Tran Phu"/>
          <p:cNvPicPr preferRelativeResize="0"/>
          <p:nvPr/>
        </p:nvPicPr>
        <p:blipFill rotWithShape="1">
          <a:blip r:embed="rId3">
            <a:alphaModFix/>
          </a:blip>
          <a:srcRect l="20208" t="20999" r="21354" b="25140"/>
          <a:stretch/>
        </p:blipFill>
        <p:spPr>
          <a:xfrm>
            <a:off x="5448299" y="126999"/>
            <a:ext cx="1295401" cy="660401"/>
          </a:xfrm>
          <a:custGeom>
            <a:avLst/>
            <a:gdLst/>
            <a:ahLst/>
            <a:cxnLst/>
            <a:rect l="l" t="t" r="r" b="b"/>
            <a:pathLst>
              <a:path w="3562350" h="1816101" extrusionOk="0">
                <a:moveTo>
                  <a:pt x="146050" y="285751"/>
                </a:moveTo>
                <a:lnTo>
                  <a:pt x="146050" y="1555751"/>
                </a:lnTo>
                <a:lnTo>
                  <a:pt x="3403600" y="1555751"/>
                </a:lnTo>
                <a:lnTo>
                  <a:pt x="3403600" y="285751"/>
                </a:lnTo>
                <a:close/>
                <a:moveTo>
                  <a:pt x="0" y="0"/>
                </a:moveTo>
                <a:lnTo>
                  <a:pt x="3562350" y="0"/>
                </a:lnTo>
                <a:lnTo>
                  <a:pt x="3562350" y="1816101"/>
                </a:lnTo>
                <a:lnTo>
                  <a:pt x="0" y="1816101"/>
                </a:lnTo>
                <a:close/>
              </a:path>
            </a:pathLst>
          </a:custGeom>
          <a:noFill/>
          <a:ln>
            <a:noFill/>
          </a:ln>
        </p:spPr>
      </p:pic>
      <p:sp>
        <p:nvSpPr>
          <p:cNvPr id="379" name="Google Shape;379;p22"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00:00</a:t>
            </a:r>
            <a:endParaRPr/>
          </a:p>
        </p:txBody>
      </p:sp>
      <p:sp>
        <p:nvSpPr>
          <p:cNvPr id="380" name="Google Shape;380;p22"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00:01</a:t>
            </a:r>
            <a:endParaRPr/>
          </a:p>
        </p:txBody>
      </p:sp>
      <p:sp>
        <p:nvSpPr>
          <p:cNvPr id="381" name="Google Shape;381;p22"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00:02</a:t>
            </a:r>
            <a:endParaRPr/>
          </a:p>
        </p:txBody>
      </p:sp>
      <p:sp>
        <p:nvSpPr>
          <p:cNvPr id="382" name="Google Shape;382;p22"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00:03</a:t>
            </a:r>
            <a:endParaRPr/>
          </a:p>
        </p:txBody>
      </p:sp>
      <p:sp>
        <p:nvSpPr>
          <p:cNvPr id="383" name="Google Shape;383;p22"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00:04</a:t>
            </a:r>
            <a:endParaRPr/>
          </a:p>
        </p:txBody>
      </p:sp>
      <p:sp>
        <p:nvSpPr>
          <p:cNvPr id="384" name="Google Shape;384;p22"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00:05</a:t>
            </a:r>
            <a:endParaRPr/>
          </a:p>
        </p:txBody>
      </p:sp>
      <p:sp>
        <p:nvSpPr>
          <p:cNvPr id="385" name="Google Shape;385;p22"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00:06</a:t>
            </a:r>
            <a:endParaRPr/>
          </a:p>
        </p:txBody>
      </p:sp>
      <p:sp>
        <p:nvSpPr>
          <p:cNvPr id="386" name="Google Shape;386;p22"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00:07</a:t>
            </a:r>
            <a:endParaRPr/>
          </a:p>
        </p:txBody>
      </p:sp>
      <p:sp>
        <p:nvSpPr>
          <p:cNvPr id="387" name="Google Shape;387;p22"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00:08</a:t>
            </a:r>
            <a:endParaRPr/>
          </a:p>
        </p:txBody>
      </p:sp>
      <p:sp>
        <p:nvSpPr>
          <p:cNvPr id="388" name="Google Shape;388;p22"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00:09</a:t>
            </a:r>
            <a:endParaRPr/>
          </a:p>
        </p:txBody>
      </p:sp>
      <p:sp>
        <p:nvSpPr>
          <p:cNvPr id="389" name="Google Shape;389;p22"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00:10</a:t>
            </a:r>
            <a:endParaRPr/>
          </a:p>
        </p:txBody>
      </p:sp>
      <p:sp>
        <p:nvSpPr>
          <p:cNvPr id="390" name="Google Shape;390;p22"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00:11</a:t>
            </a:r>
            <a:endParaRPr/>
          </a:p>
        </p:txBody>
      </p:sp>
      <p:sp>
        <p:nvSpPr>
          <p:cNvPr id="391" name="Google Shape;391;p22"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00:12</a:t>
            </a:r>
            <a:endParaRPr/>
          </a:p>
        </p:txBody>
      </p:sp>
      <p:sp>
        <p:nvSpPr>
          <p:cNvPr id="392" name="Google Shape;392;p22"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00:13</a:t>
            </a:r>
            <a:endParaRPr/>
          </a:p>
        </p:txBody>
      </p:sp>
      <p:sp>
        <p:nvSpPr>
          <p:cNvPr id="393" name="Google Shape;393;p22"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00:14</a:t>
            </a:r>
            <a:endParaRPr/>
          </a:p>
        </p:txBody>
      </p:sp>
      <p:sp>
        <p:nvSpPr>
          <p:cNvPr id="394" name="Google Shape;394;p22"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00:15</a:t>
            </a:r>
            <a:endParaRPr/>
          </a:p>
        </p:txBody>
      </p:sp>
      <p:sp>
        <p:nvSpPr>
          <p:cNvPr id="395" name="Google Shape;395;p22" descr="n26 fb Tran Phu"/>
          <p:cNvSpPr/>
          <p:nvPr/>
        </p:nvSpPr>
        <p:spPr>
          <a:xfrm>
            <a:off x="3238500" y="940440"/>
            <a:ext cx="5715000" cy="177801"/>
          </a:xfrm>
          <a:prstGeom prst="chevron">
            <a:avLst>
              <a:gd name="adj" fmla="val 82142"/>
            </a:avLst>
          </a:prstGeom>
          <a:gradFill>
            <a:gsLst>
              <a:gs pos="0">
                <a:srgbClr val="00B050"/>
              </a:gs>
              <a:gs pos="50000">
                <a:srgbClr val="BAE8C3"/>
              </a:gs>
              <a:gs pos="100000">
                <a:srgbClr val="FF0000"/>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nvGrpSpPr>
          <p:cNvPr id="396" name="Google Shape;396;p22" descr="n26 fb Tran Phu"/>
          <p:cNvGrpSpPr/>
          <p:nvPr/>
        </p:nvGrpSpPr>
        <p:grpSpPr>
          <a:xfrm>
            <a:off x="-101" y="-1866900"/>
            <a:ext cx="12192100" cy="1854200"/>
            <a:chOff x="-100" y="1098550"/>
            <a:chExt cx="12192100" cy="1854200"/>
          </a:xfrm>
        </p:grpSpPr>
        <p:sp>
          <p:nvSpPr>
            <p:cNvPr id="397" name="Google Shape;397;p22"/>
            <p:cNvSpPr/>
            <p:nvPr/>
          </p:nvSpPr>
          <p:spPr>
            <a:xfrm>
              <a:off x="1473200" y="1098550"/>
              <a:ext cx="9245600" cy="1854200"/>
            </a:xfrm>
            <a:prstGeom prst="hexagon">
              <a:avLst>
                <a:gd name="adj" fmla="val 25000"/>
                <a:gd name="vf" fmla="val 115470"/>
              </a:avLst>
            </a:prstGeom>
            <a:blipFill rotWithShape="1">
              <a:blip r:embed="rId4">
                <a:alphaModFix/>
              </a:blip>
              <a:stretch>
                <a:fillRect b="-1595"/>
              </a:stretch>
            </a:blipFill>
            <a:ln w="57150" cap="flat" cmpd="sng">
              <a:solidFill>
                <a:srgbClr val="7030A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cxnSp>
          <p:nvCxnSpPr>
            <p:cNvPr id="398" name="Google Shape;398;p22"/>
            <p:cNvCxnSpPr>
              <a:stCxn id="397" idx="3"/>
            </p:cNvCxnSpPr>
            <p:nvPr/>
          </p:nvCxnSpPr>
          <p:spPr>
            <a:xfrm rot="10800000">
              <a:off x="-100" y="2025650"/>
              <a:ext cx="1473300" cy="0"/>
            </a:xfrm>
            <a:prstGeom prst="straightConnector1">
              <a:avLst/>
            </a:prstGeom>
            <a:noFill/>
            <a:ln w="57150" cap="flat" cmpd="sng">
              <a:solidFill>
                <a:srgbClr val="7030A0"/>
              </a:solidFill>
              <a:prstDash val="solid"/>
              <a:miter lim="800000"/>
              <a:headEnd type="none" w="sm" len="sm"/>
              <a:tailEnd type="none" w="sm" len="sm"/>
            </a:ln>
          </p:spPr>
        </p:cxnSp>
        <p:cxnSp>
          <p:nvCxnSpPr>
            <p:cNvPr id="399" name="Google Shape;399;p22"/>
            <p:cNvCxnSpPr/>
            <p:nvPr/>
          </p:nvCxnSpPr>
          <p:spPr>
            <a:xfrm rot="10800000">
              <a:off x="10718800" y="2025650"/>
              <a:ext cx="1473200" cy="0"/>
            </a:xfrm>
            <a:prstGeom prst="straightConnector1">
              <a:avLst/>
            </a:prstGeom>
            <a:noFill/>
            <a:ln w="57150" cap="flat" cmpd="sng">
              <a:solidFill>
                <a:srgbClr val="7030A0"/>
              </a:solidFill>
              <a:prstDash val="solid"/>
              <a:miter lim="800000"/>
              <a:headEnd type="none" w="sm" len="sm"/>
              <a:tailEnd type="none" w="sm" len="sm"/>
            </a:ln>
          </p:spPr>
        </p:cxnSp>
      </p:grpSp>
      <p:grpSp>
        <p:nvGrpSpPr>
          <p:cNvPr id="400" name="Google Shape;400;p22" descr="n26 fb Tran Phu"/>
          <p:cNvGrpSpPr/>
          <p:nvPr/>
        </p:nvGrpSpPr>
        <p:grpSpPr>
          <a:xfrm>
            <a:off x="-6096051" y="3594097"/>
            <a:ext cx="6096050" cy="1339833"/>
            <a:chOff x="-50" y="3594099"/>
            <a:chExt cx="6096050" cy="1339833"/>
          </a:xfrm>
        </p:grpSpPr>
        <p:grpSp>
          <p:nvGrpSpPr>
            <p:cNvPr id="401" name="Google Shape;401;p22"/>
            <p:cNvGrpSpPr/>
            <p:nvPr/>
          </p:nvGrpSpPr>
          <p:grpSpPr>
            <a:xfrm>
              <a:off x="-50" y="3594099"/>
              <a:ext cx="6096050" cy="1339833"/>
              <a:chOff x="-100" y="1098550"/>
              <a:chExt cx="12192100" cy="1854200"/>
            </a:xfrm>
          </p:grpSpPr>
          <p:sp>
            <p:nvSpPr>
              <p:cNvPr id="402" name="Google Shape;402;p22"/>
              <p:cNvSpPr/>
              <p:nvPr/>
            </p:nvSpPr>
            <p:spPr>
              <a:xfrm>
                <a:off x="1473200" y="1098550"/>
                <a:ext cx="9245600" cy="1854200"/>
              </a:xfrm>
              <a:prstGeom prst="hexagon">
                <a:avLst>
                  <a:gd name="adj" fmla="val 25000"/>
                  <a:gd name="vf" fmla="val 115470"/>
                </a:avLst>
              </a:prstGeom>
              <a:solidFill>
                <a:srgbClr val="5EC9F4"/>
              </a:solid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271463" algn="ctr" rtl="0">
                  <a:spcBef>
                    <a:spcPts val="0"/>
                  </a:spcBef>
                  <a:spcAft>
                    <a:spcPts val="0"/>
                  </a:spcAft>
                  <a:buNone/>
                </a:pPr>
                <a:r>
                  <a:rPr lang="en-US" sz="2000">
                    <a:solidFill>
                      <a:schemeClr val="lt1"/>
                    </a:solidFill>
                    <a:latin typeface="Fira Sans Condensed"/>
                    <a:ea typeface="Fira Sans Condensed"/>
                    <a:cs typeface="Fira Sans Condensed"/>
                    <a:sym typeface="Fira Sans Condensed"/>
                  </a:rPr>
                  <a:t>110 V</a:t>
                </a:r>
                <a:endParaRPr sz="2000">
                  <a:solidFill>
                    <a:schemeClr val="lt1"/>
                  </a:solidFill>
                  <a:latin typeface="Fira Sans Condensed"/>
                  <a:ea typeface="Fira Sans Condensed"/>
                  <a:cs typeface="Fira Sans Condensed"/>
                  <a:sym typeface="Fira Sans Condensed"/>
                </a:endParaRPr>
              </a:p>
            </p:txBody>
          </p:sp>
          <p:cxnSp>
            <p:nvCxnSpPr>
              <p:cNvPr id="403" name="Google Shape;403;p22"/>
              <p:cNvCxnSpPr>
                <a:stCxn id="402" idx="3"/>
              </p:cNvCxnSpPr>
              <p:nvPr/>
            </p:nvCxnSpPr>
            <p:spPr>
              <a:xfrm rot="10800000">
                <a:off x="-100" y="2025650"/>
                <a:ext cx="1473300" cy="0"/>
              </a:xfrm>
              <a:prstGeom prst="straightConnector1">
                <a:avLst/>
              </a:prstGeom>
              <a:noFill/>
              <a:ln w="38100" cap="flat" cmpd="sng">
                <a:solidFill>
                  <a:srgbClr val="7030A0"/>
                </a:solidFill>
                <a:prstDash val="solid"/>
                <a:miter lim="800000"/>
                <a:headEnd type="none" w="sm" len="sm"/>
                <a:tailEnd type="none" w="sm" len="sm"/>
              </a:ln>
            </p:spPr>
          </p:cxnSp>
          <p:cxnSp>
            <p:nvCxnSpPr>
              <p:cNvPr id="404" name="Google Shape;404;p22"/>
              <p:cNvCxnSpPr/>
              <p:nvPr/>
            </p:nvCxnSpPr>
            <p:spPr>
              <a:xfrm rot="10800000">
                <a:off x="10718800" y="2025650"/>
                <a:ext cx="1473200" cy="0"/>
              </a:xfrm>
              <a:prstGeom prst="straightConnector1">
                <a:avLst/>
              </a:prstGeom>
              <a:noFill/>
              <a:ln w="38100" cap="flat" cmpd="sng">
                <a:solidFill>
                  <a:srgbClr val="7030A0"/>
                </a:solidFill>
                <a:prstDash val="solid"/>
                <a:miter lim="800000"/>
                <a:headEnd type="none" w="sm" len="sm"/>
                <a:tailEnd type="none" w="sm" len="sm"/>
              </a:ln>
            </p:spPr>
          </p:cxnSp>
        </p:grpSp>
        <p:sp>
          <p:nvSpPr>
            <p:cNvPr id="405" name="Google Shape;405;p22"/>
            <p:cNvSpPr/>
            <p:nvPr/>
          </p:nvSpPr>
          <p:spPr>
            <a:xfrm>
              <a:off x="850900" y="3952864"/>
              <a:ext cx="622300" cy="622300"/>
            </a:xfrm>
            <a:prstGeom prst="ellipse">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Roboto Black"/>
                  <a:ea typeface="Roboto Black"/>
                  <a:cs typeface="Roboto Black"/>
                  <a:sym typeface="Roboto Black"/>
                </a:rPr>
                <a:t>A</a:t>
              </a:r>
              <a:endParaRPr/>
            </a:p>
          </p:txBody>
        </p:sp>
      </p:grpSp>
      <p:grpSp>
        <p:nvGrpSpPr>
          <p:cNvPr id="406" name="Google Shape;406;p22" descr="n26 fb Tran Phu"/>
          <p:cNvGrpSpPr/>
          <p:nvPr/>
        </p:nvGrpSpPr>
        <p:grpSpPr>
          <a:xfrm>
            <a:off x="-6096050" y="5292697"/>
            <a:ext cx="6096050" cy="1339833"/>
            <a:chOff x="-50" y="3594099"/>
            <a:chExt cx="6096050" cy="1339833"/>
          </a:xfrm>
        </p:grpSpPr>
        <p:grpSp>
          <p:nvGrpSpPr>
            <p:cNvPr id="407" name="Google Shape;407;p22"/>
            <p:cNvGrpSpPr/>
            <p:nvPr/>
          </p:nvGrpSpPr>
          <p:grpSpPr>
            <a:xfrm>
              <a:off x="-50" y="3594099"/>
              <a:ext cx="6096050" cy="1339833"/>
              <a:chOff x="-100" y="1098550"/>
              <a:chExt cx="12192100" cy="1854200"/>
            </a:xfrm>
          </p:grpSpPr>
          <p:sp>
            <p:nvSpPr>
              <p:cNvPr id="408" name="Google Shape;408;p22"/>
              <p:cNvSpPr/>
              <p:nvPr/>
            </p:nvSpPr>
            <p:spPr>
              <a:xfrm>
                <a:off x="1473200" y="1098550"/>
                <a:ext cx="9245600" cy="1854200"/>
              </a:xfrm>
              <a:prstGeom prst="hexagon">
                <a:avLst>
                  <a:gd name="adj" fmla="val 25000"/>
                  <a:gd name="vf" fmla="val 115470"/>
                </a:avLst>
              </a:prstGeom>
              <a:solidFill>
                <a:srgbClr val="5EC9F4"/>
              </a:solid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266700" marR="0" lvl="0" indent="0" algn="ctr" rtl="0">
                  <a:spcBef>
                    <a:spcPts val="0"/>
                  </a:spcBef>
                  <a:spcAft>
                    <a:spcPts val="0"/>
                  </a:spcAft>
                  <a:buNone/>
                </a:pPr>
                <a:r>
                  <a:rPr lang="en-US" sz="2000">
                    <a:solidFill>
                      <a:schemeClr val="lt1"/>
                    </a:solidFill>
                    <a:latin typeface="Fira Sans Condensed"/>
                    <a:ea typeface="Fira Sans Condensed"/>
                    <a:cs typeface="Fira Sans Condensed"/>
                    <a:sym typeface="Fira Sans Condensed"/>
                  </a:rPr>
                  <a:t>220 V</a:t>
                </a:r>
                <a:endParaRPr sz="2000">
                  <a:solidFill>
                    <a:schemeClr val="lt1"/>
                  </a:solidFill>
                  <a:latin typeface="Fira Sans Condensed"/>
                  <a:ea typeface="Fira Sans Condensed"/>
                  <a:cs typeface="Fira Sans Condensed"/>
                  <a:sym typeface="Fira Sans Condensed"/>
                </a:endParaRPr>
              </a:p>
            </p:txBody>
          </p:sp>
          <p:cxnSp>
            <p:nvCxnSpPr>
              <p:cNvPr id="409" name="Google Shape;409;p22"/>
              <p:cNvCxnSpPr>
                <a:stCxn id="408" idx="3"/>
              </p:cNvCxnSpPr>
              <p:nvPr/>
            </p:nvCxnSpPr>
            <p:spPr>
              <a:xfrm rot="10800000">
                <a:off x="-100" y="2025650"/>
                <a:ext cx="1473300" cy="0"/>
              </a:xfrm>
              <a:prstGeom prst="straightConnector1">
                <a:avLst/>
              </a:prstGeom>
              <a:noFill/>
              <a:ln w="38100" cap="flat" cmpd="sng">
                <a:solidFill>
                  <a:srgbClr val="7030A0"/>
                </a:solidFill>
                <a:prstDash val="solid"/>
                <a:miter lim="800000"/>
                <a:headEnd type="none" w="sm" len="sm"/>
                <a:tailEnd type="none" w="sm" len="sm"/>
              </a:ln>
            </p:spPr>
          </p:cxnSp>
          <p:cxnSp>
            <p:nvCxnSpPr>
              <p:cNvPr id="410" name="Google Shape;410;p22"/>
              <p:cNvCxnSpPr/>
              <p:nvPr/>
            </p:nvCxnSpPr>
            <p:spPr>
              <a:xfrm rot="10800000">
                <a:off x="10718800" y="2025650"/>
                <a:ext cx="1473200" cy="0"/>
              </a:xfrm>
              <a:prstGeom prst="straightConnector1">
                <a:avLst/>
              </a:prstGeom>
              <a:noFill/>
              <a:ln w="38100" cap="flat" cmpd="sng">
                <a:solidFill>
                  <a:srgbClr val="7030A0"/>
                </a:solidFill>
                <a:prstDash val="solid"/>
                <a:miter lim="800000"/>
                <a:headEnd type="none" w="sm" len="sm"/>
                <a:tailEnd type="none" w="sm" len="sm"/>
              </a:ln>
            </p:spPr>
          </p:cxnSp>
        </p:grpSp>
        <p:sp>
          <p:nvSpPr>
            <p:cNvPr id="411" name="Google Shape;411;p22"/>
            <p:cNvSpPr/>
            <p:nvPr/>
          </p:nvSpPr>
          <p:spPr>
            <a:xfrm>
              <a:off x="850900" y="3952864"/>
              <a:ext cx="622300" cy="622300"/>
            </a:xfrm>
            <a:prstGeom prst="ellipse">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Roboto Black"/>
                  <a:ea typeface="Roboto Black"/>
                  <a:cs typeface="Roboto Black"/>
                  <a:sym typeface="Roboto Black"/>
                </a:rPr>
                <a:t>C</a:t>
              </a:r>
              <a:endParaRPr/>
            </a:p>
          </p:txBody>
        </p:sp>
      </p:grpSp>
      <p:grpSp>
        <p:nvGrpSpPr>
          <p:cNvPr id="412" name="Google Shape;412;p22" descr="n26 fb Tran Phu"/>
          <p:cNvGrpSpPr/>
          <p:nvPr/>
        </p:nvGrpSpPr>
        <p:grpSpPr>
          <a:xfrm>
            <a:off x="12191949" y="3594097"/>
            <a:ext cx="6096050" cy="1339833"/>
            <a:chOff x="-50" y="3594099"/>
            <a:chExt cx="6096050" cy="1339833"/>
          </a:xfrm>
        </p:grpSpPr>
        <p:grpSp>
          <p:nvGrpSpPr>
            <p:cNvPr id="413" name="Google Shape;413;p22"/>
            <p:cNvGrpSpPr/>
            <p:nvPr/>
          </p:nvGrpSpPr>
          <p:grpSpPr>
            <a:xfrm>
              <a:off x="-50" y="3594099"/>
              <a:ext cx="6096050" cy="1339833"/>
              <a:chOff x="-100" y="1098550"/>
              <a:chExt cx="12192100" cy="1854200"/>
            </a:xfrm>
          </p:grpSpPr>
          <p:sp>
            <p:nvSpPr>
              <p:cNvPr id="414" name="Google Shape;414;p22"/>
              <p:cNvSpPr/>
              <p:nvPr/>
            </p:nvSpPr>
            <p:spPr>
              <a:xfrm>
                <a:off x="1473200" y="1098550"/>
                <a:ext cx="9245600" cy="1854200"/>
              </a:xfrm>
              <a:prstGeom prst="hexagon">
                <a:avLst>
                  <a:gd name="adj" fmla="val 25000"/>
                  <a:gd name="vf" fmla="val 115470"/>
                </a:avLst>
              </a:prstGeom>
              <a:blipFill rotWithShape="1">
                <a:blip r:embed="rId5">
                  <a:alphaModFix/>
                </a:blip>
                <a:stretch>
                  <a:fillRect/>
                </a:stretch>
              </a:blipFill>
              <a:ln w="38100" cap="flat" cmpd="sng">
                <a:solidFill>
                  <a:srgbClr val="7030A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cxnSp>
            <p:nvCxnSpPr>
              <p:cNvPr id="415" name="Google Shape;415;p22"/>
              <p:cNvCxnSpPr>
                <a:stCxn id="414" idx="3"/>
              </p:cNvCxnSpPr>
              <p:nvPr/>
            </p:nvCxnSpPr>
            <p:spPr>
              <a:xfrm rot="10800000">
                <a:off x="-100" y="2025650"/>
                <a:ext cx="1473300" cy="0"/>
              </a:xfrm>
              <a:prstGeom prst="straightConnector1">
                <a:avLst/>
              </a:prstGeom>
              <a:noFill/>
              <a:ln w="38100" cap="flat" cmpd="sng">
                <a:solidFill>
                  <a:srgbClr val="7030A0"/>
                </a:solidFill>
                <a:prstDash val="solid"/>
                <a:miter lim="800000"/>
                <a:headEnd type="none" w="sm" len="sm"/>
                <a:tailEnd type="none" w="sm" len="sm"/>
              </a:ln>
            </p:spPr>
          </p:cxnSp>
          <p:cxnSp>
            <p:nvCxnSpPr>
              <p:cNvPr id="416" name="Google Shape;416;p22"/>
              <p:cNvCxnSpPr/>
              <p:nvPr/>
            </p:nvCxnSpPr>
            <p:spPr>
              <a:xfrm rot="10800000">
                <a:off x="10718800" y="2025650"/>
                <a:ext cx="1473200" cy="0"/>
              </a:xfrm>
              <a:prstGeom prst="straightConnector1">
                <a:avLst/>
              </a:prstGeom>
              <a:noFill/>
              <a:ln w="38100" cap="flat" cmpd="sng">
                <a:solidFill>
                  <a:srgbClr val="7030A0"/>
                </a:solidFill>
                <a:prstDash val="solid"/>
                <a:miter lim="800000"/>
                <a:headEnd type="none" w="sm" len="sm"/>
                <a:tailEnd type="none" w="sm" len="sm"/>
              </a:ln>
            </p:spPr>
          </p:cxnSp>
        </p:grpSp>
        <p:sp>
          <p:nvSpPr>
            <p:cNvPr id="417" name="Google Shape;417;p22"/>
            <p:cNvSpPr/>
            <p:nvPr/>
          </p:nvSpPr>
          <p:spPr>
            <a:xfrm>
              <a:off x="850900" y="3952864"/>
              <a:ext cx="622300" cy="622300"/>
            </a:xfrm>
            <a:prstGeom prst="ellipse">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Roboto Black"/>
                  <a:ea typeface="Roboto Black"/>
                  <a:cs typeface="Roboto Black"/>
                  <a:sym typeface="Roboto Black"/>
                </a:rPr>
                <a:t>B</a:t>
              </a:r>
              <a:endParaRPr/>
            </a:p>
          </p:txBody>
        </p:sp>
      </p:grpSp>
      <p:grpSp>
        <p:nvGrpSpPr>
          <p:cNvPr id="418" name="Google Shape;418;p22" descr="n26 fb Tran Phu"/>
          <p:cNvGrpSpPr/>
          <p:nvPr/>
        </p:nvGrpSpPr>
        <p:grpSpPr>
          <a:xfrm>
            <a:off x="12191950" y="5292697"/>
            <a:ext cx="6096050" cy="1339833"/>
            <a:chOff x="-50" y="3594099"/>
            <a:chExt cx="6096050" cy="1339833"/>
          </a:xfrm>
        </p:grpSpPr>
        <p:grpSp>
          <p:nvGrpSpPr>
            <p:cNvPr id="419" name="Google Shape;419;p22"/>
            <p:cNvGrpSpPr/>
            <p:nvPr/>
          </p:nvGrpSpPr>
          <p:grpSpPr>
            <a:xfrm>
              <a:off x="-50" y="3594099"/>
              <a:ext cx="6096050" cy="1339833"/>
              <a:chOff x="-100" y="1098550"/>
              <a:chExt cx="12192100" cy="1854200"/>
            </a:xfrm>
          </p:grpSpPr>
          <p:sp>
            <p:nvSpPr>
              <p:cNvPr id="420" name="Google Shape;420;p22"/>
              <p:cNvSpPr/>
              <p:nvPr/>
            </p:nvSpPr>
            <p:spPr>
              <a:xfrm>
                <a:off x="1473200" y="1098550"/>
                <a:ext cx="9245600" cy="1854200"/>
              </a:xfrm>
              <a:prstGeom prst="hexagon">
                <a:avLst>
                  <a:gd name="adj" fmla="val 25000"/>
                  <a:gd name="vf" fmla="val 115470"/>
                </a:avLst>
              </a:prstGeom>
              <a:blipFill rotWithShape="1">
                <a:blip r:embed="rId6">
                  <a:alphaModFix/>
                </a:blip>
                <a:stretch>
                  <a:fillRect/>
                </a:stretch>
              </a:blipFill>
              <a:ln w="38100" cap="flat" cmpd="sng">
                <a:solidFill>
                  <a:srgbClr val="7030A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cxnSp>
            <p:nvCxnSpPr>
              <p:cNvPr id="421" name="Google Shape;421;p22"/>
              <p:cNvCxnSpPr>
                <a:stCxn id="420" idx="3"/>
              </p:cNvCxnSpPr>
              <p:nvPr/>
            </p:nvCxnSpPr>
            <p:spPr>
              <a:xfrm rot="10800000">
                <a:off x="-100" y="2025650"/>
                <a:ext cx="1473300" cy="0"/>
              </a:xfrm>
              <a:prstGeom prst="straightConnector1">
                <a:avLst/>
              </a:prstGeom>
              <a:noFill/>
              <a:ln w="38100" cap="flat" cmpd="sng">
                <a:solidFill>
                  <a:srgbClr val="7030A0"/>
                </a:solidFill>
                <a:prstDash val="solid"/>
                <a:miter lim="800000"/>
                <a:headEnd type="none" w="sm" len="sm"/>
                <a:tailEnd type="none" w="sm" len="sm"/>
              </a:ln>
            </p:spPr>
          </p:cxnSp>
          <p:cxnSp>
            <p:nvCxnSpPr>
              <p:cNvPr id="422" name="Google Shape;422;p22"/>
              <p:cNvCxnSpPr/>
              <p:nvPr/>
            </p:nvCxnSpPr>
            <p:spPr>
              <a:xfrm rot="10800000">
                <a:off x="10718800" y="2025650"/>
                <a:ext cx="1473200" cy="0"/>
              </a:xfrm>
              <a:prstGeom prst="straightConnector1">
                <a:avLst/>
              </a:prstGeom>
              <a:noFill/>
              <a:ln w="38100" cap="flat" cmpd="sng">
                <a:solidFill>
                  <a:srgbClr val="7030A0"/>
                </a:solidFill>
                <a:prstDash val="solid"/>
                <a:miter lim="800000"/>
                <a:headEnd type="none" w="sm" len="sm"/>
                <a:tailEnd type="none" w="sm" len="sm"/>
              </a:ln>
            </p:spPr>
          </p:cxnSp>
        </p:grpSp>
        <p:sp>
          <p:nvSpPr>
            <p:cNvPr id="423" name="Google Shape;423;p22"/>
            <p:cNvSpPr/>
            <p:nvPr/>
          </p:nvSpPr>
          <p:spPr>
            <a:xfrm>
              <a:off x="850900" y="3952864"/>
              <a:ext cx="622300" cy="622300"/>
            </a:xfrm>
            <a:prstGeom prst="ellipse">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Roboto Black"/>
                  <a:ea typeface="Roboto Black"/>
                  <a:cs typeface="Roboto Black"/>
                  <a:sym typeface="Roboto Black"/>
                </a:rPr>
                <a:t>D</a:t>
              </a:r>
              <a:endParaRPr/>
            </a:p>
          </p:txBody>
        </p:sp>
      </p:grpSp>
      <p:pic>
        <p:nvPicPr>
          <p:cNvPr id="424" name="Google Shape;424;p22" descr="n26 fb Tran Phu"/>
          <p:cNvPicPr preferRelativeResize="0"/>
          <p:nvPr/>
        </p:nvPicPr>
        <p:blipFill rotWithShape="1">
          <a:blip r:embed="rId7">
            <a:alphaModFix/>
          </a:blip>
          <a:srcRect/>
          <a:stretch/>
        </p:blipFill>
        <p:spPr>
          <a:xfrm>
            <a:off x="819150" y="-419100"/>
            <a:ext cx="406400" cy="406400"/>
          </a:xfrm>
          <a:prstGeom prst="rect">
            <a:avLst/>
          </a:prstGeom>
          <a:noFill/>
          <a:ln>
            <a:noFill/>
          </a:ln>
        </p:spPr>
      </p:pic>
      <p:pic>
        <p:nvPicPr>
          <p:cNvPr id="425" name="Google Shape;425;p22" descr="n26 fb Tran Phu">
            <a:hlinkClick r:id="rId8" action="ppaction://hlinksldjump"/>
          </p:cNvPr>
          <p:cNvPicPr preferRelativeResize="0"/>
          <p:nvPr/>
        </p:nvPicPr>
        <p:blipFill rotWithShape="1">
          <a:blip r:embed="rId9">
            <a:alphaModFix/>
          </a:blip>
          <a:srcRect/>
          <a:stretch/>
        </p:blipFill>
        <p:spPr>
          <a:xfrm>
            <a:off x="5343549" y="6031074"/>
            <a:ext cx="1504899" cy="92050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8"/>
                                        </p:tgtEl>
                                        <p:attrNameLst>
                                          <p:attrName>style.visibility</p:attrName>
                                        </p:attrNameLst>
                                      </p:cBhvr>
                                      <p:to>
                                        <p:strVal val="visible"/>
                                      </p:to>
                                    </p:set>
                                    <p:animEffect transition="in" filter="fade">
                                      <p:cBhvr>
                                        <p:cTn id="7" dur="10"/>
                                        <p:tgtEl>
                                          <p:spTgt spid="378"/>
                                        </p:tgtEl>
                                      </p:cBhvr>
                                    </p:animEffect>
                                  </p:childTnLst>
                                </p:cTn>
                              </p:par>
                              <p:par>
                                <p:cTn id="8" presetID="10" presetClass="entr" presetSubtype="0" fill="hold" nodeType="withEffect">
                                  <p:stCondLst>
                                    <p:cond delay="0"/>
                                  </p:stCondLst>
                                  <p:childTnLst>
                                    <p:set>
                                      <p:cBhvr>
                                        <p:cTn id="9" dur="1" fill="hold">
                                          <p:stCondLst>
                                            <p:cond delay="0"/>
                                          </p:stCondLst>
                                        </p:cTn>
                                        <p:tgtEl>
                                          <p:spTgt spid="424"/>
                                        </p:tgtEl>
                                        <p:attrNameLst>
                                          <p:attrName>style.visibility</p:attrName>
                                        </p:attrNameLst>
                                      </p:cBhvr>
                                      <p:to>
                                        <p:strVal val="visible"/>
                                      </p:to>
                                    </p:set>
                                    <p:animEffect transition="in" filter="fade">
                                      <p:cBhvr>
                                        <p:cTn id="10" dur="5000"/>
                                        <p:tgtEl>
                                          <p:spTgt spid="424"/>
                                        </p:tgtEl>
                                      </p:cBhvr>
                                    </p:animEffect>
                                  </p:childTnLst>
                                </p:cTn>
                              </p:par>
                              <p:par>
                                <p:cTn id="11" presetID="10" presetClass="entr" presetSubtype="0" fill="hold" nodeType="withEffect">
                                  <p:stCondLst>
                                    <p:cond delay="10"/>
                                  </p:stCondLst>
                                  <p:childTnLst>
                                    <p:set>
                                      <p:cBhvr>
                                        <p:cTn id="12" dur="1" fill="hold">
                                          <p:stCondLst>
                                            <p:cond delay="0"/>
                                          </p:stCondLst>
                                        </p:cTn>
                                        <p:tgtEl>
                                          <p:spTgt spid="395"/>
                                        </p:tgtEl>
                                        <p:attrNameLst>
                                          <p:attrName>style.visibility</p:attrName>
                                        </p:attrNameLst>
                                      </p:cBhvr>
                                      <p:to>
                                        <p:strVal val="visible"/>
                                      </p:to>
                                    </p:set>
                                    <p:animEffect transition="in" filter="fade">
                                      <p:cBhvr>
                                        <p:cTn id="13" dur="5000"/>
                                        <p:tgtEl>
                                          <p:spTgt spid="395"/>
                                        </p:tgtEl>
                                      </p:cBhvr>
                                    </p:animEffect>
                                  </p:childTnLst>
                                </p:cTn>
                              </p:par>
                              <p:par>
                                <p:cTn id="14" presetID="1" presetClass="entr" presetSubtype="0" fill="hold" nodeType="withEffect">
                                  <p:stCondLst>
                                    <p:cond delay="10"/>
                                  </p:stCondLst>
                                  <p:childTnLst>
                                    <p:set>
                                      <p:cBhvr>
                                        <p:cTn id="15" dur="1" fill="hold">
                                          <p:stCondLst>
                                            <p:cond delay="0"/>
                                          </p:stCondLst>
                                        </p:cTn>
                                        <p:tgtEl>
                                          <p:spTgt spid="394"/>
                                        </p:tgtEl>
                                        <p:attrNameLst>
                                          <p:attrName>style.visibility</p:attrName>
                                        </p:attrNameLst>
                                      </p:cBhvr>
                                      <p:to>
                                        <p:strVal val="visible"/>
                                      </p:to>
                                    </p:set>
                                  </p:childTnLst>
                                </p:cTn>
                              </p:par>
                              <p:par>
                                <p:cTn id="16" presetID="1" presetClass="exit" presetSubtype="0" fill="hold" nodeType="withEffect">
                                  <p:stCondLst>
                                    <p:cond delay="1000"/>
                                  </p:stCondLst>
                                  <p:childTnLst>
                                    <p:set>
                                      <p:cBhvr>
                                        <p:cTn id="17" dur="1" fill="hold">
                                          <p:stCondLst>
                                            <p:cond delay="1"/>
                                          </p:stCondLst>
                                        </p:cTn>
                                        <p:tgtEl>
                                          <p:spTgt spid="394"/>
                                        </p:tgtEl>
                                        <p:attrNameLst>
                                          <p:attrName>style.visibility</p:attrName>
                                        </p:attrNameLst>
                                      </p:cBhvr>
                                      <p:to>
                                        <p:strVal val="hidden"/>
                                      </p:to>
                                    </p:set>
                                  </p:childTnLst>
                                </p:cTn>
                              </p:par>
                              <p:par>
                                <p:cTn id="18" presetID="1" presetClass="entr" presetSubtype="0" fill="hold" nodeType="withEffect">
                                  <p:stCondLst>
                                    <p:cond delay="1000"/>
                                  </p:stCondLst>
                                  <p:childTnLst>
                                    <p:set>
                                      <p:cBhvr>
                                        <p:cTn id="19" dur="1" fill="hold">
                                          <p:stCondLst>
                                            <p:cond delay="0"/>
                                          </p:stCondLst>
                                        </p:cTn>
                                        <p:tgtEl>
                                          <p:spTgt spid="393"/>
                                        </p:tgtEl>
                                        <p:attrNameLst>
                                          <p:attrName>style.visibility</p:attrName>
                                        </p:attrNameLst>
                                      </p:cBhvr>
                                      <p:to>
                                        <p:strVal val="visible"/>
                                      </p:to>
                                    </p:set>
                                  </p:childTnLst>
                                </p:cTn>
                              </p:par>
                              <p:par>
                                <p:cTn id="20" presetID="1" presetClass="exit" presetSubtype="0" fill="hold" nodeType="withEffect">
                                  <p:stCondLst>
                                    <p:cond delay="2000"/>
                                  </p:stCondLst>
                                  <p:childTnLst>
                                    <p:set>
                                      <p:cBhvr>
                                        <p:cTn id="21" dur="1" fill="hold">
                                          <p:stCondLst>
                                            <p:cond delay="1"/>
                                          </p:stCondLst>
                                        </p:cTn>
                                        <p:tgtEl>
                                          <p:spTgt spid="393"/>
                                        </p:tgtEl>
                                        <p:attrNameLst>
                                          <p:attrName>style.visibility</p:attrName>
                                        </p:attrNameLst>
                                      </p:cBhvr>
                                      <p:to>
                                        <p:strVal val="hidden"/>
                                      </p:to>
                                    </p:set>
                                  </p:childTnLst>
                                </p:cTn>
                              </p:par>
                              <p:par>
                                <p:cTn id="22" presetID="1" presetClass="entr" presetSubtype="0" fill="hold" nodeType="withEffect">
                                  <p:stCondLst>
                                    <p:cond delay="2000"/>
                                  </p:stCondLst>
                                  <p:childTnLst>
                                    <p:set>
                                      <p:cBhvr>
                                        <p:cTn id="23" dur="1" fill="hold">
                                          <p:stCondLst>
                                            <p:cond delay="0"/>
                                          </p:stCondLst>
                                        </p:cTn>
                                        <p:tgtEl>
                                          <p:spTgt spid="392"/>
                                        </p:tgtEl>
                                        <p:attrNameLst>
                                          <p:attrName>style.visibility</p:attrName>
                                        </p:attrNameLst>
                                      </p:cBhvr>
                                      <p:to>
                                        <p:strVal val="visible"/>
                                      </p:to>
                                    </p:set>
                                  </p:childTnLst>
                                </p:cTn>
                              </p:par>
                              <p:par>
                                <p:cTn id="24" presetID="1" presetClass="exit" presetSubtype="0" fill="hold" nodeType="withEffect">
                                  <p:stCondLst>
                                    <p:cond delay="3000"/>
                                  </p:stCondLst>
                                  <p:childTnLst>
                                    <p:set>
                                      <p:cBhvr>
                                        <p:cTn id="25" dur="1" fill="hold">
                                          <p:stCondLst>
                                            <p:cond delay="1"/>
                                          </p:stCondLst>
                                        </p:cTn>
                                        <p:tgtEl>
                                          <p:spTgt spid="392"/>
                                        </p:tgtEl>
                                        <p:attrNameLst>
                                          <p:attrName>style.visibility</p:attrName>
                                        </p:attrNameLst>
                                      </p:cBhvr>
                                      <p:to>
                                        <p:strVal val="hidden"/>
                                      </p:to>
                                    </p:set>
                                  </p:childTnLst>
                                </p:cTn>
                              </p:par>
                              <p:par>
                                <p:cTn id="26" presetID="1" presetClass="entr" presetSubtype="0" fill="hold" nodeType="withEffect">
                                  <p:stCondLst>
                                    <p:cond delay="3000"/>
                                  </p:stCondLst>
                                  <p:childTnLst>
                                    <p:set>
                                      <p:cBhvr>
                                        <p:cTn id="27" dur="1" fill="hold">
                                          <p:stCondLst>
                                            <p:cond delay="0"/>
                                          </p:stCondLst>
                                        </p:cTn>
                                        <p:tgtEl>
                                          <p:spTgt spid="391"/>
                                        </p:tgtEl>
                                        <p:attrNameLst>
                                          <p:attrName>style.visibility</p:attrName>
                                        </p:attrNameLst>
                                      </p:cBhvr>
                                      <p:to>
                                        <p:strVal val="visible"/>
                                      </p:to>
                                    </p:set>
                                  </p:childTnLst>
                                </p:cTn>
                              </p:par>
                              <p:par>
                                <p:cTn id="28" presetID="1" presetClass="exit" presetSubtype="0" fill="hold" nodeType="withEffect">
                                  <p:stCondLst>
                                    <p:cond delay="4000"/>
                                  </p:stCondLst>
                                  <p:childTnLst>
                                    <p:set>
                                      <p:cBhvr>
                                        <p:cTn id="29" dur="1" fill="hold">
                                          <p:stCondLst>
                                            <p:cond delay="1"/>
                                          </p:stCondLst>
                                        </p:cTn>
                                        <p:tgtEl>
                                          <p:spTgt spid="391"/>
                                        </p:tgtEl>
                                        <p:attrNameLst>
                                          <p:attrName>style.visibility</p:attrName>
                                        </p:attrNameLst>
                                      </p:cBhvr>
                                      <p:to>
                                        <p:strVal val="hidden"/>
                                      </p:to>
                                    </p:set>
                                  </p:childTnLst>
                                </p:cTn>
                              </p:par>
                              <p:par>
                                <p:cTn id="30" presetID="1" presetClass="entr" presetSubtype="0" fill="hold" nodeType="withEffect">
                                  <p:stCondLst>
                                    <p:cond delay="4000"/>
                                  </p:stCondLst>
                                  <p:childTnLst>
                                    <p:set>
                                      <p:cBhvr>
                                        <p:cTn id="31" dur="1" fill="hold">
                                          <p:stCondLst>
                                            <p:cond delay="0"/>
                                          </p:stCondLst>
                                        </p:cTn>
                                        <p:tgtEl>
                                          <p:spTgt spid="390"/>
                                        </p:tgtEl>
                                        <p:attrNameLst>
                                          <p:attrName>style.visibility</p:attrName>
                                        </p:attrNameLst>
                                      </p:cBhvr>
                                      <p:to>
                                        <p:strVal val="visible"/>
                                      </p:to>
                                    </p:set>
                                  </p:childTnLst>
                                </p:cTn>
                              </p:par>
                              <p:par>
                                <p:cTn id="32" presetID="1" presetClass="exit" presetSubtype="0" fill="hold" nodeType="withEffect">
                                  <p:stCondLst>
                                    <p:cond delay="5000"/>
                                  </p:stCondLst>
                                  <p:childTnLst>
                                    <p:set>
                                      <p:cBhvr>
                                        <p:cTn id="33" dur="1" fill="hold">
                                          <p:stCondLst>
                                            <p:cond delay="1"/>
                                          </p:stCondLst>
                                        </p:cTn>
                                        <p:tgtEl>
                                          <p:spTgt spid="390"/>
                                        </p:tgtEl>
                                        <p:attrNameLst>
                                          <p:attrName>style.visibility</p:attrName>
                                        </p:attrNameLst>
                                      </p:cBhvr>
                                      <p:to>
                                        <p:strVal val="hidden"/>
                                      </p:to>
                                    </p:set>
                                  </p:childTnLst>
                                </p:cTn>
                              </p:par>
                              <p:par>
                                <p:cTn id="34" presetID="1" presetClass="entr" presetSubtype="0" fill="hold" nodeType="withEffect">
                                  <p:stCondLst>
                                    <p:cond delay="5000"/>
                                  </p:stCondLst>
                                  <p:childTnLst>
                                    <p:set>
                                      <p:cBhvr>
                                        <p:cTn id="35" dur="1" fill="hold">
                                          <p:stCondLst>
                                            <p:cond delay="0"/>
                                          </p:stCondLst>
                                        </p:cTn>
                                        <p:tgtEl>
                                          <p:spTgt spid="389"/>
                                        </p:tgtEl>
                                        <p:attrNameLst>
                                          <p:attrName>style.visibility</p:attrName>
                                        </p:attrNameLst>
                                      </p:cBhvr>
                                      <p:to>
                                        <p:strVal val="visible"/>
                                      </p:to>
                                    </p:set>
                                  </p:childTnLst>
                                </p:cTn>
                              </p:par>
                              <p:par>
                                <p:cTn id="36" presetID="1" presetClass="exit" presetSubtype="0" fill="hold" nodeType="withEffect">
                                  <p:stCondLst>
                                    <p:cond delay="6000"/>
                                  </p:stCondLst>
                                  <p:childTnLst>
                                    <p:set>
                                      <p:cBhvr>
                                        <p:cTn id="37" dur="1" fill="hold">
                                          <p:stCondLst>
                                            <p:cond delay="1"/>
                                          </p:stCondLst>
                                        </p:cTn>
                                        <p:tgtEl>
                                          <p:spTgt spid="389"/>
                                        </p:tgtEl>
                                        <p:attrNameLst>
                                          <p:attrName>style.visibility</p:attrName>
                                        </p:attrNameLst>
                                      </p:cBhvr>
                                      <p:to>
                                        <p:strVal val="hidden"/>
                                      </p:to>
                                    </p:set>
                                  </p:childTnLst>
                                </p:cTn>
                              </p:par>
                              <p:par>
                                <p:cTn id="38" presetID="1" presetClass="entr" presetSubtype="0" fill="hold" nodeType="withEffect">
                                  <p:stCondLst>
                                    <p:cond delay="6000"/>
                                  </p:stCondLst>
                                  <p:childTnLst>
                                    <p:set>
                                      <p:cBhvr>
                                        <p:cTn id="39" dur="1" fill="hold">
                                          <p:stCondLst>
                                            <p:cond delay="0"/>
                                          </p:stCondLst>
                                        </p:cTn>
                                        <p:tgtEl>
                                          <p:spTgt spid="388"/>
                                        </p:tgtEl>
                                        <p:attrNameLst>
                                          <p:attrName>style.visibility</p:attrName>
                                        </p:attrNameLst>
                                      </p:cBhvr>
                                      <p:to>
                                        <p:strVal val="visible"/>
                                      </p:to>
                                    </p:set>
                                  </p:childTnLst>
                                </p:cTn>
                              </p:par>
                              <p:par>
                                <p:cTn id="40" presetID="1" presetClass="exit" presetSubtype="0" fill="hold" nodeType="withEffect">
                                  <p:stCondLst>
                                    <p:cond delay="7000"/>
                                  </p:stCondLst>
                                  <p:childTnLst>
                                    <p:set>
                                      <p:cBhvr>
                                        <p:cTn id="41" dur="1" fill="hold">
                                          <p:stCondLst>
                                            <p:cond delay="1"/>
                                          </p:stCondLst>
                                        </p:cTn>
                                        <p:tgtEl>
                                          <p:spTgt spid="388"/>
                                        </p:tgtEl>
                                        <p:attrNameLst>
                                          <p:attrName>style.visibility</p:attrName>
                                        </p:attrNameLst>
                                      </p:cBhvr>
                                      <p:to>
                                        <p:strVal val="hidden"/>
                                      </p:to>
                                    </p:set>
                                  </p:childTnLst>
                                </p:cTn>
                              </p:par>
                              <p:par>
                                <p:cTn id="42" presetID="1" presetClass="entr" presetSubtype="0" fill="hold" nodeType="withEffect">
                                  <p:stCondLst>
                                    <p:cond delay="7000"/>
                                  </p:stCondLst>
                                  <p:childTnLst>
                                    <p:set>
                                      <p:cBhvr>
                                        <p:cTn id="43" dur="1" fill="hold">
                                          <p:stCondLst>
                                            <p:cond delay="0"/>
                                          </p:stCondLst>
                                        </p:cTn>
                                        <p:tgtEl>
                                          <p:spTgt spid="387"/>
                                        </p:tgtEl>
                                        <p:attrNameLst>
                                          <p:attrName>style.visibility</p:attrName>
                                        </p:attrNameLst>
                                      </p:cBhvr>
                                      <p:to>
                                        <p:strVal val="visible"/>
                                      </p:to>
                                    </p:set>
                                  </p:childTnLst>
                                </p:cTn>
                              </p:par>
                              <p:par>
                                <p:cTn id="44" presetID="1" presetClass="exit" presetSubtype="0" fill="hold" nodeType="withEffect">
                                  <p:stCondLst>
                                    <p:cond delay="8000"/>
                                  </p:stCondLst>
                                  <p:childTnLst>
                                    <p:set>
                                      <p:cBhvr>
                                        <p:cTn id="45" dur="1" fill="hold">
                                          <p:stCondLst>
                                            <p:cond delay="1"/>
                                          </p:stCondLst>
                                        </p:cTn>
                                        <p:tgtEl>
                                          <p:spTgt spid="387"/>
                                        </p:tgtEl>
                                        <p:attrNameLst>
                                          <p:attrName>style.visibility</p:attrName>
                                        </p:attrNameLst>
                                      </p:cBhvr>
                                      <p:to>
                                        <p:strVal val="hidden"/>
                                      </p:to>
                                    </p:set>
                                  </p:childTnLst>
                                </p:cTn>
                              </p:par>
                              <p:par>
                                <p:cTn id="46" presetID="1" presetClass="entr" presetSubtype="0" fill="hold" nodeType="withEffect">
                                  <p:stCondLst>
                                    <p:cond delay="8000"/>
                                  </p:stCondLst>
                                  <p:childTnLst>
                                    <p:set>
                                      <p:cBhvr>
                                        <p:cTn id="47" dur="1" fill="hold">
                                          <p:stCondLst>
                                            <p:cond delay="0"/>
                                          </p:stCondLst>
                                        </p:cTn>
                                        <p:tgtEl>
                                          <p:spTgt spid="386"/>
                                        </p:tgtEl>
                                        <p:attrNameLst>
                                          <p:attrName>style.visibility</p:attrName>
                                        </p:attrNameLst>
                                      </p:cBhvr>
                                      <p:to>
                                        <p:strVal val="visible"/>
                                      </p:to>
                                    </p:set>
                                  </p:childTnLst>
                                </p:cTn>
                              </p:par>
                              <p:par>
                                <p:cTn id="48" presetID="1" presetClass="exit" presetSubtype="0" fill="hold" nodeType="withEffect">
                                  <p:stCondLst>
                                    <p:cond delay="9000"/>
                                  </p:stCondLst>
                                  <p:childTnLst>
                                    <p:set>
                                      <p:cBhvr>
                                        <p:cTn id="49" dur="1" fill="hold">
                                          <p:stCondLst>
                                            <p:cond delay="1"/>
                                          </p:stCondLst>
                                        </p:cTn>
                                        <p:tgtEl>
                                          <p:spTgt spid="386"/>
                                        </p:tgtEl>
                                        <p:attrNameLst>
                                          <p:attrName>style.visibility</p:attrName>
                                        </p:attrNameLst>
                                      </p:cBhvr>
                                      <p:to>
                                        <p:strVal val="hidden"/>
                                      </p:to>
                                    </p:set>
                                  </p:childTnLst>
                                </p:cTn>
                              </p:par>
                              <p:par>
                                <p:cTn id="50" presetID="1" presetClass="entr" presetSubtype="0" fill="hold" nodeType="withEffect">
                                  <p:stCondLst>
                                    <p:cond delay="9000"/>
                                  </p:stCondLst>
                                  <p:childTnLst>
                                    <p:set>
                                      <p:cBhvr>
                                        <p:cTn id="51" dur="1" fill="hold">
                                          <p:stCondLst>
                                            <p:cond delay="0"/>
                                          </p:stCondLst>
                                        </p:cTn>
                                        <p:tgtEl>
                                          <p:spTgt spid="385"/>
                                        </p:tgtEl>
                                        <p:attrNameLst>
                                          <p:attrName>style.visibility</p:attrName>
                                        </p:attrNameLst>
                                      </p:cBhvr>
                                      <p:to>
                                        <p:strVal val="visible"/>
                                      </p:to>
                                    </p:set>
                                  </p:childTnLst>
                                </p:cTn>
                              </p:par>
                              <p:par>
                                <p:cTn id="52" presetID="1" presetClass="exit" presetSubtype="0" fill="hold" nodeType="withEffect">
                                  <p:stCondLst>
                                    <p:cond delay="10000"/>
                                  </p:stCondLst>
                                  <p:childTnLst>
                                    <p:set>
                                      <p:cBhvr>
                                        <p:cTn id="53" dur="1" fill="hold">
                                          <p:stCondLst>
                                            <p:cond delay="1"/>
                                          </p:stCondLst>
                                        </p:cTn>
                                        <p:tgtEl>
                                          <p:spTgt spid="385"/>
                                        </p:tgtEl>
                                        <p:attrNameLst>
                                          <p:attrName>style.visibility</p:attrName>
                                        </p:attrNameLst>
                                      </p:cBhvr>
                                      <p:to>
                                        <p:strVal val="hidden"/>
                                      </p:to>
                                    </p:set>
                                  </p:childTnLst>
                                </p:cTn>
                              </p:par>
                              <p:par>
                                <p:cTn id="54" presetID="1" presetClass="entr" presetSubtype="0" fill="hold" nodeType="withEffect">
                                  <p:stCondLst>
                                    <p:cond delay="10000"/>
                                  </p:stCondLst>
                                  <p:childTnLst>
                                    <p:set>
                                      <p:cBhvr>
                                        <p:cTn id="55" dur="1" fill="hold">
                                          <p:stCondLst>
                                            <p:cond delay="0"/>
                                          </p:stCondLst>
                                        </p:cTn>
                                        <p:tgtEl>
                                          <p:spTgt spid="384"/>
                                        </p:tgtEl>
                                        <p:attrNameLst>
                                          <p:attrName>style.visibility</p:attrName>
                                        </p:attrNameLst>
                                      </p:cBhvr>
                                      <p:to>
                                        <p:strVal val="visible"/>
                                      </p:to>
                                    </p:set>
                                  </p:childTnLst>
                                </p:cTn>
                              </p:par>
                              <p:par>
                                <p:cTn id="56" presetID="1" presetClass="exit" presetSubtype="0" fill="hold" nodeType="withEffect">
                                  <p:stCondLst>
                                    <p:cond delay="11000"/>
                                  </p:stCondLst>
                                  <p:childTnLst>
                                    <p:set>
                                      <p:cBhvr>
                                        <p:cTn id="57" dur="1" fill="hold">
                                          <p:stCondLst>
                                            <p:cond delay="1"/>
                                          </p:stCondLst>
                                        </p:cTn>
                                        <p:tgtEl>
                                          <p:spTgt spid="384"/>
                                        </p:tgtEl>
                                        <p:attrNameLst>
                                          <p:attrName>style.visibility</p:attrName>
                                        </p:attrNameLst>
                                      </p:cBhvr>
                                      <p:to>
                                        <p:strVal val="hidden"/>
                                      </p:to>
                                    </p:set>
                                  </p:childTnLst>
                                </p:cTn>
                              </p:par>
                              <p:par>
                                <p:cTn id="58" presetID="1" presetClass="entr" presetSubtype="0" fill="hold" nodeType="withEffect">
                                  <p:stCondLst>
                                    <p:cond delay="11000"/>
                                  </p:stCondLst>
                                  <p:childTnLst>
                                    <p:set>
                                      <p:cBhvr>
                                        <p:cTn id="59" dur="1" fill="hold">
                                          <p:stCondLst>
                                            <p:cond delay="0"/>
                                          </p:stCondLst>
                                        </p:cTn>
                                        <p:tgtEl>
                                          <p:spTgt spid="383"/>
                                        </p:tgtEl>
                                        <p:attrNameLst>
                                          <p:attrName>style.visibility</p:attrName>
                                        </p:attrNameLst>
                                      </p:cBhvr>
                                      <p:to>
                                        <p:strVal val="visible"/>
                                      </p:to>
                                    </p:set>
                                  </p:childTnLst>
                                </p:cTn>
                              </p:par>
                              <p:par>
                                <p:cTn id="60" presetID="1" presetClass="exit" presetSubtype="0" fill="hold" nodeType="withEffect">
                                  <p:stCondLst>
                                    <p:cond delay="12000"/>
                                  </p:stCondLst>
                                  <p:childTnLst>
                                    <p:set>
                                      <p:cBhvr>
                                        <p:cTn id="61" dur="1" fill="hold">
                                          <p:stCondLst>
                                            <p:cond delay="1"/>
                                          </p:stCondLst>
                                        </p:cTn>
                                        <p:tgtEl>
                                          <p:spTgt spid="383"/>
                                        </p:tgtEl>
                                        <p:attrNameLst>
                                          <p:attrName>style.visibility</p:attrName>
                                        </p:attrNameLst>
                                      </p:cBhvr>
                                      <p:to>
                                        <p:strVal val="hidden"/>
                                      </p:to>
                                    </p:set>
                                  </p:childTnLst>
                                </p:cTn>
                              </p:par>
                              <p:par>
                                <p:cTn id="62" presetID="1" presetClass="entr" presetSubtype="0" fill="hold" nodeType="withEffect">
                                  <p:stCondLst>
                                    <p:cond delay="12000"/>
                                  </p:stCondLst>
                                  <p:childTnLst>
                                    <p:set>
                                      <p:cBhvr>
                                        <p:cTn id="63" dur="1" fill="hold">
                                          <p:stCondLst>
                                            <p:cond delay="0"/>
                                          </p:stCondLst>
                                        </p:cTn>
                                        <p:tgtEl>
                                          <p:spTgt spid="382"/>
                                        </p:tgtEl>
                                        <p:attrNameLst>
                                          <p:attrName>style.visibility</p:attrName>
                                        </p:attrNameLst>
                                      </p:cBhvr>
                                      <p:to>
                                        <p:strVal val="visible"/>
                                      </p:to>
                                    </p:set>
                                  </p:childTnLst>
                                </p:cTn>
                              </p:par>
                              <p:par>
                                <p:cTn id="64" presetID="1" presetClass="exit" presetSubtype="0" fill="hold" nodeType="withEffect">
                                  <p:stCondLst>
                                    <p:cond delay="13000"/>
                                  </p:stCondLst>
                                  <p:childTnLst>
                                    <p:set>
                                      <p:cBhvr>
                                        <p:cTn id="65" dur="1" fill="hold">
                                          <p:stCondLst>
                                            <p:cond delay="1"/>
                                          </p:stCondLst>
                                        </p:cTn>
                                        <p:tgtEl>
                                          <p:spTgt spid="382"/>
                                        </p:tgtEl>
                                        <p:attrNameLst>
                                          <p:attrName>style.visibility</p:attrName>
                                        </p:attrNameLst>
                                      </p:cBhvr>
                                      <p:to>
                                        <p:strVal val="hidden"/>
                                      </p:to>
                                    </p:set>
                                  </p:childTnLst>
                                </p:cTn>
                              </p:par>
                              <p:par>
                                <p:cTn id="66" presetID="1" presetClass="entr" presetSubtype="0" fill="hold" nodeType="withEffect">
                                  <p:stCondLst>
                                    <p:cond delay="13000"/>
                                  </p:stCondLst>
                                  <p:childTnLst>
                                    <p:set>
                                      <p:cBhvr>
                                        <p:cTn id="67" dur="1" fill="hold">
                                          <p:stCondLst>
                                            <p:cond delay="0"/>
                                          </p:stCondLst>
                                        </p:cTn>
                                        <p:tgtEl>
                                          <p:spTgt spid="381"/>
                                        </p:tgtEl>
                                        <p:attrNameLst>
                                          <p:attrName>style.visibility</p:attrName>
                                        </p:attrNameLst>
                                      </p:cBhvr>
                                      <p:to>
                                        <p:strVal val="visible"/>
                                      </p:to>
                                    </p:set>
                                  </p:childTnLst>
                                </p:cTn>
                              </p:par>
                              <p:par>
                                <p:cTn id="68" presetID="1" presetClass="exit" presetSubtype="0" fill="hold" nodeType="withEffect">
                                  <p:stCondLst>
                                    <p:cond delay="14000"/>
                                  </p:stCondLst>
                                  <p:childTnLst>
                                    <p:set>
                                      <p:cBhvr>
                                        <p:cTn id="69" dur="1" fill="hold">
                                          <p:stCondLst>
                                            <p:cond delay="1"/>
                                          </p:stCondLst>
                                        </p:cTn>
                                        <p:tgtEl>
                                          <p:spTgt spid="381"/>
                                        </p:tgtEl>
                                        <p:attrNameLst>
                                          <p:attrName>style.visibility</p:attrName>
                                        </p:attrNameLst>
                                      </p:cBhvr>
                                      <p:to>
                                        <p:strVal val="hidden"/>
                                      </p:to>
                                    </p:set>
                                  </p:childTnLst>
                                </p:cTn>
                              </p:par>
                              <p:par>
                                <p:cTn id="70" presetID="1" presetClass="entr" presetSubtype="0" fill="hold" nodeType="withEffect">
                                  <p:stCondLst>
                                    <p:cond delay="14000"/>
                                  </p:stCondLst>
                                  <p:childTnLst>
                                    <p:set>
                                      <p:cBhvr>
                                        <p:cTn id="71" dur="1" fill="hold">
                                          <p:stCondLst>
                                            <p:cond delay="0"/>
                                          </p:stCondLst>
                                        </p:cTn>
                                        <p:tgtEl>
                                          <p:spTgt spid="380"/>
                                        </p:tgtEl>
                                        <p:attrNameLst>
                                          <p:attrName>style.visibility</p:attrName>
                                        </p:attrNameLst>
                                      </p:cBhvr>
                                      <p:to>
                                        <p:strVal val="visible"/>
                                      </p:to>
                                    </p:set>
                                  </p:childTnLst>
                                </p:cTn>
                              </p:par>
                              <p:par>
                                <p:cTn id="72" presetID="1" presetClass="exit" presetSubtype="0" fill="hold" nodeType="withEffect">
                                  <p:stCondLst>
                                    <p:cond delay="15000"/>
                                  </p:stCondLst>
                                  <p:childTnLst>
                                    <p:set>
                                      <p:cBhvr>
                                        <p:cTn id="73" dur="1" fill="hold">
                                          <p:stCondLst>
                                            <p:cond delay="1"/>
                                          </p:stCondLst>
                                        </p:cTn>
                                        <p:tgtEl>
                                          <p:spTgt spid="380"/>
                                        </p:tgtEl>
                                        <p:attrNameLst>
                                          <p:attrName>style.visibility</p:attrName>
                                        </p:attrNameLst>
                                      </p:cBhvr>
                                      <p:to>
                                        <p:strVal val="hidden"/>
                                      </p:to>
                                    </p:set>
                                  </p:childTnLst>
                                </p:cTn>
                              </p:par>
                              <p:par>
                                <p:cTn id="74" presetID="1" presetClass="entr" presetSubtype="0" fill="hold" nodeType="withEffect">
                                  <p:stCondLst>
                                    <p:cond delay="15000"/>
                                  </p:stCondLst>
                                  <p:childTnLst>
                                    <p:set>
                                      <p:cBhvr>
                                        <p:cTn id="75" dur="1" fill="hold">
                                          <p:stCondLst>
                                            <p:cond delay="0"/>
                                          </p:stCondLst>
                                        </p:cTn>
                                        <p:tgtEl>
                                          <p:spTgt spid="3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429"/>
        <p:cNvGrpSpPr/>
        <p:nvPr/>
      </p:nvGrpSpPr>
      <p:grpSpPr>
        <a:xfrm>
          <a:off x="0" y="0"/>
          <a:ext cx="0" cy="0"/>
          <a:chOff x="0" y="0"/>
          <a:chExt cx="0" cy="0"/>
        </a:xfrm>
      </p:grpSpPr>
      <p:pic>
        <p:nvPicPr>
          <p:cNvPr id="430" name="Google Shape;430;p23" descr="n26 fb Tran Phu"/>
          <p:cNvPicPr preferRelativeResize="0"/>
          <p:nvPr/>
        </p:nvPicPr>
        <p:blipFill rotWithShape="1">
          <a:blip r:embed="rId3">
            <a:alphaModFix/>
          </a:blip>
          <a:srcRect l="20208" t="20999" r="21354" b="25140"/>
          <a:stretch/>
        </p:blipFill>
        <p:spPr>
          <a:xfrm>
            <a:off x="5448299" y="126999"/>
            <a:ext cx="1295401" cy="660401"/>
          </a:xfrm>
          <a:custGeom>
            <a:avLst/>
            <a:gdLst/>
            <a:ahLst/>
            <a:cxnLst/>
            <a:rect l="l" t="t" r="r" b="b"/>
            <a:pathLst>
              <a:path w="3562350" h="1816101" extrusionOk="0">
                <a:moveTo>
                  <a:pt x="146050" y="285751"/>
                </a:moveTo>
                <a:lnTo>
                  <a:pt x="146050" y="1555751"/>
                </a:lnTo>
                <a:lnTo>
                  <a:pt x="3403600" y="1555751"/>
                </a:lnTo>
                <a:lnTo>
                  <a:pt x="3403600" y="285751"/>
                </a:lnTo>
                <a:close/>
                <a:moveTo>
                  <a:pt x="0" y="0"/>
                </a:moveTo>
                <a:lnTo>
                  <a:pt x="3562350" y="0"/>
                </a:lnTo>
                <a:lnTo>
                  <a:pt x="3562350" y="1816101"/>
                </a:lnTo>
                <a:lnTo>
                  <a:pt x="0" y="1816101"/>
                </a:lnTo>
                <a:close/>
              </a:path>
            </a:pathLst>
          </a:custGeom>
          <a:noFill/>
          <a:ln>
            <a:noFill/>
          </a:ln>
        </p:spPr>
      </p:pic>
      <p:sp>
        <p:nvSpPr>
          <p:cNvPr id="431" name="Google Shape;431;p23"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00:00</a:t>
            </a:r>
            <a:endParaRPr/>
          </a:p>
        </p:txBody>
      </p:sp>
      <p:sp>
        <p:nvSpPr>
          <p:cNvPr id="432" name="Google Shape;432;p23"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00:01</a:t>
            </a:r>
            <a:endParaRPr/>
          </a:p>
        </p:txBody>
      </p:sp>
      <p:sp>
        <p:nvSpPr>
          <p:cNvPr id="433" name="Google Shape;433;p23"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00:02</a:t>
            </a:r>
            <a:endParaRPr/>
          </a:p>
        </p:txBody>
      </p:sp>
      <p:sp>
        <p:nvSpPr>
          <p:cNvPr id="434" name="Google Shape;434;p23"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00:03</a:t>
            </a:r>
            <a:endParaRPr/>
          </a:p>
        </p:txBody>
      </p:sp>
      <p:sp>
        <p:nvSpPr>
          <p:cNvPr id="435" name="Google Shape;435;p23"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00:04</a:t>
            </a:r>
            <a:endParaRPr/>
          </a:p>
        </p:txBody>
      </p:sp>
      <p:sp>
        <p:nvSpPr>
          <p:cNvPr id="436" name="Google Shape;436;p23"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00:05</a:t>
            </a:r>
            <a:endParaRPr/>
          </a:p>
        </p:txBody>
      </p:sp>
      <p:sp>
        <p:nvSpPr>
          <p:cNvPr id="437" name="Google Shape;437;p23"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00:06</a:t>
            </a:r>
            <a:endParaRPr/>
          </a:p>
        </p:txBody>
      </p:sp>
      <p:sp>
        <p:nvSpPr>
          <p:cNvPr id="438" name="Google Shape;438;p23"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00:07</a:t>
            </a:r>
            <a:endParaRPr/>
          </a:p>
        </p:txBody>
      </p:sp>
      <p:sp>
        <p:nvSpPr>
          <p:cNvPr id="439" name="Google Shape;439;p23"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00:08</a:t>
            </a:r>
            <a:endParaRPr/>
          </a:p>
        </p:txBody>
      </p:sp>
      <p:sp>
        <p:nvSpPr>
          <p:cNvPr id="440" name="Google Shape;440;p23"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00:09</a:t>
            </a:r>
            <a:endParaRPr/>
          </a:p>
        </p:txBody>
      </p:sp>
      <p:sp>
        <p:nvSpPr>
          <p:cNvPr id="441" name="Google Shape;441;p23"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00:10</a:t>
            </a:r>
            <a:endParaRPr/>
          </a:p>
        </p:txBody>
      </p:sp>
      <p:sp>
        <p:nvSpPr>
          <p:cNvPr id="442" name="Google Shape;442;p23"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00:11</a:t>
            </a:r>
            <a:endParaRPr/>
          </a:p>
        </p:txBody>
      </p:sp>
      <p:sp>
        <p:nvSpPr>
          <p:cNvPr id="443" name="Google Shape;443;p23"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00:12</a:t>
            </a:r>
            <a:endParaRPr/>
          </a:p>
        </p:txBody>
      </p:sp>
      <p:sp>
        <p:nvSpPr>
          <p:cNvPr id="444" name="Google Shape;444;p23"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00:13</a:t>
            </a:r>
            <a:endParaRPr/>
          </a:p>
        </p:txBody>
      </p:sp>
      <p:sp>
        <p:nvSpPr>
          <p:cNvPr id="445" name="Google Shape;445;p23"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00:14</a:t>
            </a:r>
            <a:endParaRPr/>
          </a:p>
        </p:txBody>
      </p:sp>
      <p:sp>
        <p:nvSpPr>
          <p:cNvPr id="446" name="Google Shape;446;p23"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00:15</a:t>
            </a:r>
            <a:endParaRPr/>
          </a:p>
        </p:txBody>
      </p:sp>
      <p:sp>
        <p:nvSpPr>
          <p:cNvPr id="447" name="Google Shape;447;p23" descr="n26 fb Tran Phu"/>
          <p:cNvSpPr/>
          <p:nvPr/>
        </p:nvSpPr>
        <p:spPr>
          <a:xfrm>
            <a:off x="3238500" y="940440"/>
            <a:ext cx="5715000" cy="177801"/>
          </a:xfrm>
          <a:prstGeom prst="chevron">
            <a:avLst>
              <a:gd name="adj" fmla="val 82142"/>
            </a:avLst>
          </a:prstGeom>
          <a:gradFill>
            <a:gsLst>
              <a:gs pos="0">
                <a:srgbClr val="00B050"/>
              </a:gs>
              <a:gs pos="50000">
                <a:srgbClr val="BAE8C3"/>
              </a:gs>
              <a:gs pos="100000">
                <a:srgbClr val="FF0000"/>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nvGrpSpPr>
          <p:cNvPr id="448" name="Google Shape;448;p23" descr="n26 fb Tran Phu"/>
          <p:cNvGrpSpPr/>
          <p:nvPr/>
        </p:nvGrpSpPr>
        <p:grpSpPr>
          <a:xfrm>
            <a:off x="-101" y="-1866900"/>
            <a:ext cx="12192100" cy="1854200"/>
            <a:chOff x="-100" y="1098550"/>
            <a:chExt cx="12192100" cy="1854200"/>
          </a:xfrm>
        </p:grpSpPr>
        <p:sp>
          <p:nvSpPr>
            <p:cNvPr id="449" name="Google Shape;449;p23"/>
            <p:cNvSpPr/>
            <p:nvPr/>
          </p:nvSpPr>
          <p:spPr>
            <a:xfrm>
              <a:off x="1473200" y="1098550"/>
              <a:ext cx="9245600" cy="1854200"/>
            </a:xfrm>
            <a:prstGeom prst="hexagon">
              <a:avLst>
                <a:gd name="adj" fmla="val 25000"/>
                <a:gd name="vf" fmla="val 115470"/>
              </a:avLst>
            </a:prstGeom>
            <a:solidFill>
              <a:srgbClr val="5EC9F4"/>
            </a:solidFill>
            <a:ln w="5715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None/>
              </a:pPr>
              <a:r>
                <a:rPr lang="en-US" sz="2400" b="1">
                  <a:solidFill>
                    <a:schemeClr val="lt1"/>
                  </a:solidFill>
                  <a:latin typeface="Fira Sans Condensed"/>
                  <a:ea typeface="Fira Sans Condensed"/>
                  <a:cs typeface="Fira Sans Condensed"/>
                  <a:sym typeface="Fira Sans Condensed"/>
                </a:rPr>
                <a:t>Câu hỏi số 5</a:t>
              </a:r>
              <a:endParaRPr/>
            </a:p>
            <a:p>
              <a:pPr marL="0" marR="0" lvl="0" indent="0" algn="just" rtl="0">
                <a:spcBef>
                  <a:spcPts val="0"/>
                </a:spcBef>
                <a:spcAft>
                  <a:spcPts val="0"/>
                </a:spcAft>
                <a:buNone/>
              </a:pPr>
              <a:r>
                <a:rPr lang="en-US" sz="2400">
                  <a:solidFill>
                    <a:schemeClr val="lt1"/>
                  </a:solidFill>
                  <a:latin typeface="Fira Sans Condensed"/>
                  <a:ea typeface="Fira Sans Condensed"/>
                  <a:cs typeface="Fira Sans Condensed"/>
                  <a:sym typeface="Fira Sans Condensed"/>
                </a:rPr>
                <a:t>Giá trị hiệu dụng của hiệu điện thế và tần số trong mạng điện dân dụng của nước ta là</a:t>
              </a:r>
              <a:endParaRPr/>
            </a:p>
          </p:txBody>
        </p:sp>
        <p:cxnSp>
          <p:nvCxnSpPr>
            <p:cNvPr id="450" name="Google Shape;450;p23"/>
            <p:cNvCxnSpPr>
              <a:stCxn id="449" idx="3"/>
            </p:cNvCxnSpPr>
            <p:nvPr/>
          </p:nvCxnSpPr>
          <p:spPr>
            <a:xfrm rot="10800000">
              <a:off x="-100" y="2025650"/>
              <a:ext cx="1473300" cy="0"/>
            </a:xfrm>
            <a:prstGeom prst="straightConnector1">
              <a:avLst/>
            </a:prstGeom>
            <a:noFill/>
            <a:ln w="57150" cap="flat" cmpd="sng">
              <a:solidFill>
                <a:srgbClr val="7030A0"/>
              </a:solidFill>
              <a:prstDash val="solid"/>
              <a:miter lim="800000"/>
              <a:headEnd type="none" w="sm" len="sm"/>
              <a:tailEnd type="none" w="sm" len="sm"/>
            </a:ln>
          </p:spPr>
        </p:cxnSp>
        <p:cxnSp>
          <p:nvCxnSpPr>
            <p:cNvPr id="451" name="Google Shape;451;p23"/>
            <p:cNvCxnSpPr/>
            <p:nvPr/>
          </p:nvCxnSpPr>
          <p:spPr>
            <a:xfrm rot="10800000">
              <a:off x="10718800" y="2025650"/>
              <a:ext cx="1473200" cy="0"/>
            </a:xfrm>
            <a:prstGeom prst="straightConnector1">
              <a:avLst/>
            </a:prstGeom>
            <a:noFill/>
            <a:ln w="57150" cap="flat" cmpd="sng">
              <a:solidFill>
                <a:srgbClr val="7030A0"/>
              </a:solidFill>
              <a:prstDash val="solid"/>
              <a:miter lim="800000"/>
              <a:headEnd type="none" w="sm" len="sm"/>
              <a:tailEnd type="none" w="sm" len="sm"/>
            </a:ln>
          </p:spPr>
        </p:cxnSp>
      </p:grpSp>
      <p:grpSp>
        <p:nvGrpSpPr>
          <p:cNvPr id="452" name="Google Shape;452;p23" descr="n26 fb Tran Phu"/>
          <p:cNvGrpSpPr/>
          <p:nvPr/>
        </p:nvGrpSpPr>
        <p:grpSpPr>
          <a:xfrm>
            <a:off x="-6096051" y="3594097"/>
            <a:ext cx="6096050" cy="1339833"/>
            <a:chOff x="-50" y="3594099"/>
            <a:chExt cx="6096050" cy="1339833"/>
          </a:xfrm>
        </p:grpSpPr>
        <p:grpSp>
          <p:nvGrpSpPr>
            <p:cNvPr id="453" name="Google Shape;453;p23"/>
            <p:cNvGrpSpPr/>
            <p:nvPr/>
          </p:nvGrpSpPr>
          <p:grpSpPr>
            <a:xfrm>
              <a:off x="-50" y="3594099"/>
              <a:ext cx="6096050" cy="1339833"/>
              <a:chOff x="-100" y="1098550"/>
              <a:chExt cx="12192100" cy="1854200"/>
            </a:xfrm>
          </p:grpSpPr>
          <p:sp>
            <p:nvSpPr>
              <p:cNvPr id="454" name="Google Shape;454;p23"/>
              <p:cNvSpPr/>
              <p:nvPr/>
            </p:nvSpPr>
            <p:spPr>
              <a:xfrm>
                <a:off x="1473200" y="1098550"/>
                <a:ext cx="9245600" cy="1854200"/>
              </a:xfrm>
              <a:prstGeom prst="hexagon">
                <a:avLst>
                  <a:gd name="adj" fmla="val 25000"/>
                  <a:gd name="vf" fmla="val 115470"/>
                </a:avLst>
              </a:prstGeom>
              <a:solidFill>
                <a:srgbClr val="5EC9F4"/>
              </a:solid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269875" marR="0" lvl="0" indent="0" algn="just" rtl="0">
                  <a:spcBef>
                    <a:spcPts val="0"/>
                  </a:spcBef>
                  <a:spcAft>
                    <a:spcPts val="0"/>
                  </a:spcAft>
                  <a:buNone/>
                </a:pPr>
                <a:r>
                  <a:rPr lang="en-US" sz="2000">
                    <a:solidFill>
                      <a:schemeClr val="lt1"/>
                    </a:solidFill>
                    <a:latin typeface="Fira Sans Condensed"/>
                    <a:ea typeface="Fira Sans Condensed"/>
                    <a:cs typeface="Fira Sans Condensed"/>
                    <a:sym typeface="Fira Sans Condensed"/>
                  </a:rPr>
                  <a:t>Điện áp thay đổi từ 0 đến 220V, tần số 40Hz</a:t>
                </a:r>
                <a:endParaRPr/>
              </a:p>
            </p:txBody>
          </p:sp>
          <p:cxnSp>
            <p:nvCxnSpPr>
              <p:cNvPr id="455" name="Google Shape;455;p23"/>
              <p:cNvCxnSpPr>
                <a:stCxn id="454" idx="3"/>
              </p:cNvCxnSpPr>
              <p:nvPr/>
            </p:nvCxnSpPr>
            <p:spPr>
              <a:xfrm rot="10800000">
                <a:off x="-100" y="2025650"/>
                <a:ext cx="1473300" cy="0"/>
              </a:xfrm>
              <a:prstGeom prst="straightConnector1">
                <a:avLst/>
              </a:prstGeom>
              <a:noFill/>
              <a:ln w="38100" cap="flat" cmpd="sng">
                <a:solidFill>
                  <a:srgbClr val="7030A0"/>
                </a:solidFill>
                <a:prstDash val="solid"/>
                <a:miter lim="800000"/>
                <a:headEnd type="none" w="sm" len="sm"/>
                <a:tailEnd type="none" w="sm" len="sm"/>
              </a:ln>
            </p:spPr>
          </p:cxnSp>
          <p:cxnSp>
            <p:nvCxnSpPr>
              <p:cNvPr id="456" name="Google Shape;456;p23"/>
              <p:cNvCxnSpPr/>
              <p:nvPr/>
            </p:nvCxnSpPr>
            <p:spPr>
              <a:xfrm rot="10800000">
                <a:off x="10718800" y="2025650"/>
                <a:ext cx="1473200" cy="0"/>
              </a:xfrm>
              <a:prstGeom prst="straightConnector1">
                <a:avLst/>
              </a:prstGeom>
              <a:noFill/>
              <a:ln w="38100" cap="flat" cmpd="sng">
                <a:solidFill>
                  <a:srgbClr val="7030A0"/>
                </a:solidFill>
                <a:prstDash val="solid"/>
                <a:miter lim="800000"/>
                <a:headEnd type="none" w="sm" len="sm"/>
                <a:tailEnd type="none" w="sm" len="sm"/>
              </a:ln>
            </p:spPr>
          </p:cxnSp>
        </p:grpSp>
        <p:sp>
          <p:nvSpPr>
            <p:cNvPr id="457" name="Google Shape;457;p23"/>
            <p:cNvSpPr/>
            <p:nvPr/>
          </p:nvSpPr>
          <p:spPr>
            <a:xfrm>
              <a:off x="850900" y="3952864"/>
              <a:ext cx="622300" cy="622300"/>
            </a:xfrm>
            <a:prstGeom prst="ellipse">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Roboto Black"/>
                  <a:ea typeface="Roboto Black"/>
                  <a:cs typeface="Roboto Black"/>
                  <a:sym typeface="Roboto Black"/>
                </a:rPr>
                <a:t>A</a:t>
              </a:r>
              <a:endParaRPr/>
            </a:p>
          </p:txBody>
        </p:sp>
      </p:grpSp>
      <p:grpSp>
        <p:nvGrpSpPr>
          <p:cNvPr id="458" name="Google Shape;458;p23" descr="n26 fb Tran Phu"/>
          <p:cNvGrpSpPr/>
          <p:nvPr/>
        </p:nvGrpSpPr>
        <p:grpSpPr>
          <a:xfrm>
            <a:off x="-6096050" y="5292697"/>
            <a:ext cx="6096050" cy="1339833"/>
            <a:chOff x="-50" y="3594099"/>
            <a:chExt cx="6096050" cy="1339833"/>
          </a:xfrm>
        </p:grpSpPr>
        <p:grpSp>
          <p:nvGrpSpPr>
            <p:cNvPr id="459" name="Google Shape;459;p23"/>
            <p:cNvGrpSpPr/>
            <p:nvPr/>
          </p:nvGrpSpPr>
          <p:grpSpPr>
            <a:xfrm>
              <a:off x="-50" y="3594099"/>
              <a:ext cx="6096050" cy="1339833"/>
              <a:chOff x="-100" y="1098550"/>
              <a:chExt cx="12192100" cy="1854200"/>
            </a:xfrm>
          </p:grpSpPr>
          <p:sp>
            <p:nvSpPr>
              <p:cNvPr id="460" name="Google Shape;460;p23"/>
              <p:cNvSpPr/>
              <p:nvPr/>
            </p:nvSpPr>
            <p:spPr>
              <a:xfrm>
                <a:off x="1473200" y="1098550"/>
                <a:ext cx="9245600" cy="1854200"/>
              </a:xfrm>
              <a:prstGeom prst="hexagon">
                <a:avLst>
                  <a:gd name="adj" fmla="val 25000"/>
                  <a:gd name="vf" fmla="val 115470"/>
                </a:avLst>
              </a:prstGeom>
              <a:blipFill rotWithShape="1">
                <a:blip r:embed="rId4">
                  <a:alphaModFix/>
                </a:blip>
                <a:stretch>
                  <a:fillRect/>
                </a:stretch>
              </a:blipFill>
              <a:ln w="38100" cap="flat" cmpd="sng">
                <a:solidFill>
                  <a:srgbClr val="7030A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cxnSp>
            <p:nvCxnSpPr>
              <p:cNvPr id="461" name="Google Shape;461;p23"/>
              <p:cNvCxnSpPr>
                <a:stCxn id="460" idx="3"/>
              </p:cNvCxnSpPr>
              <p:nvPr/>
            </p:nvCxnSpPr>
            <p:spPr>
              <a:xfrm rot="10800000">
                <a:off x="-100" y="2025650"/>
                <a:ext cx="1473300" cy="0"/>
              </a:xfrm>
              <a:prstGeom prst="straightConnector1">
                <a:avLst/>
              </a:prstGeom>
              <a:noFill/>
              <a:ln w="38100" cap="flat" cmpd="sng">
                <a:solidFill>
                  <a:srgbClr val="7030A0"/>
                </a:solidFill>
                <a:prstDash val="solid"/>
                <a:miter lim="800000"/>
                <a:headEnd type="none" w="sm" len="sm"/>
                <a:tailEnd type="none" w="sm" len="sm"/>
              </a:ln>
            </p:spPr>
          </p:cxnSp>
          <p:cxnSp>
            <p:nvCxnSpPr>
              <p:cNvPr id="462" name="Google Shape;462;p23"/>
              <p:cNvCxnSpPr/>
              <p:nvPr/>
            </p:nvCxnSpPr>
            <p:spPr>
              <a:xfrm rot="10800000">
                <a:off x="10718800" y="2025650"/>
                <a:ext cx="1473200" cy="0"/>
              </a:xfrm>
              <a:prstGeom prst="straightConnector1">
                <a:avLst/>
              </a:prstGeom>
              <a:noFill/>
              <a:ln w="38100" cap="flat" cmpd="sng">
                <a:solidFill>
                  <a:srgbClr val="7030A0"/>
                </a:solidFill>
                <a:prstDash val="solid"/>
                <a:miter lim="800000"/>
                <a:headEnd type="none" w="sm" len="sm"/>
                <a:tailEnd type="none" w="sm" len="sm"/>
              </a:ln>
            </p:spPr>
          </p:cxnSp>
        </p:grpSp>
        <p:sp>
          <p:nvSpPr>
            <p:cNvPr id="463" name="Google Shape;463;p23"/>
            <p:cNvSpPr/>
            <p:nvPr/>
          </p:nvSpPr>
          <p:spPr>
            <a:xfrm>
              <a:off x="850900" y="3952864"/>
              <a:ext cx="622300" cy="622300"/>
            </a:xfrm>
            <a:prstGeom prst="ellipse">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Roboto Black"/>
                  <a:ea typeface="Roboto Black"/>
                  <a:cs typeface="Roboto Black"/>
                  <a:sym typeface="Roboto Black"/>
                </a:rPr>
                <a:t>C</a:t>
              </a:r>
              <a:endParaRPr/>
            </a:p>
          </p:txBody>
        </p:sp>
      </p:grpSp>
      <p:grpSp>
        <p:nvGrpSpPr>
          <p:cNvPr id="464" name="Google Shape;464;p23" descr="n26 fb Tran Phu"/>
          <p:cNvGrpSpPr/>
          <p:nvPr/>
        </p:nvGrpSpPr>
        <p:grpSpPr>
          <a:xfrm>
            <a:off x="12191949" y="3594097"/>
            <a:ext cx="6096050" cy="1339833"/>
            <a:chOff x="-50" y="3594099"/>
            <a:chExt cx="6096050" cy="1339833"/>
          </a:xfrm>
        </p:grpSpPr>
        <p:grpSp>
          <p:nvGrpSpPr>
            <p:cNvPr id="465" name="Google Shape;465;p23"/>
            <p:cNvGrpSpPr/>
            <p:nvPr/>
          </p:nvGrpSpPr>
          <p:grpSpPr>
            <a:xfrm>
              <a:off x="-50" y="3594099"/>
              <a:ext cx="6096050" cy="1339833"/>
              <a:chOff x="-100" y="1098550"/>
              <a:chExt cx="12192100" cy="1854200"/>
            </a:xfrm>
          </p:grpSpPr>
          <p:sp>
            <p:nvSpPr>
              <p:cNvPr id="466" name="Google Shape;466;p23"/>
              <p:cNvSpPr/>
              <p:nvPr/>
            </p:nvSpPr>
            <p:spPr>
              <a:xfrm>
                <a:off x="1473200" y="1098550"/>
                <a:ext cx="9245600" cy="1854200"/>
              </a:xfrm>
              <a:prstGeom prst="hexagon">
                <a:avLst>
                  <a:gd name="adj" fmla="val 25000"/>
                  <a:gd name="vf" fmla="val 115470"/>
                </a:avLst>
              </a:prstGeom>
              <a:solidFill>
                <a:srgbClr val="5EC9F4"/>
              </a:solid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269875" marR="0" lvl="0" indent="0" algn="just" rtl="0">
                  <a:spcBef>
                    <a:spcPts val="0"/>
                  </a:spcBef>
                  <a:spcAft>
                    <a:spcPts val="0"/>
                  </a:spcAft>
                  <a:buNone/>
                </a:pPr>
                <a:r>
                  <a:rPr lang="en-US" sz="2000">
                    <a:solidFill>
                      <a:schemeClr val="lt1"/>
                    </a:solidFill>
                    <a:latin typeface="Fira Sans Condensed"/>
                    <a:ea typeface="Fira Sans Condensed"/>
                    <a:cs typeface="Fira Sans Condensed"/>
                    <a:sym typeface="Fira Sans Condensed"/>
                  </a:rPr>
                  <a:t>Điện áp thay đổi từ - 220V đến 220V, tần số 50Hz</a:t>
                </a:r>
                <a:endParaRPr/>
              </a:p>
            </p:txBody>
          </p:sp>
          <p:cxnSp>
            <p:nvCxnSpPr>
              <p:cNvPr id="467" name="Google Shape;467;p23"/>
              <p:cNvCxnSpPr>
                <a:stCxn id="466" idx="3"/>
              </p:cNvCxnSpPr>
              <p:nvPr/>
            </p:nvCxnSpPr>
            <p:spPr>
              <a:xfrm rot="10800000">
                <a:off x="-100" y="2025650"/>
                <a:ext cx="1473300" cy="0"/>
              </a:xfrm>
              <a:prstGeom prst="straightConnector1">
                <a:avLst/>
              </a:prstGeom>
              <a:noFill/>
              <a:ln w="38100" cap="flat" cmpd="sng">
                <a:solidFill>
                  <a:srgbClr val="7030A0"/>
                </a:solidFill>
                <a:prstDash val="solid"/>
                <a:miter lim="800000"/>
                <a:headEnd type="none" w="sm" len="sm"/>
                <a:tailEnd type="none" w="sm" len="sm"/>
              </a:ln>
            </p:spPr>
          </p:cxnSp>
          <p:cxnSp>
            <p:nvCxnSpPr>
              <p:cNvPr id="468" name="Google Shape;468;p23"/>
              <p:cNvCxnSpPr/>
              <p:nvPr/>
            </p:nvCxnSpPr>
            <p:spPr>
              <a:xfrm rot="10800000">
                <a:off x="10718800" y="2025650"/>
                <a:ext cx="1473200" cy="0"/>
              </a:xfrm>
              <a:prstGeom prst="straightConnector1">
                <a:avLst/>
              </a:prstGeom>
              <a:noFill/>
              <a:ln w="38100" cap="flat" cmpd="sng">
                <a:solidFill>
                  <a:srgbClr val="7030A0"/>
                </a:solidFill>
                <a:prstDash val="solid"/>
                <a:miter lim="800000"/>
                <a:headEnd type="none" w="sm" len="sm"/>
                <a:tailEnd type="none" w="sm" len="sm"/>
              </a:ln>
            </p:spPr>
          </p:cxnSp>
        </p:grpSp>
        <p:sp>
          <p:nvSpPr>
            <p:cNvPr id="469" name="Google Shape;469;p23"/>
            <p:cNvSpPr/>
            <p:nvPr/>
          </p:nvSpPr>
          <p:spPr>
            <a:xfrm>
              <a:off x="850900" y="3952864"/>
              <a:ext cx="622300" cy="622300"/>
            </a:xfrm>
            <a:prstGeom prst="ellipse">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Roboto Black"/>
                  <a:ea typeface="Roboto Black"/>
                  <a:cs typeface="Roboto Black"/>
                  <a:sym typeface="Roboto Black"/>
                </a:rPr>
                <a:t>B</a:t>
              </a:r>
              <a:endParaRPr/>
            </a:p>
          </p:txBody>
        </p:sp>
      </p:grpSp>
      <p:grpSp>
        <p:nvGrpSpPr>
          <p:cNvPr id="470" name="Google Shape;470;p23" descr="n26 fb Tran Phu"/>
          <p:cNvGrpSpPr/>
          <p:nvPr/>
        </p:nvGrpSpPr>
        <p:grpSpPr>
          <a:xfrm>
            <a:off x="12191950" y="5292697"/>
            <a:ext cx="6096050" cy="1339833"/>
            <a:chOff x="-50" y="3594099"/>
            <a:chExt cx="6096050" cy="1339833"/>
          </a:xfrm>
        </p:grpSpPr>
        <p:grpSp>
          <p:nvGrpSpPr>
            <p:cNvPr id="471" name="Google Shape;471;p23"/>
            <p:cNvGrpSpPr/>
            <p:nvPr/>
          </p:nvGrpSpPr>
          <p:grpSpPr>
            <a:xfrm>
              <a:off x="-50" y="3594099"/>
              <a:ext cx="6096050" cy="1339833"/>
              <a:chOff x="-100" y="1098550"/>
              <a:chExt cx="12192100" cy="1854200"/>
            </a:xfrm>
          </p:grpSpPr>
          <p:sp>
            <p:nvSpPr>
              <p:cNvPr id="472" name="Google Shape;472;p23"/>
              <p:cNvSpPr/>
              <p:nvPr/>
            </p:nvSpPr>
            <p:spPr>
              <a:xfrm>
                <a:off x="1473200" y="1098550"/>
                <a:ext cx="9245600" cy="1854200"/>
              </a:xfrm>
              <a:prstGeom prst="hexagon">
                <a:avLst>
                  <a:gd name="adj" fmla="val 25000"/>
                  <a:gd name="vf" fmla="val 115470"/>
                </a:avLst>
              </a:prstGeom>
              <a:solidFill>
                <a:srgbClr val="5EC9F4"/>
              </a:solid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269875" marR="0" lvl="0" indent="0" algn="just" rtl="0">
                  <a:spcBef>
                    <a:spcPts val="0"/>
                  </a:spcBef>
                  <a:spcAft>
                    <a:spcPts val="0"/>
                  </a:spcAft>
                  <a:buNone/>
                </a:pPr>
                <a:r>
                  <a:rPr lang="en-US" sz="2000">
                    <a:solidFill>
                      <a:schemeClr val="lt1"/>
                    </a:solidFill>
                    <a:latin typeface="Fira Sans Condensed"/>
                    <a:ea typeface="Fira Sans Condensed"/>
                    <a:cs typeface="Fira Sans Condensed"/>
                    <a:sym typeface="Fira Sans Condensed"/>
                  </a:rPr>
                  <a:t>Điện áp bằng 220V, tần số 50Hz</a:t>
                </a:r>
                <a:endParaRPr/>
              </a:p>
            </p:txBody>
          </p:sp>
          <p:cxnSp>
            <p:nvCxnSpPr>
              <p:cNvPr id="473" name="Google Shape;473;p23"/>
              <p:cNvCxnSpPr>
                <a:stCxn id="472" idx="3"/>
              </p:cNvCxnSpPr>
              <p:nvPr/>
            </p:nvCxnSpPr>
            <p:spPr>
              <a:xfrm rot="10800000">
                <a:off x="-100" y="2025650"/>
                <a:ext cx="1473300" cy="0"/>
              </a:xfrm>
              <a:prstGeom prst="straightConnector1">
                <a:avLst/>
              </a:prstGeom>
              <a:noFill/>
              <a:ln w="38100" cap="flat" cmpd="sng">
                <a:solidFill>
                  <a:srgbClr val="7030A0"/>
                </a:solidFill>
                <a:prstDash val="solid"/>
                <a:miter lim="800000"/>
                <a:headEnd type="none" w="sm" len="sm"/>
                <a:tailEnd type="none" w="sm" len="sm"/>
              </a:ln>
            </p:spPr>
          </p:cxnSp>
          <p:cxnSp>
            <p:nvCxnSpPr>
              <p:cNvPr id="474" name="Google Shape;474;p23"/>
              <p:cNvCxnSpPr/>
              <p:nvPr/>
            </p:nvCxnSpPr>
            <p:spPr>
              <a:xfrm rot="10800000">
                <a:off x="10718800" y="2025650"/>
                <a:ext cx="1473200" cy="0"/>
              </a:xfrm>
              <a:prstGeom prst="straightConnector1">
                <a:avLst/>
              </a:prstGeom>
              <a:noFill/>
              <a:ln w="38100" cap="flat" cmpd="sng">
                <a:solidFill>
                  <a:srgbClr val="7030A0"/>
                </a:solidFill>
                <a:prstDash val="solid"/>
                <a:miter lim="800000"/>
                <a:headEnd type="none" w="sm" len="sm"/>
                <a:tailEnd type="none" w="sm" len="sm"/>
              </a:ln>
            </p:spPr>
          </p:cxnSp>
        </p:grpSp>
        <p:sp>
          <p:nvSpPr>
            <p:cNvPr id="475" name="Google Shape;475;p23"/>
            <p:cNvSpPr/>
            <p:nvPr/>
          </p:nvSpPr>
          <p:spPr>
            <a:xfrm>
              <a:off x="850900" y="3952864"/>
              <a:ext cx="622300" cy="622300"/>
            </a:xfrm>
            <a:prstGeom prst="ellipse">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Roboto Black"/>
                  <a:ea typeface="Roboto Black"/>
                  <a:cs typeface="Roboto Black"/>
                  <a:sym typeface="Roboto Black"/>
                </a:rPr>
                <a:t>D</a:t>
              </a:r>
              <a:endParaRPr/>
            </a:p>
          </p:txBody>
        </p:sp>
      </p:grpSp>
      <p:pic>
        <p:nvPicPr>
          <p:cNvPr id="476" name="Google Shape;476;p23" descr="n26 fb Tran Phu"/>
          <p:cNvPicPr preferRelativeResize="0"/>
          <p:nvPr/>
        </p:nvPicPr>
        <p:blipFill rotWithShape="1">
          <a:blip r:embed="rId5">
            <a:alphaModFix/>
          </a:blip>
          <a:srcRect/>
          <a:stretch/>
        </p:blipFill>
        <p:spPr>
          <a:xfrm>
            <a:off x="819150" y="-419100"/>
            <a:ext cx="406400" cy="406400"/>
          </a:xfrm>
          <a:prstGeom prst="rect">
            <a:avLst/>
          </a:prstGeom>
          <a:noFill/>
          <a:ln>
            <a:noFill/>
          </a:ln>
        </p:spPr>
      </p:pic>
      <p:pic>
        <p:nvPicPr>
          <p:cNvPr id="477" name="Google Shape;477;p23" descr="n26 fb Tran Phu">
            <a:hlinkClick r:id="rId6" action="ppaction://hlinksldjump"/>
          </p:cNvPr>
          <p:cNvPicPr preferRelativeResize="0"/>
          <p:nvPr/>
        </p:nvPicPr>
        <p:blipFill rotWithShape="1">
          <a:blip r:embed="rId7">
            <a:alphaModFix/>
          </a:blip>
          <a:srcRect/>
          <a:stretch/>
        </p:blipFill>
        <p:spPr>
          <a:xfrm>
            <a:off x="5343549" y="6031074"/>
            <a:ext cx="1504899" cy="92050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
                                        </p:tgtEl>
                                        <p:attrNameLst>
                                          <p:attrName>style.visibility</p:attrName>
                                        </p:attrNameLst>
                                      </p:cBhvr>
                                      <p:to>
                                        <p:strVal val="visible"/>
                                      </p:to>
                                    </p:set>
                                    <p:animEffect transition="in" filter="fade">
                                      <p:cBhvr>
                                        <p:cTn id="7" dur="10"/>
                                        <p:tgtEl>
                                          <p:spTgt spid="430"/>
                                        </p:tgtEl>
                                      </p:cBhvr>
                                    </p:animEffect>
                                  </p:childTnLst>
                                </p:cTn>
                              </p:par>
                              <p:par>
                                <p:cTn id="8" presetID="10" presetClass="entr" presetSubtype="0" fill="hold" nodeType="withEffect">
                                  <p:stCondLst>
                                    <p:cond delay="0"/>
                                  </p:stCondLst>
                                  <p:childTnLst>
                                    <p:set>
                                      <p:cBhvr>
                                        <p:cTn id="9" dur="1" fill="hold">
                                          <p:stCondLst>
                                            <p:cond delay="0"/>
                                          </p:stCondLst>
                                        </p:cTn>
                                        <p:tgtEl>
                                          <p:spTgt spid="476"/>
                                        </p:tgtEl>
                                        <p:attrNameLst>
                                          <p:attrName>style.visibility</p:attrName>
                                        </p:attrNameLst>
                                      </p:cBhvr>
                                      <p:to>
                                        <p:strVal val="visible"/>
                                      </p:to>
                                    </p:set>
                                    <p:animEffect transition="in" filter="fade">
                                      <p:cBhvr>
                                        <p:cTn id="10" dur="5000"/>
                                        <p:tgtEl>
                                          <p:spTgt spid="476"/>
                                        </p:tgtEl>
                                      </p:cBhvr>
                                    </p:animEffect>
                                  </p:childTnLst>
                                </p:cTn>
                              </p:par>
                              <p:par>
                                <p:cTn id="11" presetID="10" presetClass="entr" presetSubtype="0" fill="hold" nodeType="withEffect">
                                  <p:stCondLst>
                                    <p:cond delay="10"/>
                                  </p:stCondLst>
                                  <p:childTnLst>
                                    <p:set>
                                      <p:cBhvr>
                                        <p:cTn id="12" dur="1" fill="hold">
                                          <p:stCondLst>
                                            <p:cond delay="0"/>
                                          </p:stCondLst>
                                        </p:cTn>
                                        <p:tgtEl>
                                          <p:spTgt spid="447"/>
                                        </p:tgtEl>
                                        <p:attrNameLst>
                                          <p:attrName>style.visibility</p:attrName>
                                        </p:attrNameLst>
                                      </p:cBhvr>
                                      <p:to>
                                        <p:strVal val="visible"/>
                                      </p:to>
                                    </p:set>
                                    <p:animEffect transition="in" filter="fade">
                                      <p:cBhvr>
                                        <p:cTn id="13" dur="5000"/>
                                        <p:tgtEl>
                                          <p:spTgt spid="447"/>
                                        </p:tgtEl>
                                      </p:cBhvr>
                                    </p:animEffect>
                                  </p:childTnLst>
                                </p:cTn>
                              </p:par>
                              <p:par>
                                <p:cTn id="14" presetID="1" presetClass="entr" presetSubtype="0" fill="hold" nodeType="withEffect">
                                  <p:stCondLst>
                                    <p:cond delay="10"/>
                                  </p:stCondLst>
                                  <p:childTnLst>
                                    <p:set>
                                      <p:cBhvr>
                                        <p:cTn id="15" dur="1" fill="hold">
                                          <p:stCondLst>
                                            <p:cond delay="0"/>
                                          </p:stCondLst>
                                        </p:cTn>
                                        <p:tgtEl>
                                          <p:spTgt spid="446"/>
                                        </p:tgtEl>
                                        <p:attrNameLst>
                                          <p:attrName>style.visibility</p:attrName>
                                        </p:attrNameLst>
                                      </p:cBhvr>
                                      <p:to>
                                        <p:strVal val="visible"/>
                                      </p:to>
                                    </p:set>
                                  </p:childTnLst>
                                </p:cTn>
                              </p:par>
                              <p:par>
                                <p:cTn id="16" presetID="1" presetClass="exit" presetSubtype="0" fill="hold" nodeType="withEffect">
                                  <p:stCondLst>
                                    <p:cond delay="1000"/>
                                  </p:stCondLst>
                                  <p:childTnLst>
                                    <p:set>
                                      <p:cBhvr>
                                        <p:cTn id="17" dur="1" fill="hold">
                                          <p:stCondLst>
                                            <p:cond delay="1"/>
                                          </p:stCondLst>
                                        </p:cTn>
                                        <p:tgtEl>
                                          <p:spTgt spid="446"/>
                                        </p:tgtEl>
                                        <p:attrNameLst>
                                          <p:attrName>style.visibility</p:attrName>
                                        </p:attrNameLst>
                                      </p:cBhvr>
                                      <p:to>
                                        <p:strVal val="hidden"/>
                                      </p:to>
                                    </p:set>
                                  </p:childTnLst>
                                </p:cTn>
                              </p:par>
                              <p:par>
                                <p:cTn id="18" presetID="1" presetClass="entr" presetSubtype="0" fill="hold" nodeType="withEffect">
                                  <p:stCondLst>
                                    <p:cond delay="1000"/>
                                  </p:stCondLst>
                                  <p:childTnLst>
                                    <p:set>
                                      <p:cBhvr>
                                        <p:cTn id="19" dur="1" fill="hold">
                                          <p:stCondLst>
                                            <p:cond delay="0"/>
                                          </p:stCondLst>
                                        </p:cTn>
                                        <p:tgtEl>
                                          <p:spTgt spid="445"/>
                                        </p:tgtEl>
                                        <p:attrNameLst>
                                          <p:attrName>style.visibility</p:attrName>
                                        </p:attrNameLst>
                                      </p:cBhvr>
                                      <p:to>
                                        <p:strVal val="visible"/>
                                      </p:to>
                                    </p:set>
                                  </p:childTnLst>
                                </p:cTn>
                              </p:par>
                              <p:par>
                                <p:cTn id="20" presetID="1" presetClass="exit" presetSubtype="0" fill="hold" nodeType="withEffect">
                                  <p:stCondLst>
                                    <p:cond delay="2000"/>
                                  </p:stCondLst>
                                  <p:childTnLst>
                                    <p:set>
                                      <p:cBhvr>
                                        <p:cTn id="21" dur="1" fill="hold">
                                          <p:stCondLst>
                                            <p:cond delay="1"/>
                                          </p:stCondLst>
                                        </p:cTn>
                                        <p:tgtEl>
                                          <p:spTgt spid="445"/>
                                        </p:tgtEl>
                                        <p:attrNameLst>
                                          <p:attrName>style.visibility</p:attrName>
                                        </p:attrNameLst>
                                      </p:cBhvr>
                                      <p:to>
                                        <p:strVal val="hidden"/>
                                      </p:to>
                                    </p:set>
                                  </p:childTnLst>
                                </p:cTn>
                              </p:par>
                              <p:par>
                                <p:cTn id="22" presetID="1" presetClass="entr" presetSubtype="0" fill="hold" nodeType="withEffect">
                                  <p:stCondLst>
                                    <p:cond delay="2000"/>
                                  </p:stCondLst>
                                  <p:childTnLst>
                                    <p:set>
                                      <p:cBhvr>
                                        <p:cTn id="23" dur="1" fill="hold">
                                          <p:stCondLst>
                                            <p:cond delay="0"/>
                                          </p:stCondLst>
                                        </p:cTn>
                                        <p:tgtEl>
                                          <p:spTgt spid="444"/>
                                        </p:tgtEl>
                                        <p:attrNameLst>
                                          <p:attrName>style.visibility</p:attrName>
                                        </p:attrNameLst>
                                      </p:cBhvr>
                                      <p:to>
                                        <p:strVal val="visible"/>
                                      </p:to>
                                    </p:set>
                                  </p:childTnLst>
                                </p:cTn>
                              </p:par>
                              <p:par>
                                <p:cTn id="24" presetID="1" presetClass="exit" presetSubtype="0" fill="hold" nodeType="withEffect">
                                  <p:stCondLst>
                                    <p:cond delay="3000"/>
                                  </p:stCondLst>
                                  <p:childTnLst>
                                    <p:set>
                                      <p:cBhvr>
                                        <p:cTn id="25" dur="1" fill="hold">
                                          <p:stCondLst>
                                            <p:cond delay="1"/>
                                          </p:stCondLst>
                                        </p:cTn>
                                        <p:tgtEl>
                                          <p:spTgt spid="444"/>
                                        </p:tgtEl>
                                        <p:attrNameLst>
                                          <p:attrName>style.visibility</p:attrName>
                                        </p:attrNameLst>
                                      </p:cBhvr>
                                      <p:to>
                                        <p:strVal val="hidden"/>
                                      </p:to>
                                    </p:set>
                                  </p:childTnLst>
                                </p:cTn>
                              </p:par>
                              <p:par>
                                <p:cTn id="26" presetID="1" presetClass="entr" presetSubtype="0" fill="hold" nodeType="withEffect">
                                  <p:stCondLst>
                                    <p:cond delay="3000"/>
                                  </p:stCondLst>
                                  <p:childTnLst>
                                    <p:set>
                                      <p:cBhvr>
                                        <p:cTn id="27" dur="1" fill="hold">
                                          <p:stCondLst>
                                            <p:cond delay="0"/>
                                          </p:stCondLst>
                                        </p:cTn>
                                        <p:tgtEl>
                                          <p:spTgt spid="443"/>
                                        </p:tgtEl>
                                        <p:attrNameLst>
                                          <p:attrName>style.visibility</p:attrName>
                                        </p:attrNameLst>
                                      </p:cBhvr>
                                      <p:to>
                                        <p:strVal val="visible"/>
                                      </p:to>
                                    </p:set>
                                  </p:childTnLst>
                                </p:cTn>
                              </p:par>
                              <p:par>
                                <p:cTn id="28" presetID="1" presetClass="exit" presetSubtype="0" fill="hold" nodeType="withEffect">
                                  <p:stCondLst>
                                    <p:cond delay="4000"/>
                                  </p:stCondLst>
                                  <p:childTnLst>
                                    <p:set>
                                      <p:cBhvr>
                                        <p:cTn id="29" dur="1" fill="hold">
                                          <p:stCondLst>
                                            <p:cond delay="1"/>
                                          </p:stCondLst>
                                        </p:cTn>
                                        <p:tgtEl>
                                          <p:spTgt spid="443"/>
                                        </p:tgtEl>
                                        <p:attrNameLst>
                                          <p:attrName>style.visibility</p:attrName>
                                        </p:attrNameLst>
                                      </p:cBhvr>
                                      <p:to>
                                        <p:strVal val="hidden"/>
                                      </p:to>
                                    </p:set>
                                  </p:childTnLst>
                                </p:cTn>
                              </p:par>
                              <p:par>
                                <p:cTn id="30" presetID="1" presetClass="entr" presetSubtype="0" fill="hold" nodeType="withEffect">
                                  <p:stCondLst>
                                    <p:cond delay="4000"/>
                                  </p:stCondLst>
                                  <p:childTnLst>
                                    <p:set>
                                      <p:cBhvr>
                                        <p:cTn id="31" dur="1" fill="hold">
                                          <p:stCondLst>
                                            <p:cond delay="0"/>
                                          </p:stCondLst>
                                        </p:cTn>
                                        <p:tgtEl>
                                          <p:spTgt spid="442"/>
                                        </p:tgtEl>
                                        <p:attrNameLst>
                                          <p:attrName>style.visibility</p:attrName>
                                        </p:attrNameLst>
                                      </p:cBhvr>
                                      <p:to>
                                        <p:strVal val="visible"/>
                                      </p:to>
                                    </p:set>
                                  </p:childTnLst>
                                </p:cTn>
                              </p:par>
                              <p:par>
                                <p:cTn id="32" presetID="1" presetClass="exit" presetSubtype="0" fill="hold" nodeType="withEffect">
                                  <p:stCondLst>
                                    <p:cond delay="5000"/>
                                  </p:stCondLst>
                                  <p:childTnLst>
                                    <p:set>
                                      <p:cBhvr>
                                        <p:cTn id="33" dur="1" fill="hold">
                                          <p:stCondLst>
                                            <p:cond delay="1"/>
                                          </p:stCondLst>
                                        </p:cTn>
                                        <p:tgtEl>
                                          <p:spTgt spid="442"/>
                                        </p:tgtEl>
                                        <p:attrNameLst>
                                          <p:attrName>style.visibility</p:attrName>
                                        </p:attrNameLst>
                                      </p:cBhvr>
                                      <p:to>
                                        <p:strVal val="hidden"/>
                                      </p:to>
                                    </p:set>
                                  </p:childTnLst>
                                </p:cTn>
                              </p:par>
                              <p:par>
                                <p:cTn id="34" presetID="1" presetClass="entr" presetSubtype="0" fill="hold" nodeType="withEffect">
                                  <p:stCondLst>
                                    <p:cond delay="5000"/>
                                  </p:stCondLst>
                                  <p:childTnLst>
                                    <p:set>
                                      <p:cBhvr>
                                        <p:cTn id="35" dur="1" fill="hold">
                                          <p:stCondLst>
                                            <p:cond delay="0"/>
                                          </p:stCondLst>
                                        </p:cTn>
                                        <p:tgtEl>
                                          <p:spTgt spid="441"/>
                                        </p:tgtEl>
                                        <p:attrNameLst>
                                          <p:attrName>style.visibility</p:attrName>
                                        </p:attrNameLst>
                                      </p:cBhvr>
                                      <p:to>
                                        <p:strVal val="visible"/>
                                      </p:to>
                                    </p:set>
                                  </p:childTnLst>
                                </p:cTn>
                              </p:par>
                              <p:par>
                                <p:cTn id="36" presetID="1" presetClass="exit" presetSubtype="0" fill="hold" nodeType="withEffect">
                                  <p:stCondLst>
                                    <p:cond delay="6000"/>
                                  </p:stCondLst>
                                  <p:childTnLst>
                                    <p:set>
                                      <p:cBhvr>
                                        <p:cTn id="37" dur="1" fill="hold">
                                          <p:stCondLst>
                                            <p:cond delay="1"/>
                                          </p:stCondLst>
                                        </p:cTn>
                                        <p:tgtEl>
                                          <p:spTgt spid="441"/>
                                        </p:tgtEl>
                                        <p:attrNameLst>
                                          <p:attrName>style.visibility</p:attrName>
                                        </p:attrNameLst>
                                      </p:cBhvr>
                                      <p:to>
                                        <p:strVal val="hidden"/>
                                      </p:to>
                                    </p:set>
                                  </p:childTnLst>
                                </p:cTn>
                              </p:par>
                              <p:par>
                                <p:cTn id="38" presetID="1" presetClass="entr" presetSubtype="0" fill="hold" nodeType="withEffect">
                                  <p:stCondLst>
                                    <p:cond delay="6000"/>
                                  </p:stCondLst>
                                  <p:childTnLst>
                                    <p:set>
                                      <p:cBhvr>
                                        <p:cTn id="39" dur="1" fill="hold">
                                          <p:stCondLst>
                                            <p:cond delay="0"/>
                                          </p:stCondLst>
                                        </p:cTn>
                                        <p:tgtEl>
                                          <p:spTgt spid="440"/>
                                        </p:tgtEl>
                                        <p:attrNameLst>
                                          <p:attrName>style.visibility</p:attrName>
                                        </p:attrNameLst>
                                      </p:cBhvr>
                                      <p:to>
                                        <p:strVal val="visible"/>
                                      </p:to>
                                    </p:set>
                                  </p:childTnLst>
                                </p:cTn>
                              </p:par>
                              <p:par>
                                <p:cTn id="40" presetID="1" presetClass="exit" presetSubtype="0" fill="hold" nodeType="withEffect">
                                  <p:stCondLst>
                                    <p:cond delay="7000"/>
                                  </p:stCondLst>
                                  <p:childTnLst>
                                    <p:set>
                                      <p:cBhvr>
                                        <p:cTn id="41" dur="1" fill="hold">
                                          <p:stCondLst>
                                            <p:cond delay="1"/>
                                          </p:stCondLst>
                                        </p:cTn>
                                        <p:tgtEl>
                                          <p:spTgt spid="440"/>
                                        </p:tgtEl>
                                        <p:attrNameLst>
                                          <p:attrName>style.visibility</p:attrName>
                                        </p:attrNameLst>
                                      </p:cBhvr>
                                      <p:to>
                                        <p:strVal val="hidden"/>
                                      </p:to>
                                    </p:set>
                                  </p:childTnLst>
                                </p:cTn>
                              </p:par>
                              <p:par>
                                <p:cTn id="42" presetID="1" presetClass="entr" presetSubtype="0" fill="hold" nodeType="withEffect">
                                  <p:stCondLst>
                                    <p:cond delay="7000"/>
                                  </p:stCondLst>
                                  <p:childTnLst>
                                    <p:set>
                                      <p:cBhvr>
                                        <p:cTn id="43" dur="1" fill="hold">
                                          <p:stCondLst>
                                            <p:cond delay="0"/>
                                          </p:stCondLst>
                                        </p:cTn>
                                        <p:tgtEl>
                                          <p:spTgt spid="439"/>
                                        </p:tgtEl>
                                        <p:attrNameLst>
                                          <p:attrName>style.visibility</p:attrName>
                                        </p:attrNameLst>
                                      </p:cBhvr>
                                      <p:to>
                                        <p:strVal val="visible"/>
                                      </p:to>
                                    </p:set>
                                  </p:childTnLst>
                                </p:cTn>
                              </p:par>
                              <p:par>
                                <p:cTn id="44" presetID="1" presetClass="exit" presetSubtype="0" fill="hold" nodeType="withEffect">
                                  <p:stCondLst>
                                    <p:cond delay="8000"/>
                                  </p:stCondLst>
                                  <p:childTnLst>
                                    <p:set>
                                      <p:cBhvr>
                                        <p:cTn id="45" dur="1" fill="hold">
                                          <p:stCondLst>
                                            <p:cond delay="1"/>
                                          </p:stCondLst>
                                        </p:cTn>
                                        <p:tgtEl>
                                          <p:spTgt spid="439"/>
                                        </p:tgtEl>
                                        <p:attrNameLst>
                                          <p:attrName>style.visibility</p:attrName>
                                        </p:attrNameLst>
                                      </p:cBhvr>
                                      <p:to>
                                        <p:strVal val="hidden"/>
                                      </p:to>
                                    </p:set>
                                  </p:childTnLst>
                                </p:cTn>
                              </p:par>
                              <p:par>
                                <p:cTn id="46" presetID="1" presetClass="entr" presetSubtype="0" fill="hold" nodeType="withEffect">
                                  <p:stCondLst>
                                    <p:cond delay="8000"/>
                                  </p:stCondLst>
                                  <p:childTnLst>
                                    <p:set>
                                      <p:cBhvr>
                                        <p:cTn id="47" dur="1" fill="hold">
                                          <p:stCondLst>
                                            <p:cond delay="0"/>
                                          </p:stCondLst>
                                        </p:cTn>
                                        <p:tgtEl>
                                          <p:spTgt spid="438"/>
                                        </p:tgtEl>
                                        <p:attrNameLst>
                                          <p:attrName>style.visibility</p:attrName>
                                        </p:attrNameLst>
                                      </p:cBhvr>
                                      <p:to>
                                        <p:strVal val="visible"/>
                                      </p:to>
                                    </p:set>
                                  </p:childTnLst>
                                </p:cTn>
                              </p:par>
                              <p:par>
                                <p:cTn id="48" presetID="1" presetClass="exit" presetSubtype="0" fill="hold" nodeType="withEffect">
                                  <p:stCondLst>
                                    <p:cond delay="9000"/>
                                  </p:stCondLst>
                                  <p:childTnLst>
                                    <p:set>
                                      <p:cBhvr>
                                        <p:cTn id="49" dur="1" fill="hold">
                                          <p:stCondLst>
                                            <p:cond delay="1"/>
                                          </p:stCondLst>
                                        </p:cTn>
                                        <p:tgtEl>
                                          <p:spTgt spid="438"/>
                                        </p:tgtEl>
                                        <p:attrNameLst>
                                          <p:attrName>style.visibility</p:attrName>
                                        </p:attrNameLst>
                                      </p:cBhvr>
                                      <p:to>
                                        <p:strVal val="hidden"/>
                                      </p:to>
                                    </p:set>
                                  </p:childTnLst>
                                </p:cTn>
                              </p:par>
                              <p:par>
                                <p:cTn id="50" presetID="1" presetClass="entr" presetSubtype="0" fill="hold" nodeType="withEffect">
                                  <p:stCondLst>
                                    <p:cond delay="9000"/>
                                  </p:stCondLst>
                                  <p:childTnLst>
                                    <p:set>
                                      <p:cBhvr>
                                        <p:cTn id="51" dur="1" fill="hold">
                                          <p:stCondLst>
                                            <p:cond delay="0"/>
                                          </p:stCondLst>
                                        </p:cTn>
                                        <p:tgtEl>
                                          <p:spTgt spid="437"/>
                                        </p:tgtEl>
                                        <p:attrNameLst>
                                          <p:attrName>style.visibility</p:attrName>
                                        </p:attrNameLst>
                                      </p:cBhvr>
                                      <p:to>
                                        <p:strVal val="visible"/>
                                      </p:to>
                                    </p:set>
                                  </p:childTnLst>
                                </p:cTn>
                              </p:par>
                              <p:par>
                                <p:cTn id="52" presetID="1" presetClass="exit" presetSubtype="0" fill="hold" nodeType="withEffect">
                                  <p:stCondLst>
                                    <p:cond delay="10000"/>
                                  </p:stCondLst>
                                  <p:childTnLst>
                                    <p:set>
                                      <p:cBhvr>
                                        <p:cTn id="53" dur="1" fill="hold">
                                          <p:stCondLst>
                                            <p:cond delay="1"/>
                                          </p:stCondLst>
                                        </p:cTn>
                                        <p:tgtEl>
                                          <p:spTgt spid="437"/>
                                        </p:tgtEl>
                                        <p:attrNameLst>
                                          <p:attrName>style.visibility</p:attrName>
                                        </p:attrNameLst>
                                      </p:cBhvr>
                                      <p:to>
                                        <p:strVal val="hidden"/>
                                      </p:to>
                                    </p:set>
                                  </p:childTnLst>
                                </p:cTn>
                              </p:par>
                              <p:par>
                                <p:cTn id="54" presetID="1" presetClass="entr" presetSubtype="0" fill="hold" nodeType="withEffect">
                                  <p:stCondLst>
                                    <p:cond delay="10000"/>
                                  </p:stCondLst>
                                  <p:childTnLst>
                                    <p:set>
                                      <p:cBhvr>
                                        <p:cTn id="55" dur="1" fill="hold">
                                          <p:stCondLst>
                                            <p:cond delay="0"/>
                                          </p:stCondLst>
                                        </p:cTn>
                                        <p:tgtEl>
                                          <p:spTgt spid="436"/>
                                        </p:tgtEl>
                                        <p:attrNameLst>
                                          <p:attrName>style.visibility</p:attrName>
                                        </p:attrNameLst>
                                      </p:cBhvr>
                                      <p:to>
                                        <p:strVal val="visible"/>
                                      </p:to>
                                    </p:set>
                                  </p:childTnLst>
                                </p:cTn>
                              </p:par>
                              <p:par>
                                <p:cTn id="56" presetID="1" presetClass="exit" presetSubtype="0" fill="hold" nodeType="withEffect">
                                  <p:stCondLst>
                                    <p:cond delay="11000"/>
                                  </p:stCondLst>
                                  <p:childTnLst>
                                    <p:set>
                                      <p:cBhvr>
                                        <p:cTn id="57" dur="1" fill="hold">
                                          <p:stCondLst>
                                            <p:cond delay="1"/>
                                          </p:stCondLst>
                                        </p:cTn>
                                        <p:tgtEl>
                                          <p:spTgt spid="436"/>
                                        </p:tgtEl>
                                        <p:attrNameLst>
                                          <p:attrName>style.visibility</p:attrName>
                                        </p:attrNameLst>
                                      </p:cBhvr>
                                      <p:to>
                                        <p:strVal val="hidden"/>
                                      </p:to>
                                    </p:set>
                                  </p:childTnLst>
                                </p:cTn>
                              </p:par>
                              <p:par>
                                <p:cTn id="58" presetID="1" presetClass="entr" presetSubtype="0" fill="hold" nodeType="withEffect">
                                  <p:stCondLst>
                                    <p:cond delay="11000"/>
                                  </p:stCondLst>
                                  <p:childTnLst>
                                    <p:set>
                                      <p:cBhvr>
                                        <p:cTn id="59" dur="1" fill="hold">
                                          <p:stCondLst>
                                            <p:cond delay="0"/>
                                          </p:stCondLst>
                                        </p:cTn>
                                        <p:tgtEl>
                                          <p:spTgt spid="435"/>
                                        </p:tgtEl>
                                        <p:attrNameLst>
                                          <p:attrName>style.visibility</p:attrName>
                                        </p:attrNameLst>
                                      </p:cBhvr>
                                      <p:to>
                                        <p:strVal val="visible"/>
                                      </p:to>
                                    </p:set>
                                  </p:childTnLst>
                                </p:cTn>
                              </p:par>
                              <p:par>
                                <p:cTn id="60" presetID="1" presetClass="exit" presetSubtype="0" fill="hold" nodeType="withEffect">
                                  <p:stCondLst>
                                    <p:cond delay="12000"/>
                                  </p:stCondLst>
                                  <p:childTnLst>
                                    <p:set>
                                      <p:cBhvr>
                                        <p:cTn id="61" dur="1" fill="hold">
                                          <p:stCondLst>
                                            <p:cond delay="1"/>
                                          </p:stCondLst>
                                        </p:cTn>
                                        <p:tgtEl>
                                          <p:spTgt spid="435"/>
                                        </p:tgtEl>
                                        <p:attrNameLst>
                                          <p:attrName>style.visibility</p:attrName>
                                        </p:attrNameLst>
                                      </p:cBhvr>
                                      <p:to>
                                        <p:strVal val="hidden"/>
                                      </p:to>
                                    </p:set>
                                  </p:childTnLst>
                                </p:cTn>
                              </p:par>
                              <p:par>
                                <p:cTn id="62" presetID="1" presetClass="entr" presetSubtype="0" fill="hold" nodeType="withEffect">
                                  <p:stCondLst>
                                    <p:cond delay="12000"/>
                                  </p:stCondLst>
                                  <p:childTnLst>
                                    <p:set>
                                      <p:cBhvr>
                                        <p:cTn id="63" dur="1" fill="hold">
                                          <p:stCondLst>
                                            <p:cond delay="0"/>
                                          </p:stCondLst>
                                        </p:cTn>
                                        <p:tgtEl>
                                          <p:spTgt spid="434"/>
                                        </p:tgtEl>
                                        <p:attrNameLst>
                                          <p:attrName>style.visibility</p:attrName>
                                        </p:attrNameLst>
                                      </p:cBhvr>
                                      <p:to>
                                        <p:strVal val="visible"/>
                                      </p:to>
                                    </p:set>
                                  </p:childTnLst>
                                </p:cTn>
                              </p:par>
                              <p:par>
                                <p:cTn id="64" presetID="1" presetClass="exit" presetSubtype="0" fill="hold" nodeType="withEffect">
                                  <p:stCondLst>
                                    <p:cond delay="13000"/>
                                  </p:stCondLst>
                                  <p:childTnLst>
                                    <p:set>
                                      <p:cBhvr>
                                        <p:cTn id="65" dur="1" fill="hold">
                                          <p:stCondLst>
                                            <p:cond delay="1"/>
                                          </p:stCondLst>
                                        </p:cTn>
                                        <p:tgtEl>
                                          <p:spTgt spid="434"/>
                                        </p:tgtEl>
                                        <p:attrNameLst>
                                          <p:attrName>style.visibility</p:attrName>
                                        </p:attrNameLst>
                                      </p:cBhvr>
                                      <p:to>
                                        <p:strVal val="hidden"/>
                                      </p:to>
                                    </p:set>
                                  </p:childTnLst>
                                </p:cTn>
                              </p:par>
                              <p:par>
                                <p:cTn id="66" presetID="1" presetClass="entr" presetSubtype="0" fill="hold" nodeType="withEffect">
                                  <p:stCondLst>
                                    <p:cond delay="13000"/>
                                  </p:stCondLst>
                                  <p:childTnLst>
                                    <p:set>
                                      <p:cBhvr>
                                        <p:cTn id="67" dur="1" fill="hold">
                                          <p:stCondLst>
                                            <p:cond delay="0"/>
                                          </p:stCondLst>
                                        </p:cTn>
                                        <p:tgtEl>
                                          <p:spTgt spid="433"/>
                                        </p:tgtEl>
                                        <p:attrNameLst>
                                          <p:attrName>style.visibility</p:attrName>
                                        </p:attrNameLst>
                                      </p:cBhvr>
                                      <p:to>
                                        <p:strVal val="visible"/>
                                      </p:to>
                                    </p:set>
                                  </p:childTnLst>
                                </p:cTn>
                              </p:par>
                              <p:par>
                                <p:cTn id="68" presetID="1" presetClass="exit" presetSubtype="0" fill="hold" nodeType="withEffect">
                                  <p:stCondLst>
                                    <p:cond delay="14000"/>
                                  </p:stCondLst>
                                  <p:childTnLst>
                                    <p:set>
                                      <p:cBhvr>
                                        <p:cTn id="69" dur="1" fill="hold">
                                          <p:stCondLst>
                                            <p:cond delay="1"/>
                                          </p:stCondLst>
                                        </p:cTn>
                                        <p:tgtEl>
                                          <p:spTgt spid="433"/>
                                        </p:tgtEl>
                                        <p:attrNameLst>
                                          <p:attrName>style.visibility</p:attrName>
                                        </p:attrNameLst>
                                      </p:cBhvr>
                                      <p:to>
                                        <p:strVal val="hidden"/>
                                      </p:to>
                                    </p:set>
                                  </p:childTnLst>
                                </p:cTn>
                              </p:par>
                              <p:par>
                                <p:cTn id="70" presetID="1" presetClass="entr" presetSubtype="0" fill="hold" nodeType="withEffect">
                                  <p:stCondLst>
                                    <p:cond delay="14000"/>
                                  </p:stCondLst>
                                  <p:childTnLst>
                                    <p:set>
                                      <p:cBhvr>
                                        <p:cTn id="71" dur="1" fill="hold">
                                          <p:stCondLst>
                                            <p:cond delay="0"/>
                                          </p:stCondLst>
                                        </p:cTn>
                                        <p:tgtEl>
                                          <p:spTgt spid="432"/>
                                        </p:tgtEl>
                                        <p:attrNameLst>
                                          <p:attrName>style.visibility</p:attrName>
                                        </p:attrNameLst>
                                      </p:cBhvr>
                                      <p:to>
                                        <p:strVal val="visible"/>
                                      </p:to>
                                    </p:set>
                                  </p:childTnLst>
                                </p:cTn>
                              </p:par>
                              <p:par>
                                <p:cTn id="72" presetID="1" presetClass="exit" presetSubtype="0" fill="hold" nodeType="withEffect">
                                  <p:stCondLst>
                                    <p:cond delay="15000"/>
                                  </p:stCondLst>
                                  <p:childTnLst>
                                    <p:set>
                                      <p:cBhvr>
                                        <p:cTn id="73" dur="1" fill="hold">
                                          <p:stCondLst>
                                            <p:cond delay="1"/>
                                          </p:stCondLst>
                                        </p:cTn>
                                        <p:tgtEl>
                                          <p:spTgt spid="432"/>
                                        </p:tgtEl>
                                        <p:attrNameLst>
                                          <p:attrName>style.visibility</p:attrName>
                                        </p:attrNameLst>
                                      </p:cBhvr>
                                      <p:to>
                                        <p:strVal val="hidden"/>
                                      </p:to>
                                    </p:set>
                                  </p:childTnLst>
                                </p:cTn>
                              </p:par>
                              <p:par>
                                <p:cTn id="74" presetID="1" presetClass="entr" presetSubtype="0" fill="hold" nodeType="withEffect">
                                  <p:stCondLst>
                                    <p:cond delay="15000"/>
                                  </p:stCondLst>
                                  <p:childTnLst>
                                    <p:set>
                                      <p:cBhvr>
                                        <p:cTn id="75" dur="1" fill="hold">
                                          <p:stCondLst>
                                            <p:cond delay="0"/>
                                          </p:stCondLst>
                                        </p:cTn>
                                        <p:tgtEl>
                                          <p:spTgt spid="4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8D8D8"/>
        </a:solidFill>
        <a:effectLst/>
      </p:bgPr>
    </p:bg>
    <p:spTree>
      <p:nvGrpSpPr>
        <p:cNvPr id="1" name="Shape 481"/>
        <p:cNvGrpSpPr/>
        <p:nvPr/>
      </p:nvGrpSpPr>
      <p:grpSpPr>
        <a:xfrm>
          <a:off x="0" y="0"/>
          <a:ext cx="0" cy="0"/>
          <a:chOff x="0" y="0"/>
          <a:chExt cx="0" cy="0"/>
        </a:xfrm>
      </p:grpSpPr>
      <p:pic>
        <p:nvPicPr>
          <p:cNvPr id="482" name="Google Shape;482;p24" descr="n26 fb Tran Phu"/>
          <p:cNvPicPr preferRelativeResize="0"/>
          <p:nvPr/>
        </p:nvPicPr>
        <p:blipFill rotWithShape="1">
          <a:blip r:embed="rId3">
            <a:alphaModFix/>
          </a:blip>
          <a:srcRect l="20208" t="20999" r="21354" b="25140"/>
          <a:stretch/>
        </p:blipFill>
        <p:spPr>
          <a:xfrm>
            <a:off x="5448299" y="126999"/>
            <a:ext cx="1295401" cy="660401"/>
          </a:xfrm>
          <a:custGeom>
            <a:avLst/>
            <a:gdLst/>
            <a:ahLst/>
            <a:cxnLst/>
            <a:rect l="l" t="t" r="r" b="b"/>
            <a:pathLst>
              <a:path w="3562350" h="1816101" extrusionOk="0">
                <a:moveTo>
                  <a:pt x="146050" y="285751"/>
                </a:moveTo>
                <a:lnTo>
                  <a:pt x="146050" y="1555751"/>
                </a:lnTo>
                <a:lnTo>
                  <a:pt x="3403600" y="1555751"/>
                </a:lnTo>
                <a:lnTo>
                  <a:pt x="3403600" y="285751"/>
                </a:lnTo>
                <a:close/>
                <a:moveTo>
                  <a:pt x="0" y="0"/>
                </a:moveTo>
                <a:lnTo>
                  <a:pt x="3562350" y="0"/>
                </a:lnTo>
                <a:lnTo>
                  <a:pt x="3562350" y="1816101"/>
                </a:lnTo>
                <a:lnTo>
                  <a:pt x="0" y="1816101"/>
                </a:lnTo>
                <a:close/>
              </a:path>
            </a:pathLst>
          </a:custGeom>
          <a:noFill/>
          <a:ln>
            <a:noFill/>
          </a:ln>
        </p:spPr>
      </p:pic>
      <p:sp>
        <p:nvSpPr>
          <p:cNvPr id="483" name="Google Shape;483;p24"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00:00</a:t>
            </a:r>
            <a:endParaRPr/>
          </a:p>
        </p:txBody>
      </p:sp>
      <p:sp>
        <p:nvSpPr>
          <p:cNvPr id="484" name="Google Shape;484;p24"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00:01</a:t>
            </a:r>
            <a:endParaRPr/>
          </a:p>
        </p:txBody>
      </p:sp>
      <p:sp>
        <p:nvSpPr>
          <p:cNvPr id="485" name="Google Shape;485;p24"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00:02</a:t>
            </a:r>
            <a:endParaRPr/>
          </a:p>
        </p:txBody>
      </p:sp>
      <p:sp>
        <p:nvSpPr>
          <p:cNvPr id="486" name="Google Shape;486;p24"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00:03</a:t>
            </a:r>
            <a:endParaRPr/>
          </a:p>
        </p:txBody>
      </p:sp>
      <p:sp>
        <p:nvSpPr>
          <p:cNvPr id="487" name="Google Shape;487;p24"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00:04</a:t>
            </a:r>
            <a:endParaRPr/>
          </a:p>
        </p:txBody>
      </p:sp>
      <p:sp>
        <p:nvSpPr>
          <p:cNvPr id="488" name="Google Shape;488;p24"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00:05</a:t>
            </a:r>
            <a:endParaRPr/>
          </a:p>
        </p:txBody>
      </p:sp>
      <p:sp>
        <p:nvSpPr>
          <p:cNvPr id="489" name="Google Shape;489;p24"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00:06</a:t>
            </a:r>
            <a:endParaRPr/>
          </a:p>
        </p:txBody>
      </p:sp>
      <p:sp>
        <p:nvSpPr>
          <p:cNvPr id="490" name="Google Shape;490;p24"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00:07</a:t>
            </a:r>
            <a:endParaRPr/>
          </a:p>
        </p:txBody>
      </p:sp>
      <p:sp>
        <p:nvSpPr>
          <p:cNvPr id="491" name="Google Shape;491;p24"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00:08</a:t>
            </a:r>
            <a:endParaRPr/>
          </a:p>
        </p:txBody>
      </p:sp>
      <p:sp>
        <p:nvSpPr>
          <p:cNvPr id="492" name="Google Shape;492;p24"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00:09</a:t>
            </a:r>
            <a:endParaRPr/>
          </a:p>
        </p:txBody>
      </p:sp>
      <p:sp>
        <p:nvSpPr>
          <p:cNvPr id="493" name="Google Shape;493;p24"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00:10</a:t>
            </a:r>
            <a:endParaRPr/>
          </a:p>
        </p:txBody>
      </p:sp>
      <p:sp>
        <p:nvSpPr>
          <p:cNvPr id="494" name="Google Shape;494;p24"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00:11</a:t>
            </a:r>
            <a:endParaRPr/>
          </a:p>
        </p:txBody>
      </p:sp>
      <p:sp>
        <p:nvSpPr>
          <p:cNvPr id="495" name="Google Shape;495;p24"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00:12</a:t>
            </a:r>
            <a:endParaRPr/>
          </a:p>
        </p:txBody>
      </p:sp>
      <p:sp>
        <p:nvSpPr>
          <p:cNvPr id="496" name="Google Shape;496;p24"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00:13</a:t>
            </a:r>
            <a:endParaRPr/>
          </a:p>
        </p:txBody>
      </p:sp>
      <p:sp>
        <p:nvSpPr>
          <p:cNvPr id="497" name="Google Shape;497;p24"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00:14</a:t>
            </a:r>
            <a:endParaRPr/>
          </a:p>
        </p:txBody>
      </p:sp>
      <p:sp>
        <p:nvSpPr>
          <p:cNvPr id="498" name="Google Shape;498;p24" descr="n26 fb Tran Phu"/>
          <p:cNvSpPr txBox="1"/>
          <p:nvPr/>
        </p:nvSpPr>
        <p:spPr>
          <a:xfrm>
            <a:off x="5594349" y="226367"/>
            <a:ext cx="10033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Roboto Black"/>
                <a:ea typeface="Roboto Black"/>
                <a:cs typeface="Roboto Black"/>
                <a:sym typeface="Roboto Black"/>
              </a:rPr>
              <a:t>00:15</a:t>
            </a:r>
            <a:endParaRPr/>
          </a:p>
        </p:txBody>
      </p:sp>
      <p:sp>
        <p:nvSpPr>
          <p:cNvPr id="499" name="Google Shape;499;p24" descr="n26 fb Tran Phu"/>
          <p:cNvSpPr/>
          <p:nvPr/>
        </p:nvSpPr>
        <p:spPr>
          <a:xfrm>
            <a:off x="3238500" y="940440"/>
            <a:ext cx="5715000" cy="177801"/>
          </a:xfrm>
          <a:prstGeom prst="chevron">
            <a:avLst>
              <a:gd name="adj" fmla="val 82142"/>
            </a:avLst>
          </a:prstGeom>
          <a:gradFill>
            <a:gsLst>
              <a:gs pos="0">
                <a:srgbClr val="00B050"/>
              </a:gs>
              <a:gs pos="50000">
                <a:srgbClr val="BAE8C3"/>
              </a:gs>
              <a:gs pos="100000">
                <a:srgbClr val="FF0000"/>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nvGrpSpPr>
          <p:cNvPr id="500" name="Google Shape;500;p24" descr="n26 fb Tran Phu"/>
          <p:cNvGrpSpPr/>
          <p:nvPr/>
        </p:nvGrpSpPr>
        <p:grpSpPr>
          <a:xfrm>
            <a:off x="-101" y="-1866900"/>
            <a:ext cx="12192100" cy="1854200"/>
            <a:chOff x="-100" y="1098550"/>
            <a:chExt cx="12192100" cy="1854200"/>
          </a:xfrm>
        </p:grpSpPr>
        <p:sp>
          <p:nvSpPr>
            <p:cNvPr id="501" name="Google Shape;501;p24"/>
            <p:cNvSpPr/>
            <p:nvPr/>
          </p:nvSpPr>
          <p:spPr>
            <a:xfrm>
              <a:off x="1473200" y="1098550"/>
              <a:ext cx="9245600" cy="1854200"/>
            </a:xfrm>
            <a:prstGeom prst="hexagon">
              <a:avLst>
                <a:gd name="adj" fmla="val 25000"/>
                <a:gd name="vf" fmla="val 115470"/>
              </a:avLst>
            </a:prstGeom>
            <a:solidFill>
              <a:srgbClr val="5EC9F4"/>
            </a:solidFill>
            <a:ln w="5715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None/>
              </a:pPr>
              <a:r>
                <a:rPr lang="en-US" sz="2400" b="1">
                  <a:solidFill>
                    <a:schemeClr val="lt1"/>
                  </a:solidFill>
                  <a:latin typeface="Fira Sans Condensed"/>
                  <a:ea typeface="Fira Sans Condensed"/>
                  <a:cs typeface="Fira Sans Condensed"/>
                  <a:sym typeface="Fira Sans Condensed"/>
                </a:rPr>
                <a:t>Câu hỏi số 5</a:t>
              </a:r>
              <a:endParaRPr/>
            </a:p>
            <a:p>
              <a:pPr marL="0" marR="0" lvl="0" indent="0" algn="just" rtl="0">
                <a:spcBef>
                  <a:spcPts val="0"/>
                </a:spcBef>
                <a:spcAft>
                  <a:spcPts val="0"/>
                </a:spcAft>
                <a:buNone/>
              </a:pPr>
              <a:r>
                <a:rPr lang="en-US" sz="2400">
                  <a:solidFill>
                    <a:schemeClr val="lt1"/>
                  </a:solidFill>
                  <a:latin typeface="Fira Sans Condensed"/>
                  <a:ea typeface="Fira Sans Condensed"/>
                  <a:cs typeface="Fira Sans Condensed"/>
                  <a:sym typeface="Fira Sans Condensed"/>
                </a:rPr>
                <a:t>Một thiết bị điện xoay chiều có hiệu điện thế định mức ghi trên thiết bị là 100V. Thiết bị đó chịu được hiệu điện thế tối đa là</a:t>
              </a:r>
              <a:endParaRPr/>
            </a:p>
          </p:txBody>
        </p:sp>
        <p:cxnSp>
          <p:nvCxnSpPr>
            <p:cNvPr id="502" name="Google Shape;502;p24"/>
            <p:cNvCxnSpPr>
              <a:stCxn id="501" idx="3"/>
            </p:cNvCxnSpPr>
            <p:nvPr/>
          </p:nvCxnSpPr>
          <p:spPr>
            <a:xfrm rot="10800000">
              <a:off x="-100" y="2025650"/>
              <a:ext cx="1473300" cy="0"/>
            </a:xfrm>
            <a:prstGeom prst="straightConnector1">
              <a:avLst/>
            </a:prstGeom>
            <a:noFill/>
            <a:ln w="57150" cap="flat" cmpd="sng">
              <a:solidFill>
                <a:srgbClr val="7030A0"/>
              </a:solidFill>
              <a:prstDash val="solid"/>
              <a:miter lim="800000"/>
              <a:headEnd type="none" w="sm" len="sm"/>
              <a:tailEnd type="none" w="sm" len="sm"/>
            </a:ln>
          </p:spPr>
        </p:cxnSp>
        <p:cxnSp>
          <p:nvCxnSpPr>
            <p:cNvPr id="503" name="Google Shape;503;p24"/>
            <p:cNvCxnSpPr/>
            <p:nvPr/>
          </p:nvCxnSpPr>
          <p:spPr>
            <a:xfrm rot="10800000">
              <a:off x="10718800" y="2025650"/>
              <a:ext cx="1473200" cy="0"/>
            </a:xfrm>
            <a:prstGeom prst="straightConnector1">
              <a:avLst/>
            </a:prstGeom>
            <a:noFill/>
            <a:ln w="57150" cap="flat" cmpd="sng">
              <a:solidFill>
                <a:srgbClr val="7030A0"/>
              </a:solidFill>
              <a:prstDash val="solid"/>
              <a:miter lim="800000"/>
              <a:headEnd type="none" w="sm" len="sm"/>
              <a:tailEnd type="none" w="sm" len="sm"/>
            </a:ln>
          </p:spPr>
        </p:cxnSp>
      </p:grpSp>
      <p:grpSp>
        <p:nvGrpSpPr>
          <p:cNvPr id="504" name="Google Shape;504;p24" descr="n26 fb Tran Phu"/>
          <p:cNvGrpSpPr/>
          <p:nvPr/>
        </p:nvGrpSpPr>
        <p:grpSpPr>
          <a:xfrm>
            <a:off x="-6096051" y="3594097"/>
            <a:ext cx="6096050" cy="1339833"/>
            <a:chOff x="-50" y="3594099"/>
            <a:chExt cx="6096050" cy="1339833"/>
          </a:xfrm>
        </p:grpSpPr>
        <p:grpSp>
          <p:nvGrpSpPr>
            <p:cNvPr id="505" name="Google Shape;505;p24"/>
            <p:cNvGrpSpPr/>
            <p:nvPr/>
          </p:nvGrpSpPr>
          <p:grpSpPr>
            <a:xfrm>
              <a:off x="-50" y="3594099"/>
              <a:ext cx="6096050" cy="1339833"/>
              <a:chOff x="-100" y="1098550"/>
              <a:chExt cx="12192100" cy="1854200"/>
            </a:xfrm>
          </p:grpSpPr>
          <p:sp>
            <p:nvSpPr>
              <p:cNvPr id="506" name="Google Shape;506;p24"/>
              <p:cNvSpPr/>
              <p:nvPr/>
            </p:nvSpPr>
            <p:spPr>
              <a:xfrm>
                <a:off x="1473200" y="1098550"/>
                <a:ext cx="9245600" cy="1854200"/>
              </a:xfrm>
              <a:prstGeom prst="hexagon">
                <a:avLst>
                  <a:gd name="adj" fmla="val 25000"/>
                  <a:gd name="vf" fmla="val 115470"/>
                </a:avLst>
              </a:prstGeom>
              <a:solidFill>
                <a:srgbClr val="5EC9F4"/>
              </a:solid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269875" marR="0" lvl="0" indent="0" algn="just" rtl="0">
                  <a:spcBef>
                    <a:spcPts val="0"/>
                  </a:spcBef>
                  <a:spcAft>
                    <a:spcPts val="0"/>
                  </a:spcAft>
                  <a:buNone/>
                </a:pPr>
                <a:r>
                  <a:rPr lang="en-US" sz="2000">
                    <a:solidFill>
                      <a:schemeClr val="lt1"/>
                    </a:solidFill>
                    <a:latin typeface="Fira Sans Condensed"/>
                    <a:ea typeface="Fira Sans Condensed"/>
                    <a:cs typeface="Fira Sans Condensed"/>
                    <a:sym typeface="Fira Sans Condensed"/>
                  </a:rPr>
                  <a:t>100 V</a:t>
                </a:r>
                <a:endParaRPr sz="2000">
                  <a:solidFill>
                    <a:schemeClr val="lt1"/>
                  </a:solidFill>
                  <a:latin typeface="Fira Sans Condensed"/>
                  <a:ea typeface="Fira Sans Condensed"/>
                  <a:cs typeface="Fira Sans Condensed"/>
                  <a:sym typeface="Fira Sans Condensed"/>
                </a:endParaRPr>
              </a:p>
            </p:txBody>
          </p:sp>
          <p:cxnSp>
            <p:nvCxnSpPr>
              <p:cNvPr id="507" name="Google Shape;507;p24"/>
              <p:cNvCxnSpPr>
                <a:stCxn id="506" idx="3"/>
              </p:cNvCxnSpPr>
              <p:nvPr/>
            </p:nvCxnSpPr>
            <p:spPr>
              <a:xfrm rot="10800000">
                <a:off x="-100" y="2025650"/>
                <a:ext cx="1473300" cy="0"/>
              </a:xfrm>
              <a:prstGeom prst="straightConnector1">
                <a:avLst/>
              </a:prstGeom>
              <a:noFill/>
              <a:ln w="38100" cap="flat" cmpd="sng">
                <a:solidFill>
                  <a:srgbClr val="7030A0"/>
                </a:solidFill>
                <a:prstDash val="solid"/>
                <a:miter lim="800000"/>
                <a:headEnd type="none" w="sm" len="sm"/>
                <a:tailEnd type="none" w="sm" len="sm"/>
              </a:ln>
            </p:spPr>
          </p:cxnSp>
          <p:cxnSp>
            <p:nvCxnSpPr>
              <p:cNvPr id="508" name="Google Shape;508;p24"/>
              <p:cNvCxnSpPr/>
              <p:nvPr/>
            </p:nvCxnSpPr>
            <p:spPr>
              <a:xfrm rot="10800000">
                <a:off x="10718800" y="2025650"/>
                <a:ext cx="1473200" cy="0"/>
              </a:xfrm>
              <a:prstGeom prst="straightConnector1">
                <a:avLst/>
              </a:prstGeom>
              <a:noFill/>
              <a:ln w="38100" cap="flat" cmpd="sng">
                <a:solidFill>
                  <a:srgbClr val="7030A0"/>
                </a:solidFill>
                <a:prstDash val="solid"/>
                <a:miter lim="800000"/>
                <a:headEnd type="none" w="sm" len="sm"/>
                <a:tailEnd type="none" w="sm" len="sm"/>
              </a:ln>
            </p:spPr>
          </p:cxnSp>
        </p:grpSp>
        <p:sp>
          <p:nvSpPr>
            <p:cNvPr id="509" name="Google Shape;509;p24"/>
            <p:cNvSpPr/>
            <p:nvPr/>
          </p:nvSpPr>
          <p:spPr>
            <a:xfrm>
              <a:off x="850900" y="3952864"/>
              <a:ext cx="622300" cy="622300"/>
            </a:xfrm>
            <a:prstGeom prst="ellipse">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Roboto Black"/>
                  <a:ea typeface="Roboto Black"/>
                  <a:cs typeface="Roboto Black"/>
                  <a:sym typeface="Roboto Black"/>
                </a:rPr>
                <a:t>A</a:t>
              </a:r>
              <a:endParaRPr/>
            </a:p>
          </p:txBody>
        </p:sp>
      </p:grpSp>
      <p:grpSp>
        <p:nvGrpSpPr>
          <p:cNvPr id="510" name="Google Shape;510;p24" descr="n26 fb Tran Phu"/>
          <p:cNvGrpSpPr/>
          <p:nvPr/>
        </p:nvGrpSpPr>
        <p:grpSpPr>
          <a:xfrm>
            <a:off x="-6096050" y="5292697"/>
            <a:ext cx="6096050" cy="1339833"/>
            <a:chOff x="-50" y="3594099"/>
            <a:chExt cx="6096050" cy="1339833"/>
          </a:xfrm>
        </p:grpSpPr>
        <p:grpSp>
          <p:nvGrpSpPr>
            <p:cNvPr id="511" name="Google Shape;511;p24"/>
            <p:cNvGrpSpPr/>
            <p:nvPr/>
          </p:nvGrpSpPr>
          <p:grpSpPr>
            <a:xfrm>
              <a:off x="-50" y="3594099"/>
              <a:ext cx="6096050" cy="1339833"/>
              <a:chOff x="-100" y="1098550"/>
              <a:chExt cx="12192100" cy="1854200"/>
            </a:xfrm>
          </p:grpSpPr>
          <p:sp>
            <p:nvSpPr>
              <p:cNvPr id="512" name="Google Shape;512;p24"/>
              <p:cNvSpPr/>
              <p:nvPr/>
            </p:nvSpPr>
            <p:spPr>
              <a:xfrm>
                <a:off x="1473200" y="1098550"/>
                <a:ext cx="9245600" cy="1854200"/>
              </a:xfrm>
              <a:prstGeom prst="hexagon">
                <a:avLst>
                  <a:gd name="adj" fmla="val 25000"/>
                  <a:gd name="vf" fmla="val 115470"/>
                </a:avLst>
              </a:prstGeom>
              <a:solidFill>
                <a:srgbClr val="5EC9F4"/>
              </a:solid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266700" marR="0" lvl="0" indent="0" algn="just" rtl="0">
                  <a:spcBef>
                    <a:spcPts val="0"/>
                  </a:spcBef>
                  <a:spcAft>
                    <a:spcPts val="0"/>
                  </a:spcAft>
                  <a:buNone/>
                </a:pPr>
                <a:r>
                  <a:rPr lang="en-US" sz="2000">
                    <a:solidFill>
                      <a:schemeClr val="lt1"/>
                    </a:solidFill>
                    <a:latin typeface="Fira Sans Condensed"/>
                    <a:ea typeface="Fira Sans Condensed"/>
                    <a:cs typeface="Fira Sans Condensed"/>
                    <a:sym typeface="Fira Sans Condensed"/>
                  </a:rPr>
                  <a:t>200 V</a:t>
                </a:r>
                <a:endParaRPr sz="2000">
                  <a:solidFill>
                    <a:schemeClr val="lt1"/>
                  </a:solidFill>
                  <a:latin typeface="Fira Sans Condensed"/>
                  <a:ea typeface="Fira Sans Condensed"/>
                  <a:cs typeface="Fira Sans Condensed"/>
                  <a:sym typeface="Fira Sans Condensed"/>
                </a:endParaRPr>
              </a:p>
            </p:txBody>
          </p:sp>
          <p:cxnSp>
            <p:nvCxnSpPr>
              <p:cNvPr id="513" name="Google Shape;513;p24"/>
              <p:cNvCxnSpPr>
                <a:stCxn id="512" idx="3"/>
              </p:cNvCxnSpPr>
              <p:nvPr/>
            </p:nvCxnSpPr>
            <p:spPr>
              <a:xfrm rot="10800000">
                <a:off x="-100" y="2025650"/>
                <a:ext cx="1473300" cy="0"/>
              </a:xfrm>
              <a:prstGeom prst="straightConnector1">
                <a:avLst/>
              </a:prstGeom>
              <a:noFill/>
              <a:ln w="38100" cap="flat" cmpd="sng">
                <a:solidFill>
                  <a:srgbClr val="7030A0"/>
                </a:solidFill>
                <a:prstDash val="solid"/>
                <a:miter lim="800000"/>
                <a:headEnd type="none" w="sm" len="sm"/>
                <a:tailEnd type="none" w="sm" len="sm"/>
              </a:ln>
            </p:spPr>
          </p:cxnSp>
          <p:cxnSp>
            <p:nvCxnSpPr>
              <p:cNvPr id="514" name="Google Shape;514;p24"/>
              <p:cNvCxnSpPr/>
              <p:nvPr/>
            </p:nvCxnSpPr>
            <p:spPr>
              <a:xfrm rot="10800000">
                <a:off x="10718800" y="2025650"/>
                <a:ext cx="1473200" cy="0"/>
              </a:xfrm>
              <a:prstGeom prst="straightConnector1">
                <a:avLst/>
              </a:prstGeom>
              <a:noFill/>
              <a:ln w="38100" cap="flat" cmpd="sng">
                <a:solidFill>
                  <a:srgbClr val="7030A0"/>
                </a:solidFill>
                <a:prstDash val="solid"/>
                <a:miter lim="800000"/>
                <a:headEnd type="none" w="sm" len="sm"/>
                <a:tailEnd type="none" w="sm" len="sm"/>
              </a:ln>
            </p:spPr>
          </p:cxnSp>
        </p:grpSp>
        <p:sp>
          <p:nvSpPr>
            <p:cNvPr id="515" name="Google Shape;515;p24"/>
            <p:cNvSpPr/>
            <p:nvPr/>
          </p:nvSpPr>
          <p:spPr>
            <a:xfrm>
              <a:off x="850900" y="3952864"/>
              <a:ext cx="622300" cy="622300"/>
            </a:xfrm>
            <a:prstGeom prst="ellipse">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Roboto Black"/>
                  <a:ea typeface="Roboto Black"/>
                  <a:cs typeface="Roboto Black"/>
                  <a:sym typeface="Roboto Black"/>
                </a:rPr>
                <a:t>C</a:t>
              </a:r>
              <a:endParaRPr/>
            </a:p>
          </p:txBody>
        </p:sp>
      </p:grpSp>
      <p:grpSp>
        <p:nvGrpSpPr>
          <p:cNvPr id="516" name="Google Shape;516;p24" descr="n26 fb Tran Phu"/>
          <p:cNvGrpSpPr/>
          <p:nvPr/>
        </p:nvGrpSpPr>
        <p:grpSpPr>
          <a:xfrm>
            <a:off x="12191949" y="3594097"/>
            <a:ext cx="6096050" cy="1339833"/>
            <a:chOff x="-50" y="3594099"/>
            <a:chExt cx="6096050" cy="1339833"/>
          </a:xfrm>
        </p:grpSpPr>
        <p:grpSp>
          <p:nvGrpSpPr>
            <p:cNvPr id="517" name="Google Shape;517;p24"/>
            <p:cNvGrpSpPr/>
            <p:nvPr/>
          </p:nvGrpSpPr>
          <p:grpSpPr>
            <a:xfrm>
              <a:off x="-50" y="3594099"/>
              <a:ext cx="6096050" cy="1339833"/>
              <a:chOff x="-100" y="1098550"/>
              <a:chExt cx="12192100" cy="1854200"/>
            </a:xfrm>
          </p:grpSpPr>
          <p:sp>
            <p:nvSpPr>
              <p:cNvPr id="518" name="Google Shape;518;p24"/>
              <p:cNvSpPr/>
              <p:nvPr/>
            </p:nvSpPr>
            <p:spPr>
              <a:xfrm>
                <a:off x="1473200" y="1098550"/>
                <a:ext cx="9245600" cy="1854200"/>
              </a:xfrm>
              <a:prstGeom prst="hexagon">
                <a:avLst>
                  <a:gd name="adj" fmla="val 25000"/>
                  <a:gd name="vf" fmla="val 115470"/>
                </a:avLst>
              </a:prstGeom>
              <a:blipFill rotWithShape="1">
                <a:blip r:embed="rId4">
                  <a:alphaModFix/>
                </a:blip>
                <a:stretch>
                  <a:fillRect/>
                </a:stretch>
              </a:blipFill>
              <a:ln w="38100" cap="flat" cmpd="sng">
                <a:solidFill>
                  <a:srgbClr val="7030A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cxnSp>
            <p:nvCxnSpPr>
              <p:cNvPr id="519" name="Google Shape;519;p24"/>
              <p:cNvCxnSpPr>
                <a:stCxn id="518" idx="3"/>
              </p:cNvCxnSpPr>
              <p:nvPr/>
            </p:nvCxnSpPr>
            <p:spPr>
              <a:xfrm rot="10800000">
                <a:off x="-100" y="2025650"/>
                <a:ext cx="1473300" cy="0"/>
              </a:xfrm>
              <a:prstGeom prst="straightConnector1">
                <a:avLst/>
              </a:prstGeom>
              <a:noFill/>
              <a:ln w="38100" cap="flat" cmpd="sng">
                <a:solidFill>
                  <a:srgbClr val="7030A0"/>
                </a:solidFill>
                <a:prstDash val="solid"/>
                <a:miter lim="800000"/>
                <a:headEnd type="none" w="sm" len="sm"/>
                <a:tailEnd type="none" w="sm" len="sm"/>
              </a:ln>
            </p:spPr>
          </p:cxnSp>
          <p:cxnSp>
            <p:nvCxnSpPr>
              <p:cNvPr id="520" name="Google Shape;520;p24"/>
              <p:cNvCxnSpPr/>
              <p:nvPr/>
            </p:nvCxnSpPr>
            <p:spPr>
              <a:xfrm rot="10800000">
                <a:off x="10718800" y="2025650"/>
                <a:ext cx="1473200" cy="0"/>
              </a:xfrm>
              <a:prstGeom prst="straightConnector1">
                <a:avLst/>
              </a:prstGeom>
              <a:noFill/>
              <a:ln w="38100" cap="flat" cmpd="sng">
                <a:solidFill>
                  <a:srgbClr val="7030A0"/>
                </a:solidFill>
                <a:prstDash val="solid"/>
                <a:miter lim="800000"/>
                <a:headEnd type="none" w="sm" len="sm"/>
                <a:tailEnd type="none" w="sm" len="sm"/>
              </a:ln>
            </p:spPr>
          </p:cxnSp>
        </p:grpSp>
        <p:sp>
          <p:nvSpPr>
            <p:cNvPr id="521" name="Google Shape;521;p24"/>
            <p:cNvSpPr/>
            <p:nvPr/>
          </p:nvSpPr>
          <p:spPr>
            <a:xfrm>
              <a:off x="850900" y="3952864"/>
              <a:ext cx="622300" cy="622300"/>
            </a:xfrm>
            <a:prstGeom prst="ellipse">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Roboto Black"/>
                  <a:ea typeface="Roboto Black"/>
                  <a:cs typeface="Roboto Black"/>
                  <a:sym typeface="Roboto Black"/>
                </a:rPr>
                <a:t>B</a:t>
              </a:r>
              <a:endParaRPr/>
            </a:p>
          </p:txBody>
        </p:sp>
      </p:grpSp>
      <p:grpSp>
        <p:nvGrpSpPr>
          <p:cNvPr id="522" name="Google Shape;522;p24" descr="n26 fb Tran Phu"/>
          <p:cNvGrpSpPr/>
          <p:nvPr/>
        </p:nvGrpSpPr>
        <p:grpSpPr>
          <a:xfrm>
            <a:off x="12191950" y="5292697"/>
            <a:ext cx="6096050" cy="1339833"/>
            <a:chOff x="-50" y="3594099"/>
            <a:chExt cx="6096050" cy="1339833"/>
          </a:xfrm>
        </p:grpSpPr>
        <p:grpSp>
          <p:nvGrpSpPr>
            <p:cNvPr id="523" name="Google Shape;523;p24"/>
            <p:cNvGrpSpPr/>
            <p:nvPr/>
          </p:nvGrpSpPr>
          <p:grpSpPr>
            <a:xfrm>
              <a:off x="-50" y="3594099"/>
              <a:ext cx="6096050" cy="1339833"/>
              <a:chOff x="-100" y="1098550"/>
              <a:chExt cx="12192100" cy="1854200"/>
            </a:xfrm>
          </p:grpSpPr>
          <p:sp>
            <p:nvSpPr>
              <p:cNvPr id="524" name="Google Shape;524;p24"/>
              <p:cNvSpPr/>
              <p:nvPr/>
            </p:nvSpPr>
            <p:spPr>
              <a:xfrm>
                <a:off x="1473200" y="1098550"/>
                <a:ext cx="9245600" cy="1854200"/>
              </a:xfrm>
              <a:prstGeom prst="hexagon">
                <a:avLst>
                  <a:gd name="adj" fmla="val 25000"/>
                  <a:gd name="vf" fmla="val 115470"/>
                </a:avLst>
              </a:prstGeom>
              <a:blipFill rotWithShape="1">
                <a:blip r:embed="rId5">
                  <a:alphaModFix/>
                </a:blip>
                <a:stretch>
                  <a:fillRect/>
                </a:stretch>
              </a:blipFill>
              <a:ln w="38100" cap="flat" cmpd="sng">
                <a:solidFill>
                  <a:srgbClr val="7030A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cxnSp>
            <p:nvCxnSpPr>
              <p:cNvPr id="525" name="Google Shape;525;p24"/>
              <p:cNvCxnSpPr>
                <a:stCxn id="524" idx="3"/>
              </p:cNvCxnSpPr>
              <p:nvPr/>
            </p:nvCxnSpPr>
            <p:spPr>
              <a:xfrm rot="10800000">
                <a:off x="-100" y="2025650"/>
                <a:ext cx="1473300" cy="0"/>
              </a:xfrm>
              <a:prstGeom prst="straightConnector1">
                <a:avLst/>
              </a:prstGeom>
              <a:noFill/>
              <a:ln w="38100" cap="flat" cmpd="sng">
                <a:solidFill>
                  <a:srgbClr val="7030A0"/>
                </a:solidFill>
                <a:prstDash val="solid"/>
                <a:miter lim="800000"/>
                <a:headEnd type="none" w="sm" len="sm"/>
                <a:tailEnd type="none" w="sm" len="sm"/>
              </a:ln>
            </p:spPr>
          </p:cxnSp>
          <p:cxnSp>
            <p:nvCxnSpPr>
              <p:cNvPr id="526" name="Google Shape;526;p24"/>
              <p:cNvCxnSpPr/>
              <p:nvPr/>
            </p:nvCxnSpPr>
            <p:spPr>
              <a:xfrm rot="10800000">
                <a:off x="10718800" y="2025650"/>
                <a:ext cx="1473200" cy="0"/>
              </a:xfrm>
              <a:prstGeom prst="straightConnector1">
                <a:avLst/>
              </a:prstGeom>
              <a:noFill/>
              <a:ln w="38100" cap="flat" cmpd="sng">
                <a:solidFill>
                  <a:srgbClr val="7030A0"/>
                </a:solidFill>
                <a:prstDash val="solid"/>
                <a:miter lim="800000"/>
                <a:headEnd type="none" w="sm" len="sm"/>
                <a:tailEnd type="none" w="sm" len="sm"/>
              </a:ln>
            </p:spPr>
          </p:cxnSp>
        </p:grpSp>
        <p:sp>
          <p:nvSpPr>
            <p:cNvPr id="527" name="Google Shape;527;p24"/>
            <p:cNvSpPr/>
            <p:nvPr/>
          </p:nvSpPr>
          <p:spPr>
            <a:xfrm>
              <a:off x="850900" y="3952864"/>
              <a:ext cx="622300" cy="622300"/>
            </a:xfrm>
            <a:prstGeom prst="ellipse">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Roboto Black"/>
                  <a:ea typeface="Roboto Black"/>
                  <a:cs typeface="Roboto Black"/>
                  <a:sym typeface="Roboto Black"/>
                </a:rPr>
                <a:t>D</a:t>
              </a:r>
              <a:endParaRPr/>
            </a:p>
          </p:txBody>
        </p:sp>
      </p:grpSp>
      <p:pic>
        <p:nvPicPr>
          <p:cNvPr id="528" name="Google Shape;528;p24" descr="n26 fb Tran Phu"/>
          <p:cNvPicPr preferRelativeResize="0"/>
          <p:nvPr/>
        </p:nvPicPr>
        <p:blipFill rotWithShape="1">
          <a:blip r:embed="rId6">
            <a:alphaModFix/>
          </a:blip>
          <a:srcRect/>
          <a:stretch/>
        </p:blipFill>
        <p:spPr>
          <a:xfrm>
            <a:off x="819150" y="-419100"/>
            <a:ext cx="406400" cy="406400"/>
          </a:xfrm>
          <a:prstGeom prst="rect">
            <a:avLst/>
          </a:prstGeom>
          <a:noFill/>
          <a:ln>
            <a:noFill/>
          </a:ln>
        </p:spPr>
      </p:pic>
      <p:pic>
        <p:nvPicPr>
          <p:cNvPr id="529" name="Google Shape;529;p24" descr="n26 fb Tran Phu">
            <a:hlinkClick r:id="rId7" action="ppaction://hlinksldjump"/>
          </p:cNvPr>
          <p:cNvPicPr preferRelativeResize="0"/>
          <p:nvPr/>
        </p:nvPicPr>
        <p:blipFill rotWithShape="1">
          <a:blip r:embed="rId8">
            <a:alphaModFix/>
          </a:blip>
          <a:srcRect/>
          <a:stretch/>
        </p:blipFill>
        <p:spPr>
          <a:xfrm>
            <a:off x="5343549" y="6031074"/>
            <a:ext cx="1504899" cy="92050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2"/>
                                        </p:tgtEl>
                                        <p:attrNameLst>
                                          <p:attrName>style.visibility</p:attrName>
                                        </p:attrNameLst>
                                      </p:cBhvr>
                                      <p:to>
                                        <p:strVal val="visible"/>
                                      </p:to>
                                    </p:set>
                                    <p:animEffect transition="in" filter="fade">
                                      <p:cBhvr>
                                        <p:cTn id="7" dur="10"/>
                                        <p:tgtEl>
                                          <p:spTgt spid="482"/>
                                        </p:tgtEl>
                                      </p:cBhvr>
                                    </p:animEffect>
                                  </p:childTnLst>
                                </p:cTn>
                              </p:par>
                              <p:par>
                                <p:cTn id="8" presetID="10" presetClass="entr" presetSubtype="0" fill="hold" nodeType="withEffect">
                                  <p:stCondLst>
                                    <p:cond delay="0"/>
                                  </p:stCondLst>
                                  <p:childTnLst>
                                    <p:set>
                                      <p:cBhvr>
                                        <p:cTn id="9" dur="1" fill="hold">
                                          <p:stCondLst>
                                            <p:cond delay="0"/>
                                          </p:stCondLst>
                                        </p:cTn>
                                        <p:tgtEl>
                                          <p:spTgt spid="528"/>
                                        </p:tgtEl>
                                        <p:attrNameLst>
                                          <p:attrName>style.visibility</p:attrName>
                                        </p:attrNameLst>
                                      </p:cBhvr>
                                      <p:to>
                                        <p:strVal val="visible"/>
                                      </p:to>
                                    </p:set>
                                    <p:animEffect transition="in" filter="fade">
                                      <p:cBhvr>
                                        <p:cTn id="10" dur="5000"/>
                                        <p:tgtEl>
                                          <p:spTgt spid="528"/>
                                        </p:tgtEl>
                                      </p:cBhvr>
                                    </p:animEffect>
                                  </p:childTnLst>
                                </p:cTn>
                              </p:par>
                              <p:par>
                                <p:cTn id="11" presetID="10" presetClass="entr" presetSubtype="0" fill="hold" nodeType="withEffect">
                                  <p:stCondLst>
                                    <p:cond delay="10"/>
                                  </p:stCondLst>
                                  <p:childTnLst>
                                    <p:set>
                                      <p:cBhvr>
                                        <p:cTn id="12" dur="1" fill="hold">
                                          <p:stCondLst>
                                            <p:cond delay="0"/>
                                          </p:stCondLst>
                                        </p:cTn>
                                        <p:tgtEl>
                                          <p:spTgt spid="499"/>
                                        </p:tgtEl>
                                        <p:attrNameLst>
                                          <p:attrName>style.visibility</p:attrName>
                                        </p:attrNameLst>
                                      </p:cBhvr>
                                      <p:to>
                                        <p:strVal val="visible"/>
                                      </p:to>
                                    </p:set>
                                    <p:animEffect transition="in" filter="fade">
                                      <p:cBhvr>
                                        <p:cTn id="13" dur="5000"/>
                                        <p:tgtEl>
                                          <p:spTgt spid="499"/>
                                        </p:tgtEl>
                                      </p:cBhvr>
                                    </p:animEffect>
                                  </p:childTnLst>
                                </p:cTn>
                              </p:par>
                              <p:par>
                                <p:cTn id="14" presetID="1" presetClass="entr" presetSubtype="0" fill="hold" nodeType="withEffect">
                                  <p:stCondLst>
                                    <p:cond delay="10"/>
                                  </p:stCondLst>
                                  <p:childTnLst>
                                    <p:set>
                                      <p:cBhvr>
                                        <p:cTn id="15" dur="1" fill="hold">
                                          <p:stCondLst>
                                            <p:cond delay="0"/>
                                          </p:stCondLst>
                                        </p:cTn>
                                        <p:tgtEl>
                                          <p:spTgt spid="498"/>
                                        </p:tgtEl>
                                        <p:attrNameLst>
                                          <p:attrName>style.visibility</p:attrName>
                                        </p:attrNameLst>
                                      </p:cBhvr>
                                      <p:to>
                                        <p:strVal val="visible"/>
                                      </p:to>
                                    </p:set>
                                  </p:childTnLst>
                                </p:cTn>
                              </p:par>
                              <p:par>
                                <p:cTn id="16" presetID="1" presetClass="exit" presetSubtype="0" fill="hold" nodeType="withEffect">
                                  <p:stCondLst>
                                    <p:cond delay="1000"/>
                                  </p:stCondLst>
                                  <p:childTnLst>
                                    <p:set>
                                      <p:cBhvr>
                                        <p:cTn id="17" dur="1" fill="hold">
                                          <p:stCondLst>
                                            <p:cond delay="1"/>
                                          </p:stCondLst>
                                        </p:cTn>
                                        <p:tgtEl>
                                          <p:spTgt spid="498"/>
                                        </p:tgtEl>
                                        <p:attrNameLst>
                                          <p:attrName>style.visibility</p:attrName>
                                        </p:attrNameLst>
                                      </p:cBhvr>
                                      <p:to>
                                        <p:strVal val="hidden"/>
                                      </p:to>
                                    </p:set>
                                  </p:childTnLst>
                                </p:cTn>
                              </p:par>
                              <p:par>
                                <p:cTn id="18" presetID="1" presetClass="entr" presetSubtype="0" fill="hold" nodeType="withEffect">
                                  <p:stCondLst>
                                    <p:cond delay="1000"/>
                                  </p:stCondLst>
                                  <p:childTnLst>
                                    <p:set>
                                      <p:cBhvr>
                                        <p:cTn id="19" dur="1" fill="hold">
                                          <p:stCondLst>
                                            <p:cond delay="0"/>
                                          </p:stCondLst>
                                        </p:cTn>
                                        <p:tgtEl>
                                          <p:spTgt spid="497"/>
                                        </p:tgtEl>
                                        <p:attrNameLst>
                                          <p:attrName>style.visibility</p:attrName>
                                        </p:attrNameLst>
                                      </p:cBhvr>
                                      <p:to>
                                        <p:strVal val="visible"/>
                                      </p:to>
                                    </p:set>
                                  </p:childTnLst>
                                </p:cTn>
                              </p:par>
                              <p:par>
                                <p:cTn id="20" presetID="1" presetClass="exit" presetSubtype="0" fill="hold" nodeType="withEffect">
                                  <p:stCondLst>
                                    <p:cond delay="2000"/>
                                  </p:stCondLst>
                                  <p:childTnLst>
                                    <p:set>
                                      <p:cBhvr>
                                        <p:cTn id="21" dur="1" fill="hold">
                                          <p:stCondLst>
                                            <p:cond delay="1"/>
                                          </p:stCondLst>
                                        </p:cTn>
                                        <p:tgtEl>
                                          <p:spTgt spid="497"/>
                                        </p:tgtEl>
                                        <p:attrNameLst>
                                          <p:attrName>style.visibility</p:attrName>
                                        </p:attrNameLst>
                                      </p:cBhvr>
                                      <p:to>
                                        <p:strVal val="hidden"/>
                                      </p:to>
                                    </p:set>
                                  </p:childTnLst>
                                </p:cTn>
                              </p:par>
                              <p:par>
                                <p:cTn id="22" presetID="1" presetClass="entr" presetSubtype="0" fill="hold" nodeType="withEffect">
                                  <p:stCondLst>
                                    <p:cond delay="2000"/>
                                  </p:stCondLst>
                                  <p:childTnLst>
                                    <p:set>
                                      <p:cBhvr>
                                        <p:cTn id="23" dur="1" fill="hold">
                                          <p:stCondLst>
                                            <p:cond delay="0"/>
                                          </p:stCondLst>
                                        </p:cTn>
                                        <p:tgtEl>
                                          <p:spTgt spid="496"/>
                                        </p:tgtEl>
                                        <p:attrNameLst>
                                          <p:attrName>style.visibility</p:attrName>
                                        </p:attrNameLst>
                                      </p:cBhvr>
                                      <p:to>
                                        <p:strVal val="visible"/>
                                      </p:to>
                                    </p:set>
                                  </p:childTnLst>
                                </p:cTn>
                              </p:par>
                              <p:par>
                                <p:cTn id="24" presetID="1" presetClass="exit" presetSubtype="0" fill="hold" nodeType="withEffect">
                                  <p:stCondLst>
                                    <p:cond delay="3000"/>
                                  </p:stCondLst>
                                  <p:childTnLst>
                                    <p:set>
                                      <p:cBhvr>
                                        <p:cTn id="25" dur="1" fill="hold">
                                          <p:stCondLst>
                                            <p:cond delay="1"/>
                                          </p:stCondLst>
                                        </p:cTn>
                                        <p:tgtEl>
                                          <p:spTgt spid="496"/>
                                        </p:tgtEl>
                                        <p:attrNameLst>
                                          <p:attrName>style.visibility</p:attrName>
                                        </p:attrNameLst>
                                      </p:cBhvr>
                                      <p:to>
                                        <p:strVal val="hidden"/>
                                      </p:to>
                                    </p:set>
                                  </p:childTnLst>
                                </p:cTn>
                              </p:par>
                              <p:par>
                                <p:cTn id="26" presetID="1" presetClass="entr" presetSubtype="0" fill="hold" nodeType="withEffect">
                                  <p:stCondLst>
                                    <p:cond delay="3000"/>
                                  </p:stCondLst>
                                  <p:childTnLst>
                                    <p:set>
                                      <p:cBhvr>
                                        <p:cTn id="27" dur="1" fill="hold">
                                          <p:stCondLst>
                                            <p:cond delay="0"/>
                                          </p:stCondLst>
                                        </p:cTn>
                                        <p:tgtEl>
                                          <p:spTgt spid="495"/>
                                        </p:tgtEl>
                                        <p:attrNameLst>
                                          <p:attrName>style.visibility</p:attrName>
                                        </p:attrNameLst>
                                      </p:cBhvr>
                                      <p:to>
                                        <p:strVal val="visible"/>
                                      </p:to>
                                    </p:set>
                                  </p:childTnLst>
                                </p:cTn>
                              </p:par>
                              <p:par>
                                <p:cTn id="28" presetID="1" presetClass="exit" presetSubtype="0" fill="hold" nodeType="withEffect">
                                  <p:stCondLst>
                                    <p:cond delay="4000"/>
                                  </p:stCondLst>
                                  <p:childTnLst>
                                    <p:set>
                                      <p:cBhvr>
                                        <p:cTn id="29" dur="1" fill="hold">
                                          <p:stCondLst>
                                            <p:cond delay="1"/>
                                          </p:stCondLst>
                                        </p:cTn>
                                        <p:tgtEl>
                                          <p:spTgt spid="495"/>
                                        </p:tgtEl>
                                        <p:attrNameLst>
                                          <p:attrName>style.visibility</p:attrName>
                                        </p:attrNameLst>
                                      </p:cBhvr>
                                      <p:to>
                                        <p:strVal val="hidden"/>
                                      </p:to>
                                    </p:set>
                                  </p:childTnLst>
                                </p:cTn>
                              </p:par>
                              <p:par>
                                <p:cTn id="30" presetID="1" presetClass="entr" presetSubtype="0" fill="hold" nodeType="withEffect">
                                  <p:stCondLst>
                                    <p:cond delay="4000"/>
                                  </p:stCondLst>
                                  <p:childTnLst>
                                    <p:set>
                                      <p:cBhvr>
                                        <p:cTn id="31" dur="1" fill="hold">
                                          <p:stCondLst>
                                            <p:cond delay="0"/>
                                          </p:stCondLst>
                                        </p:cTn>
                                        <p:tgtEl>
                                          <p:spTgt spid="494"/>
                                        </p:tgtEl>
                                        <p:attrNameLst>
                                          <p:attrName>style.visibility</p:attrName>
                                        </p:attrNameLst>
                                      </p:cBhvr>
                                      <p:to>
                                        <p:strVal val="visible"/>
                                      </p:to>
                                    </p:set>
                                  </p:childTnLst>
                                </p:cTn>
                              </p:par>
                              <p:par>
                                <p:cTn id="32" presetID="1" presetClass="exit" presetSubtype="0" fill="hold" nodeType="withEffect">
                                  <p:stCondLst>
                                    <p:cond delay="5000"/>
                                  </p:stCondLst>
                                  <p:childTnLst>
                                    <p:set>
                                      <p:cBhvr>
                                        <p:cTn id="33" dur="1" fill="hold">
                                          <p:stCondLst>
                                            <p:cond delay="1"/>
                                          </p:stCondLst>
                                        </p:cTn>
                                        <p:tgtEl>
                                          <p:spTgt spid="494"/>
                                        </p:tgtEl>
                                        <p:attrNameLst>
                                          <p:attrName>style.visibility</p:attrName>
                                        </p:attrNameLst>
                                      </p:cBhvr>
                                      <p:to>
                                        <p:strVal val="hidden"/>
                                      </p:to>
                                    </p:set>
                                  </p:childTnLst>
                                </p:cTn>
                              </p:par>
                              <p:par>
                                <p:cTn id="34" presetID="1" presetClass="entr" presetSubtype="0" fill="hold" nodeType="withEffect">
                                  <p:stCondLst>
                                    <p:cond delay="5000"/>
                                  </p:stCondLst>
                                  <p:childTnLst>
                                    <p:set>
                                      <p:cBhvr>
                                        <p:cTn id="35" dur="1" fill="hold">
                                          <p:stCondLst>
                                            <p:cond delay="0"/>
                                          </p:stCondLst>
                                        </p:cTn>
                                        <p:tgtEl>
                                          <p:spTgt spid="493"/>
                                        </p:tgtEl>
                                        <p:attrNameLst>
                                          <p:attrName>style.visibility</p:attrName>
                                        </p:attrNameLst>
                                      </p:cBhvr>
                                      <p:to>
                                        <p:strVal val="visible"/>
                                      </p:to>
                                    </p:set>
                                  </p:childTnLst>
                                </p:cTn>
                              </p:par>
                              <p:par>
                                <p:cTn id="36" presetID="1" presetClass="exit" presetSubtype="0" fill="hold" nodeType="withEffect">
                                  <p:stCondLst>
                                    <p:cond delay="6000"/>
                                  </p:stCondLst>
                                  <p:childTnLst>
                                    <p:set>
                                      <p:cBhvr>
                                        <p:cTn id="37" dur="1" fill="hold">
                                          <p:stCondLst>
                                            <p:cond delay="1"/>
                                          </p:stCondLst>
                                        </p:cTn>
                                        <p:tgtEl>
                                          <p:spTgt spid="493"/>
                                        </p:tgtEl>
                                        <p:attrNameLst>
                                          <p:attrName>style.visibility</p:attrName>
                                        </p:attrNameLst>
                                      </p:cBhvr>
                                      <p:to>
                                        <p:strVal val="hidden"/>
                                      </p:to>
                                    </p:set>
                                  </p:childTnLst>
                                </p:cTn>
                              </p:par>
                              <p:par>
                                <p:cTn id="38" presetID="1" presetClass="entr" presetSubtype="0" fill="hold" nodeType="withEffect">
                                  <p:stCondLst>
                                    <p:cond delay="6000"/>
                                  </p:stCondLst>
                                  <p:childTnLst>
                                    <p:set>
                                      <p:cBhvr>
                                        <p:cTn id="39" dur="1" fill="hold">
                                          <p:stCondLst>
                                            <p:cond delay="0"/>
                                          </p:stCondLst>
                                        </p:cTn>
                                        <p:tgtEl>
                                          <p:spTgt spid="492"/>
                                        </p:tgtEl>
                                        <p:attrNameLst>
                                          <p:attrName>style.visibility</p:attrName>
                                        </p:attrNameLst>
                                      </p:cBhvr>
                                      <p:to>
                                        <p:strVal val="visible"/>
                                      </p:to>
                                    </p:set>
                                  </p:childTnLst>
                                </p:cTn>
                              </p:par>
                              <p:par>
                                <p:cTn id="40" presetID="1" presetClass="exit" presetSubtype="0" fill="hold" nodeType="withEffect">
                                  <p:stCondLst>
                                    <p:cond delay="7000"/>
                                  </p:stCondLst>
                                  <p:childTnLst>
                                    <p:set>
                                      <p:cBhvr>
                                        <p:cTn id="41" dur="1" fill="hold">
                                          <p:stCondLst>
                                            <p:cond delay="1"/>
                                          </p:stCondLst>
                                        </p:cTn>
                                        <p:tgtEl>
                                          <p:spTgt spid="492"/>
                                        </p:tgtEl>
                                        <p:attrNameLst>
                                          <p:attrName>style.visibility</p:attrName>
                                        </p:attrNameLst>
                                      </p:cBhvr>
                                      <p:to>
                                        <p:strVal val="hidden"/>
                                      </p:to>
                                    </p:set>
                                  </p:childTnLst>
                                </p:cTn>
                              </p:par>
                              <p:par>
                                <p:cTn id="42" presetID="1" presetClass="entr" presetSubtype="0" fill="hold" nodeType="withEffect">
                                  <p:stCondLst>
                                    <p:cond delay="7000"/>
                                  </p:stCondLst>
                                  <p:childTnLst>
                                    <p:set>
                                      <p:cBhvr>
                                        <p:cTn id="43" dur="1" fill="hold">
                                          <p:stCondLst>
                                            <p:cond delay="0"/>
                                          </p:stCondLst>
                                        </p:cTn>
                                        <p:tgtEl>
                                          <p:spTgt spid="491"/>
                                        </p:tgtEl>
                                        <p:attrNameLst>
                                          <p:attrName>style.visibility</p:attrName>
                                        </p:attrNameLst>
                                      </p:cBhvr>
                                      <p:to>
                                        <p:strVal val="visible"/>
                                      </p:to>
                                    </p:set>
                                  </p:childTnLst>
                                </p:cTn>
                              </p:par>
                              <p:par>
                                <p:cTn id="44" presetID="1" presetClass="exit" presetSubtype="0" fill="hold" nodeType="withEffect">
                                  <p:stCondLst>
                                    <p:cond delay="8000"/>
                                  </p:stCondLst>
                                  <p:childTnLst>
                                    <p:set>
                                      <p:cBhvr>
                                        <p:cTn id="45" dur="1" fill="hold">
                                          <p:stCondLst>
                                            <p:cond delay="1"/>
                                          </p:stCondLst>
                                        </p:cTn>
                                        <p:tgtEl>
                                          <p:spTgt spid="491"/>
                                        </p:tgtEl>
                                        <p:attrNameLst>
                                          <p:attrName>style.visibility</p:attrName>
                                        </p:attrNameLst>
                                      </p:cBhvr>
                                      <p:to>
                                        <p:strVal val="hidden"/>
                                      </p:to>
                                    </p:set>
                                  </p:childTnLst>
                                </p:cTn>
                              </p:par>
                              <p:par>
                                <p:cTn id="46" presetID="1" presetClass="entr" presetSubtype="0" fill="hold" nodeType="withEffect">
                                  <p:stCondLst>
                                    <p:cond delay="8000"/>
                                  </p:stCondLst>
                                  <p:childTnLst>
                                    <p:set>
                                      <p:cBhvr>
                                        <p:cTn id="47" dur="1" fill="hold">
                                          <p:stCondLst>
                                            <p:cond delay="0"/>
                                          </p:stCondLst>
                                        </p:cTn>
                                        <p:tgtEl>
                                          <p:spTgt spid="490"/>
                                        </p:tgtEl>
                                        <p:attrNameLst>
                                          <p:attrName>style.visibility</p:attrName>
                                        </p:attrNameLst>
                                      </p:cBhvr>
                                      <p:to>
                                        <p:strVal val="visible"/>
                                      </p:to>
                                    </p:set>
                                  </p:childTnLst>
                                </p:cTn>
                              </p:par>
                              <p:par>
                                <p:cTn id="48" presetID="1" presetClass="exit" presetSubtype="0" fill="hold" nodeType="withEffect">
                                  <p:stCondLst>
                                    <p:cond delay="9000"/>
                                  </p:stCondLst>
                                  <p:childTnLst>
                                    <p:set>
                                      <p:cBhvr>
                                        <p:cTn id="49" dur="1" fill="hold">
                                          <p:stCondLst>
                                            <p:cond delay="1"/>
                                          </p:stCondLst>
                                        </p:cTn>
                                        <p:tgtEl>
                                          <p:spTgt spid="490"/>
                                        </p:tgtEl>
                                        <p:attrNameLst>
                                          <p:attrName>style.visibility</p:attrName>
                                        </p:attrNameLst>
                                      </p:cBhvr>
                                      <p:to>
                                        <p:strVal val="hidden"/>
                                      </p:to>
                                    </p:set>
                                  </p:childTnLst>
                                </p:cTn>
                              </p:par>
                              <p:par>
                                <p:cTn id="50" presetID="1" presetClass="entr" presetSubtype="0" fill="hold" nodeType="withEffect">
                                  <p:stCondLst>
                                    <p:cond delay="9000"/>
                                  </p:stCondLst>
                                  <p:childTnLst>
                                    <p:set>
                                      <p:cBhvr>
                                        <p:cTn id="51" dur="1" fill="hold">
                                          <p:stCondLst>
                                            <p:cond delay="0"/>
                                          </p:stCondLst>
                                        </p:cTn>
                                        <p:tgtEl>
                                          <p:spTgt spid="489"/>
                                        </p:tgtEl>
                                        <p:attrNameLst>
                                          <p:attrName>style.visibility</p:attrName>
                                        </p:attrNameLst>
                                      </p:cBhvr>
                                      <p:to>
                                        <p:strVal val="visible"/>
                                      </p:to>
                                    </p:set>
                                  </p:childTnLst>
                                </p:cTn>
                              </p:par>
                              <p:par>
                                <p:cTn id="52" presetID="1" presetClass="exit" presetSubtype="0" fill="hold" nodeType="withEffect">
                                  <p:stCondLst>
                                    <p:cond delay="10000"/>
                                  </p:stCondLst>
                                  <p:childTnLst>
                                    <p:set>
                                      <p:cBhvr>
                                        <p:cTn id="53" dur="1" fill="hold">
                                          <p:stCondLst>
                                            <p:cond delay="1"/>
                                          </p:stCondLst>
                                        </p:cTn>
                                        <p:tgtEl>
                                          <p:spTgt spid="489"/>
                                        </p:tgtEl>
                                        <p:attrNameLst>
                                          <p:attrName>style.visibility</p:attrName>
                                        </p:attrNameLst>
                                      </p:cBhvr>
                                      <p:to>
                                        <p:strVal val="hidden"/>
                                      </p:to>
                                    </p:set>
                                  </p:childTnLst>
                                </p:cTn>
                              </p:par>
                              <p:par>
                                <p:cTn id="54" presetID="1" presetClass="entr" presetSubtype="0" fill="hold" nodeType="withEffect">
                                  <p:stCondLst>
                                    <p:cond delay="10000"/>
                                  </p:stCondLst>
                                  <p:childTnLst>
                                    <p:set>
                                      <p:cBhvr>
                                        <p:cTn id="55" dur="1" fill="hold">
                                          <p:stCondLst>
                                            <p:cond delay="0"/>
                                          </p:stCondLst>
                                        </p:cTn>
                                        <p:tgtEl>
                                          <p:spTgt spid="488"/>
                                        </p:tgtEl>
                                        <p:attrNameLst>
                                          <p:attrName>style.visibility</p:attrName>
                                        </p:attrNameLst>
                                      </p:cBhvr>
                                      <p:to>
                                        <p:strVal val="visible"/>
                                      </p:to>
                                    </p:set>
                                  </p:childTnLst>
                                </p:cTn>
                              </p:par>
                              <p:par>
                                <p:cTn id="56" presetID="1" presetClass="exit" presetSubtype="0" fill="hold" nodeType="withEffect">
                                  <p:stCondLst>
                                    <p:cond delay="11000"/>
                                  </p:stCondLst>
                                  <p:childTnLst>
                                    <p:set>
                                      <p:cBhvr>
                                        <p:cTn id="57" dur="1" fill="hold">
                                          <p:stCondLst>
                                            <p:cond delay="1"/>
                                          </p:stCondLst>
                                        </p:cTn>
                                        <p:tgtEl>
                                          <p:spTgt spid="488"/>
                                        </p:tgtEl>
                                        <p:attrNameLst>
                                          <p:attrName>style.visibility</p:attrName>
                                        </p:attrNameLst>
                                      </p:cBhvr>
                                      <p:to>
                                        <p:strVal val="hidden"/>
                                      </p:to>
                                    </p:set>
                                  </p:childTnLst>
                                </p:cTn>
                              </p:par>
                              <p:par>
                                <p:cTn id="58" presetID="1" presetClass="entr" presetSubtype="0" fill="hold" nodeType="withEffect">
                                  <p:stCondLst>
                                    <p:cond delay="11000"/>
                                  </p:stCondLst>
                                  <p:childTnLst>
                                    <p:set>
                                      <p:cBhvr>
                                        <p:cTn id="59" dur="1" fill="hold">
                                          <p:stCondLst>
                                            <p:cond delay="0"/>
                                          </p:stCondLst>
                                        </p:cTn>
                                        <p:tgtEl>
                                          <p:spTgt spid="487"/>
                                        </p:tgtEl>
                                        <p:attrNameLst>
                                          <p:attrName>style.visibility</p:attrName>
                                        </p:attrNameLst>
                                      </p:cBhvr>
                                      <p:to>
                                        <p:strVal val="visible"/>
                                      </p:to>
                                    </p:set>
                                  </p:childTnLst>
                                </p:cTn>
                              </p:par>
                              <p:par>
                                <p:cTn id="60" presetID="1" presetClass="exit" presetSubtype="0" fill="hold" nodeType="withEffect">
                                  <p:stCondLst>
                                    <p:cond delay="12000"/>
                                  </p:stCondLst>
                                  <p:childTnLst>
                                    <p:set>
                                      <p:cBhvr>
                                        <p:cTn id="61" dur="1" fill="hold">
                                          <p:stCondLst>
                                            <p:cond delay="1"/>
                                          </p:stCondLst>
                                        </p:cTn>
                                        <p:tgtEl>
                                          <p:spTgt spid="487"/>
                                        </p:tgtEl>
                                        <p:attrNameLst>
                                          <p:attrName>style.visibility</p:attrName>
                                        </p:attrNameLst>
                                      </p:cBhvr>
                                      <p:to>
                                        <p:strVal val="hidden"/>
                                      </p:to>
                                    </p:set>
                                  </p:childTnLst>
                                </p:cTn>
                              </p:par>
                              <p:par>
                                <p:cTn id="62" presetID="1" presetClass="entr" presetSubtype="0" fill="hold" nodeType="withEffect">
                                  <p:stCondLst>
                                    <p:cond delay="12000"/>
                                  </p:stCondLst>
                                  <p:childTnLst>
                                    <p:set>
                                      <p:cBhvr>
                                        <p:cTn id="63" dur="1" fill="hold">
                                          <p:stCondLst>
                                            <p:cond delay="0"/>
                                          </p:stCondLst>
                                        </p:cTn>
                                        <p:tgtEl>
                                          <p:spTgt spid="486"/>
                                        </p:tgtEl>
                                        <p:attrNameLst>
                                          <p:attrName>style.visibility</p:attrName>
                                        </p:attrNameLst>
                                      </p:cBhvr>
                                      <p:to>
                                        <p:strVal val="visible"/>
                                      </p:to>
                                    </p:set>
                                  </p:childTnLst>
                                </p:cTn>
                              </p:par>
                              <p:par>
                                <p:cTn id="64" presetID="1" presetClass="exit" presetSubtype="0" fill="hold" nodeType="withEffect">
                                  <p:stCondLst>
                                    <p:cond delay="13000"/>
                                  </p:stCondLst>
                                  <p:childTnLst>
                                    <p:set>
                                      <p:cBhvr>
                                        <p:cTn id="65" dur="1" fill="hold">
                                          <p:stCondLst>
                                            <p:cond delay="1"/>
                                          </p:stCondLst>
                                        </p:cTn>
                                        <p:tgtEl>
                                          <p:spTgt spid="486"/>
                                        </p:tgtEl>
                                        <p:attrNameLst>
                                          <p:attrName>style.visibility</p:attrName>
                                        </p:attrNameLst>
                                      </p:cBhvr>
                                      <p:to>
                                        <p:strVal val="hidden"/>
                                      </p:to>
                                    </p:set>
                                  </p:childTnLst>
                                </p:cTn>
                              </p:par>
                              <p:par>
                                <p:cTn id="66" presetID="1" presetClass="entr" presetSubtype="0" fill="hold" nodeType="withEffect">
                                  <p:stCondLst>
                                    <p:cond delay="13000"/>
                                  </p:stCondLst>
                                  <p:childTnLst>
                                    <p:set>
                                      <p:cBhvr>
                                        <p:cTn id="67" dur="1" fill="hold">
                                          <p:stCondLst>
                                            <p:cond delay="0"/>
                                          </p:stCondLst>
                                        </p:cTn>
                                        <p:tgtEl>
                                          <p:spTgt spid="485"/>
                                        </p:tgtEl>
                                        <p:attrNameLst>
                                          <p:attrName>style.visibility</p:attrName>
                                        </p:attrNameLst>
                                      </p:cBhvr>
                                      <p:to>
                                        <p:strVal val="visible"/>
                                      </p:to>
                                    </p:set>
                                  </p:childTnLst>
                                </p:cTn>
                              </p:par>
                              <p:par>
                                <p:cTn id="68" presetID="1" presetClass="exit" presetSubtype="0" fill="hold" nodeType="withEffect">
                                  <p:stCondLst>
                                    <p:cond delay="14000"/>
                                  </p:stCondLst>
                                  <p:childTnLst>
                                    <p:set>
                                      <p:cBhvr>
                                        <p:cTn id="69" dur="1" fill="hold">
                                          <p:stCondLst>
                                            <p:cond delay="1"/>
                                          </p:stCondLst>
                                        </p:cTn>
                                        <p:tgtEl>
                                          <p:spTgt spid="485"/>
                                        </p:tgtEl>
                                        <p:attrNameLst>
                                          <p:attrName>style.visibility</p:attrName>
                                        </p:attrNameLst>
                                      </p:cBhvr>
                                      <p:to>
                                        <p:strVal val="hidden"/>
                                      </p:to>
                                    </p:set>
                                  </p:childTnLst>
                                </p:cTn>
                              </p:par>
                              <p:par>
                                <p:cTn id="70" presetID="1" presetClass="entr" presetSubtype="0" fill="hold" nodeType="withEffect">
                                  <p:stCondLst>
                                    <p:cond delay="14000"/>
                                  </p:stCondLst>
                                  <p:childTnLst>
                                    <p:set>
                                      <p:cBhvr>
                                        <p:cTn id="71" dur="1" fill="hold">
                                          <p:stCondLst>
                                            <p:cond delay="0"/>
                                          </p:stCondLst>
                                        </p:cTn>
                                        <p:tgtEl>
                                          <p:spTgt spid="484"/>
                                        </p:tgtEl>
                                        <p:attrNameLst>
                                          <p:attrName>style.visibility</p:attrName>
                                        </p:attrNameLst>
                                      </p:cBhvr>
                                      <p:to>
                                        <p:strVal val="visible"/>
                                      </p:to>
                                    </p:set>
                                  </p:childTnLst>
                                </p:cTn>
                              </p:par>
                              <p:par>
                                <p:cTn id="72" presetID="1" presetClass="exit" presetSubtype="0" fill="hold" nodeType="withEffect">
                                  <p:stCondLst>
                                    <p:cond delay="15000"/>
                                  </p:stCondLst>
                                  <p:childTnLst>
                                    <p:set>
                                      <p:cBhvr>
                                        <p:cTn id="73" dur="1" fill="hold">
                                          <p:stCondLst>
                                            <p:cond delay="1"/>
                                          </p:stCondLst>
                                        </p:cTn>
                                        <p:tgtEl>
                                          <p:spTgt spid="484"/>
                                        </p:tgtEl>
                                        <p:attrNameLst>
                                          <p:attrName>style.visibility</p:attrName>
                                        </p:attrNameLst>
                                      </p:cBhvr>
                                      <p:to>
                                        <p:strVal val="hidden"/>
                                      </p:to>
                                    </p:set>
                                  </p:childTnLst>
                                </p:cTn>
                              </p:par>
                              <p:par>
                                <p:cTn id="74" presetID="1" presetClass="entr" presetSubtype="0" fill="hold" nodeType="withEffect">
                                  <p:stCondLst>
                                    <p:cond delay="15000"/>
                                  </p:stCondLst>
                                  <p:childTnLst>
                                    <p:set>
                                      <p:cBhvr>
                                        <p:cTn id="75" dur="1" fill="hold">
                                          <p:stCondLst>
                                            <p:cond delay="0"/>
                                          </p:stCondLst>
                                        </p:cTn>
                                        <p:tgtEl>
                                          <p:spTgt spid="4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3"/>
        <p:cNvGrpSpPr/>
        <p:nvPr/>
      </p:nvGrpSpPr>
      <p:grpSpPr>
        <a:xfrm>
          <a:off x="0" y="0"/>
          <a:ext cx="0" cy="0"/>
          <a:chOff x="0" y="0"/>
          <a:chExt cx="0" cy="0"/>
        </a:xfrm>
      </p:grpSpPr>
      <p:sp>
        <p:nvSpPr>
          <p:cNvPr id="534" name="Google Shape;534;p25" descr="n26 fb Tran Phu"/>
          <p:cNvSpPr txBox="1"/>
          <p:nvPr/>
        </p:nvSpPr>
        <p:spPr>
          <a:xfrm>
            <a:off x="7555550" y="1210224"/>
            <a:ext cx="3427001" cy="4437552"/>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rgbClr val="7030A0"/>
              </a:buClr>
              <a:buSzPts val="2400"/>
              <a:buFont typeface="Arial"/>
              <a:buChar char="•"/>
            </a:pPr>
            <a:r>
              <a:rPr lang="en-US" sz="2400">
                <a:solidFill>
                  <a:srgbClr val="7030A0"/>
                </a:solidFill>
                <a:latin typeface="Fira Sans Condensed Medium"/>
                <a:ea typeface="Fira Sans Condensed Medium"/>
                <a:cs typeface="Fira Sans Condensed Medium"/>
                <a:sym typeface="Fira Sans Condensed Medium"/>
              </a:rPr>
              <a:t>Đoạn mạch điện xoay chiều RLC mắc nối tiếp là đoạn mạch điện có điện trở (R), cuộn dây ( $L$ ) và tu điện (C) mắc nối tiếp. Đoạn mạch này được úng dưng phổ biến trong các thiết bị điện tư. Cuoờng độ dòng điện hiệu dụng qua mạch có mối liên hệ như thế nào so với điện áp hiệu dụng ở hai đầu đoạn mạch đó?</a:t>
            </a:r>
            <a:endParaRPr sz="2400">
              <a:solidFill>
                <a:srgbClr val="7030A0"/>
              </a:solidFill>
              <a:latin typeface="Fira Sans Condensed Medium"/>
              <a:ea typeface="Fira Sans Condensed Medium"/>
              <a:cs typeface="Fira Sans Condensed Medium"/>
              <a:sym typeface="Fira Sans Condensed Medium"/>
            </a:endParaRPr>
          </a:p>
        </p:txBody>
      </p:sp>
      <p:sp>
        <p:nvSpPr>
          <p:cNvPr id="535" name="Google Shape;535;p25" descr="n26 fb Tran Phu"/>
          <p:cNvSpPr/>
          <p:nvPr/>
        </p:nvSpPr>
        <p:spPr>
          <a:xfrm>
            <a:off x="7187875" y="212393"/>
            <a:ext cx="4162349" cy="807195"/>
          </a:xfrm>
          <a:custGeom>
            <a:avLst/>
            <a:gdLst/>
            <a:ahLst/>
            <a:cxnLst/>
            <a:rect l="l" t="t" r="r" b="b"/>
            <a:pathLst>
              <a:path w="4162349" h="807195" fill="none" extrusionOk="0">
                <a:moveTo>
                  <a:pt x="0" y="403598"/>
                </a:moveTo>
                <a:cubicBezTo>
                  <a:pt x="-34035" y="178398"/>
                  <a:pt x="177361" y="-40948"/>
                  <a:pt x="403598" y="0"/>
                </a:cubicBezTo>
                <a:cubicBezTo>
                  <a:pt x="682295" y="-35382"/>
                  <a:pt x="798846" y="58680"/>
                  <a:pt x="996342" y="0"/>
                </a:cubicBezTo>
                <a:cubicBezTo>
                  <a:pt x="1193838" y="-58680"/>
                  <a:pt x="1254408" y="4921"/>
                  <a:pt x="1488431" y="0"/>
                </a:cubicBezTo>
                <a:cubicBezTo>
                  <a:pt x="1722454" y="-4921"/>
                  <a:pt x="1983517" y="65242"/>
                  <a:pt x="2114727" y="0"/>
                </a:cubicBezTo>
                <a:cubicBezTo>
                  <a:pt x="2245937" y="-65242"/>
                  <a:pt x="2522021" y="14253"/>
                  <a:pt x="2673919" y="0"/>
                </a:cubicBezTo>
                <a:cubicBezTo>
                  <a:pt x="2825817" y="-14253"/>
                  <a:pt x="3025837" y="17910"/>
                  <a:pt x="3199560" y="0"/>
                </a:cubicBezTo>
                <a:cubicBezTo>
                  <a:pt x="3373283" y="-17910"/>
                  <a:pt x="3595130" y="40041"/>
                  <a:pt x="3758752" y="0"/>
                </a:cubicBezTo>
                <a:cubicBezTo>
                  <a:pt x="3987975" y="12567"/>
                  <a:pt x="4170248" y="128035"/>
                  <a:pt x="4162350" y="403598"/>
                </a:cubicBezTo>
                <a:lnTo>
                  <a:pt x="4162349" y="403598"/>
                </a:lnTo>
                <a:cubicBezTo>
                  <a:pt x="4184997" y="576241"/>
                  <a:pt x="4006716" y="771158"/>
                  <a:pt x="3758751" y="807196"/>
                </a:cubicBezTo>
                <a:cubicBezTo>
                  <a:pt x="3626581" y="821475"/>
                  <a:pt x="3289862" y="806986"/>
                  <a:pt x="3166007" y="807196"/>
                </a:cubicBezTo>
                <a:cubicBezTo>
                  <a:pt x="3042152" y="807406"/>
                  <a:pt x="2703077" y="759471"/>
                  <a:pt x="2573264" y="807196"/>
                </a:cubicBezTo>
                <a:cubicBezTo>
                  <a:pt x="2443451" y="854921"/>
                  <a:pt x="2258513" y="788568"/>
                  <a:pt x="1980520" y="807195"/>
                </a:cubicBezTo>
                <a:cubicBezTo>
                  <a:pt x="1702527" y="825823"/>
                  <a:pt x="1739140" y="773580"/>
                  <a:pt x="1521982" y="807195"/>
                </a:cubicBezTo>
                <a:cubicBezTo>
                  <a:pt x="1304824" y="840810"/>
                  <a:pt x="1186629" y="771714"/>
                  <a:pt x="895687" y="807195"/>
                </a:cubicBezTo>
                <a:cubicBezTo>
                  <a:pt x="604746" y="842676"/>
                  <a:pt x="623565" y="762437"/>
                  <a:pt x="403598" y="807195"/>
                </a:cubicBezTo>
                <a:cubicBezTo>
                  <a:pt x="242317" y="833012"/>
                  <a:pt x="-2395" y="616523"/>
                  <a:pt x="0" y="403597"/>
                </a:cubicBezTo>
                <a:lnTo>
                  <a:pt x="0" y="403598"/>
                </a:lnTo>
                <a:close/>
              </a:path>
              <a:path w="4162349" h="807195" extrusionOk="0">
                <a:moveTo>
                  <a:pt x="0" y="403598"/>
                </a:moveTo>
                <a:cubicBezTo>
                  <a:pt x="45616" y="226841"/>
                  <a:pt x="175748" y="-1300"/>
                  <a:pt x="403598" y="0"/>
                </a:cubicBezTo>
                <a:cubicBezTo>
                  <a:pt x="535548" y="-59124"/>
                  <a:pt x="901113" y="50537"/>
                  <a:pt x="1029893" y="0"/>
                </a:cubicBezTo>
                <a:cubicBezTo>
                  <a:pt x="1158673" y="-50537"/>
                  <a:pt x="1443166" y="20431"/>
                  <a:pt x="1589086" y="0"/>
                </a:cubicBezTo>
                <a:cubicBezTo>
                  <a:pt x="1735006" y="-20431"/>
                  <a:pt x="1921714" y="4764"/>
                  <a:pt x="2081175" y="0"/>
                </a:cubicBezTo>
                <a:cubicBezTo>
                  <a:pt x="2240636" y="-4764"/>
                  <a:pt x="2427566" y="39569"/>
                  <a:pt x="2573264" y="0"/>
                </a:cubicBezTo>
                <a:cubicBezTo>
                  <a:pt x="2718962" y="-39569"/>
                  <a:pt x="2979676" y="30203"/>
                  <a:pt x="3132457" y="0"/>
                </a:cubicBezTo>
                <a:cubicBezTo>
                  <a:pt x="3285238" y="-30203"/>
                  <a:pt x="3553985" y="26976"/>
                  <a:pt x="3758752" y="0"/>
                </a:cubicBezTo>
                <a:cubicBezTo>
                  <a:pt x="3960856" y="1691"/>
                  <a:pt x="4168917" y="148938"/>
                  <a:pt x="4162350" y="403598"/>
                </a:cubicBezTo>
                <a:lnTo>
                  <a:pt x="4162349" y="403598"/>
                </a:lnTo>
                <a:cubicBezTo>
                  <a:pt x="4202726" y="588354"/>
                  <a:pt x="4021557" y="784139"/>
                  <a:pt x="3758751" y="807196"/>
                </a:cubicBezTo>
                <a:cubicBezTo>
                  <a:pt x="3575391" y="854958"/>
                  <a:pt x="3411877" y="796101"/>
                  <a:pt x="3266662" y="807196"/>
                </a:cubicBezTo>
                <a:cubicBezTo>
                  <a:pt x="3121447" y="818291"/>
                  <a:pt x="3012499" y="754601"/>
                  <a:pt x="2808124" y="807196"/>
                </a:cubicBezTo>
                <a:cubicBezTo>
                  <a:pt x="2603749" y="859791"/>
                  <a:pt x="2574893" y="771125"/>
                  <a:pt x="2349587" y="807196"/>
                </a:cubicBezTo>
                <a:cubicBezTo>
                  <a:pt x="2124281" y="843267"/>
                  <a:pt x="2032551" y="778436"/>
                  <a:pt x="1857498" y="807195"/>
                </a:cubicBezTo>
                <a:cubicBezTo>
                  <a:pt x="1682445" y="835954"/>
                  <a:pt x="1567625" y="761614"/>
                  <a:pt x="1398960" y="807195"/>
                </a:cubicBezTo>
                <a:cubicBezTo>
                  <a:pt x="1230295" y="852776"/>
                  <a:pt x="840069" y="720789"/>
                  <a:pt x="403598" y="807195"/>
                </a:cubicBezTo>
                <a:cubicBezTo>
                  <a:pt x="222530" y="809309"/>
                  <a:pt x="48463" y="607279"/>
                  <a:pt x="0" y="403597"/>
                </a:cubicBezTo>
                <a:lnTo>
                  <a:pt x="0" y="403598"/>
                </a:lnTo>
                <a:close/>
              </a:path>
            </a:pathLst>
          </a:custGeom>
          <a:solidFill>
            <a:srgbClr val="F6C5AB"/>
          </a:solidFill>
          <a:ln w="3810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rgbClr val="FF0000"/>
                </a:solidFill>
                <a:latin typeface="Nunito Sans ExtraBold"/>
                <a:ea typeface="Nunito Sans ExtraBold"/>
                <a:cs typeface="Nunito Sans ExtraBold"/>
                <a:sym typeface="Nunito Sans ExtraBold"/>
              </a:rPr>
              <a:t>VẤN ĐỀ HÔM NAY?</a:t>
            </a:r>
            <a:endParaRPr/>
          </a:p>
        </p:txBody>
      </p:sp>
      <p:pic>
        <p:nvPicPr>
          <p:cNvPr id="536" name="Google Shape;536;p25" descr="n26 fb Tran Phu"/>
          <p:cNvPicPr preferRelativeResize="0"/>
          <p:nvPr/>
        </p:nvPicPr>
        <p:blipFill rotWithShape="1">
          <a:blip r:embed="rId3">
            <a:alphaModFix/>
          </a:blip>
          <a:srcRect/>
          <a:stretch/>
        </p:blipFill>
        <p:spPr>
          <a:xfrm>
            <a:off x="403485" y="724851"/>
            <a:ext cx="5822731" cy="3487573"/>
          </a:xfrm>
          <a:prstGeom prst="rect">
            <a:avLst/>
          </a:prstGeom>
          <a:noFill/>
          <a:ln>
            <a:noFill/>
          </a:ln>
        </p:spPr>
      </p:pic>
      <p:pic>
        <p:nvPicPr>
          <p:cNvPr id="537" name="Google Shape;537;p25" descr="n26 fb Tran Phu"/>
          <p:cNvPicPr preferRelativeResize="0"/>
          <p:nvPr/>
        </p:nvPicPr>
        <p:blipFill rotWithShape="1">
          <a:blip r:embed="rId4">
            <a:alphaModFix/>
          </a:blip>
          <a:srcRect/>
          <a:stretch/>
        </p:blipFill>
        <p:spPr>
          <a:xfrm>
            <a:off x="1028864" y="4512034"/>
            <a:ext cx="4242074" cy="1950379"/>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4"/>
                                        </p:tgtEl>
                                        <p:attrNameLst>
                                          <p:attrName>style.visibility</p:attrName>
                                        </p:attrNameLst>
                                      </p:cBhvr>
                                      <p:to>
                                        <p:strVal val="visible"/>
                                      </p:to>
                                    </p:set>
                                    <p:animEffect transition="in" filter="fade">
                                      <p:cBhvr>
                                        <p:cTn id="7" dur="500"/>
                                        <p:tgtEl>
                                          <p:spTgt spid="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2170</Words>
  <Application>Microsoft Office PowerPoint</Application>
  <PresentationFormat>Widescreen</PresentationFormat>
  <Paragraphs>491</Paragraphs>
  <Slides>49</Slides>
  <Notes>49</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49</vt:i4>
      </vt:variant>
    </vt:vector>
  </HeadingPairs>
  <TitlesOfParts>
    <vt:vector size="65" baseType="lpstr">
      <vt:lpstr>Oswald</vt:lpstr>
      <vt:lpstr>Fira Sans Condensed ExtraBold</vt:lpstr>
      <vt:lpstr>Nunito Sans ExtraBold</vt:lpstr>
      <vt:lpstr>Fira Sans Condensed</vt:lpstr>
      <vt:lpstr>Noto Sans Symbols</vt:lpstr>
      <vt:lpstr>Roboto Black</vt:lpstr>
      <vt:lpstr>Times New Roman</vt:lpstr>
      <vt:lpstr>Teko</vt:lpstr>
      <vt:lpstr>Oswald SemiBold</vt:lpstr>
      <vt:lpstr>Arial</vt:lpstr>
      <vt:lpstr>Fira Sans Condensed Medium</vt:lpstr>
      <vt:lpstr>Fira Sans Extra Condensed</vt:lpstr>
      <vt:lpstr>Play</vt:lpstr>
      <vt:lpstr>Alfa Slab One</vt:lpstr>
      <vt:lpstr>Oswald;600</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Vinh</cp:lastModifiedBy>
  <cp:revision>1</cp:revision>
  <dcterms:modified xsi:type="dcterms:W3CDTF">2026-01-13T03:15:42Z</dcterms:modified>
</cp:coreProperties>
</file>