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0" r:id="rId2"/>
    <p:sldId id="431" r:id="rId3"/>
    <p:sldId id="432" r:id="rId4"/>
    <p:sldId id="433" r:id="rId5"/>
    <p:sldId id="434" r:id="rId6"/>
    <p:sldId id="435" r:id="rId7"/>
    <p:sldId id="436" r:id="rId8"/>
    <p:sldId id="437" r:id="rId9"/>
    <p:sldId id="438" r:id="rId10"/>
    <p:sldId id="43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67E6-0F8B-2723-DD6B-7AFA76E02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8F7FF-1E9F-5451-797C-32A907491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7DE01-752B-D9E9-134E-9527C794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FFB1F-AD00-0535-BBD3-E3EA909B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B331-6472-7C74-0746-2E83820F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75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BA6D-48E2-8D6C-A2A3-958DE04C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F84ED-9078-1121-1A49-1A45FB803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EA411-393A-EDAE-0A47-9E8B445F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3526C-9BDA-0123-8C0C-B0478988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ED2C2-CDD7-43D8-0F6F-60A13A79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65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B48AB3-E9C1-BE4B-2C06-31284414A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F64A3-7D69-ED6A-6446-2FD3CE37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CED48-2B62-7F3E-778C-C33E9ECD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FE521-659D-C1C2-4C6D-E77B865A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E668-53F3-EB27-4D41-93A74FEF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E323-9121-0C19-83DE-87422492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3C577-22BD-D447-AA27-15752FF80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BF6F1-A28E-C631-CEDA-3294B5D1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EC6D-E51A-2F6D-9C98-4E8AD3F33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D62CD-1765-5249-DED5-2EE594A3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173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4F80-2B68-BC24-D66C-6413807B7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DABB0-4ECB-972C-8B60-684866C35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CBF8A-E599-013C-014F-D96B23DB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F546F-FF26-2214-A5E5-5C400B38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C0D42-9700-EA51-07F4-F55AFBB0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1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0D77-9BD4-D0A3-23C3-D9DA4DFB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41502-C660-C085-7998-AB113E753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2D089-74C3-BD1A-C8BB-0F3E06AF3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7E243-5AE1-6F5D-C30B-DB6BF283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AB579-75C3-4811-961B-D984788D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DC7AA-B4CF-CBB2-8E42-CEB5C376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356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DD1E-F9DB-12ED-22AF-004F71E7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97AD8-309B-1005-D79C-B59BF1BFB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EA8B-B57B-83F7-D4D3-03B8A913B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90A01-B634-042F-0846-2FD426C38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07A4B-97AD-52BF-6426-E9CD4810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88F93-7A9F-01F4-1DA2-F758916D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1D986-FA43-7C2E-1504-8BD61D1E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7AF8B-F67A-FF47-DE29-F8F6F7F0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05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D848-B8B3-9D65-C597-81B71EF1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F87AE-73D5-0295-CCF5-F913169D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F3646-B77F-BDF0-BBA1-7481BE76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94ED9-2E30-641F-E42D-A8FA8A6B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752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245E6-6792-9F41-4EFD-AEFAB3CE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20125-E188-FF35-D5B0-7CF7BE0A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E224A-CF6F-A241-5ACD-9014142D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65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D8A1-B3C1-2B20-0E5E-46879BE8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4FCB2-6E7A-6EB0-F435-619470407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94DFF-DB92-0503-7134-7CF4159C6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2CA82-22A0-F1DD-527A-CC12221B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DA067-EA79-A510-DE43-E11FA911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2C2E7-E34D-96B3-A405-BA716A1D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84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41AB-395B-A192-49AC-E8BA51EA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408EF-2C99-ACDE-0074-EB4C57BB2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A0C3D-6EA8-1E5B-D53F-3BED9896F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DA033-A121-E9CB-AB6A-91678ECC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38709-07D1-7807-8E18-653F9934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FC52A-532A-308F-4AA9-6095D7EB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52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5B79A-0CBA-EE95-2C6D-BBC16683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FA6E7-4128-01FA-C844-8D01BE3F9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97B75-927B-03FE-E363-4AFDB0F70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70A92E-2866-400E-ADA1-61342B19B249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BDAAC-5A3A-B9B2-3021-7DDF9F460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E88CA-C8F7-C5EB-BB0B-B420677A5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34244-98E3-443A-92F1-E7286F33500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67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h&#243;ng%20th&#224;nh%20c&#244;ng%20v&#7879;%20tinh%20Vi&#7879;t%20Nam%20NanoDragon%20-%20VTV24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50" y="91710"/>
            <a:ext cx="12023071" cy="766934"/>
          </a:xfrm>
        </p:spPr>
        <p:txBody>
          <a:bodyPr/>
          <a:lstStyle/>
          <a:p>
            <a:r>
              <a:rPr lang="en-US" b="1" i="1" u="sng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HẤP DẪN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THẾ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HẤP DẪN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" y="769435"/>
            <a:ext cx="12127149" cy="599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7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57200"/>
            <a:ext cx="7874917" cy="576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3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676400"/>
            <a:ext cx="1182453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" y="1066800"/>
            <a:ext cx="6568661" cy="301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626" y="2089833"/>
            <a:ext cx="4457148" cy="65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17252" y="1085672"/>
            <a:ext cx="5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086" y="2814936"/>
            <a:ext cx="526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495800"/>
            <a:ext cx="934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035" y="152400"/>
            <a:ext cx="8737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29" y="762001"/>
            <a:ext cx="7325827" cy="178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907118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44" y="4982576"/>
            <a:ext cx="460586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2504" y="2590800"/>
            <a:ext cx="10142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267201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800601"/>
            <a:ext cx="619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8400" y="5943601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38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-15240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2" y="2362200"/>
            <a:ext cx="428064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804824"/>
            <a:ext cx="3038863" cy="74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600" y="1085672"/>
            <a:ext cx="1056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990601"/>
            <a:ext cx="406400" cy="64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8391" y="3706619"/>
            <a:ext cx="1056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00" y="27548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J/kg</a:t>
            </a:r>
          </a:p>
        </p:txBody>
      </p:sp>
    </p:spTree>
    <p:extLst>
      <p:ext uri="{BB962C8B-B14F-4D97-AF65-F5344CB8AC3E}">
        <p14:creationId xmlns:p14="http://schemas.microsoft.com/office/powerpoint/2010/main" val="30650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03516"/>
            <a:ext cx="9046187" cy="644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9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4" y="76200"/>
            <a:ext cx="10972800" cy="1371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IV.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41" y="1066800"/>
            <a:ext cx="6367260" cy="280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7107544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676400"/>
            <a:ext cx="497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4114800"/>
            <a:ext cx="477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GPS,…</a:t>
            </a:r>
          </a:p>
        </p:txBody>
      </p:sp>
    </p:spTree>
    <p:extLst>
      <p:ext uri="{BB962C8B-B14F-4D97-AF65-F5344CB8AC3E}">
        <p14:creationId xmlns:p14="http://schemas.microsoft.com/office/powerpoint/2010/main" val="928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2192000" cy="544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76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67" y="990601"/>
            <a:ext cx="5046133" cy="451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8000" y="-76200"/>
            <a:ext cx="10972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IV.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22512"/>
            <a:ext cx="6807201" cy="43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200" y="5509712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3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PowerPoint Presentation</vt:lpstr>
      <vt:lpstr>Khởi động</vt:lpstr>
      <vt:lpstr>I. Công của trọng lực</vt:lpstr>
      <vt:lpstr>II. Thế năng hấp dẫn</vt:lpstr>
      <vt:lpstr>III. Thế hấp dẫn</vt:lpstr>
      <vt:lpstr>PowerPoint Presentation</vt:lpstr>
      <vt:lpstr>         IV. Chuyển động của vệ tinh 1. Vệ tinh địa tĩnh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Vinh</dc:creator>
  <cp:lastModifiedBy>Vinh</cp:lastModifiedBy>
  <cp:revision>1</cp:revision>
  <dcterms:created xsi:type="dcterms:W3CDTF">2026-01-12T11:00:57Z</dcterms:created>
  <dcterms:modified xsi:type="dcterms:W3CDTF">2026-01-12T11:01:35Z</dcterms:modified>
</cp:coreProperties>
</file>