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86" r:id="rId3"/>
    <p:sldId id="303" r:id="rId4"/>
    <p:sldId id="464" r:id="rId5"/>
    <p:sldId id="423" r:id="rId6"/>
    <p:sldId id="507" r:id="rId7"/>
    <p:sldId id="508" r:id="rId8"/>
    <p:sldId id="419" r:id="rId9"/>
    <p:sldId id="296" r:id="rId10"/>
    <p:sldId id="311" r:id="rId11"/>
    <p:sldId id="312" r:id="rId12"/>
    <p:sldId id="282" r:id="rId13"/>
    <p:sldId id="297" r:id="rId14"/>
    <p:sldId id="304" r:id="rId15"/>
    <p:sldId id="305" r:id="rId16"/>
    <p:sldId id="278" r:id="rId17"/>
    <p:sldId id="266" r:id="rId18"/>
    <p:sldId id="307" r:id="rId19"/>
    <p:sldId id="309" r:id="rId20"/>
    <p:sldId id="310" r:id="rId21"/>
    <p:sldId id="308" r:id="rId22"/>
    <p:sldId id="274" r:id="rId23"/>
    <p:sldId id="306" r:id="rId24"/>
    <p:sldId id="300" r:id="rId25"/>
    <p:sldId id="299" r:id="rId26"/>
    <p:sldId id="301" r:id="rId27"/>
    <p:sldId id="270" r:id="rId28"/>
    <p:sldId id="287" r:id="rId29"/>
    <p:sldId id="288" r:id="rId30"/>
    <p:sldId id="289" r:id="rId31"/>
    <p:sldId id="294" r:id="rId32"/>
    <p:sldId id="290"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3"/>
    <a:srgbClr val="9437FF"/>
    <a:srgbClr val="FFFC00"/>
    <a:srgbClr val="FF40FF"/>
    <a:srgbClr val="FFD579"/>
    <a:srgbClr val="D5FC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41"/>
    <p:restoredTop sz="94695"/>
  </p:normalViewPr>
  <p:slideViewPr>
    <p:cSldViewPr>
      <p:cViewPr varScale="1">
        <p:scale>
          <a:sx n="69" d="100"/>
          <a:sy n="69" d="100"/>
        </p:scale>
        <p:origin x="138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E4D19C-C8A2-7D49-A67C-1D10056057C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7673142B-134D-FA4F-94A8-E88F4CCB915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C6D85D96-6C52-1048-91FF-0A762B44C528}" type="datetimeFigureOut">
              <a:rPr lang="en-US"/>
              <a:pPr>
                <a:defRPr/>
              </a:pPr>
              <a:t>26/7/2022</a:t>
            </a:fld>
            <a:endParaRPr lang="en-US"/>
          </a:p>
        </p:txBody>
      </p:sp>
      <p:sp>
        <p:nvSpPr>
          <p:cNvPr id="4" name="Slide Image Placeholder 3">
            <a:extLst>
              <a:ext uri="{FF2B5EF4-FFF2-40B4-BE49-F238E27FC236}">
                <a16:creationId xmlns:a16="http://schemas.microsoft.com/office/drawing/2014/main" id="{7980F926-38E3-6443-A189-7E509389DBE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5ABE289-2CFB-DD4A-8F62-C20004EE5CC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EBB9DD4-39C6-6542-88BB-D6E803D5025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78BA1E73-1EE1-364E-91FB-54B2111E898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47F405B-6D7D-F84B-89AB-8E71A40B6294}" type="slidenum">
              <a:rPr lang="en-US" altLang="en-VN"/>
              <a:pPr/>
              <a:t>‹#›</a:t>
            </a:fld>
            <a:endParaRPr lang="en-US" altLang="en-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DE4FC4D-DBE7-7047-8AC4-7B9B75BD01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ECEB0AA7-3BAC-5F44-86D1-ED26E708F3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VN">
              <a:latin typeface="Calibri" panose="020F0502020204030204" pitchFamily="34" charset="0"/>
            </a:endParaRPr>
          </a:p>
        </p:txBody>
      </p:sp>
      <p:sp>
        <p:nvSpPr>
          <p:cNvPr id="34820" name="Slide Number Placeholder 3">
            <a:extLst>
              <a:ext uri="{FF2B5EF4-FFF2-40B4-BE49-F238E27FC236}">
                <a16:creationId xmlns:a16="http://schemas.microsoft.com/office/drawing/2014/main" id="{D21498CA-5074-B945-ADC6-DC131C213A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A51F48-EF9F-6B40-874A-01E7B64D67F4}" type="slidenum">
              <a:rPr lang="en-US" altLang="en-VN"/>
              <a:pPr eaLnBrk="1" hangingPunct="1"/>
              <a:t>1</a:t>
            </a:fld>
            <a:endParaRPr lang="en-US" altLang="en-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AC1E1E3-ADA9-46DC-824C-294A036AEA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A4F82C-F6D2-4264-B1D8-C3217D4192D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67" name="Rectangle 2">
            <a:extLst>
              <a:ext uri="{FF2B5EF4-FFF2-40B4-BE49-F238E27FC236}">
                <a16:creationId xmlns:a16="http://schemas.microsoft.com/office/drawing/2014/main" id="{97B3AF00-1EEF-4D7F-AD7C-0C5E9E7C5269}"/>
              </a:ext>
            </a:extLst>
          </p:cNvPr>
          <p:cNvSpPr>
            <a:spLocks noRot="1" noChangeArrowheads="1" noTextEdit="1"/>
          </p:cNvSpPr>
          <p:nvPr>
            <p:ph type="sldImg"/>
          </p:nvPr>
        </p:nvSpPr>
        <p:spPr>
          <a:ln/>
        </p:spPr>
      </p:sp>
      <p:sp>
        <p:nvSpPr>
          <p:cNvPr id="11268" name="Rectangle 3">
            <a:extLst>
              <a:ext uri="{FF2B5EF4-FFF2-40B4-BE49-F238E27FC236}">
                <a16:creationId xmlns:a16="http://schemas.microsoft.com/office/drawing/2014/main" id="{C1E8EE3C-DCD3-4D49-8EA6-D86860D845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4724C4E0-3EB2-4C9C-BBA3-4CCEB769AC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873C7B-48F4-4B9C-99ED-6875B4213A5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3" name="Rectangle 2">
            <a:extLst>
              <a:ext uri="{FF2B5EF4-FFF2-40B4-BE49-F238E27FC236}">
                <a16:creationId xmlns:a16="http://schemas.microsoft.com/office/drawing/2014/main" id="{02EEF065-FC49-447A-AEFD-C14B7693CE0E}"/>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0BB128A6-E3FD-4A04-9410-8C277BEF2A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CD4E82B-073F-274E-ADFA-4274AED0D4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4C54377E-8D43-7E46-84FB-A6AF64F51B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VN">
              <a:latin typeface="Calibri" panose="020F0502020204030204" pitchFamily="34" charset="0"/>
            </a:endParaRPr>
          </a:p>
        </p:txBody>
      </p:sp>
      <p:sp>
        <p:nvSpPr>
          <p:cNvPr id="35844" name="Slide Number Placeholder 3">
            <a:extLst>
              <a:ext uri="{FF2B5EF4-FFF2-40B4-BE49-F238E27FC236}">
                <a16:creationId xmlns:a16="http://schemas.microsoft.com/office/drawing/2014/main" id="{5B5EF6EA-9CF3-F64A-9283-2A6212A698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1EAF37-9985-4F4D-A432-EEE007DCE262}" type="slidenum">
              <a:rPr lang="en-US" altLang="en-VN"/>
              <a:pPr eaLnBrk="1" hangingPunct="1"/>
              <a:t>8</a:t>
            </a:fld>
            <a:endParaRPr lang="en-US" altLang="en-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647F405B-6D7D-F84B-89AB-8E71A40B6294}" type="slidenum">
              <a:rPr lang="en-US" altLang="en-VN" smtClean="0"/>
              <a:pPr/>
              <a:t>30</a:t>
            </a:fld>
            <a:endParaRPr lang="en-US" altLang="en-VN"/>
          </a:p>
        </p:txBody>
      </p:sp>
    </p:spTree>
    <p:extLst>
      <p:ext uri="{BB962C8B-B14F-4D97-AF65-F5344CB8AC3E}">
        <p14:creationId xmlns:p14="http://schemas.microsoft.com/office/powerpoint/2010/main" val="403086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633A9CE-D976-4243-8FCF-CE948FA704BA}"/>
              </a:ext>
            </a:extLst>
          </p:cNvPr>
          <p:cNvSpPr>
            <a:spLocks noGrp="1"/>
          </p:cNvSpPr>
          <p:nvPr>
            <p:ph type="dt" sz="half" idx="10"/>
          </p:nvPr>
        </p:nvSpPr>
        <p:spPr/>
        <p:txBody>
          <a:bodyPr/>
          <a:lstStyle>
            <a:lvl1pPr>
              <a:defRPr/>
            </a:lvl1pPr>
          </a:lstStyle>
          <a:p>
            <a:pPr>
              <a:defRPr/>
            </a:pPr>
            <a:fld id="{2F7521AA-DFD9-B848-8238-4FB0E9F67864}" type="datetimeFigureOut">
              <a:rPr lang="en-US"/>
              <a:pPr>
                <a:defRPr/>
              </a:pPr>
              <a:t>26/7/2022</a:t>
            </a:fld>
            <a:endParaRPr lang="en-US"/>
          </a:p>
        </p:txBody>
      </p:sp>
      <p:sp>
        <p:nvSpPr>
          <p:cNvPr id="5" name="Footer Placeholder 4">
            <a:extLst>
              <a:ext uri="{FF2B5EF4-FFF2-40B4-BE49-F238E27FC236}">
                <a16:creationId xmlns:a16="http://schemas.microsoft.com/office/drawing/2014/main" id="{55639D4A-952C-5B4E-929F-BEC80E59AC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EE81BC-DE2A-7542-8C5E-C2CDD2F2AB64}"/>
              </a:ext>
            </a:extLst>
          </p:cNvPr>
          <p:cNvSpPr>
            <a:spLocks noGrp="1"/>
          </p:cNvSpPr>
          <p:nvPr>
            <p:ph type="sldNum" sz="quarter" idx="12"/>
          </p:nvPr>
        </p:nvSpPr>
        <p:spPr/>
        <p:txBody>
          <a:bodyPr/>
          <a:lstStyle>
            <a:lvl1pPr>
              <a:defRPr/>
            </a:lvl1pPr>
          </a:lstStyle>
          <a:p>
            <a:fld id="{4681E10A-B773-984C-BDCB-EC581A38524B}" type="slidenum">
              <a:rPr lang="en-US" altLang="en-VN"/>
              <a:pPr/>
              <a:t>‹#›</a:t>
            </a:fld>
            <a:endParaRPr lang="en-US" altLang="en-VN"/>
          </a:p>
        </p:txBody>
      </p:sp>
    </p:spTree>
    <p:extLst>
      <p:ext uri="{BB962C8B-B14F-4D97-AF65-F5344CB8AC3E}">
        <p14:creationId xmlns:p14="http://schemas.microsoft.com/office/powerpoint/2010/main" val="407010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B7C22-B098-0C45-8593-99E8A1A8C845}"/>
              </a:ext>
            </a:extLst>
          </p:cNvPr>
          <p:cNvSpPr>
            <a:spLocks noGrp="1"/>
          </p:cNvSpPr>
          <p:nvPr>
            <p:ph type="dt" sz="half" idx="10"/>
          </p:nvPr>
        </p:nvSpPr>
        <p:spPr/>
        <p:txBody>
          <a:bodyPr/>
          <a:lstStyle>
            <a:lvl1pPr>
              <a:defRPr/>
            </a:lvl1pPr>
          </a:lstStyle>
          <a:p>
            <a:pPr>
              <a:defRPr/>
            </a:pPr>
            <a:fld id="{5DE76560-B466-CB4A-82F0-2C97E482765D}" type="datetimeFigureOut">
              <a:rPr lang="en-US"/>
              <a:pPr>
                <a:defRPr/>
              </a:pPr>
              <a:t>26/7/2022</a:t>
            </a:fld>
            <a:endParaRPr lang="en-US"/>
          </a:p>
        </p:txBody>
      </p:sp>
      <p:sp>
        <p:nvSpPr>
          <p:cNvPr id="5" name="Footer Placeholder 4">
            <a:extLst>
              <a:ext uri="{FF2B5EF4-FFF2-40B4-BE49-F238E27FC236}">
                <a16:creationId xmlns:a16="http://schemas.microsoft.com/office/drawing/2014/main" id="{A234214B-4158-E148-8905-F3495A87D9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90D693-47F1-1644-8C35-0B89118D073F}"/>
              </a:ext>
            </a:extLst>
          </p:cNvPr>
          <p:cNvSpPr>
            <a:spLocks noGrp="1"/>
          </p:cNvSpPr>
          <p:nvPr>
            <p:ph type="sldNum" sz="quarter" idx="12"/>
          </p:nvPr>
        </p:nvSpPr>
        <p:spPr/>
        <p:txBody>
          <a:bodyPr/>
          <a:lstStyle>
            <a:lvl1pPr>
              <a:defRPr/>
            </a:lvl1pPr>
          </a:lstStyle>
          <a:p>
            <a:fld id="{3F696E0C-D17E-F849-ACE6-5F3AACA3ED30}" type="slidenum">
              <a:rPr lang="en-US" altLang="en-VN"/>
              <a:pPr/>
              <a:t>‹#›</a:t>
            </a:fld>
            <a:endParaRPr lang="en-US" altLang="en-VN"/>
          </a:p>
        </p:txBody>
      </p:sp>
    </p:spTree>
    <p:extLst>
      <p:ext uri="{BB962C8B-B14F-4D97-AF65-F5344CB8AC3E}">
        <p14:creationId xmlns:p14="http://schemas.microsoft.com/office/powerpoint/2010/main" val="295476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58778-1407-074D-ABB3-817737BB469F}"/>
              </a:ext>
            </a:extLst>
          </p:cNvPr>
          <p:cNvSpPr>
            <a:spLocks noGrp="1"/>
          </p:cNvSpPr>
          <p:nvPr>
            <p:ph type="dt" sz="half" idx="10"/>
          </p:nvPr>
        </p:nvSpPr>
        <p:spPr/>
        <p:txBody>
          <a:bodyPr/>
          <a:lstStyle>
            <a:lvl1pPr>
              <a:defRPr/>
            </a:lvl1pPr>
          </a:lstStyle>
          <a:p>
            <a:pPr>
              <a:defRPr/>
            </a:pPr>
            <a:fld id="{D509B862-2520-5A48-8063-A0E1FFC3A874}" type="datetimeFigureOut">
              <a:rPr lang="en-US"/>
              <a:pPr>
                <a:defRPr/>
              </a:pPr>
              <a:t>26/7/2022</a:t>
            </a:fld>
            <a:endParaRPr lang="en-US"/>
          </a:p>
        </p:txBody>
      </p:sp>
      <p:sp>
        <p:nvSpPr>
          <p:cNvPr id="5" name="Footer Placeholder 4">
            <a:extLst>
              <a:ext uri="{FF2B5EF4-FFF2-40B4-BE49-F238E27FC236}">
                <a16:creationId xmlns:a16="http://schemas.microsoft.com/office/drawing/2014/main" id="{3C3CE05C-9130-204F-92C9-DABC8B8E5AF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092375-84C1-754F-9EDE-13AC847F04E8}"/>
              </a:ext>
            </a:extLst>
          </p:cNvPr>
          <p:cNvSpPr>
            <a:spLocks noGrp="1"/>
          </p:cNvSpPr>
          <p:nvPr>
            <p:ph type="sldNum" sz="quarter" idx="12"/>
          </p:nvPr>
        </p:nvSpPr>
        <p:spPr/>
        <p:txBody>
          <a:bodyPr/>
          <a:lstStyle>
            <a:lvl1pPr>
              <a:defRPr/>
            </a:lvl1pPr>
          </a:lstStyle>
          <a:p>
            <a:fld id="{6D210283-4A2B-7D44-BA41-D63F80187BC7}" type="slidenum">
              <a:rPr lang="en-US" altLang="en-VN"/>
              <a:pPr/>
              <a:t>‹#›</a:t>
            </a:fld>
            <a:endParaRPr lang="en-US" altLang="en-VN"/>
          </a:p>
        </p:txBody>
      </p:sp>
    </p:spTree>
    <p:extLst>
      <p:ext uri="{BB962C8B-B14F-4D97-AF65-F5344CB8AC3E}">
        <p14:creationId xmlns:p14="http://schemas.microsoft.com/office/powerpoint/2010/main" val="3215162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F4F56F8-CEA7-45EC-9CD9-F472F63DF99B}"/>
              </a:ext>
            </a:extLst>
          </p:cNvPr>
          <p:cNvGrpSpPr>
            <a:grpSpLocks/>
          </p:cNvGrpSpPr>
          <p:nvPr/>
        </p:nvGrpSpPr>
        <p:grpSpPr bwMode="auto">
          <a:xfrm>
            <a:off x="0" y="0"/>
            <a:ext cx="9144000" cy="6934200"/>
            <a:chOff x="0" y="0"/>
            <a:chExt cx="5760" cy="4368"/>
          </a:xfrm>
        </p:grpSpPr>
        <p:sp>
          <p:nvSpPr>
            <p:cNvPr id="5" name="Freeform 3">
              <a:extLst>
                <a:ext uri="{FF2B5EF4-FFF2-40B4-BE49-F238E27FC236}">
                  <a16:creationId xmlns:a16="http://schemas.microsoft.com/office/drawing/2014/main" id="{5D723AD8-E7B1-4A41-96DD-E87FF17F212E}"/>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p:spPr>
          <p:txBody>
            <a:bodyPr/>
            <a:lstStyle/>
            <a:p>
              <a:pPr>
                <a:defRPr/>
              </a:pPr>
              <a:endParaRPr lang="en-US"/>
            </a:p>
          </p:txBody>
        </p:sp>
        <p:sp>
          <p:nvSpPr>
            <p:cNvPr id="6" name="Freeform 4">
              <a:extLst>
                <a:ext uri="{FF2B5EF4-FFF2-40B4-BE49-F238E27FC236}">
                  <a16:creationId xmlns:a16="http://schemas.microsoft.com/office/drawing/2014/main" id="{1C3F8E30-ECFE-48EB-988B-F297CA1E3D93}"/>
                </a:ext>
              </a:extLst>
            </p:cNvPr>
            <p:cNvSpPr>
              <a:spLocks/>
            </p:cNvSpPr>
            <p:nvPr/>
          </p:nvSpPr>
          <p:spPr bwMode="hidden">
            <a:xfrm>
              <a:off x="0" y="2496"/>
              <a:ext cx="2112" cy="1604"/>
            </a:xfrm>
            <a:custGeom>
              <a:avLst/>
              <a:gdLst>
                <a:gd name="T0" fmla="*/ 574 w 2123"/>
                <a:gd name="T1" fmla="*/ 933 h 1696"/>
                <a:gd name="T2" fmla="*/ 538 w 2123"/>
                <a:gd name="T3" fmla="*/ 611 h 1696"/>
                <a:gd name="T4" fmla="*/ 664 w 2123"/>
                <a:gd name="T5" fmla="*/ 354 h 1696"/>
                <a:gd name="T6" fmla="*/ 917 w 2123"/>
                <a:gd name="T7" fmla="*/ 525 h 1696"/>
                <a:gd name="T8" fmla="*/ 1202 w 2123"/>
                <a:gd name="T9" fmla="*/ 777 h 1696"/>
                <a:gd name="T10" fmla="*/ 1467 w 2123"/>
                <a:gd name="T11" fmla="*/ 992 h 1696"/>
                <a:gd name="T12" fmla="*/ 1782 w 2123"/>
                <a:gd name="T13" fmla="*/ 1216 h 1696"/>
                <a:gd name="T14" fmla="*/ 1863 w 2123"/>
                <a:gd name="T15" fmla="*/ 1264 h 1696"/>
                <a:gd name="T16" fmla="*/ 1817 w 2123"/>
                <a:gd name="T17" fmla="*/ 1212 h 1696"/>
                <a:gd name="T18" fmla="*/ 1397 w 2123"/>
                <a:gd name="T19" fmla="*/ 896 h 1696"/>
                <a:gd name="T20" fmla="*/ 1076 w 2123"/>
                <a:gd name="T21" fmla="*/ 611 h 1696"/>
                <a:gd name="T22" fmla="*/ 715 w 2123"/>
                <a:gd name="T23" fmla="*/ 294 h 1696"/>
                <a:gd name="T24" fmla="*/ 989 w 2123"/>
                <a:gd name="T25" fmla="*/ 278 h 1696"/>
                <a:gd name="T26" fmla="*/ 1272 w 2123"/>
                <a:gd name="T27" fmla="*/ 284 h 1696"/>
                <a:gd name="T28" fmla="*/ 1598 w 2123"/>
                <a:gd name="T29" fmla="*/ 240 h 1696"/>
                <a:gd name="T30" fmla="*/ 2101 w 2123"/>
                <a:gd name="T31" fmla="*/ 176 h 1696"/>
                <a:gd name="T32" fmla="*/ 2053 w 2123"/>
                <a:gd name="T33" fmla="*/ 155 h 1696"/>
                <a:gd name="T34" fmla="*/ 1527 w 2123"/>
                <a:gd name="T35" fmla="*/ 230 h 1696"/>
                <a:gd name="T36" fmla="*/ 1196 w 2123"/>
                <a:gd name="T37" fmla="*/ 246 h 1696"/>
                <a:gd name="T38" fmla="*/ 751 w 2123"/>
                <a:gd name="T39" fmla="*/ 230 h 1696"/>
                <a:gd name="T40" fmla="*/ 811 w 2123"/>
                <a:gd name="T41" fmla="*/ 203 h 1696"/>
                <a:gd name="T42" fmla="*/ 1130 w 2123"/>
                <a:gd name="T43" fmla="*/ 0 h 1696"/>
                <a:gd name="T44" fmla="*/ 1076 w 2123"/>
                <a:gd name="T45" fmla="*/ 26 h 1696"/>
                <a:gd name="T46" fmla="*/ 1000 w 2123"/>
                <a:gd name="T47" fmla="*/ 75 h 1696"/>
                <a:gd name="T48" fmla="*/ 847 w 2123"/>
                <a:gd name="T49" fmla="*/ 171 h 1696"/>
                <a:gd name="T50" fmla="*/ 664 w 2123"/>
                <a:gd name="T51" fmla="*/ 252 h 1696"/>
                <a:gd name="T52" fmla="*/ 628 w 2123"/>
                <a:gd name="T53" fmla="*/ 322 h 1696"/>
                <a:gd name="T54" fmla="*/ 301 w 2123"/>
                <a:gd name="T55" fmla="*/ 525 h 1696"/>
                <a:gd name="T56" fmla="*/ 0 w 2123"/>
                <a:gd name="T57" fmla="*/ 649 h 1696"/>
                <a:gd name="T58" fmla="*/ 0 w 2123"/>
                <a:gd name="T59" fmla="*/ 654 h 1696"/>
                <a:gd name="T60" fmla="*/ 0 w 2123"/>
                <a:gd name="T61" fmla="*/ 686 h 1696"/>
                <a:gd name="T62" fmla="*/ 295 w 2123"/>
                <a:gd name="T63" fmla="*/ 568 h 1696"/>
                <a:gd name="T64" fmla="*/ 586 w 2123"/>
                <a:gd name="T65" fmla="*/ 386 h 1696"/>
                <a:gd name="T66" fmla="*/ 502 w 2123"/>
                <a:gd name="T67" fmla="*/ 601 h 1696"/>
                <a:gd name="T68" fmla="*/ 520 w 2123"/>
                <a:gd name="T69" fmla="*/ 890 h 1696"/>
                <a:gd name="T70" fmla="*/ 456 w 2123"/>
                <a:gd name="T71" fmla="*/ 1045 h 1696"/>
                <a:gd name="T72" fmla="*/ 325 w 2123"/>
                <a:gd name="T73" fmla="*/ 1324 h 1696"/>
                <a:gd name="T74" fmla="*/ 319 w 2123"/>
                <a:gd name="T75" fmla="*/ 1517 h 1696"/>
                <a:gd name="T76" fmla="*/ 325 w 2123"/>
                <a:gd name="T77" fmla="*/ 1517 h 1696"/>
                <a:gd name="T78" fmla="*/ 343 w 2123"/>
                <a:gd name="T79" fmla="*/ 1388 h 1696"/>
                <a:gd name="T80" fmla="*/ 574 w 2123"/>
                <a:gd name="T81" fmla="*/ 933 h 1696"/>
                <a:gd name="T82" fmla="*/ 574 w 2123"/>
                <a:gd name="T83" fmla="*/ 93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a:extLst>
                <a:ext uri="{FF2B5EF4-FFF2-40B4-BE49-F238E27FC236}">
                  <a16:creationId xmlns:a16="http://schemas.microsoft.com/office/drawing/2014/main" id="{A99538E4-4FDB-4211-9108-B9999022B353}"/>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a:extLst>
                <a:ext uri="{FF2B5EF4-FFF2-40B4-BE49-F238E27FC236}">
                  <a16:creationId xmlns:a16="http://schemas.microsoft.com/office/drawing/2014/main" id="{22BAC453-30EE-4CB2-B469-55A4C758E491}"/>
                </a:ext>
              </a:extLst>
            </p:cNvPr>
            <p:cNvSpPr>
              <a:spLocks/>
            </p:cNvSpPr>
            <p:nvPr/>
          </p:nvSpPr>
          <p:spPr bwMode="hidden">
            <a:xfrm>
              <a:off x="0" y="524"/>
              <a:ext cx="973" cy="1195"/>
            </a:xfrm>
            <a:custGeom>
              <a:avLst/>
              <a:gdLst>
                <a:gd name="T0" fmla="*/ 325 w 969"/>
                <a:gd name="T1" fmla="*/ 1192 h 1192"/>
                <a:gd name="T2" fmla="*/ 494 w 969"/>
                <a:gd name="T3" fmla="*/ 1198 h 1192"/>
                <a:gd name="T4" fmla="*/ 584 w 969"/>
                <a:gd name="T5" fmla="*/ 1156 h 1192"/>
                <a:gd name="T6" fmla="*/ 819 w 969"/>
                <a:gd name="T7" fmla="*/ 1091 h 1192"/>
                <a:gd name="T8" fmla="*/ 941 w 969"/>
                <a:gd name="T9" fmla="*/ 1061 h 1192"/>
                <a:gd name="T10" fmla="*/ 765 w 969"/>
                <a:gd name="T11" fmla="*/ 993 h 1192"/>
                <a:gd name="T12" fmla="*/ 560 w 969"/>
                <a:gd name="T13" fmla="*/ 957 h 1192"/>
                <a:gd name="T14" fmla="*/ 199 w 969"/>
                <a:gd name="T15" fmla="*/ 975 h 1192"/>
                <a:gd name="T16" fmla="*/ 301 w 969"/>
                <a:gd name="T17" fmla="*/ 897 h 1192"/>
                <a:gd name="T18" fmla="*/ 500 w 969"/>
                <a:gd name="T19" fmla="*/ 807 h 1192"/>
                <a:gd name="T20" fmla="*/ 700 w 969"/>
                <a:gd name="T21" fmla="*/ 675 h 1192"/>
                <a:gd name="T22" fmla="*/ 706 w 969"/>
                <a:gd name="T23" fmla="*/ 675 h 1192"/>
                <a:gd name="T24" fmla="*/ 718 w 969"/>
                <a:gd name="T25" fmla="*/ 669 h 1192"/>
                <a:gd name="T26" fmla="*/ 759 w 969"/>
                <a:gd name="T27" fmla="*/ 651 h 1192"/>
                <a:gd name="T28" fmla="*/ 783 w 969"/>
                <a:gd name="T29" fmla="*/ 645 h 1192"/>
                <a:gd name="T30" fmla="*/ 795 w 969"/>
                <a:gd name="T31" fmla="*/ 633 h 1192"/>
                <a:gd name="T32" fmla="*/ 801 w 969"/>
                <a:gd name="T33" fmla="*/ 621 h 1192"/>
                <a:gd name="T34" fmla="*/ 795 w 969"/>
                <a:gd name="T35" fmla="*/ 615 h 1192"/>
                <a:gd name="T36" fmla="*/ 789 w 969"/>
                <a:gd name="T37" fmla="*/ 603 h 1192"/>
                <a:gd name="T38" fmla="*/ 789 w 969"/>
                <a:gd name="T39" fmla="*/ 577 h 1192"/>
                <a:gd name="T40" fmla="*/ 801 w 969"/>
                <a:gd name="T41" fmla="*/ 547 h 1192"/>
                <a:gd name="T42" fmla="*/ 813 w 969"/>
                <a:gd name="T43" fmla="*/ 517 h 1192"/>
                <a:gd name="T44" fmla="*/ 831 w 969"/>
                <a:gd name="T45" fmla="*/ 487 h 1192"/>
                <a:gd name="T46" fmla="*/ 843 w 969"/>
                <a:gd name="T47" fmla="*/ 457 h 1192"/>
                <a:gd name="T48" fmla="*/ 849 w 969"/>
                <a:gd name="T49" fmla="*/ 439 h 1192"/>
                <a:gd name="T50" fmla="*/ 857 w 969"/>
                <a:gd name="T51" fmla="*/ 433 h 1192"/>
                <a:gd name="T52" fmla="*/ 857 w 969"/>
                <a:gd name="T53" fmla="*/ 349 h 1192"/>
                <a:gd name="T54" fmla="*/ 857 w 969"/>
                <a:gd name="T55" fmla="*/ 343 h 1192"/>
                <a:gd name="T56" fmla="*/ 863 w 969"/>
                <a:gd name="T57" fmla="*/ 337 h 1192"/>
                <a:gd name="T58" fmla="*/ 881 w 969"/>
                <a:gd name="T59" fmla="*/ 307 h 1192"/>
                <a:gd name="T60" fmla="*/ 893 w 969"/>
                <a:gd name="T61" fmla="*/ 271 h 1192"/>
                <a:gd name="T62" fmla="*/ 905 w 969"/>
                <a:gd name="T63" fmla="*/ 241 h 1192"/>
                <a:gd name="T64" fmla="*/ 911 w 969"/>
                <a:gd name="T65" fmla="*/ 229 h 1192"/>
                <a:gd name="T66" fmla="*/ 917 w 969"/>
                <a:gd name="T67" fmla="*/ 217 h 1192"/>
                <a:gd name="T68" fmla="*/ 935 w 969"/>
                <a:gd name="T69" fmla="*/ 173 h 1192"/>
                <a:gd name="T70" fmla="*/ 953 w 969"/>
                <a:gd name="T71" fmla="*/ 137 h 1192"/>
                <a:gd name="T72" fmla="*/ 959 w 969"/>
                <a:gd name="T73" fmla="*/ 125 h 1192"/>
                <a:gd name="T74" fmla="*/ 959 w 969"/>
                <a:gd name="T75" fmla="*/ 119 h 1192"/>
                <a:gd name="T76" fmla="*/ 977 w 969"/>
                <a:gd name="T77" fmla="*/ 0 h 1192"/>
                <a:gd name="T78" fmla="*/ 953 w 969"/>
                <a:gd name="T79" fmla="*/ 47 h 1192"/>
                <a:gd name="T80" fmla="*/ 789 w 969"/>
                <a:gd name="T81" fmla="*/ 113 h 1192"/>
                <a:gd name="T82" fmla="*/ 712 w 969"/>
                <a:gd name="T83" fmla="*/ 161 h 1192"/>
                <a:gd name="T84" fmla="*/ 464 w 969"/>
                <a:gd name="T85" fmla="*/ 235 h 1192"/>
                <a:gd name="T86" fmla="*/ 283 w 969"/>
                <a:gd name="T87" fmla="*/ 289 h 1192"/>
                <a:gd name="T88" fmla="*/ 175 w 969"/>
                <a:gd name="T89" fmla="*/ 295 h 1192"/>
                <a:gd name="T90" fmla="*/ 12 w 969"/>
                <a:gd name="T91" fmla="*/ 487 h 1192"/>
                <a:gd name="T92" fmla="*/ 0 w 969"/>
                <a:gd name="T93" fmla="*/ 511 h 1192"/>
                <a:gd name="T94" fmla="*/ 0 w 969"/>
                <a:gd name="T95" fmla="*/ 1192 h 1192"/>
                <a:gd name="T96" fmla="*/ 96 w 969"/>
                <a:gd name="T97" fmla="*/ 1186 h 1192"/>
                <a:gd name="T98" fmla="*/ 325 w 969"/>
                <a:gd name="T99" fmla="*/ 1192 h 1192"/>
                <a:gd name="T100" fmla="*/ 325 w 969"/>
                <a:gd name="T101" fmla="*/ 1192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C64F3C92-AC2F-49BB-93AD-B7104209ED5F}"/>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185494EF-00A9-4F31-8A18-EE0FA5804F4A}"/>
                </a:ext>
              </a:extLst>
            </p:cNvPr>
            <p:cNvSpPr>
              <a:spLocks/>
            </p:cNvSpPr>
            <p:nvPr/>
          </p:nvSpPr>
          <p:spPr bwMode="hidden">
            <a:xfrm>
              <a:off x="3525" y="1"/>
              <a:ext cx="2185" cy="1508"/>
            </a:xfrm>
            <a:custGeom>
              <a:avLst/>
              <a:gdLst>
                <a:gd name="T0" fmla="*/ 1042 w 2176"/>
                <a:gd name="T1" fmla="*/ 771 h 1505"/>
                <a:gd name="T2" fmla="*/ 1200 w 2176"/>
                <a:gd name="T3" fmla="*/ 1239 h 1505"/>
                <a:gd name="T4" fmla="*/ 964 w 2176"/>
                <a:gd name="T5" fmla="*/ 1197 h 1505"/>
                <a:gd name="T6" fmla="*/ 729 w 2176"/>
                <a:gd name="T7" fmla="*/ 1131 h 1505"/>
                <a:gd name="T8" fmla="*/ 446 w 2176"/>
                <a:gd name="T9" fmla="*/ 1113 h 1505"/>
                <a:gd name="T10" fmla="*/ 0 w 2176"/>
                <a:gd name="T11" fmla="*/ 1083 h 1505"/>
                <a:gd name="T12" fmla="*/ 30 w 2176"/>
                <a:gd name="T13" fmla="*/ 1119 h 1505"/>
                <a:gd name="T14" fmla="*/ 500 w 2176"/>
                <a:gd name="T15" fmla="*/ 1137 h 1505"/>
                <a:gd name="T16" fmla="*/ 783 w 2176"/>
                <a:gd name="T17" fmla="*/ 1191 h 1505"/>
                <a:gd name="T18" fmla="*/ 1140 w 2176"/>
                <a:gd name="T19" fmla="*/ 1307 h 1505"/>
                <a:gd name="T20" fmla="*/ 1078 w 2176"/>
                <a:gd name="T21" fmla="*/ 1325 h 1505"/>
                <a:gd name="T22" fmla="*/ 717 w 2176"/>
                <a:gd name="T23" fmla="*/ 1511 h 1505"/>
                <a:gd name="T24" fmla="*/ 771 w 2176"/>
                <a:gd name="T25" fmla="*/ 1487 h 1505"/>
                <a:gd name="T26" fmla="*/ 869 w 2176"/>
                <a:gd name="T27" fmla="*/ 1445 h 1505"/>
                <a:gd name="T28" fmla="*/ 1030 w 2176"/>
                <a:gd name="T29" fmla="*/ 1361 h 1505"/>
                <a:gd name="T30" fmla="*/ 1224 w 2176"/>
                <a:gd name="T31" fmla="*/ 1301 h 1505"/>
                <a:gd name="T32" fmla="*/ 1277 w 2176"/>
                <a:gd name="T33" fmla="*/ 1227 h 1505"/>
                <a:gd name="T34" fmla="*/ 1646 w 2176"/>
                <a:gd name="T35" fmla="*/ 1047 h 1505"/>
                <a:gd name="T36" fmla="*/ 1947 w 2176"/>
                <a:gd name="T37" fmla="*/ 957 h 1505"/>
                <a:gd name="T38" fmla="*/ 2194 w 2176"/>
                <a:gd name="T39" fmla="*/ 825 h 1505"/>
                <a:gd name="T40" fmla="*/ 1977 w 2176"/>
                <a:gd name="T41" fmla="*/ 915 h 1505"/>
                <a:gd name="T42" fmla="*/ 1670 w 2176"/>
                <a:gd name="T43" fmla="*/ 993 h 1505"/>
                <a:gd name="T44" fmla="*/ 1351 w 2176"/>
                <a:gd name="T45" fmla="*/ 1155 h 1505"/>
                <a:gd name="T46" fmla="*/ 1513 w 2176"/>
                <a:gd name="T47" fmla="*/ 909 h 1505"/>
                <a:gd name="T48" fmla="*/ 1634 w 2176"/>
                <a:gd name="T49" fmla="*/ 547 h 1505"/>
                <a:gd name="T50" fmla="*/ 1754 w 2176"/>
                <a:gd name="T51" fmla="*/ 374 h 1505"/>
                <a:gd name="T52" fmla="*/ 1995 w 2176"/>
                <a:gd name="T53" fmla="*/ 60 h 1505"/>
                <a:gd name="T54" fmla="*/ 2019 w 2176"/>
                <a:gd name="T55" fmla="*/ 0 h 1505"/>
                <a:gd name="T56" fmla="*/ 1989 w 2176"/>
                <a:gd name="T57" fmla="*/ 0 h 1505"/>
                <a:gd name="T58" fmla="*/ 1610 w 2176"/>
                <a:gd name="T59" fmla="*/ 482 h 1505"/>
                <a:gd name="T60" fmla="*/ 1489 w 2176"/>
                <a:gd name="T61" fmla="*/ 891 h 1505"/>
                <a:gd name="T62" fmla="*/ 1265 w 2176"/>
                <a:gd name="T63" fmla="*/ 1179 h 1505"/>
                <a:gd name="T64" fmla="*/ 1140 w 2176"/>
                <a:gd name="T65" fmla="*/ 909 h 1505"/>
                <a:gd name="T66" fmla="*/ 1018 w 2176"/>
                <a:gd name="T67" fmla="*/ 542 h 1505"/>
                <a:gd name="T68" fmla="*/ 893 w 2176"/>
                <a:gd name="T69" fmla="*/ 222 h 1505"/>
                <a:gd name="T70" fmla="*/ 795 w 2176"/>
                <a:gd name="T71" fmla="*/ 0 h 1505"/>
                <a:gd name="T72" fmla="*/ 759 w 2176"/>
                <a:gd name="T73" fmla="*/ 0 h 1505"/>
                <a:gd name="T74" fmla="*/ 911 w 2176"/>
                <a:gd name="T75" fmla="*/ 356 h 1505"/>
                <a:gd name="T76" fmla="*/ 1042 w 2176"/>
                <a:gd name="T77" fmla="*/ 771 h 1505"/>
                <a:gd name="T78" fmla="*/ 1042 w 2176"/>
                <a:gd name="T79" fmla="*/ 77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D5808CA1-A664-4FB3-8576-4D33BE1311B3}"/>
                </a:ext>
              </a:extLst>
            </p:cNvPr>
            <p:cNvSpPr>
              <a:spLocks/>
            </p:cNvSpPr>
            <p:nvPr/>
          </p:nvSpPr>
          <p:spPr bwMode="hidden">
            <a:xfrm>
              <a:off x="0" y="649"/>
              <a:ext cx="816" cy="806"/>
            </a:xfrm>
            <a:custGeom>
              <a:avLst/>
              <a:gdLst>
                <a:gd name="T0" fmla="*/ 163 w 813"/>
                <a:gd name="T1" fmla="*/ 566 h 804"/>
                <a:gd name="T2" fmla="*/ 331 w 813"/>
                <a:gd name="T3" fmla="*/ 440 h 804"/>
                <a:gd name="T4" fmla="*/ 650 w 813"/>
                <a:gd name="T5" fmla="*/ 218 h 804"/>
                <a:gd name="T6" fmla="*/ 819 w 813"/>
                <a:gd name="T7" fmla="*/ 0 h 804"/>
                <a:gd name="T8" fmla="*/ 681 w 813"/>
                <a:gd name="T9" fmla="*/ 150 h 804"/>
                <a:gd name="T10" fmla="*/ 146 w 813"/>
                <a:gd name="T11" fmla="*/ 506 h 804"/>
                <a:gd name="T12" fmla="*/ 0 w 813"/>
                <a:gd name="T13" fmla="*/ 736 h 804"/>
                <a:gd name="T14" fmla="*/ 0 w 813"/>
                <a:gd name="T15" fmla="*/ 808 h 804"/>
                <a:gd name="T16" fmla="*/ 163 w 813"/>
                <a:gd name="T17" fmla="*/ 566 h 804"/>
                <a:gd name="T18" fmla="*/ 163 w 813"/>
                <a:gd name="T19" fmla="*/ 566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E0E11ED5-FA49-45C4-8499-FCF08AA65875}"/>
                </a:ext>
              </a:extLst>
            </p:cNvPr>
            <p:cNvSpPr>
              <a:spLocks/>
            </p:cNvSpPr>
            <p:nvPr/>
          </p:nvSpPr>
          <p:spPr bwMode="hidden">
            <a:xfrm>
              <a:off x="0" y="1545"/>
              <a:ext cx="762" cy="107"/>
            </a:xfrm>
            <a:custGeom>
              <a:avLst/>
              <a:gdLst>
                <a:gd name="T0" fmla="*/ 464 w 759"/>
                <a:gd name="T1" fmla="*/ 66 h 107"/>
                <a:gd name="T2" fmla="*/ 765 w 759"/>
                <a:gd name="T3" fmla="*/ 0 h 107"/>
                <a:gd name="T4" fmla="*/ 500 w 759"/>
                <a:gd name="T5" fmla="*/ 36 h 107"/>
                <a:gd name="T6" fmla="*/ 140 w 759"/>
                <a:gd name="T7" fmla="*/ 48 h 107"/>
                <a:gd name="T8" fmla="*/ 0 w 759"/>
                <a:gd name="T9" fmla="*/ 78 h 107"/>
                <a:gd name="T10" fmla="*/ 0 w 759"/>
                <a:gd name="T11" fmla="*/ 107 h 107"/>
                <a:gd name="T12" fmla="*/ 96 w 759"/>
                <a:gd name="T13" fmla="*/ 89 h 107"/>
                <a:gd name="T14" fmla="*/ 464 w 759"/>
                <a:gd name="T15" fmla="*/ 66 h 107"/>
                <a:gd name="T16" fmla="*/ 46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a:extLst>
                <a:ext uri="{FF2B5EF4-FFF2-40B4-BE49-F238E27FC236}">
                  <a16:creationId xmlns:a16="http://schemas.microsoft.com/office/drawing/2014/main" id="{2F023E6A-F5BB-45B3-A015-C25637AFF1FC}"/>
                </a:ext>
              </a:extLst>
            </p:cNvPr>
            <p:cNvSpPr>
              <a:spLocks/>
            </p:cNvSpPr>
            <p:nvPr/>
          </p:nvSpPr>
          <p:spPr bwMode="hidden">
            <a:xfrm>
              <a:off x="2314" y="3431"/>
              <a:ext cx="3182" cy="745"/>
            </a:xfrm>
            <a:custGeom>
              <a:avLst/>
              <a:gdLst>
                <a:gd name="T0" fmla="*/ 1399 w 3169"/>
                <a:gd name="T1" fmla="*/ 241 h 743"/>
                <a:gd name="T2" fmla="*/ 1748 w 3169"/>
                <a:gd name="T3" fmla="*/ 235 h 743"/>
                <a:gd name="T4" fmla="*/ 2105 w 3169"/>
                <a:gd name="T5" fmla="*/ 253 h 743"/>
                <a:gd name="T6" fmla="*/ 2525 w 3169"/>
                <a:gd name="T7" fmla="*/ 235 h 743"/>
                <a:gd name="T8" fmla="*/ 3195 w 3169"/>
                <a:gd name="T9" fmla="*/ 206 h 743"/>
                <a:gd name="T10" fmla="*/ 3141 w 3169"/>
                <a:gd name="T11" fmla="*/ 188 h 743"/>
                <a:gd name="T12" fmla="*/ 2442 w 3169"/>
                <a:gd name="T13" fmla="*/ 223 h 743"/>
                <a:gd name="T14" fmla="*/ 2019 w 3169"/>
                <a:gd name="T15" fmla="*/ 223 h 743"/>
                <a:gd name="T16" fmla="*/ 1471 w 3169"/>
                <a:gd name="T17" fmla="*/ 188 h 743"/>
                <a:gd name="T18" fmla="*/ 1555 w 3169"/>
                <a:gd name="T19" fmla="*/ 168 h 743"/>
                <a:gd name="T20" fmla="*/ 2055 w 3169"/>
                <a:gd name="T21" fmla="*/ 0 h 743"/>
                <a:gd name="T22" fmla="*/ 1977 w 3169"/>
                <a:gd name="T23" fmla="*/ 24 h 743"/>
                <a:gd name="T24" fmla="*/ 1852 w 3169"/>
                <a:gd name="T25" fmla="*/ 66 h 743"/>
                <a:gd name="T26" fmla="*/ 1616 w 3169"/>
                <a:gd name="T27" fmla="*/ 138 h 743"/>
                <a:gd name="T28" fmla="*/ 1350 w 3169"/>
                <a:gd name="T29" fmla="*/ 200 h 743"/>
                <a:gd name="T30" fmla="*/ 1278 w 3169"/>
                <a:gd name="T31" fmla="*/ 253 h 743"/>
                <a:gd name="T32" fmla="*/ 771 w 3169"/>
                <a:gd name="T33" fmla="*/ 415 h 743"/>
                <a:gd name="T34" fmla="*/ 337 w 3169"/>
                <a:gd name="T35" fmla="*/ 505 h 743"/>
                <a:gd name="T36" fmla="*/ 0 w 3169"/>
                <a:gd name="T37" fmla="*/ 621 h 743"/>
                <a:gd name="T38" fmla="*/ 301 w 3169"/>
                <a:gd name="T39" fmla="*/ 541 h 743"/>
                <a:gd name="T40" fmla="*/ 741 w 3169"/>
                <a:gd name="T41" fmla="*/ 451 h 743"/>
                <a:gd name="T42" fmla="*/ 1188 w 3169"/>
                <a:gd name="T43" fmla="*/ 313 h 743"/>
                <a:gd name="T44" fmla="*/ 989 w 3169"/>
                <a:gd name="T45" fmla="*/ 493 h 743"/>
                <a:gd name="T46" fmla="*/ 875 w 3169"/>
                <a:gd name="T47" fmla="*/ 747 h 743"/>
                <a:gd name="T48" fmla="*/ 869 w 3169"/>
                <a:gd name="T49" fmla="*/ 747 h 743"/>
                <a:gd name="T50" fmla="*/ 941 w 3169"/>
                <a:gd name="T51" fmla="*/ 747 h 743"/>
                <a:gd name="T52" fmla="*/ 1030 w 3169"/>
                <a:gd name="T53" fmla="*/ 499 h 743"/>
                <a:gd name="T54" fmla="*/ 1307 w 3169"/>
                <a:gd name="T55" fmla="*/ 283 h 743"/>
                <a:gd name="T56" fmla="*/ 1543 w 3169"/>
                <a:gd name="T57" fmla="*/ 451 h 743"/>
                <a:gd name="T58" fmla="*/ 1784 w 3169"/>
                <a:gd name="T59" fmla="*/ 681 h 743"/>
                <a:gd name="T60" fmla="*/ 1870 w 3169"/>
                <a:gd name="T61" fmla="*/ 747 h 743"/>
                <a:gd name="T62" fmla="*/ 1935 w 3169"/>
                <a:gd name="T63" fmla="*/ 747 h 743"/>
                <a:gd name="T64" fmla="*/ 1706 w 3169"/>
                <a:gd name="T65" fmla="*/ 529 h 743"/>
                <a:gd name="T66" fmla="*/ 1399 w 3169"/>
                <a:gd name="T67" fmla="*/ 241 h 743"/>
                <a:gd name="T68" fmla="*/ 1399 w 3169"/>
                <a:gd name="T69" fmla="*/ 241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Rectangle 12">
              <a:extLst>
                <a:ext uri="{FF2B5EF4-FFF2-40B4-BE49-F238E27FC236}">
                  <a16:creationId xmlns:a16="http://schemas.microsoft.com/office/drawing/2014/main" id="{F582FA84-7B05-4A43-83C5-3877F9356E8A}"/>
                </a:ext>
              </a:extLst>
            </p:cNvPr>
            <p:cNvSpPr>
              <a:spLocks noChangeArrowheads="1"/>
            </p:cNvSpPr>
            <p:nvPr/>
          </p:nvSpPr>
          <p:spPr bwMode="hidden">
            <a:xfrm>
              <a:off x="192" y="127"/>
              <a:ext cx="1" cy="1"/>
            </a:xfrm>
            <a:prstGeom prst="rect">
              <a:avLst/>
            </a:prstGeom>
            <a:solidFill>
              <a:srgbClr val="9A1E8D"/>
            </a:solidFill>
            <a:ln>
              <a:noFill/>
            </a:ln>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defRPr/>
              </a:pPr>
              <a:endParaRPr lang="en-US" altLang="en-US"/>
            </a:p>
          </p:txBody>
        </p:sp>
        <p:sp>
          <p:nvSpPr>
            <p:cNvPr id="15" name="Rectangle 13">
              <a:extLst>
                <a:ext uri="{FF2B5EF4-FFF2-40B4-BE49-F238E27FC236}">
                  <a16:creationId xmlns:a16="http://schemas.microsoft.com/office/drawing/2014/main" id="{7A0D6E6E-8214-4827-8063-B1EF548F8DE1}"/>
                </a:ext>
              </a:extLst>
            </p:cNvPr>
            <p:cNvSpPr>
              <a:spLocks noChangeArrowheads="1"/>
            </p:cNvSpPr>
            <p:nvPr/>
          </p:nvSpPr>
          <p:spPr bwMode="hidden">
            <a:xfrm>
              <a:off x="204" y="131"/>
              <a:ext cx="1" cy="1"/>
            </a:xfrm>
            <a:prstGeom prst="rect">
              <a:avLst/>
            </a:prstGeom>
            <a:solidFill>
              <a:srgbClr val="9A1E8D"/>
            </a:solidFill>
            <a:ln>
              <a:noFill/>
            </a:ln>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defRPr/>
              </a:pPr>
              <a:endParaRPr lang="en-US" altLang="en-US"/>
            </a:p>
          </p:txBody>
        </p:sp>
        <p:sp>
          <p:nvSpPr>
            <p:cNvPr id="16" name="Freeform 14">
              <a:extLst>
                <a:ext uri="{FF2B5EF4-FFF2-40B4-BE49-F238E27FC236}">
                  <a16:creationId xmlns:a16="http://schemas.microsoft.com/office/drawing/2014/main" id="{BFD22D21-D2CC-45C9-8BB2-973BC9B94328}"/>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a:defRPr/>
              </a:pPr>
              <a:endParaRPr lang="en-US"/>
            </a:p>
          </p:txBody>
        </p:sp>
        <p:sp>
          <p:nvSpPr>
            <p:cNvPr id="17" name="Freeform 15">
              <a:extLst>
                <a:ext uri="{FF2B5EF4-FFF2-40B4-BE49-F238E27FC236}">
                  <a16:creationId xmlns:a16="http://schemas.microsoft.com/office/drawing/2014/main" id="{37C65ACF-2DA1-47A1-80DD-99F23D4013F1}"/>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a:defRPr/>
              </a:pPr>
              <a:endParaRPr lang="en-US"/>
            </a:p>
          </p:txBody>
        </p:sp>
        <p:sp>
          <p:nvSpPr>
            <p:cNvPr id="18" name="Freeform 16">
              <a:extLst>
                <a:ext uri="{FF2B5EF4-FFF2-40B4-BE49-F238E27FC236}">
                  <a16:creationId xmlns:a16="http://schemas.microsoft.com/office/drawing/2014/main" id="{3F2C2541-9060-4BBD-BDAB-06022F838AD9}"/>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p:spPr>
          <p:txBody>
            <a:bodyPr/>
            <a:lstStyle/>
            <a:p>
              <a:pPr>
                <a:defRPr/>
              </a:pPr>
              <a:endParaRPr lang="en-US"/>
            </a:p>
          </p:txBody>
        </p:sp>
        <p:sp>
          <p:nvSpPr>
            <p:cNvPr id="19" name="Freeform 17">
              <a:extLst>
                <a:ext uri="{FF2B5EF4-FFF2-40B4-BE49-F238E27FC236}">
                  <a16:creationId xmlns:a16="http://schemas.microsoft.com/office/drawing/2014/main" id="{13C6DFEE-9F1C-402A-B5A9-3A287F5D4AE7}"/>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a:extLst>
                <a:ext uri="{FF2B5EF4-FFF2-40B4-BE49-F238E27FC236}">
                  <a16:creationId xmlns:a16="http://schemas.microsoft.com/office/drawing/2014/main" id="{4B5E394F-6619-423E-A157-8896832EAE91}"/>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a:extLst>
                <a:ext uri="{FF2B5EF4-FFF2-40B4-BE49-F238E27FC236}">
                  <a16:creationId xmlns:a16="http://schemas.microsoft.com/office/drawing/2014/main" id="{E5F4B985-FB03-4A36-942A-807C069BB5AB}"/>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p:spPr>
          <p:txBody>
            <a:bodyPr/>
            <a:lstStyle/>
            <a:p>
              <a:pPr>
                <a:defRPr/>
              </a:pPr>
              <a:endParaRPr lang="en-US"/>
            </a:p>
          </p:txBody>
        </p:sp>
        <p:sp>
          <p:nvSpPr>
            <p:cNvPr id="22" name="Freeform 20">
              <a:extLst>
                <a:ext uri="{FF2B5EF4-FFF2-40B4-BE49-F238E27FC236}">
                  <a16:creationId xmlns:a16="http://schemas.microsoft.com/office/drawing/2014/main" id="{F55A718E-7B82-4447-A530-C151D051E5A4}"/>
                </a:ext>
              </a:extLst>
            </p:cNvPr>
            <p:cNvSpPr>
              <a:spLocks/>
            </p:cNvSpPr>
            <p:nvPr/>
          </p:nvSpPr>
          <p:spPr bwMode="hidden">
            <a:xfrm>
              <a:off x="3160" y="1860"/>
              <a:ext cx="2162" cy="1934"/>
            </a:xfrm>
            <a:custGeom>
              <a:avLst/>
              <a:gdLst>
                <a:gd name="T0" fmla="*/ 1858 w 2153"/>
                <a:gd name="T1" fmla="*/ 855 h 1930"/>
                <a:gd name="T2" fmla="*/ 1953 w 2153"/>
                <a:gd name="T3" fmla="*/ 1023 h 1930"/>
                <a:gd name="T4" fmla="*/ 2069 w 2153"/>
                <a:gd name="T5" fmla="*/ 1172 h 1930"/>
                <a:gd name="T6" fmla="*/ 2135 w 2153"/>
                <a:gd name="T7" fmla="*/ 1252 h 1930"/>
                <a:gd name="T8" fmla="*/ 2171 w 2153"/>
                <a:gd name="T9" fmla="*/ 1300 h 1930"/>
                <a:gd name="T10" fmla="*/ 1905 w 2153"/>
                <a:gd name="T11" fmla="*/ 981 h 1930"/>
                <a:gd name="T12" fmla="*/ 1876 w 2153"/>
                <a:gd name="T13" fmla="*/ 933 h 1930"/>
                <a:gd name="T14" fmla="*/ 1796 w 2153"/>
                <a:gd name="T15" fmla="*/ 1246 h 1930"/>
                <a:gd name="T16" fmla="*/ 1784 w 2153"/>
                <a:gd name="T17" fmla="*/ 1492 h 1930"/>
                <a:gd name="T18" fmla="*/ 1834 w 2153"/>
                <a:gd name="T19" fmla="*/ 1914 h 1930"/>
                <a:gd name="T20" fmla="*/ 1803 w 2153"/>
                <a:gd name="T21" fmla="*/ 1938 h 1930"/>
                <a:gd name="T22" fmla="*/ 1760 w 2153"/>
                <a:gd name="T23" fmla="*/ 1540 h 1930"/>
                <a:gd name="T24" fmla="*/ 1742 w 2153"/>
                <a:gd name="T25" fmla="*/ 1294 h 1930"/>
                <a:gd name="T26" fmla="*/ 1778 w 2153"/>
                <a:gd name="T27" fmla="*/ 1089 h 1930"/>
                <a:gd name="T28" fmla="*/ 1784 w 2153"/>
                <a:gd name="T29" fmla="*/ 879 h 1930"/>
                <a:gd name="T30" fmla="*/ 1278 w 2153"/>
                <a:gd name="T31" fmla="*/ 1011 h 1930"/>
                <a:gd name="T32" fmla="*/ 831 w 2153"/>
                <a:gd name="T33" fmla="*/ 1136 h 1930"/>
                <a:gd name="T34" fmla="*/ 325 w 2153"/>
                <a:gd name="T35" fmla="*/ 1318 h 1930"/>
                <a:gd name="T36" fmla="*/ 18 w 2153"/>
                <a:gd name="T37" fmla="*/ 1426 h 1930"/>
                <a:gd name="T38" fmla="*/ 313 w 2153"/>
                <a:gd name="T39" fmla="*/ 1288 h 1930"/>
                <a:gd name="T40" fmla="*/ 688 w 2153"/>
                <a:gd name="T41" fmla="*/ 1148 h 1930"/>
                <a:gd name="T42" fmla="*/ 1030 w 2153"/>
                <a:gd name="T43" fmla="*/ 1041 h 1930"/>
                <a:gd name="T44" fmla="*/ 1423 w 2153"/>
                <a:gd name="T45" fmla="*/ 933 h 1930"/>
                <a:gd name="T46" fmla="*/ 1706 w 2153"/>
                <a:gd name="T47" fmla="*/ 819 h 1930"/>
                <a:gd name="T48" fmla="*/ 1345 w 2153"/>
                <a:gd name="T49" fmla="*/ 625 h 1930"/>
                <a:gd name="T50" fmla="*/ 869 w 2153"/>
                <a:gd name="T51" fmla="*/ 517 h 1930"/>
                <a:gd name="T52" fmla="*/ 229 w 2153"/>
                <a:gd name="T53" fmla="*/ 161 h 1930"/>
                <a:gd name="T54" fmla="*/ 0 w 2153"/>
                <a:gd name="T55" fmla="*/ 83 h 1930"/>
                <a:gd name="T56" fmla="*/ 331 w 2153"/>
                <a:gd name="T57" fmla="*/ 179 h 1930"/>
                <a:gd name="T58" fmla="*/ 718 w 2153"/>
                <a:gd name="T59" fmla="*/ 385 h 1930"/>
                <a:gd name="T60" fmla="*/ 941 w 2153"/>
                <a:gd name="T61" fmla="*/ 493 h 1930"/>
                <a:gd name="T62" fmla="*/ 1363 w 2153"/>
                <a:gd name="T63" fmla="*/ 595 h 1930"/>
                <a:gd name="T64" fmla="*/ 1664 w 2153"/>
                <a:gd name="T65" fmla="*/ 747 h 1930"/>
                <a:gd name="T66" fmla="*/ 1435 w 2153"/>
                <a:gd name="T67" fmla="*/ 463 h 1930"/>
                <a:gd name="T68" fmla="*/ 1296 w 2153"/>
                <a:gd name="T69" fmla="*/ 191 h 1930"/>
                <a:gd name="T70" fmla="*/ 1164 w 2153"/>
                <a:gd name="T71" fmla="*/ 0 h 1930"/>
                <a:gd name="T72" fmla="*/ 1351 w 2153"/>
                <a:gd name="T73" fmla="*/ 215 h 1930"/>
                <a:gd name="T74" fmla="*/ 1501 w 2153"/>
                <a:gd name="T75" fmla="*/ 487 h 1930"/>
                <a:gd name="T76" fmla="*/ 1760 w 2153"/>
                <a:gd name="T77" fmla="*/ 807 h 1930"/>
                <a:gd name="T78" fmla="*/ 1858 w 2153"/>
                <a:gd name="T79" fmla="*/ 855 h 1930"/>
                <a:gd name="T80" fmla="*/ 1858 w 2153"/>
                <a:gd name="T81" fmla="*/ 85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5845"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noProof="0"/>
              <a:t>Click to edit Master title style</a:t>
            </a:r>
          </a:p>
        </p:txBody>
      </p:sp>
      <p:sp>
        <p:nvSpPr>
          <p:cNvPr id="20584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23" name="Rectangle 23">
            <a:extLst>
              <a:ext uri="{FF2B5EF4-FFF2-40B4-BE49-F238E27FC236}">
                <a16:creationId xmlns:a16="http://schemas.microsoft.com/office/drawing/2014/main" id="{E6EE9779-9FE8-492E-B29E-AC5991DDD4FC}"/>
              </a:ext>
            </a:extLst>
          </p:cNvPr>
          <p:cNvSpPr>
            <a:spLocks noGrp="1" noChangeArrowheads="1"/>
          </p:cNvSpPr>
          <p:nvPr>
            <p:ph type="dt" sz="quarter" idx="10"/>
          </p:nvPr>
        </p:nvSpPr>
        <p:spPr/>
        <p:txBody>
          <a:bodyPr/>
          <a:lstStyle>
            <a:lvl1pPr>
              <a:defRPr/>
            </a:lvl1pPr>
          </a:lstStyle>
          <a:p>
            <a:pPr>
              <a:defRPr/>
            </a:pPr>
            <a:fld id="{944A688E-BBED-425F-89EC-DA7F3AE36C85}" type="datetimeFigureOut">
              <a:rPr lang="en-US"/>
              <a:pPr>
                <a:defRPr/>
              </a:pPr>
              <a:t>26/7/2022</a:t>
            </a:fld>
            <a:endParaRPr lang="en-US"/>
          </a:p>
        </p:txBody>
      </p:sp>
      <p:sp>
        <p:nvSpPr>
          <p:cNvPr id="24" name="Rectangle 24">
            <a:extLst>
              <a:ext uri="{FF2B5EF4-FFF2-40B4-BE49-F238E27FC236}">
                <a16:creationId xmlns:a16="http://schemas.microsoft.com/office/drawing/2014/main" id="{1E9B162E-0A54-4555-8275-626B532C05FF}"/>
              </a:ext>
            </a:extLst>
          </p:cNvPr>
          <p:cNvSpPr>
            <a:spLocks noGrp="1" noChangeArrowheads="1"/>
          </p:cNvSpPr>
          <p:nvPr>
            <p:ph type="ftr" sz="quarter" idx="11"/>
          </p:nvPr>
        </p:nvSpPr>
        <p:spPr/>
        <p:txBody>
          <a:bodyPr/>
          <a:lstStyle>
            <a:lvl1pPr>
              <a:defRPr/>
            </a:lvl1pPr>
          </a:lstStyle>
          <a:p>
            <a:pPr>
              <a:defRPr/>
            </a:pPr>
            <a:endParaRPr lang="en-US"/>
          </a:p>
        </p:txBody>
      </p:sp>
      <p:sp>
        <p:nvSpPr>
          <p:cNvPr id="25" name="Rectangle 25">
            <a:extLst>
              <a:ext uri="{FF2B5EF4-FFF2-40B4-BE49-F238E27FC236}">
                <a16:creationId xmlns:a16="http://schemas.microsoft.com/office/drawing/2014/main" id="{80943E96-AC4A-4FE4-9706-D1A2259DE2AC}"/>
              </a:ext>
            </a:extLst>
          </p:cNvPr>
          <p:cNvSpPr>
            <a:spLocks noGrp="1" noChangeArrowheads="1"/>
          </p:cNvSpPr>
          <p:nvPr>
            <p:ph type="sldNum" sz="quarter" idx="12"/>
          </p:nvPr>
        </p:nvSpPr>
        <p:spPr/>
        <p:txBody>
          <a:bodyPr/>
          <a:lstStyle>
            <a:lvl1pPr>
              <a:defRPr smtClean="0"/>
            </a:lvl1pPr>
          </a:lstStyle>
          <a:p>
            <a:pPr>
              <a:defRPr/>
            </a:pPr>
            <a:fld id="{8580C26D-3EA4-4C9F-8222-4C4A5F693B7F}" type="slidenum">
              <a:rPr lang="en-US" altLang="en-US"/>
              <a:pPr>
                <a:defRPr/>
              </a:pPr>
              <a:t>‹#›</a:t>
            </a:fld>
            <a:endParaRPr lang="en-US" altLang="en-US"/>
          </a:p>
        </p:txBody>
      </p:sp>
    </p:spTree>
    <p:extLst>
      <p:ext uri="{BB962C8B-B14F-4D97-AF65-F5344CB8AC3E}">
        <p14:creationId xmlns:p14="http://schemas.microsoft.com/office/powerpoint/2010/main" val="663487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EEDA9099-17CB-4E40-8FDF-20402465F94B}"/>
              </a:ext>
            </a:extLst>
          </p:cNvPr>
          <p:cNvSpPr>
            <a:spLocks noGrp="1" noChangeArrowheads="1"/>
          </p:cNvSpPr>
          <p:nvPr>
            <p:ph type="dt" sz="half" idx="10"/>
          </p:nvPr>
        </p:nvSpPr>
        <p:spPr>
          <a:ln/>
        </p:spPr>
        <p:txBody>
          <a:bodyPr/>
          <a:lstStyle>
            <a:lvl1pPr>
              <a:defRPr/>
            </a:lvl1pPr>
          </a:lstStyle>
          <a:p>
            <a:pPr>
              <a:defRPr/>
            </a:pPr>
            <a:fld id="{4634E444-8160-4BD4-9675-D60609F2EB4A}" type="datetimeFigureOut">
              <a:rPr lang="en-US"/>
              <a:pPr>
                <a:defRPr/>
              </a:pPr>
              <a:t>26/7/2022</a:t>
            </a:fld>
            <a:endParaRPr lang="en-US"/>
          </a:p>
        </p:txBody>
      </p:sp>
      <p:sp>
        <p:nvSpPr>
          <p:cNvPr id="5" name="Rectangle 24">
            <a:extLst>
              <a:ext uri="{FF2B5EF4-FFF2-40B4-BE49-F238E27FC236}">
                <a16:creationId xmlns:a16="http://schemas.microsoft.com/office/drawing/2014/main" id="{529681A9-BF87-4EB8-90A5-DEBE6CF371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1E37BC1E-B252-4E9A-BE30-21FAC9A59411}"/>
              </a:ext>
            </a:extLst>
          </p:cNvPr>
          <p:cNvSpPr>
            <a:spLocks noGrp="1" noChangeArrowheads="1"/>
          </p:cNvSpPr>
          <p:nvPr>
            <p:ph type="sldNum" sz="quarter" idx="12"/>
          </p:nvPr>
        </p:nvSpPr>
        <p:spPr>
          <a:ln/>
        </p:spPr>
        <p:txBody>
          <a:bodyPr/>
          <a:lstStyle>
            <a:lvl1pPr>
              <a:defRPr/>
            </a:lvl1pPr>
          </a:lstStyle>
          <a:p>
            <a:pPr>
              <a:defRPr/>
            </a:pPr>
            <a:fld id="{91096B6A-D156-4F94-BD4A-86F16F4720E2}" type="slidenum">
              <a:rPr lang="en-US" altLang="en-US"/>
              <a:pPr>
                <a:defRPr/>
              </a:pPr>
              <a:t>‹#›</a:t>
            </a:fld>
            <a:endParaRPr lang="en-US" altLang="en-US"/>
          </a:p>
        </p:txBody>
      </p:sp>
    </p:spTree>
    <p:extLst>
      <p:ext uri="{BB962C8B-B14F-4D97-AF65-F5344CB8AC3E}">
        <p14:creationId xmlns:p14="http://schemas.microsoft.com/office/powerpoint/2010/main" val="1848218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a:extLst>
              <a:ext uri="{FF2B5EF4-FFF2-40B4-BE49-F238E27FC236}">
                <a16:creationId xmlns:a16="http://schemas.microsoft.com/office/drawing/2014/main" id="{842C0C49-9463-43B3-A654-C785A2DA453F}"/>
              </a:ext>
            </a:extLst>
          </p:cNvPr>
          <p:cNvSpPr>
            <a:spLocks noGrp="1" noChangeArrowheads="1"/>
          </p:cNvSpPr>
          <p:nvPr>
            <p:ph type="dt" sz="half" idx="10"/>
          </p:nvPr>
        </p:nvSpPr>
        <p:spPr>
          <a:ln/>
        </p:spPr>
        <p:txBody>
          <a:bodyPr/>
          <a:lstStyle>
            <a:lvl1pPr>
              <a:defRPr/>
            </a:lvl1pPr>
          </a:lstStyle>
          <a:p>
            <a:pPr>
              <a:defRPr/>
            </a:pPr>
            <a:fld id="{A53CFB08-6E68-486E-A71A-7495D3BB6ABF}" type="datetimeFigureOut">
              <a:rPr lang="en-US"/>
              <a:pPr>
                <a:defRPr/>
              </a:pPr>
              <a:t>26/7/2022</a:t>
            </a:fld>
            <a:endParaRPr lang="en-US"/>
          </a:p>
        </p:txBody>
      </p:sp>
      <p:sp>
        <p:nvSpPr>
          <p:cNvPr id="5" name="Rectangle 24">
            <a:extLst>
              <a:ext uri="{FF2B5EF4-FFF2-40B4-BE49-F238E27FC236}">
                <a16:creationId xmlns:a16="http://schemas.microsoft.com/office/drawing/2014/main" id="{4DBB9ED0-A313-4F59-89F1-101A98BC47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3CC2C625-8261-41F6-B474-3A3DDC225441}"/>
              </a:ext>
            </a:extLst>
          </p:cNvPr>
          <p:cNvSpPr>
            <a:spLocks noGrp="1" noChangeArrowheads="1"/>
          </p:cNvSpPr>
          <p:nvPr>
            <p:ph type="sldNum" sz="quarter" idx="12"/>
          </p:nvPr>
        </p:nvSpPr>
        <p:spPr>
          <a:ln/>
        </p:spPr>
        <p:txBody>
          <a:bodyPr/>
          <a:lstStyle>
            <a:lvl1pPr>
              <a:defRPr/>
            </a:lvl1pPr>
          </a:lstStyle>
          <a:p>
            <a:pPr>
              <a:defRPr/>
            </a:pPr>
            <a:fld id="{EF41D4C5-5FD4-4782-A85C-23E861A64738}" type="slidenum">
              <a:rPr lang="en-US" altLang="en-US"/>
              <a:pPr>
                <a:defRPr/>
              </a:pPr>
              <a:t>‹#›</a:t>
            </a:fld>
            <a:endParaRPr lang="en-US" altLang="en-US"/>
          </a:p>
        </p:txBody>
      </p:sp>
    </p:spTree>
    <p:extLst>
      <p:ext uri="{BB962C8B-B14F-4D97-AF65-F5344CB8AC3E}">
        <p14:creationId xmlns:p14="http://schemas.microsoft.com/office/powerpoint/2010/main" val="3267692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a:extLst>
              <a:ext uri="{FF2B5EF4-FFF2-40B4-BE49-F238E27FC236}">
                <a16:creationId xmlns:a16="http://schemas.microsoft.com/office/drawing/2014/main" id="{6B54D74F-01FA-4931-94C1-C77FC1F3FFB3}"/>
              </a:ext>
            </a:extLst>
          </p:cNvPr>
          <p:cNvSpPr>
            <a:spLocks noGrp="1" noChangeArrowheads="1"/>
          </p:cNvSpPr>
          <p:nvPr>
            <p:ph type="dt" sz="half" idx="10"/>
          </p:nvPr>
        </p:nvSpPr>
        <p:spPr>
          <a:ln/>
        </p:spPr>
        <p:txBody>
          <a:bodyPr/>
          <a:lstStyle>
            <a:lvl1pPr>
              <a:defRPr/>
            </a:lvl1pPr>
          </a:lstStyle>
          <a:p>
            <a:pPr>
              <a:defRPr/>
            </a:pPr>
            <a:fld id="{222D3B70-AABE-4ABD-BCB7-7A33F6ECE0E0}" type="datetimeFigureOut">
              <a:rPr lang="en-US"/>
              <a:pPr>
                <a:defRPr/>
              </a:pPr>
              <a:t>26/7/2022</a:t>
            </a:fld>
            <a:endParaRPr lang="en-US"/>
          </a:p>
        </p:txBody>
      </p:sp>
      <p:sp>
        <p:nvSpPr>
          <p:cNvPr id="6" name="Rectangle 24">
            <a:extLst>
              <a:ext uri="{FF2B5EF4-FFF2-40B4-BE49-F238E27FC236}">
                <a16:creationId xmlns:a16="http://schemas.microsoft.com/office/drawing/2014/main" id="{60F777B9-DAFA-4D38-94F6-B4F4F3B93B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5">
            <a:extLst>
              <a:ext uri="{FF2B5EF4-FFF2-40B4-BE49-F238E27FC236}">
                <a16:creationId xmlns:a16="http://schemas.microsoft.com/office/drawing/2014/main" id="{2D39AE90-1DD6-4048-8437-89C24E277EF2}"/>
              </a:ext>
            </a:extLst>
          </p:cNvPr>
          <p:cNvSpPr>
            <a:spLocks noGrp="1" noChangeArrowheads="1"/>
          </p:cNvSpPr>
          <p:nvPr>
            <p:ph type="sldNum" sz="quarter" idx="12"/>
          </p:nvPr>
        </p:nvSpPr>
        <p:spPr>
          <a:ln/>
        </p:spPr>
        <p:txBody>
          <a:bodyPr/>
          <a:lstStyle>
            <a:lvl1pPr>
              <a:defRPr/>
            </a:lvl1pPr>
          </a:lstStyle>
          <a:p>
            <a:pPr>
              <a:defRPr/>
            </a:pPr>
            <a:fld id="{1711E6E9-61D0-46FD-84C7-315F36295F0B}" type="slidenum">
              <a:rPr lang="en-US" altLang="en-US"/>
              <a:pPr>
                <a:defRPr/>
              </a:pPr>
              <a:t>‹#›</a:t>
            </a:fld>
            <a:endParaRPr lang="en-US" altLang="en-US"/>
          </a:p>
        </p:txBody>
      </p:sp>
    </p:spTree>
    <p:extLst>
      <p:ext uri="{BB962C8B-B14F-4D97-AF65-F5344CB8AC3E}">
        <p14:creationId xmlns:p14="http://schemas.microsoft.com/office/powerpoint/2010/main" val="682843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a:extLst>
              <a:ext uri="{FF2B5EF4-FFF2-40B4-BE49-F238E27FC236}">
                <a16:creationId xmlns:a16="http://schemas.microsoft.com/office/drawing/2014/main" id="{D1C72CD0-A69F-4211-A65B-BBA9B893DA21}"/>
              </a:ext>
            </a:extLst>
          </p:cNvPr>
          <p:cNvSpPr>
            <a:spLocks noGrp="1" noChangeArrowheads="1"/>
          </p:cNvSpPr>
          <p:nvPr>
            <p:ph type="dt" sz="half" idx="10"/>
          </p:nvPr>
        </p:nvSpPr>
        <p:spPr>
          <a:ln/>
        </p:spPr>
        <p:txBody>
          <a:bodyPr/>
          <a:lstStyle>
            <a:lvl1pPr>
              <a:defRPr/>
            </a:lvl1pPr>
          </a:lstStyle>
          <a:p>
            <a:pPr>
              <a:defRPr/>
            </a:pPr>
            <a:fld id="{8C50447A-CE9A-435B-96BE-BCCA88345C6C}" type="datetimeFigureOut">
              <a:rPr lang="en-US"/>
              <a:pPr>
                <a:defRPr/>
              </a:pPr>
              <a:t>26/7/2022</a:t>
            </a:fld>
            <a:endParaRPr lang="en-US"/>
          </a:p>
        </p:txBody>
      </p:sp>
      <p:sp>
        <p:nvSpPr>
          <p:cNvPr id="8" name="Rectangle 24">
            <a:extLst>
              <a:ext uri="{FF2B5EF4-FFF2-40B4-BE49-F238E27FC236}">
                <a16:creationId xmlns:a16="http://schemas.microsoft.com/office/drawing/2014/main" id="{F60E3DC8-6CB9-46D8-B31C-F41DD50629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5">
            <a:extLst>
              <a:ext uri="{FF2B5EF4-FFF2-40B4-BE49-F238E27FC236}">
                <a16:creationId xmlns:a16="http://schemas.microsoft.com/office/drawing/2014/main" id="{521D8528-C0F5-48B0-8F71-9A07B3671411}"/>
              </a:ext>
            </a:extLst>
          </p:cNvPr>
          <p:cNvSpPr>
            <a:spLocks noGrp="1" noChangeArrowheads="1"/>
          </p:cNvSpPr>
          <p:nvPr>
            <p:ph type="sldNum" sz="quarter" idx="12"/>
          </p:nvPr>
        </p:nvSpPr>
        <p:spPr>
          <a:ln/>
        </p:spPr>
        <p:txBody>
          <a:bodyPr/>
          <a:lstStyle>
            <a:lvl1pPr>
              <a:defRPr/>
            </a:lvl1pPr>
          </a:lstStyle>
          <a:p>
            <a:pPr>
              <a:defRPr/>
            </a:pPr>
            <a:fld id="{C1B2022F-E436-4E66-84FC-724604A984CA}" type="slidenum">
              <a:rPr lang="en-US" altLang="en-US"/>
              <a:pPr>
                <a:defRPr/>
              </a:pPr>
              <a:t>‹#›</a:t>
            </a:fld>
            <a:endParaRPr lang="en-US" altLang="en-US"/>
          </a:p>
        </p:txBody>
      </p:sp>
    </p:spTree>
    <p:extLst>
      <p:ext uri="{BB962C8B-B14F-4D97-AF65-F5344CB8AC3E}">
        <p14:creationId xmlns:p14="http://schemas.microsoft.com/office/powerpoint/2010/main" val="2358008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a:extLst>
              <a:ext uri="{FF2B5EF4-FFF2-40B4-BE49-F238E27FC236}">
                <a16:creationId xmlns:a16="http://schemas.microsoft.com/office/drawing/2014/main" id="{B1858D28-A574-4AF2-BB43-30A80A032CDD}"/>
              </a:ext>
            </a:extLst>
          </p:cNvPr>
          <p:cNvSpPr>
            <a:spLocks noGrp="1" noChangeArrowheads="1"/>
          </p:cNvSpPr>
          <p:nvPr>
            <p:ph type="dt" sz="half" idx="10"/>
          </p:nvPr>
        </p:nvSpPr>
        <p:spPr>
          <a:ln/>
        </p:spPr>
        <p:txBody>
          <a:bodyPr/>
          <a:lstStyle>
            <a:lvl1pPr>
              <a:defRPr/>
            </a:lvl1pPr>
          </a:lstStyle>
          <a:p>
            <a:pPr>
              <a:defRPr/>
            </a:pPr>
            <a:fld id="{41ED62BB-63CF-40D5-9A59-857E80EDC29F}" type="datetimeFigureOut">
              <a:rPr lang="en-US"/>
              <a:pPr>
                <a:defRPr/>
              </a:pPr>
              <a:t>26/7/2022</a:t>
            </a:fld>
            <a:endParaRPr lang="en-US"/>
          </a:p>
        </p:txBody>
      </p:sp>
      <p:sp>
        <p:nvSpPr>
          <p:cNvPr id="4" name="Rectangle 24">
            <a:extLst>
              <a:ext uri="{FF2B5EF4-FFF2-40B4-BE49-F238E27FC236}">
                <a16:creationId xmlns:a16="http://schemas.microsoft.com/office/drawing/2014/main" id="{94DDAFA2-E0FA-4507-B624-CD24F243C2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55D6E13C-650D-4E9E-81B9-8244C5DA82BB}"/>
              </a:ext>
            </a:extLst>
          </p:cNvPr>
          <p:cNvSpPr>
            <a:spLocks noGrp="1" noChangeArrowheads="1"/>
          </p:cNvSpPr>
          <p:nvPr>
            <p:ph type="sldNum" sz="quarter" idx="12"/>
          </p:nvPr>
        </p:nvSpPr>
        <p:spPr>
          <a:ln/>
        </p:spPr>
        <p:txBody>
          <a:bodyPr/>
          <a:lstStyle>
            <a:lvl1pPr>
              <a:defRPr/>
            </a:lvl1pPr>
          </a:lstStyle>
          <a:p>
            <a:pPr>
              <a:defRPr/>
            </a:pPr>
            <a:fld id="{B95482A9-DB8E-4A55-ADD9-555C423ED31F}" type="slidenum">
              <a:rPr lang="en-US" altLang="en-US"/>
              <a:pPr>
                <a:defRPr/>
              </a:pPr>
              <a:t>‹#›</a:t>
            </a:fld>
            <a:endParaRPr lang="en-US" altLang="en-US"/>
          </a:p>
        </p:txBody>
      </p:sp>
    </p:spTree>
    <p:extLst>
      <p:ext uri="{BB962C8B-B14F-4D97-AF65-F5344CB8AC3E}">
        <p14:creationId xmlns:p14="http://schemas.microsoft.com/office/powerpoint/2010/main" val="2981824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8DC4858A-B735-41CD-8552-756D4AA71C4B}"/>
              </a:ext>
            </a:extLst>
          </p:cNvPr>
          <p:cNvSpPr>
            <a:spLocks noGrp="1" noChangeArrowheads="1"/>
          </p:cNvSpPr>
          <p:nvPr>
            <p:ph type="dt" sz="half" idx="10"/>
          </p:nvPr>
        </p:nvSpPr>
        <p:spPr>
          <a:ln/>
        </p:spPr>
        <p:txBody>
          <a:bodyPr/>
          <a:lstStyle>
            <a:lvl1pPr>
              <a:defRPr/>
            </a:lvl1pPr>
          </a:lstStyle>
          <a:p>
            <a:pPr>
              <a:defRPr/>
            </a:pPr>
            <a:fld id="{435577EE-3A4C-40E6-8298-961D7074835A}" type="datetimeFigureOut">
              <a:rPr lang="en-US"/>
              <a:pPr>
                <a:defRPr/>
              </a:pPr>
              <a:t>26/7/2022</a:t>
            </a:fld>
            <a:endParaRPr lang="en-US"/>
          </a:p>
        </p:txBody>
      </p:sp>
      <p:sp>
        <p:nvSpPr>
          <p:cNvPr id="3" name="Rectangle 24">
            <a:extLst>
              <a:ext uri="{FF2B5EF4-FFF2-40B4-BE49-F238E27FC236}">
                <a16:creationId xmlns:a16="http://schemas.microsoft.com/office/drawing/2014/main" id="{D70C41B2-2F56-4613-9B7F-94E333153E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64D21AC1-E1E5-4F00-A2F8-F5ED777C6AC8}"/>
              </a:ext>
            </a:extLst>
          </p:cNvPr>
          <p:cNvSpPr>
            <a:spLocks noGrp="1" noChangeArrowheads="1"/>
          </p:cNvSpPr>
          <p:nvPr>
            <p:ph type="sldNum" sz="quarter" idx="12"/>
          </p:nvPr>
        </p:nvSpPr>
        <p:spPr>
          <a:ln/>
        </p:spPr>
        <p:txBody>
          <a:bodyPr/>
          <a:lstStyle>
            <a:lvl1pPr>
              <a:defRPr/>
            </a:lvl1pPr>
          </a:lstStyle>
          <a:p>
            <a:pPr>
              <a:defRPr/>
            </a:pPr>
            <a:fld id="{E21714EF-DBAB-4803-9C74-9FBBB1987FE3}" type="slidenum">
              <a:rPr lang="en-US" altLang="en-US"/>
              <a:pPr>
                <a:defRPr/>
              </a:pPr>
              <a:t>‹#›</a:t>
            </a:fld>
            <a:endParaRPr lang="en-US" altLang="en-US"/>
          </a:p>
        </p:txBody>
      </p:sp>
    </p:spTree>
    <p:extLst>
      <p:ext uri="{BB962C8B-B14F-4D97-AF65-F5344CB8AC3E}">
        <p14:creationId xmlns:p14="http://schemas.microsoft.com/office/powerpoint/2010/main" val="4133334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a:extLst>
              <a:ext uri="{FF2B5EF4-FFF2-40B4-BE49-F238E27FC236}">
                <a16:creationId xmlns:a16="http://schemas.microsoft.com/office/drawing/2014/main" id="{4D417F50-34B2-40AE-A10E-5BF391997536}"/>
              </a:ext>
            </a:extLst>
          </p:cNvPr>
          <p:cNvSpPr>
            <a:spLocks noGrp="1" noChangeArrowheads="1"/>
          </p:cNvSpPr>
          <p:nvPr>
            <p:ph type="dt" sz="half" idx="10"/>
          </p:nvPr>
        </p:nvSpPr>
        <p:spPr>
          <a:ln/>
        </p:spPr>
        <p:txBody>
          <a:bodyPr/>
          <a:lstStyle>
            <a:lvl1pPr>
              <a:defRPr/>
            </a:lvl1pPr>
          </a:lstStyle>
          <a:p>
            <a:pPr>
              <a:defRPr/>
            </a:pPr>
            <a:fld id="{03F91C05-6162-4D5D-8698-256617744EBF}" type="datetimeFigureOut">
              <a:rPr lang="en-US"/>
              <a:pPr>
                <a:defRPr/>
              </a:pPr>
              <a:t>26/7/2022</a:t>
            </a:fld>
            <a:endParaRPr lang="en-US"/>
          </a:p>
        </p:txBody>
      </p:sp>
      <p:sp>
        <p:nvSpPr>
          <p:cNvPr id="6" name="Rectangle 24">
            <a:extLst>
              <a:ext uri="{FF2B5EF4-FFF2-40B4-BE49-F238E27FC236}">
                <a16:creationId xmlns:a16="http://schemas.microsoft.com/office/drawing/2014/main" id="{7A030B94-698C-4863-B6D3-E8EF5977BC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5">
            <a:extLst>
              <a:ext uri="{FF2B5EF4-FFF2-40B4-BE49-F238E27FC236}">
                <a16:creationId xmlns:a16="http://schemas.microsoft.com/office/drawing/2014/main" id="{BD55F589-99C5-4BEF-AB12-7646CC76B1F6}"/>
              </a:ext>
            </a:extLst>
          </p:cNvPr>
          <p:cNvSpPr>
            <a:spLocks noGrp="1" noChangeArrowheads="1"/>
          </p:cNvSpPr>
          <p:nvPr>
            <p:ph type="sldNum" sz="quarter" idx="12"/>
          </p:nvPr>
        </p:nvSpPr>
        <p:spPr>
          <a:ln/>
        </p:spPr>
        <p:txBody>
          <a:bodyPr/>
          <a:lstStyle>
            <a:lvl1pPr>
              <a:defRPr/>
            </a:lvl1pPr>
          </a:lstStyle>
          <a:p>
            <a:pPr>
              <a:defRPr/>
            </a:pPr>
            <a:fld id="{470D6533-3A69-4719-A47F-412B8D47995C}" type="slidenum">
              <a:rPr lang="en-US" altLang="en-US"/>
              <a:pPr>
                <a:defRPr/>
              </a:pPr>
              <a:t>‹#›</a:t>
            </a:fld>
            <a:endParaRPr lang="en-US" altLang="en-US"/>
          </a:p>
        </p:txBody>
      </p:sp>
    </p:spTree>
    <p:extLst>
      <p:ext uri="{BB962C8B-B14F-4D97-AF65-F5344CB8AC3E}">
        <p14:creationId xmlns:p14="http://schemas.microsoft.com/office/powerpoint/2010/main" val="2738147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73E4E-5972-ED49-8FE9-2231F9F2B08B}"/>
              </a:ext>
            </a:extLst>
          </p:cNvPr>
          <p:cNvSpPr>
            <a:spLocks noGrp="1"/>
          </p:cNvSpPr>
          <p:nvPr>
            <p:ph type="dt" sz="half" idx="10"/>
          </p:nvPr>
        </p:nvSpPr>
        <p:spPr/>
        <p:txBody>
          <a:bodyPr/>
          <a:lstStyle>
            <a:lvl1pPr>
              <a:defRPr/>
            </a:lvl1pPr>
          </a:lstStyle>
          <a:p>
            <a:pPr>
              <a:defRPr/>
            </a:pPr>
            <a:fld id="{3D511DFA-2B65-4C45-ADC6-C1BE84F5F329}" type="datetimeFigureOut">
              <a:rPr lang="en-US"/>
              <a:pPr>
                <a:defRPr/>
              </a:pPr>
              <a:t>26/7/2022</a:t>
            </a:fld>
            <a:endParaRPr lang="en-US"/>
          </a:p>
        </p:txBody>
      </p:sp>
      <p:sp>
        <p:nvSpPr>
          <p:cNvPr id="5" name="Footer Placeholder 4">
            <a:extLst>
              <a:ext uri="{FF2B5EF4-FFF2-40B4-BE49-F238E27FC236}">
                <a16:creationId xmlns:a16="http://schemas.microsoft.com/office/drawing/2014/main" id="{936E6E46-2B4B-5C46-9030-72D0C810DE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1317A0-9B5A-DF43-8680-A36F67CBC632}"/>
              </a:ext>
            </a:extLst>
          </p:cNvPr>
          <p:cNvSpPr>
            <a:spLocks noGrp="1"/>
          </p:cNvSpPr>
          <p:nvPr>
            <p:ph type="sldNum" sz="quarter" idx="12"/>
          </p:nvPr>
        </p:nvSpPr>
        <p:spPr/>
        <p:txBody>
          <a:bodyPr/>
          <a:lstStyle>
            <a:lvl1pPr>
              <a:defRPr/>
            </a:lvl1pPr>
          </a:lstStyle>
          <a:p>
            <a:fld id="{E4646E16-2DA7-0446-8551-EFBD25F94909}" type="slidenum">
              <a:rPr lang="en-US" altLang="en-VN"/>
              <a:pPr/>
              <a:t>‹#›</a:t>
            </a:fld>
            <a:endParaRPr lang="en-US" altLang="en-VN"/>
          </a:p>
        </p:txBody>
      </p:sp>
    </p:spTree>
    <p:extLst>
      <p:ext uri="{BB962C8B-B14F-4D97-AF65-F5344CB8AC3E}">
        <p14:creationId xmlns:p14="http://schemas.microsoft.com/office/powerpoint/2010/main" val="3210468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a:extLst>
              <a:ext uri="{FF2B5EF4-FFF2-40B4-BE49-F238E27FC236}">
                <a16:creationId xmlns:a16="http://schemas.microsoft.com/office/drawing/2014/main" id="{FF3B70B1-E5CA-4AB0-BD42-FCD4ADCD55F9}"/>
              </a:ext>
            </a:extLst>
          </p:cNvPr>
          <p:cNvSpPr>
            <a:spLocks noGrp="1" noChangeArrowheads="1"/>
          </p:cNvSpPr>
          <p:nvPr>
            <p:ph type="dt" sz="half" idx="10"/>
          </p:nvPr>
        </p:nvSpPr>
        <p:spPr>
          <a:ln/>
        </p:spPr>
        <p:txBody>
          <a:bodyPr/>
          <a:lstStyle>
            <a:lvl1pPr>
              <a:defRPr/>
            </a:lvl1pPr>
          </a:lstStyle>
          <a:p>
            <a:pPr>
              <a:defRPr/>
            </a:pPr>
            <a:fld id="{BE6C2199-EB93-404A-A6B8-0E09CC16C137}" type="datetimeFigureOut">
              <a:rPr lang="en-US"/>
              <a:pPr>
                <a:defRPr/>
              </a:pPr>
              <a:t>26/7/2022</a:t>
            </a:fld>
            <a:endParaRPr lang="en-US"/>
          </a:p>
        </p:txBody>
      </p:sp>
      <p:sp>
        <p:nvSpPr>
          <p:cNvPr id="6" name="Rectangle 24">
            <a:extLst>
              <a:ext uri="{FF2B5EF4-FFF2-40B4-BE49-F238E27FC236}">
                <a16:creationId xmlns:a16="http://schemas.microsoft.com/office/drawing/2014/main" id="{2088D36C-8E22-4A37-B60A-AA66375A31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5">
            <a:extLst>
              <a:ext uri="{FF2B5EF4-FFF2-40B4-BE49-F238E27FC236}">
                <a16:creationId xmlns:a16="http://schemas.microsoft.com/office/drawing/2014/main" id="{28EF361D-69BC-40C3-9F65-16EF80222093}"/>
              </a:ext>
            </a:extLst>
          </p:cNvPr>
          <p:cNvSpPr>
            <a:spLocks noGrp="1" noChangeArrowheads="1"/>
          </p:cNvSpPr>
          <p:nvPr>
            <p:ph type="sldNum" sz="quarter" idx="12"/>
          </p:nvPr>
        </p:nvSpPr>
        <p:spPr>
          <a:ln/>
        </p:spPr>
        <p:txBody>
          <a:bodyPr/>
          <a:lstStyle>
            <a:lvl1pPr>
              <a:defRPr/>
            </a:lvl1pPr>
          </a:lstStyle>
          <a:p>
            <a:pPr>
              <a:defRPr/>
            </a:pPr>
            <a:fld id="{18D44053-07EF-4FA8-9E52-D15CE5D807FE}" type="slidenum">
              <a:rPr lang="en-US" altLang="en-US"/>
              <a:pPr>
                <a:defRPr/>
              </a:pPr>
              <a:t>‹#›</a:t>
            </a:fld>
            <a:endParaRPr lang="en-US" altLang="en-US"/>
          </a:p>
        </p:txBody>
      </p:sp>
    </p:spTree>
    <p:extLst>
      <p:ext uri="{BB962C8B-B14F-4D97-AF65-F5344CB8AC3E}">
        <p14:creationId xmlns:p14="http://schemas.microsoft.com/office/powerpoint/2010/main" val="3204360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71DE1286-6026-48BA-873E-36A7E8AB4E7E}"/>
              </a:ext>
            </a:extLst>
          </p:cNvPr>
          <p:cNvSpPr>
            <a:spLocks noGrp="1" noChangeArrowheads="1"/>
          </p:cNvSpPr>
          <p:nvPr>
            <p:ph type="dt" sz="half" idx="10"/>
          </p:nvPr>
        </p:nvSpPr>
        <p:spPr>
          <a:ln/>
        </p:spPr>
        <p:txBody>
          <a:bodyPr/>
          <a:lstStyle>
            <a:lvl1pPr>
              <a:defRPr/>
            </a:lvl1pPr>
          </a:lstStyle>
          <a:p>
            <a:pPr>
              <a:defRPr/>
            </a:pPr>
            <a:fld id="{BD85B7D9-20CB-4C65-BCFA-633CACF98B3E}" type="datetimeFigureOut">
              <a:rPr lang="en-US"/>
              <a:pPr>
                <a:defRPr/>
              </a:pPr>
              <a:t>26/7/2022</a:t>
            </a:fld>
            <a:endParaRPr lang="en-US"/>
          </a:p>
        </p:txBody>
      </p:sp>
      <p:sp>
        <p:nvSpPr>
          <p:cNvPr id="5" name="Rectangle 24">
            <a:extLst>
              <a:ext uri="{FF2B5EF4-FFF2-40B4-BE49-F238E27FC236}">
                <a16:creationId xmlns:a16="http://schemas.microsoft.com/office/drawing/2014/main" id="{AAE7BC43-77B0-4DBF-93A7-899B71D56C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09F0B2B3-1882-4DDD-9158-14E4090C25E7}"/>
              </a:ext>
            </a:extLst>
          </p:cNvPr>
          <p:cNvSpPr>
            <a:spLocks noGrp="1" noChangeArrowheads="1"/>
          </p:cNvSpPr>
          <p:nvPr>
            <p:ph type="sldNum" sz="quarter" idx="12"/>
          </p:nvPr>
        </p:nvSpPr>
        <p:spPr>
          <a:ln/>
        </p:spPr>
        <p:txBody>
          <a:bodyPr/>
          <a:lstStyle>
            <a:lvl1pPr>
              <a:defRPr/>
            </a:lvl1pPr>
          </a:lstStyle>
          <a:p>
            <a:pPr>
              <a:defRPr/>
            </a:pPr>
            <a:fld id="{4B966289-CE96-4714-B0F9-448EC0EBCBE1}" type="slidenum">
              <a:rPr lang="en-US" altLang="en-US"/>
              <a:pPr>
                <a:defRPr/>
              </a:pPr>
              <a:t>‹#›</a:t>
            </a:fld>
            <a:endParaRPr lang="en-US" altLang="en-US"/>
          </a:p>
        </p:txBody>
      </p:sp>
    </p:spTree>
    <p:extLst>
      <p:ext uri="{BB962C8B-B14F-4D97-AF65-F5344CB8AC3E}">
        <p14:creationId xmlns:p14="http://schemas.microsoft.com/office/powerpoint/2010/main" val="2385877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C6F9ED7C-A511-4583-A064-5C7702DC6536}"/>
              </a:ext>
            </a:extLst>
          </p:cNvPr>
          <p:cNvSpPr>
            <a:spLocks noGrp="1" noChangeArrowheads="1"/>
          </p:cNvSpPr>
          <p:nvPr>
            <p:ph type="dt" sz="half" idx="10"/>
          </p:nvPr>
        </p:nvSpPr>
        <p:spPr>
          <a:ln/>
        </p:spPr>
        <p:txBody>
          <a:bodyPr/>
          <a:lstStyle>
            <a:lvl1pPr>
              <a:defRPr/>
            </a:lvl1pPr>
          </a:lstStyle>
          <a:p>
            <a:pPr>
              <a:defRPr/>
            </a:pPr>
            <a:fld id="{B2893F59-29D6-40DA-B663-5CF769514522}" type="datetimeFigureOut">
              <a:rPr lang="en-US"/>
              <a:pPr>
                <a:defRPr/>
              </a:pPr>
              <a:t>26/7/2022</a:t>
            </a:fld>
            <a:endParaRPr lang="en-US"/>
          </a:p>
        </p:txBody>
      </p:sp>
      <p:sp>
        <p:nvSpPr>
          <p:cNvPr id="5" name="Rectangle 24">
            <a:extLst>
              <a:ext uri="{FF2B5EF4-FFF2-40B4-BE49-F238E27FC236}">
                <a16:creationId xmlns:a16="http://schemas.microsoft.com/office/drawing/2014/main" id="{86CF0D89-717E-490E-8688-3DA334F07A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1FA83696-4CD4-426A-AEBB-C9962454A687}"/>
              </a:ext>
            </a:extLst>
          </p:cNvPr>
          <p:cNvSpPr>
            <a:spLocks noGrp="1" noChangeArrowheads="1"/>
          </p:cNvSpPr>
          <p:nvPr>
            <p:ph type="sldNum" sz="quarter" idx="12"/>
          </p:nvPr>
        </p:nvSpPr>
        <p:spPr>
          <a:ln/>
        </p:spPr>
        <p:txBody>
          <a:bodyPr/>
          <a:lstStyle>
            <a:lvl1pPr>
              <a:defRPr/>
            </a:lvl1pPr>
          </a:lstStyle>
          <a:p>
            <a:pPr>
              <a:defRPr/>
            </a:pPr>
            <a:fld id="{4A166FE5-C502-4A2B-9ADC-B19ED9525911}" type="slidenum">
              <a:rPr lang="en-US" altLang="en-US"/>
              <a:pPr>
                <a:defRPr/>
              </a:pPr>
              <a:t>‹#›</a:t>
            </a:fld>
            <a:endParaRPr lang="en-US" altLang="en-US"/>
          </a:p>
        </p:txBody>
      </p:sp>
    </p:spTree>
    <p:extLst>
      <p:ext uri="{BB962C8B-B14F-4D97-AF65-F5344CB8AC3E}">
        <p14:creationId xmlns:p14="http://schemas.microsoft.com/office/powerpoint/2010/main" val="26063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169E7C-870F-C644-97BE-EBD306AAE893}"/>
              </a:ext>
            </a:extLst>
          </p:cNvPr>
          <p:cNvSpPr>
            <a:spLocks noGrp="1"/>
          </p:cNvSpPr>
          <p:nvPr>
            <p:ph type="dt" sz="half" idx="10"/>
          </p:nvPr>
        </p:nvSpPr>
        <p:spPr/>
        <p:txBody>
          <a:bodyPr/>
          <a:lstStyle>
            <a:lvl1pPr>
              <a:defRPr/>
            </a:lvl1pPr>
          </a:lstStyle>
          <a:p>
            <a:pPr>
              <a:defRPr/>
            </a:pPr>
            <a:fld id="{7081242B-E36E-2E4A-A1AE-8ACBA99A7475}" type="datetimeFigureOut">
              <a:rPr lang="en-US"/>
              <a:pPr>
                <a:defRPr/>
              </a:pPr>
              <a:t>26/7/2022</a:t>
            </a:fld>
            <a:endParaRPr lang="en-US"/>
          </a:p>
        </p:txBody>
      </p:sp>
      <p:sp>
        <p:nvSpPr>
          <p:cNvPr id="5" name="Footer Placeholder 4">
            <a:extLst>
              <a:ext uri="{FF2B5EF4-FFF2-40B4-BE49-F238E27FC236}">
                <a16:creationId xmlns:a16="http://schemas.microsoft.com/office/drawing/2014/main" id="{2C3A68FF-32B9-9643-84CB-70CD1308F9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7B68D7-062A-FA41-8A99-61718B77D458}"/>
              </a:ext>
            </a:extLst>
          </p:cNvPr>
          <p:cNvSpPr>
            <a:spLocks noGrp="1"/>
          </p:cNvSpPr>
          <p:nvPr>
            <p:ph type="sldNum" sz="quarter" idx="12"/>
          </p:nvPr>
        </p:nvSpPr>
        <p:spPr/>
        <p:txBody>
          <a:bodyPr/>
          <a:lstStyle>
            <a:lvl1pPr>
              <a:defRPr/>
            </a:lvl1pPr>
          </a:lstStyle>
          <a:p>
            <a:fld id="{13AAF3C8-C8FB-114E-B7B2-FBD57AAD4D90}" type="slidenum">
              <a:rPr lang="en-US" altLang="en-VN"/>
              <a:pPr/>
              <a:t>‹#›</a:t>
            </a:fld>
            <a:endParaRPr lang="en-US" altLang="en-VN"/>
          </a:p>
        </p:txBody>
      </p:sp>
    </p:spTree>
    <p:extLst>
      <p:ext uri="{BB962C8B-B14F-4D97-AF65-F5344CB8AC3E}">
        <p14:creationId xmlns:p14="http://schemas.microsoft.com/office/powerpoint/2010/main" val="185858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8AD330F-B5CF-A743-AFD1-6BCEE409F5D5}"/>
              </a:ext>
            </a:extLst>
          </p:cNvPr>
          <p:cNvSpPr>
            <a:spLocks noGrp="1"/>
          </p:cNvSpPr>
          <p:nvPr>
            <p:ph type="dt" sz="half" idx="10"/>
          </p:nvPr>
        </p:nvSpPr>
        <p:spPr/>
        <p:txBody>
          <a:bodyPr/>
          <a:lstStyle>
            <a:lvl1pPr>
              <a:defRPr/>
            </a:lvl1pPr>
          </a:lstStyle>
          <a:p>
            <a:pPr>
              <a:defRPr/>
            </a:pPr>
            <a:fld id="{AAB9B50A-0E79-B548-85A3-78D1BCEAE14C}" type="datetimeFigureOut">
              <a:rPr lang="en-US"/>
              <a:pPr>
                <a:defRPr/>
              </a:pPr>
              <a:t>26/7/2022</a:t>
            </a:fld>
            <a:endParaRPr lang="en-US"/>
          </a:p>
        </p:txBody>
      </p:sp>
      <p:sp>
        <p:nvSpPr>
          <p:cNvPr id="6" name="Footer Placeholder 4">
            <a:extLst>
              <a:ext uri="{FF2B5EF4-FFF2-40B4-BE49-F238E27FC236}">
                <a16:creationId xmlns:a16="http://schemas.microsoft.com/office/drawing/2014/main" id="{E1A4BE7E-62A0-B64E-B878-D5935920B0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90F438D-48A1-D149-B4C4-1A6412240825}"/>
              </a:ext>
            </a:extLst>
          </p:cNvPr>
          <p:cNvSpPr>
            <a:spLocks noGrp="1"/>
          </p:cNvSpPr>
          <p:nvPr>
            <p:ph type="sldNum" sz="quarter" idx="12"/>
          </p:nvPr>
        </p:nvSpPr>
        <p:spPr/>
        <p:txBody>
          <a:bodyPr/>
          <a:lstStyle>
            <a:lvl1pPr>
              <a:defRPr/>
            </a:lvl1pPr>
          </a:lstStyle>
          <a:p>
            <a:fld id="{D77C0FF9-F587-C949-95D5-56A208ADDD43}" type="slidenum">
              <a:rPr lang="en-US" altLang="en-VN"/>
              <a:pPr/>
              <a:t>‹#›</a:t>
            </a:fld>
            <a:endParaRPr lang="en-US" altLang="en-VN"/>
          </a:p>
        </p:txBody>
      </p:sp>
    </p:spTree>
    <p:extLst>
      <p:ext uri="{BB962C8B-B14F-4D97-AF65-F5344CB8AC3E}">
        <p14:creationId xmlns:p14="http://schemas.microsoft.com/office/powerpoint/2010/main" val="142547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47CDDB6-FF92-8940-941C-32E6C4D5AD95}"/>
              </a:ext>
            </a:extLst>
          </p:cNvPr>
          <p:cNvSpPr>
            <a:spLocks noGrp="1"/>
          </p:cNvSpPr>
          <p:nvPr>
            <p:ph type="dt" sz="half" idx="10"/>
          </p:nvPr>
        </p:nvSpPr>
        <p:spPr/>
        <p:txBody>
          <a:bodyPr/>
          <a:lstStyle>
            <a:lvl1pPr>
              <a:defRPr/>
            </a:lvl1pPr>
          </a:lstStyle>
          <a:p>
            <a:pPr>
              <a:defRPr/>
            </a:pPr>
            <a:fld id="{9152DC79-CB67-3C49-AA15-F94E8EC44895}" type="datetimeFigureOut">
              <a:rPr lang="en-US"/>
              <a:pPr>
                <a:defRPr/>
              </a:pPr>
              <a:t>26/7/2022</a:t>
            </a:fld>
            <a:endParaRPr lang="en-US"/>
          </a:p>
        </p:txBody>
      </p:sp>
      <p:sp>
        <p:nvSpPr>
          <p:cNvPr id="8" name="Footer Placeholder 4">
            <a:extLst>
              <a:ext uri="{FF2B5EF4-FFF2-40B4-BE49-F238E27FC236}">
                <a16:creationId xmlns:a16="http://schemas.microsoft.com/office/drawing/2014/main" id="{AE2E3C66-62EC-744B-9F7A-A6584285AEC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796188D-1C3D-5548-B6DF-673C8C28A07A}"/>
              </a:ext>
            </a:extLst>
          </p:cNvPr>
          <p:cNvSpPr>
            <a:spLocks noGrp="1"/>
          </p:cNvSpPr>
          <p:nvPr>
            <p:ph type="sldNum" sz="quarter" idx="12"/>
          </p:nvPr>
        </p:nvSpPr>
        <p:spPr/>
        <p:txBody>
          <a:bodyPr/>
          <a:lstStyle>
            <a:lvl1pPr>
              <a:defRPr/>
            </a:lvl1pPr>
          </a:lstStyle>
          <a:p>
            <a:fld id="{3C751400-A6A1-0D44-AD45-F52FA8CB4F41}" type="slidenum">
              <a:rPr lang="en-US" altLang="en-VN"/>
              <a:pPr/>
              <a:t>‹#›</a:t>
            </a:fld>
            <a:endParaRPr lang="en-US" altLang="en-VN"/>
          </a:p>
        </p:txBody>
      </p:sp>
    </p:spTree>
    <p:extLst>
      <p:ext uri="{BB962C8B-B14F-4D97-AF65-F5344CB8AC3E}">
        <p14:creationId xmlns:p14="http://schemas.microsoft.com/office/powerpoint/2010/main" val="193828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5166B93-B787-A64C-AD2F-E415A8CE3479}"/>
              </a:ext>
            </a:extLst>
          </p:cNvPr>
          <p:cNvSpPr>
            <a:spLocks noGrp="1"/>
          </p:cNvSpPr>
          <p:nvPr>
            <p:ph type="dt" sz="half" idx="10"/>
          </p:nvPr>
        </p:nvSpPr>
        <p:spPr/>
        <p:txBody>
          <a:bodyPr/>
          <a:lstStyle>
            <a:lvl1pPr>
              <a:defRPr/>
            </a:lvl1pPr>
          </a:lstStyle>
          <a:p>
            <a:pPr>
              <a:defRPr/>
            </a:pPr>
            <a:fld id="{289E73C0-9BDD-FB4B-AFAC-D6D2B7B3E038}" type="datetimeFigureOut">
              <a:rPr lang="en-US"/>
              <a:pPr>
                <a:defRPr/>
              </a:pPr>
              <a:t>26/7/2022</a:t>
            </a:fld>
            <a:endParaRPr lang="en-US"/>
          </a:p>
        </p:txBody>
      </p:sp>
      <p:sp>
        <p:nvSpPr>
          <p:cNvPr id="4" name="Footer Placeholder 4">
            <a:extLst>
              <a:ext uri="{FF2B5EF4-FFF2-40B4-BE49-F238E27FC236}">
                <a16:creationId xmlns:a16="http://schemas.microsoft.com/office/drawing/2014/main" id="{D4D824C6-6743-1D4E-8339-389AFF2EED2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29C2DD1-FB4B-E148-8874-47F67C52FF73}"/>
              </a:ext>
            </a:extLst>
          </p:cNvPr>
          <p:cNvSpPr>
            <a:spLocks noGrp="1"/>
          </p:cNvSpPr>
          <p:nvPr>
            <p:ph type="sldNum" sz="quarter" idx="12"/>
          </p:nvPr>
        </p:nvSpPr>
        <p:spPr/>
        <p:txBody>
          <a:bodyPr/>
          <a:lstStyle>
            <a:lvl1pPr>
              <a:defRPr/>
            </a:lvl1pPr>
          </a:lstStyle>
          <a:p>
            <a:fld id="{FCD47709-003A-F148-92FA-C61794F659C8}" type="slidenum">
              <a:rPr lang="en-US" altLang="en-VN"/>
              <a:pPr/>
              <a:t>‹#›</a:t>
            </a:fld>
            <a:endParaRPr lang="en-US" altLang="en-VN"/>
          </a:p>
        </p:txBody>
      </p:sp>
    </p:spTree>
    <p:extLst>
      <p:ext uri="{BB962C8B-B14F-4D97-AF65-F5344CB8AC3E}">
        <p14:creationId xmlns:p14="http://schemas.microsoft.com/office/powerpoint/2010/main" val="227278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1E76E43-066A-F148-80AB-7276A894F53E}"/>
              </a:ext>
            </a:extLst>
          </p:cNvPr>
          <p:cNvSpPr>
            <a:spLocks noGrp="1"/>
          </p:cNvSpPr>
          <p:nvPr>
            <p:ph type="dt" sz="half" idx="10"/>
          </p:nvPr>
        </p:nvSpPr>
        <p:spPr/>
        <p:txBody>
          <a:bodyPr/>
          <a:lstStyle>
            <a:lvl1pPr>
              <a:defRPr/>
            </a:lvl1pPr>
          </a:lstStyle>
          <a:p>
            <a:pPr>
              <a:defRPr/>
            </a:pPr>
            <a:fld id="{493ED412-6B5F-E04A-A62F-D161BD49A0DE}" type="datetimeFigureOut">
              <a:rPr lang="en-US"/>
              <a:pPr>
                <a:defRPr/>
              </a:pPr>
              <a:t>26/7/2022</a:t>
            </a:fld>
            <a:endParaRPr lang="en-US"/>
          </a:p>
        </p:txBody>
      </p:sp>
      <p:sp>
        <p:nvSpPr>
          <p:cNvPr id="3" name="Footer Placeholder 4">
            <a:extLst>
              <a:ext uri="{FF2B5EF4-FFF2-40B4-BE49-F238E27FC236}">
                <a16:creationId xmlns:a16="http://schemas.microsoft.com/office/drawing/2014/main" id="{4084F641-6791-E841-9B4D-FC69BDC809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80470C8-CD4C-6C4F-8280-A45010BD3EFF}"/>
              </a:ext>
            </a:extLst>
          </p:cNvPr>
          <p:cNvSpPr>
            <a:spLocks noGrp="1"/>
          </p:cNvSpPr>
          <p:nvPr>
            <p:ph type="sldNum" sz="quarter" idx="12"/>
          </p:nvPr>
        </p:nvSpPr>
        <p:spPr/>
        <p:txBody>
          <a:bodyPr/>
          <a:lstStyle>
            <a:lvl1pPr>
              <a:defRPr/>
            </a:lvl1pPr>
          </a:lstStyle>
          <a:p>
            <a:fld id="{AD7A4C53-5EEA-FE46-85F1-258807C25184}" type="slidenum">
              <a:rPr lang="en-US" altLang="en-VN"/>
              <a:pPr/>
              <a:t>‹#›</a:t>
            </a:fld>
            <a:endParaRPr lang="en-US" altLang="en-VN"/>
          </a:p>
        </p:txBody>
      </p:sp>
    </p:spTree>
    <p:extLst>
      <p:ext uri="{BB962C8B-B14F-4D97-AF65-F5344CB8AC3E}">
        <p14:creationId xmlns:p14="http://schemas.microsoft.com/office/powerpoint/2010/main" val="394492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6C8C2D0-9DFE-584A-B51C-63AB135B8CA9}"/>
              </a:ext>
            </a:extLst>
          </p:cNvPr>
          <p:cNvSpPr>
            <a:spLocks noGrp="1"/>
          </p:cNvSpPr>
          <p:nvPr>
            <p:ph type="dt" sz="half" idx="10"/>
          </p:nvPr>
        </p:nvSpPr>
        <p:spPr/>
        <p:txBody>
          <a:bodyPr/>
          <a:lstStyle>
            <a:lvl1pPr>
              <a:defRPr/>
            </a:lvl1pPr>
          </a:lstStyle>
          <a:p>
            <a:pPr>
              <a:defRPr/>
            </a:pPr>
            <a:fld id="{834D424D-2180-7849-A2F5-D74E53D28183}" type="datetimeFigureOut">
              <a:rPr lang="en-US"/>
              <a:pPr>
                <a:defRPr/>
              </a:pPr>
              <a:t>26/7/2022</a:t>
            </a:fld>
            <a:endParaRPr lang="en-US"/>
          </a:p>
        </p:txBody>
      </p:sp>
      <p:sp>
        <p:nvSpPr>
          <p:cNvPr id="6" name="Footer Placeholder 4">
            <a:extLst>
              <a:ext uri="{FF2B5EF4-FFF2-40B4-BE49-F238E27FC236}">
                <a16:creationId xmlns:a16="http://schemas.microsoft.com/office/drawing/2014/main" id="{1CF71D14-AECB-E447-A739-3D7B50D7B7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352C36-56A4-0240-89F2-7DB5B8C6ECFA}"/>
              </a:ext>
            </a:extLst>
          </p:cNvPr>
          <p:cNvSpPr>
            <a:spLocks noGrp="1"/>
          </p:cNvSpPr>
          <p:nvPr>
            <p:ph type="sldNum" sz="quarter" idx="12"/>
          </p:nvPr>
        </p:nvSpPr>
        <p:spPr/>
        <p:txBody>
          <a:bodyPr/>
          <a:lstStyle>
            <a:lvl1pPr>
              <a:defRPr/>
            </a:lvl1pPr>
          </a:lstStyle>
          <a:p>
            <a:fld id="{5106EE26-33FE-424C-92BA-1CD3704D19CD}" type="slidenum">
              <a:rPr lang="en-US" altLang="en-VN"/>
              <a:pPr/>
              <a:t>‹#›</a:t>
            </a:fld>
            <a:endParaRPr lang="en-US" altLang="en-VN"/>
          </a:p>
        </p:txBody>
      </p:sp>
    </p:spTree>
    <p:extLst>
      <p:ext uri="{BB962C8B-B14F-4D97-AF65-F5344CB8AC3E}">
        <p14:creationId xmlns:p14="http://schemas.microsoft.com/office/powerpoint/2010/main" val="254822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B3F4403-06BD-F344-9272-202C679EDF98}"/>
              </a:ext>
            </a:extLst>
          </p:cNvPr>
          <p:cNvSpPr>
            <a:spLocks noGrp="1"/>
          </p:cNvSpPr>
          <p:nvPr>
            <p:ph type="dt" sz="half" idx="10"/>
          </p:nvPr>
        </p:nvSpPr>
        <p:spPr/>
        <p:txBody>
          <a:bodyPr/>
          <a:lstStyle>
            <a:lvl1pPr>
              <a:defRPr/>
            </a:lvl1pPr>
          </a:lstStyle>
          <a:p>
            <a:pPr>
              <a:defRPr/>
            </a:pPr>
            <a:fld id="{B4657B21-395F-BB4C-BDDA-0383152D2FA4}" type="datetimeFigureOut">
              <a:rPr lang="en-US"/>
              <a:pPr>
                <a:defRPr/>
              </a:pPr>
              <a:t>26/7/2022</a:t>
            </a:fld>
            <a:endParaRPr lang="en-US"/>
          </a:p>
        </p:txBody>
      </p:sp>
      <p:sp>
        <p:nvSpPr>
          <p:cNvPr id="6" name="Footer Placeholder 4">
            <a:extLst>
              <a:ext uri="{FF2B5EF4-FFF2-40B4-BE49-F238E27FC236}">
                <a16:creationId xmlns:a16="http://schemas.microsoft.com/office/drawing/2014/main" id="{55FC9F4C-6321-DE4B-A9BB-FC152C66D2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92119D-58CE-0B49-AE20-DCF06E8F1645}"/>
              </a:ext>
            </a:extLst>
          </p:cNvPr>
          <p:cNvSpPr>
            <a:spLocks noGrp="1"/>
          </p:cNvSpPr>
          <p:nvPr>
            <p:ph type="sldNum" sz="quarter" idx="12"/>
          </p:nvPr>
        </p:nvSpPr>
        <p:spPr/>
        <p:txBody>
          <a:bodyPr/>
          <a:lstStyle>
            <a:lvl1pPr>
              <a:defRPr/>
            </a:lvl1pPr>
          </a:lstStyle>
          <a:p>
            <a:fld id="{EC86E708-A404-824B-A154-D8BEC4FE5446}" type="slidenum">
              <a:rPr lang="en-US" altLang="en-VN"/>
              <a:pPr/>
              <a:t>‹#›</a:t>
            </a:fld>
            <a:endParaRPr lang="en-US" altLang="en-VN"/>
          </a:p>
        </p:txBody>
      </p:sp>
    </p:spTree>
    <p:extLst>
      <p:ext uri="{BB962C8B-B14F-4D97-AF65-F5344CB8AC3E}">
        <p14:creationId xmlns:p14="http://schemas.microsoft.com/office/powerpoint/2010/main" val="6000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14A99D-B5EA-4747-B643-EAAA60D7D23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VN"/>
              <a:t>Click to edit Master title style</a:t>
            </a:r>
          </a:p>
        </p:txBody>
      </p:sp>
      <p:sp>
        <p:nvSpPr>
          <p:cNvPr id="1027" name="Text Placeholder 2">
            <a:extLst>
              <a:ext uri="{FF2B5EF4-FFF2-40B4-BE49-F238E27FC236}">
                <a16:creationId xmlns:a16="http://schemas.microsoft.com/office/drawing/2014/main" id="{4C6B8784-3C9C-7540-8E91-F7A89E0C002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VN"/>
              <a:t>Click to edit Master text styles</a:t>
            </a:r>
          </a:p>
          <a:p>
            <a:pPr lvl="1"/>
            <a:r>
              <a:rPr lang="en-US" altLang="en-VN"/>
              <a:t>Second level</a:t>
            </a:r>
          </a:p>
          <a:p>
            <a:pPr lvl="2"/>
            <a:r>
              <a:rPr lang="en-US" altLang="en-VN"/>
              <a:t>Third level</a:t>
            </a:r>
          </a:p>
          <a:p>
            <a:pPr lvl="3"/>
            <a:r>
              <a:rPr lang="en-US" altLang="en-VN"/>
              <a:t>Fourth level</a:t>
            </a:r>
          </a:p>
          <a:p>
            <a:pPr lvl="4"/>
            <a:r>
              <a:rPr lang="en-US" altLang="en-VN"/>
              <a:t>Fifth level</a:t>
            </a:r>
          </a:p>
        </p:txBody>
      </p:sp>
      <p:sp>
        <p:nvSpPr>
          <p:cNvPr id="4" name="Date Placeholder 3">
            <a:extLst>
              <a:ext uri="{FF2B5EF4-FFF2-40B4-BE49-F238E27FC236}">
                <a16:creationId xmlns:a16="http://schemas.microsoft.com/office/drawing/2014/main" id="{D7BBDB40-843F-ED40-A9D3-C68FE6DA760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30613A-31D8-3244-84C6-A8A0383ACE00}" type="datetimeFigureOut">
              <a:rPr lang="en-US"/>
              <a:pPr>
                <a:defRPr/>
              </a:pPr>
              <a:t>26/7/2022</a:t>
            </a:fld>
            <a:endParaRPr lang="en-US"/>
          </a:p>
        </p:txBody>
      </p:sp>
      <p:sp>
        <p:nvSpPr>
          <p:cNvPr id="5" name="Footer Placeholder 4">
            <a:extLst>
              <a:ext uri="{FF2B5EF4-FFF2-40B4-BE49-F238E27FC236}">
                <a16:creationId xmlns:a16="http://schemas.microsoft.com/office/drawing/2014/main" id="{F15329C7-81B7-4C4B-8D44-6FAC433428D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8F337C67-8E3D-CE43-BE04-D372B63ADBB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BE11938-64D7-6D43-9A1B-C1D9C79E3B98}" type="slidenum">
              <a:rPr lang="en-US" altLang="en-VN"/>
              <a:pPr/>
              <a:t>‹#›</a:t>
            </a:fld>
            <a:endParaRPr lang="en-US" altLang="en-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600766F5-15DE-4728-8A64-5EDB0C660086}"/>
              </a:ext>
            </a:extLst>
          </p:cNvPr>
          <p:cNvGrpSpPr>
            <a:grpSpLocks/>
          </p:cNvGrpSpPr>
          <p:nvPr/>
        </p:nvGrpSpPr>
        <p:grpSpPr bwMode="auto">
          <a:xfrm>
            <a:off x="0" y="0"/>
            <a:ext cx="9144000" cy="6934200"/>
            <a:chOff x="0" y="0"/>
            <a:chExt cx="5760" cy="4368"/>
          </a:xfrm>
        </p:grpSpPr>
        <p:sp>
          <p:nvSpPr>
            <p:cNvPr id="204803" name="Freeform 3">
              <a:extLst>
                <a:ext uri="{FF2B5EF4-FFF2-40B4-BE49-F238E27FC236}">
                  <a16:creationId xmlns:a16="http://schemas.microsoft.com/office/drawing/2014/main" id="{BF300688-DB82-404A-AEA1-810FD5B7292B}"/>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p:spPr>
          <p:txBody>
            <a:bodyPr/>
            <a:lstStyle/>
            <a:p>
              <a:pPr>
                <a:defRPr/>
              </a:pPr>
              <a:endParaRPr lang="en-US"/>
            </a:p>
          </p:txBody>
        </p:sp>
        <p:sp>
          <p:nvSpPr>
            <p:cNvPr id="2057" name="Freeform 4">
              <a:extLst>
                <a:ext uri="{FF2B5EF4-FFF2-40B4-BE49-F238E27FC236}">
                  <a16:creationId xmlns:a16="http://schemas.microsoft.com/office/drawing/2014/main" id="{B9AB9423-D2ED-4525-B50B-CC77B5FDF637}"/>
                </a:ext>
              </a:extLst>
            </p:cNvPr>
            <p:cNvSpPr>
              <a:spLocks/>
            </p:cNvSpPr>
            <p:nvPr/>
          </p:nvSpPr>
          <p:spPr bwMode="hidden">
            <a:xfrm>
              <a:off x="0" y="2496"/>
              <a:ext cx="2112" cy="1604"/>
            </a:xfrm>
            <a:custGeom>
              <a:avLst/>
              <a:gdLst>
                <a:gd name="T0" fmla="*/ 574 w 2123"/>
                <a:gd name="T1" fmla="*/ 933 h 1696"/>
                <a:gd name="T2" fmla="*/ 538 w 2123"/>
                <a:gd name="T3" fmla="*/ 611 h 1696"/>
                <a:gd name="T4" fmla="*/ 664 w 2123"/>
                <a:gd name="T5" fmla="*/ 354 h 1696"/>
                <a:gd name="T6" fmla="*/ 917 w 2123"/>
                <a:gd name="T7" fmla="*/ 525 h 1696"/>
                <a:gd name="T8" fmla="*/ 1202 w 2123"/>
                <a:gd name="T9" fmla="*/ 777 h 1696"/>
                <a:gd name="T10" fmla="*/ 1467 w 2123"/>
                <a:gd name="T11" fmla="*/ 992 h 1696"/>
                <a:gd name="T12" fmla="*/ 1782 w 2123"/>
                <a:gd name="T13" fmla="*/ 1216 h 1696"/>
                <a:gd name="T14" fmla="*/ 1863 w 2123"/>
                <a:gd name="T15" fmla="*/ 1264 h 1696"/>
                <a:gd name="T16" fmla="*/ 1817 w 2123"/>
                <a:gd name="T17" fmla="*/ 1212 h 1696"/>
                <a:gd name="T18" fmla="*/ 1397 w 2123"/>
                <a:gd name="T19" fmla="*/ 896 h 1696"/>
                <a:gd name="T20" fmla="*/ 1076 w 2123"/>
                <a:gd name="T21" fmla="*/ 611 h 1696"/>
                <a:gd name="T22" fmla="*/ 715 w 2123"/>
                <a:gd name="T23" fmla="*/ 294 h 1696"/>
                <a:gd name="T24" fmla="*/ 989 w 2123"/>
                <a:gd name="T25" fmla="*/ 278 h 1696"/>
                <a:gd name="T26" fmla="*/ 1272 w 2123"/>
                <a:gd name="T27" fmla="*/ 284 h 1696"/>
                <a:gd name="T28" fmla="*/ 1598 w 2123"/>
                <a:gd name="T29" fmla="*/ 240 h 1696"/>
                <a:gd name="T30" fmla="*/ 2101 w 2123"/>
                <a:gd name="T31" fmla="*/ 176 h 1696"/>
                <a:gd name="T32" fmla="*/ 2053 w 2123"/>
                <a:gd name="T33" fmla="*/ 155 h 1696"/>
                <a:gd name="T34" fmla="*/ 1527 w 2123"/>
                <a:gd name="T35" fmla="*/ 230 h 1696"/>
                <a:gd name="T36" fmla="*/ 1196 w 2123"/>
                <a:gd name="T37" fmla="*/ 246 h 1696"/>
                <a:gd name="T38" fmla="*/ 751 w 2123"/>
                <a:gd name="T39" fmla="*/ 230 h 1696"/>
                <a:gd name="T40" fmla="*/ 811 w 2123"/>
                <a:gd name="T41" fmla="*/ 203 h 1696"/>
                <a:gd name="T42" fmla="*/ 1130 w 2123"/>
                <a:gd name="T43" fmla="*/ 0 h 1696"/>
                <a:gd name="T44" fmla="*/ 1076 w 2123"/>
                <a:gd name="T45" fmla="*/ 26 h 1696"/>
                <a:gd name="T46" fmla="*/ 1000 w 2123"/>
                <a:gd name="T47" fmla="*/ 75 h 1696"/>
                <a:gd name="T48" fmla="*/ 847 w 2123"/>
                <a:gd name="T49" fmla="*/ 171 h 1696"/>
                <a:gd name="T50" fmla="*/ 664 w 2123"/>
                <a:gd name="T51" fmla="*/ 252 h 1696"/>
                <a:gd name="T52" fmla="*/ 628 w 2123"/>
                <a:gd name="T53" fmla="*/ 322 h 1696"/>
                <a:gd name="T54" fmla="*/ 301 w 2123"/>
                <a:gd name="T55" fmla="*/ 525 h 1696"/>
                <a:gd name="T56" fmla="*/ 0 w 2123"/>
                <a:gd name="T57" fmla="*/ 649 h 1696"/>
                <a:gd name="T58" fmla="*/ 0 w 2123"/>
                <a:gd name="T59" fmla="*/ 654 h 1696"/>
                <a:gd name="T60" fmla="*/ 0 w 2123"/>
                <a:gd name="T61" fmla="*/ 686 h 1696"/>
                <a:gd name="T62" fmla="*/ 295 w 2123"/>
                <a:gd name="T63" fmla="*/ 568 h 1696"/>
                <a:gd name="T64" fmla="*/ 586 w 2123"/>
                <a:gd name="T65" fmla="*/ 386 h 1696"/>
                <a:gd name="T66" fmla="*/ 502 w 2123"/>
                <a:gd name="T67" fmla="*/ 601 h 1696"/>
                <a:gd name="T68" fmla="*/ 520 w 2123"/>
                <a:gd name="T69" fmla="*/ 890 h 1696"/>
                <a:gd name="T70" fmla="*/ 456 w 2123"/>
                <a:gd name="T71" fmla="*/ 1045 h 1696"/>
                <a:gd name="T72" fmla="*/ 325 w 2123"/>
                <a:gd name="T73" fmla="*/ 1324 h 1696"/>
                <a:gd name="T74" fmla="*/ 319 w 2123"/>
                <a:gd name="T75" fmla="*/ 1517 h 1696"/>
                <a:gd name="T76" fmla="*/ 325 w 2123"/>
                <a:gd name="T77" fmla="*/ 1517 h 1696"/>
                <a:gd name="T78" fmla="*/ 343 w 2123"/>
                <a:gd name="T79" fmla="*/ 1388 h 1696"/>
                <a:gd name="T80" fmla="*/ 574 w 2123"/>
                <a:gd name="T81" fmla="*/ 933 h 1696"/>
                <a:gd name="T82" fmla="*/ 574 w 2123"/>
                <a:gd name="T83" fmla="*/ 93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 name="Freeform 5">
              <a:extLst>
                <a:ext uri="{FF2B5EF4-FFF2-40B4-BE49-F238E27FC236}">
                  <a16:creationId xmlns:a16="http://schemas.microsoft.com/office/drawing/2014/main" id="{66B5235D-5BEC-4019-8279-A60B44633425}"/>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9" name="Freeform 6">
              <a:extLst>
                <a:ext uri="{FF2B5EF4-FFF2-40B4-BE49-F238E27FC236}">
                  <a16:creationId xmlns:a16="http://schemas.microsoft.com/office/drawing/2014/main" id="{3E825471-18CD-4F2D-AE65-A559C5ADBE72}"/>
                </a:ext>
              </a:extLst>
            </p:cNvPr>
            <p:cNvSpPr>
              <a:spLocks/>
            </p:cNvSpPr>
            <p:nvPr/>
          </p:nvSpPr>
          <p:spPr bwMode="hidden">
            <a:xfrm>
              <a:off x="0" y="524"/>
              <a:ext cx="973" cy="1195"/>
            </a:xfrm>
            <a:custGeom>
              <a:avLst/>
              <a:gdLst>
                <a:gd name="T0" fmla="*/ 325 w 969"/>
                <a:gd name="T1" fmla="*/ 1192 h 1192"/>
                <a:gd name="T2" fmla="*/ 494 w 969"/>
                <a:gd name="T3" fmla="*/ 1198 h 1192"/>
                <a:gd name="T4" fmla="*/ 584 w 969"/>
                <a:gd name="T5" fmla="*/ 1156 h 1192"/>
                <a:gd name="T6" fmla="*/ 819 w 969"/>
                <a:gd name="T7" fmla="*/ 1091 h 1192"/>
                <a:gd name="T8" fmla="*/ 941 w 969"/>
                <a:gd name="T9" fmla="*/ 1061 h 1192"/>
                <a:gd name="T10" fmla="*/ 765 w 969"/>
                <a:gd name="T11" fmla="*/ 993 h 1192"/>
                <a:gd name="T12" fmla="*/ 560 w 969"/>
                <a:gd name="T13" fmla="*/ 957 h 1192"/>
                <a:gd name="T14" fmla="*/ 199 w 969"/>
                <a:gd name="T15" fmla="*/ 975 h 1192"/>
                <a:gd name="T16" fmla="*/ 301 w 969"/>
                <a:gd name="T17" fmla="*/ 897 h 1192"/>
                <a:gd name="T18" fmla="*/ 500 w 969"/>
                <a:gd name="T19" fmla="*/ 807 h 1192"/>
                <a:gd name="T20" fmla="*/ 700 w 969"/>
                <a:gd name="T21" fmla="*/ 675 h 1192"/>
                <a:gd name="T22" fmla="*/ 706 w 969"/>
                <a:gd name="T23" fmla="*/ 675 h 1192"/>
                <a:gd name="T24" fmla="*/ 718 w 969"/>
                <a:gd name="T25" fmla="*/ 669 h 1192"/>
                <a:gd name="T26" fmla="*/ 759 w 969"/>
                <a:gd name="T27" fmla="*/ 651 h 1192"/>
                <a:gd name="T28" fmla="*/ 783 w 969"/>
                <a:gd name="T29" fmla="*/ 645 h 1192"/>
                <a:gd name="T30" fmla="*/ 795 w 969"/>
                <a:gd name="T31" fmla="*/ 633 h 1192"/>
                <a:gd name="T32" fmla="*/ 801 w 969"/>
                <a:gd name="T33" fmla="*/ 621 h 1192"/>
                <a:gd name="T34" fmla="*/ 795 w 969"/>
                <a:gd name="T35" fmla="*/ 615 h 1192"/>
                <a:gd name="T36" fmla="*/ 789 w 969"/>
                <a:gd name="T37" fmla="*/ 603 h 1192"/>
                <a:gd name="T38" fmla="*/ 789 w 969"/>
                <a:gd name="T39" fmla="*/ 577 h 1192"/>
                <a:gd name="T40" fmla="*/ 801 w 969"/>
                <a:gd name="T41" fmla="*/ 547 h 1192"/>
                <a:gd name="T42" fmla="*/ 813 w 969"/>
                <a:gd name="T43" fmla="*/ 517 h 1192"/>
                <a:gd name="T44" fmla="*/ 831 w 969"/>
                <a:gd name="T45" fmla="*/ 487 h 1192"/>
                <a:gd name="T46" fmla="*/ 843 w 969"/>
                <a:gd name="T47" fmla="*/ 457 h 1192"/>
                <a:gd name="T48" fmla="*/ 849 w 969"/>
                <a:gd name="T49" fmla="*/ 439 h 1192"/>
                <a:gd name="T50" fmla="*/ 857 w 969"/>
                <a:gd name="T51" fmla="*/ 433 h 1192"/>
                <a:gd name="T52" fmla="*/ 857 w 969"/>
                <a:gd name="T53" fmla="*/ 349 h 1192"/>
                <a:gd name="T54" fmla="*/ 857 w 969"/>
                <a:gd name="T55" fmla="*/ 343 h 1192"/>
                <a:gd name="T56" fmla="*/ 863 w 969"/>
                <a:gd name="T57" fmla="*/ 337 h 1192"/>
                <a:gd name="T58" fmla="*/ 881 w 969"/>
                <a:gd name="T59" fmla="*/ 307 h 1192"/>
                <a:gd name="T60" fmla="*/ 893 w 969"/>
                <a:gd name="T61" fmla="*/ 271 h 1192"/>
                <a:gd name="T62" fmla="*/ 905 w 969"/>
                <a:gd name="T63" fmla="*/ 241 h 1192"/>
                <a:gd name="T64" fmla="*/ 911 w 969"/>
                <a:gd name="T65" fmla="*/ 229 h 1192"/>
                <a:gd name="T66" fmla="*/ 917 w 969"/>
                <a:gd name="T67" fmla="*/ 217 h 1192"/>
                <a:gd name="T68" fmla="*/ 935 w 969"/>
                <a:gd name="T69" fmla="*/ 173 h 1192"/>
                <a:gd name="T70" fmla="*/ 953 w 969"/>
                <a:gd name="T71" fmla="*/ 137 h 1192"/>
                <a:gd name="T72" fmla="*/ 959 w 969"/>
                <a:gd name="T73" fmla="*/ 125 h 1192"/>
                <a:gd name="T74" fmla="*/ 959 w 969"/>
                <a:gd name="T75" fmla="*/ 119 h 1192"/>
                <a:gd name="T76" fmla="*/ 977 w 969"/>
                <a:gd name="T77" fmla="*/ 0 h 1192"/>
                <a:gd name="T78" fmla="*/ 953 w 969"/>
                <a:gd name="T79" fmla="*/ 47 h 1192"/>
                <a:gd name="T80" fmla="*/ 789 w 969"/>
                <a:gd name="T81" fmla="*/ 113 h 1192"/>
                <a:gd name="T82" fmla="*/ 712 w 969"/>
                <a:gd name="T83" fmla="*/ 161 h 1192"/>
                <a:gd name="T84" fmla="*/ 464 w 969"/>
                <a:gd name="T85" fmla="*/ 235 h 1192"/>
                <a:gd name="T86" fmla="*/ 283 w 969"/>
                <a:gd name="T87" fmla="*/ 289 h 1192"/>
                <a:gd name="T88" fmla="*/ 175 w 969"/>
                <a:gd name="T89" fmla="*/ 295 h 1192"/>
                <a:gd name="T90" fmla="*/ 12 w 969"/>
                <a:gd name="T91" fmla="*/ 487 h 1192"/>
                <a:gd name="T92" fmla="*/ 0 w 969"/>
                <a:gd name="T93" fmla="*/ 511 h 1192"/>
                <a:gd name="T94" fmla="*/ 0 w 969"/>
                <a:gd name="T95" fmla="*/ 1192 h 1192"/>
                <a:gd name="T96" fmla="*/ 96 w 969"/>
                <a:gd name="T97" fmla="*/ 1186 h 1192"/>
                <a:gd name="T98" fmla="*/ 325 w 969"/>
                <a:gd name="T99" fmla="*/ 1192 h 1192"/>
                <a:gd name="T100" fmla="*/ 325 w 969"/>
                <a:gd name="T101" fmla="*/ 1192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0" name="Freeform 7">
              <a:extLst>
                <a:ext uri="{FF2B5EF4-FFF2-40B4-BE49-F238E27FC236}">
                  <a16:creationId xmlns:a16="http://schemas.microsoft.com/office/drawing/2014/main" id="{5F19063C-406F-4CB6-AFA5-7215A37CA547}"/>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 name="Freeform 8">
              <a:extLst>
                <a:ext uri="{FF2B5EF4-FFF2-40B4-BE49-F238E27FC236}">
                  <a16:creationId xmlns:a16="http://schemas.microsoft.com/office/drawing/2014/main" id="{E7A5152A-F6EB-4266-942E-DF3B170B37F5}"/>
                </a:ext>
              </a:extLst>
            </p:cNvPr>
            <p:cNvSpPr>
              <a:spLocks/>
            </p:cNvSpPr>
            <p:nvPr/>
          </p:nvSpPr>
          <p:spPr bwMode="hidden">
            <a:xfrm>
              <a:off x="3525" y="1"/>
              <a:ext cx="2185" cy="1508"/>
            </a:xfrm>
            <a:custGeom>
              <a:avLst/>
              <a:gdLst>
                <a:gd name="T0" fmla="*/ 1042 w 2176"/>
                <a:gd name="T1" fmla="*/ 771 h 1505"/>
                <a:gd name="T2" fmla="*/ 1200 w 2176"/>
                <a:gd name="T3" fmla="*/ 1239 h 1505"/>
                <a:gd name="T4" fmla="*/ 964 w 2176"/>
                <a:gd name="T5" fmla="*/ 1197 h 1505"/>
                <a:gd name="T6" fmla="*/ 729 w 2176"/>
                <a:gd name="T7" fmla="*/ 1131 h 1505"/>
                <a:gd name="T8" fmla="*/ 446 w 2176"/>
                <a:gd name="T9" fmla="*/ 1113 h 1505"/>
                <a:gd name="T10" fmla="*/ 0 w 2176"/>
                <a:gd name="T11" fmla="*/ 1083 h 1505"/>
                <a:gd name="T12" fmla="*/ 30 w 2176"/>
                <a:gd name="T13" fmla="*/ 1119 h 1505"/>
                <a:gd name="T14" fmla="*/ 500 w 2176"/>
                <a:gd name="T15" fmla="*/ 1137 h 1505"/>
                <a:gd name="T16" fmla="*/ 783 w 2176"/>
                <a:gd name="T17" fmla="*/ 1191 h 1505"/>
                <a:gd name="T18" fmla="*/ 1140 w 2176"/>
                <a:gd name="T19" fmla="*/ 1307 h 1505"/>
                <a:gd name="T20" fmla="*/ 1078 w 2176"/>
                <a:gd name="T21" fmla="*/ 1325 h 1505"/>
                <a:gd name="T22" fmla="*/ 717 w 2176"/>
                <a:gd name="T23" fmla="*/ 1511 h 1505"/>
                <a:gd name="T24" fmla="*/ 771 w 2176"/>
                <a:gd name="T25" fmla="*/ 1487 h 1505"/>
                <a:gd name="T26" fmla="*/ 869 w 2176"/>
                <a:gd name="T27" fmla="*/ 1445 h 1505"/>
                <a:gd name="T28" fmla="*/ 1030 w 2176"/>
                <a:gd name="T29" fmla="*/ 1361 h 1505"/>
                <a:gd name="T30" fmla="*/ 1224 w 2176"/>
                <a:gd name="T31" fmla="*/ 1301 h 1505"/>
                <a:gd name="T32" fmla="*/ 1277 w 2176"/>
                <a:gd name="T33" fmla="*/ 1227 h 1505"/>
                <a:gd name="T34" fmla="*/ 1646 w 2176"/>
                <a:gd name="T35" fmla="*/ 1047 h 1505"/>
                <a:gd name="T36" fmla="*/ 1947 w 2176"/>
                <a:gd name="T37" fmla="*/ 957 h 1505"/>
                <a:gd name="T38" fmla="*/ 2194 w 2176"/>
                <a:gd name="T39" fmla="*/ 825 h 1505"/>
                <a:gd name="T40" fmla="*/ 1977 w 2176"/>
                <a:gd name="T41" fmla="*/ 915 h 1505"/>
                <a:gd name="T42" fmla="*/ 1670 w 2176"/>
                <a:gd name="T43" fmla="*/ 993 h 1505"/>
                <a:gd name="T44" fmla="*/ 1351 w 2176"/>
                <a:gd name="T45" fmla="*/ 1155 h 1505"/>
                <a:gd name="T46" fmla="*/ 1513 w 2176"/>
                <a:gd name="T47" fmla="*/ 909 h 1505"/>
                <a:gd name="T48" fmla="*/ 1634 w 2176"/>
                <a:gd name="T49" fmla="*/ 547 h 1505"/>
                <a:gd name="T50" fmla="*/ 1754 w 2176"/>
                <a:gd name="T51" fmla="*/ 374 h 1505"/>
                <a:gd name="T52" fmla="*/ 1995 w 2176"/>
                <a:gd name="T53" fmla="*/ 60 h 1505"/>
                <a:gd name="T54" fmla="*/ 2019 w 2176"/>
                <a:gd name="T55" fmla="*/ 0 h 1505"/>
                <a:gd name="T56" fmla="*/ 1989 w 2176"/>
                <a:gd name="T57" fmla="*/ 0 h 1505"/>
                <a:gd name="T58" fmla="*/ 1610 w 2176"/>
                <a:gd name="T59" fmla="*/ 482 h 1505"/>
                <a:gd name="T60" fmla="*/ 1489 w 2176"/>
                <a:gd name="T61" fmla="*/ 891 h 1505"/>
                <a:gd name="T62" fmla="*/ 1265 w 2176"/>
                <a:gd name="T63" fmla="*/ 1179 h 1505"/>
                <a:gd name="T64" fmla="*/ 1140 w 2176"/>
                <a:gd name="T65" fmla="*/ 909 h 1505"/>
                <a:gd name="T66" fmla="*/ 1018 w 2176"/>
                <a:gd name="T67" fmla="*/ 542 h 1505"/>
                <a:gd name="T68" fmla="*/ 893 w 2176"/>
                <a:gd name="T69" fmla="*/ 222 h 1505"/>
                <a:gd name="T70" fmla="*/ 795 w 2176"/>
                <a:gd name="T71" fmla="*/ 0 h 1505"/>
                <a:gd name="T72" fmla="*/ 759 w 2176"/>
                <a:gd name="T73" fmla="*/ 0 h 1505"/>
                <a:gd name="T74" fmla="*/ 911 w 2176"/>
                <a:gd name="T75" fmla="*/ 356 h 1505"/>
                <a:gd name="T76" fmla="*/ 1042 w 2176"/>
                <a:gd name="T77" fmla="*/ 771 h 1505"/>
                <a:gd name="T78" fmla="*/ 1042 w 2176"/>
                <a:gd name="T79" fmla="*/ 77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 name="Freeform 9">
              <a:extLst>
                <a:ext uri="{FF2B5EF4-FFF2-40B4-BE49-F238E27FC236}">
                  <a16:creationId xmlns:a16="http://schemas.microsoft.com/office/drawing/2014/main" id="{33A4EC2C-AF71-495D-B3CD-395603BC9A05}"/>
                </a:ext>
              </a:extLst>
            </p:cNvPr>
            <p:cNvSpPr>
              <a:spLocks/>
            </p:cNvSpPr>
            <p:nvPr/>
          </p:nvSpPr>
          <p:spPr bwMode="hidden">
            <a:xfrm>
              <a:off x="0" y="649"/>
              <a:ext cx="816" cy="806"/>
            </a:xfrm>
            <a:custGeom>
              <a:avLst/>
              <a:gdLst>
                <a:gd name="T0" fmla="*/ 163 w 813"/>
                <a:gd name="T1" fmla="*/ 566 h 804"/>
                <a:gd name="T2" fmla="*/ 331 w 813"/>
                <a:gd name="T3" fmla="*/ 440 h 804"/>
                <a:gd name="T4" fmla="*/ 650 w 813"/>
                <a:gd name="T5" fmla="*/ 218 h 804"/>
                <a:gd name="T6" fmla="*/ 819 w 813"/>
                <a:gd name="T7" fmla="*/ 0 h 804"/>
                <a:gd name="T8" fmla="*/ 681 w 813"/>
                <a:gd name="T9" fmla="*/ 150 h 804"/>
                <a:gd name="T10" fmla="*/ 146 w 813"/>
                <a:gd name="T11" fmla="*/ 506 h 804"/>
                <a:gd name="T12" fmla="*/ 0 w 813"/>
                <a:gd name="T13" fmla="*/ 736 h 804"/>
                <a:gd name="T14" fmla="*/ 0 w 813"/>
                <a:gd name="T15" fmla="*/ 808 h 804"/>
                <a:gd name="T16" fmla="*/ 163 w 813"/>
                <a:gd name="T17" fmla="*/ 566 h 804"/>
                <a:gd name="T18" fmla="*/ 163 w 813"/>
                <a:gd name="T19" fmla="*/ 566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 name="Freeform 10">
              <a:extLst>
                <a:ext uri="{FF2B5EF4-FFF2-40B4-BE49-F238E27FC236}">
                  <a16:creationId xmlns:a16="http://schemas.microsoft.com/office/drawing/2014/main" id="{4AEC17A3-4473-47F4-8B9C-71CEC5CA2B82}"/>
                </a:ext>
              </a:extLst>
            </p:cNvPr>
            <p:cNvSpPr>
              <a:spLocks/>
            </p:cNvSpPr>
            <p:nvPr/>
          </p:nvSpPr>
          <p:spPr bwMode="hidden">
            <a:xfrm>
              <a:off x="0" y="1545"/>
              <a:ext cx="762" cy="107"/>
            </a:xfrm>
            <a:custGeom>
              <a:avLst/>
              <a:gdLst>
                <a:gd name="T0" fmla="*/ 464 w 759"/>
                <a:gd name="T1" fmla="*/ 66 h 107"/>
                <a:gd name="T2" fmla="*/ 765 w 759"/>
                <a:gd name="T3" fmla="*/ 0 h 107"/>
                <a:gd name="T4" fmla="*/ 500 w 759"/>
                <a:gd name="T5" fmla="*/ 36 h 107"/>
                <a:gd name="T6" fmla="*/ 140 w 759"/>
                <a:gd name="T7" fmla="*/ 48 h 107"/>
                <a:gd name="T8" fmla="*/ 0 w 759"/>
                <a:gd name="T9" fmla="*/ 78 h 107"/>
                <a:gd name="T10" fmla="*/ 0 w 759"/>
                <a:gd name="T11" fmla="*/ 107 h 107"/>
                <a:gd name="T12" fmla="*/ 96 w 759"/>
                <a:gd name="T13" fmla="*/ 89 h 107"/>
                <a:gd name="T14" fmla="*/ 464 w 759"/>
                <a:gd name="T15" fmla="*/ 66 h 107"/>
                <a:gd name="T16" fmla="*/ 46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11">
              <a:extLst>
                <a:ext uri="{FF2B5EF4-FFF2-40B4-BE49-F238E27FC236}">
                  <a16:creationId xmlns:a16="http://schemas.microsoft.com/office/drawing/2014/main" id="{61CC6266-22CC-4247-BBAE-B0A0A2F08B5A}"/>
                </a:ext>
              </a:extLst>
            </p:cNvPr>
            <p:cNvSpPr>
              <a:spLocks/>
            </p:cNvSpPr>
            <p:nvPr/>
          </p:nvSpPr>
          <p:spPr bwMode="hidden">
            <a:xfrm>
              <a:off x="2314" y="3431"/>
              <a:ext cx="3182" cy="745"/>
            </a:xfrm>
            <a:custGeom>
              <a:avLst/>
              <a:gdLst>
                <a:gd name="T0" fmla="*/ 1399 w 3169"/>
                <a:gd name="T1" fmla="*/ 241 h 743"/>
                <a:gd name="T2" fmla="*/ 1748 w 3169"/>
                <a:gd name="T3" fmla="*/ 235 h 743"/>
                <a:gd name="T4" fmla="*/ 2105 w 3169"/>
                <a:gd name="T5" fmla="*/ 253 h 743"/>
                <a:gd name="T6" fmla="*/ 2525 w 3169"/>
                <a:gd name="T7" fmla="*/ 235 h 743"/>
                <a:gd name="T8" fmla="*/ 3195 w 3169"/>
                <a:gd name="T9" fmla="*/ 206 h 743"/>
                <a:gd name="T10" fmla="*/ 3141 w 3169"/>
                <a:gd name="T11" fmla="*/ 188 h 743"/>
                <a:gd name="T12" fmla="*/ 2442 w 3169"/>
                <a:gd name="T13" fmla="*/ 223 h 743"/>
                <a:gd name="T14" fmla="*/ 2019 w 3169"/>
                <a:gd name="T15" fmla="*/ 223 h 743"/>
                <a:gd name="T16" fmla="*/ 1471 w 3169"/>
                <a:gd name="T17" fmla="*/ 188 h 743"/>
                <a:gd name="T18" fmla="*/ 1555 w 3169"/>
                <a:gd name="T19" fmla="*/ 168 h 743"/>
                <a:gd name="T20" fmla="*/ 2055 w 3169"/>
                <a:gd name="T21" fmla="*/ 0 h 743"/>
                <a:gd name="T22" fmla="*/ 1977 w 3169"/>
                <a:gd name="T23" fmla="*/ 24 h 743"/>
                <a:gd name="T24" fmla="*/ 1852 w 3169"/>
                <a:gd name="T25" fmla="*/ 66 h 743"/>
                <a:gd name="T26" fmla="*/ 1616 w 3169"/>
                <a:gd name="T27" fmla="*/ 138 h 743"/>
                <a:gd name="T28" fmla="*/ 1350 w 3169"/>
                <a:gd name="T29" fmla="*/ 200 h 743"/>
                <a:gd name="T30" fmla="*/ 1278 w 3169"/>
                <a:gd name="T31" fmla="*/ 253 h 743"/>
                <a:gd name="T32" fmla="*/ 771 w 3169"/>
                <a:gd name="T33" fmla="*/ 415 h 743"/>
                <a:gd name="T34" fmla="*/ 337 w 3169"/>
                <a:gd name="T35" fmla="*/ 505 h 743"/>
                <a:gd name="T36" fmla="*/ 0 w 3169"/>
                <a:gd name="T37" fmla="*/ 621 h 743"/>
                <a:gd name="T38" fmla="*/ 301 w 3169"/>
                <a:gd name="T39" fmla="*/ 541 h 743"/>
                <a:gd name="T40" fmla="*/ 741 w 3169"/>
                <a:gd name="T41" fmla="*/ 451 h 743"/>
                <a:gd name="T42" fmla="*/ 1188 w 3169"/>
                <a:gd name="T43" fmla="*/ 313 h 743"/>
                <a:gd name="T44" fmla="*/ 989 w 3169"/>
                <a:gd name="T45" fmla="*/ 493 h 743"/>
                <a:gd name="T46" fmla="*/ 875 w 3169"/>
                <a:gd name="T47" fmla="*/ 747 h 743"/>
                <a:gd name="T48" fmla="*/ 869 w 3169"/>
                <a:gd name="T49" fmla="*/ 747 h 743"/>
                <a:gd name="T50" fmla="*/ 941 w 3169"/>
                <a:gd name="T51" fmla="*/ 747 h 743"/>
                <a:gd name="T52" fmla="*/ 1030 w 3169"/>
                <a:gd name="T53" fmla="*/ 499 h 743"/>
                <a:gd name="T54" fmla="*/ 1307 w 3169"/>
                <a:gd name="T55" fmla="*/ 283 h 743"/>
                <a:gd name="T56" fmla="*/ 1543 w 3169"/>
                <a:gd name="T57" fmla="*/ 451 h 743"/>
                <a:gd name="T58" fmla="*/ 1784 w 3169"/>
                <a:gd name="T59" fmla="*/ 681 h 743"/>
                <a:gd name="T60" fmla="*/ 1870 w 3169"/>
                <a:gd name="T61" fmla="*/ 747 h 743"/>
                <a:gd name="T62" fmla="*/ 1935 w 3169"/>
                <a:gd name="T63" fmla="*/ 747 h 743"/>
                <a:gd name="T64" fmla="*/ 1706 w 3169"/>
                <a:gd name="T65" fmla="*/ 529 h 743"/>
                <a:gd name="T66" fmla="*/ 1399 w 3169"/>
                <a:gd name="T67" fmla="*/ 241 h 743"/>
                <a:gd name="T68" fmla="*/ 1399 w 3169"/>
                <a:gd name="T69" fmla="*/ 241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 name="Rectangle 12">
              <a:extLst>
                <a:ext uri="{FF2B5EF4-FFF2-40B4-BE49-F238E27FC236}">
                  <a16:creationId xmlns:a16="http://schemas.microsoft.com/office/drawing/2014/main" id="{DBFBAE62-3762-414C-8549-6CFB8483D61B}"/>
                </a:ext>
              </a:extLst>
            </p:cNvPr>
            <p:cNvSpPr>
              <a:spLocks noChangeArrowheads="1"/>
            </p:cNvSpPr>
            <p:nvPr/>
          </p:nvSpPr>
          <p:spPr bwMode="hidden">
            <a:xfrm>
              <a:off x="192" y="127"/>
              <a:ext cx="1" cy="1"/>
            </a:xfrm>
            <a:prstGeom prst="rect">
              <a:avLst/>
            </a:prstGeom>
            <a:solidFill>
              <a:srgbClr val="9A1E8D"/>
            </a:solidFill>
            <a:ln>
              <a:noFill/>
            </a:ln>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defRPr/>
              </a:pPr>
              <a:endParaRPr lang="en-US" altLang="en-US"/>
            </a:p>
          </p:txBody>
        </p:sp>
        <p:sp>
          <p:nvSpPr>
            <p:cNvPr id="2066" name="Rectangle 13">
              <a:extLst>
                <a:ext uri="{FF2B5EF4-FFF2-40B4-BE49-F238E27FC236}">
                  <a16:creationId xmlns:a16="http://schemas.microsoft.com/office/drawing/2014/main" id="{E8786DC8-6C04-425A-9279-E44697D312E6}"/>
                </a:ext>
              </a:extLst>
            </p:cNvPr>
            <p:cNvSpPr>
              <a:spLocks noChangeArrowheads="1"/>
            </p:cNvSpPr>
            <p:nvPr/>
          </p:nvSpPr>
          <p:spPr bwMode="hidden">
            <a:xfrm>
              <a:off x="204" y="131"/>
              <a:ext cx="1" cy="1"/>
            </a:xfrm>
            <a:prstGeom prst="rect">
              <a:avLst/>
            </a:prstGeom>
            <a:solidFill>
              <a:srgbClr val="9A1E8D"/>
            </a:solidFill>
            <a:ln>
              <a:noFill/>
            </a:ln>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defRPr/>
              </a:pPr>
              <a:endParaRPr lang="en-US" altLang="en-US"/>
            </a:p>
          </p:txBody>
        </p:sp>
        <p:sp>
          <p:nvSpPr>
            <p:cNvPr id="204814" name="Freeform 14">
              <a:extLst>
                <a:ext uri="{FF2B5EF4-FFF2-40B4-BE49-F238E27FC236}">
                  <a16:creationId xmlns:a16="http://schemas.microsoft.com/office/drawing/2014/main" id="{A3113A86-EBC7-4B07-BC2C-07E201154191}"/>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a:defRPr/>
              </a:pPr>
              <a:endParaRPr lang="en-US"/>
            </a:p>
          </p:txBody>
        </p:sp>
        <p:sp>
          <p:nvSpPr>
            <p:cNvPr id="204815" name="Freeform 15">
              <a:extLst>
                <a:ext uri="{FF2B5EF4-FFF2-40B4-BE49-F238E27FC236}">
                  <a16:creationId xmlns:a16="http://schemas.microsoft.com/office/drawing/2014/main" id="{6F9A926B-1E0D-4766-B146-16557021A5E3}"/>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a:defRPr/>
              </a:pPr>
              <a:endParaRPr lang="en-US"/>
            </a:p>
          </p:txBody>
        </p:sp>
        <p:sp>
          <p:nvSpPr>
            <p:cNvPr id="204816" name="Freeform 16">
              <a:extLst>
                <a:ext uri="{FF2B5EF4-FFF2-40B4-BE49-F238E27FC236}">
                  <a16:creationId xmlns:a16="http://schemas.microsoft.com/office/drawing/2014/main" id="{A74B184E-F269-43DB-84A4-FA9E9E30B091}"/>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p:spPr>
          <p:txBody>
            <a:bodyPr/>
            <a:lstStyle/>
            <a:p>
              <a:pPr>
                <a:defRPr/>
              </a:pPr>
              <a:endParaRPr lang="en-US"/>
            </a:p>
          </p:txBody>
        </p:sp>
        <p:sp>
          <p:nvSpPr>
            <p:cNvPr id="2070" name="Freeform 17">
              <a:extLst>
                <a:ext uri="{FF2B5EF4-FFF2-40B4-BE49-F238E27FC236}">
                  <a16:creationId xmlns:a16="http://schemas.microsoft.com/office/drawing/2014/main" id="{ABC0C565-BC67-419B-90B9-B3CE0EF375DD}"/>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Freeform 18">
              <a:extLst>
                <a:ext uri="{FF2B5EF4-FFF2-40B4-BE49-F238E27FC236}">
                  <a16:creationId xmlns:a16="http://schemas.microsoft.com/office/drawing/2014/main" id="{83E36941-9A40-4063-8088-ABE822177E8B}"/>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19" name="Freeform 19">
              <a:extLst>
                <a:ext uri="{FF2B5EF4-FFF2-40B4-BE49-F238E27FC236}">
                  <a16:creationId xmlns:a16="http://schemas.microsoft.com/office/drawing/2014/main" id="{E6931F96-0550-4AF8-A666-93FE952CB8A5}"/>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p:spPr>
          <p:txBody>
            <a:bodyPr/>
            <a:lstStyle/>
            <a:p>
              <a:pPr>
                <a:defRPr/>
              </a:pPr>
              <a:endParaRPr lang="en-US"/>
            </a:p>
          </p:txBody>
        </p:sp>
        <p:sp>
          <p:nvSpPr>
            <p:cNvPr id="2073" name="Freeform 20">
              <a:extLst>
                <a:ext uri="{FF2B5EF4-FFF2-40B4-BE49-F238E27FC236}">
                  <a16:creationId xmlns:a16="http://schemas.microsoft.com/office/drawing/2014/main" id="{9084BC21-1517-4840-A45C-DC7A1D851B53}"/>
                </a:ext>
              </a:extLst>
            </p:cNvPr>
            <p:cNvSpPr>
              <a:spLocks/>
            </p:cNvSpPr>
            <p:nvPr/>
          </p:nvSpPr>
          <p:spPr bwMode="hidden">
            <a:xfrm>
              <a:off x="3160" y="1860"/>
              <a:ext cx="2162" cy="1934"/>
            </a:xfrm>
            <a:custGeom>
              <a:avLst/>
              <a:gdLst>
                <a:gd name="T0" fmla="*/ 1858 w 2153"/>
                <a:gd name="T1" fmla="*/ 855 h 1930"/>
                <a:gd name="T2" fmla="*/ 1953 w 2153"/>
                <a:gd name="T3" fmla="*/ 1023 h 1930"/>
                <a:gd name="T4" fmla="*/ 2069 w 2153"/>
                <a:gd name="T5" fmla="*/ 1172 h 1930"/>
                <a:gd name="T6" fmla="*/ 2135 w 2153"/>
                <a:gd name="T7" fmla="*/ 1252 h 1930"/>
                <a:gd name="T8" fmla="*/ 2171 w 2153"/>
                <a:gd name="T9" fmla="*/ 1300 h 1930"/>
                <a:gd name="T10" fmla="*/ 1905 w 2153"/>
                <a:gd name="T11" fmla="*/ 981 h 1930"/>
                <a:gd name="T12" fmla="*/ 1876 w 2153"/>
                <a:gd name="T13" fmla="*/ 933 h 1930"/>
                <a:gd name="T14" fmla="*/ 1796 w 2153"/>
                <a:gd name="T15" fmla="*/ 1246 h 1930"/>
                <a:gd name="T16" fmla="*/ 1784 w 2153"/>
                <a:gd name="T17" fmla="*/ 1492 h 1930"/>
                <a:gd name="T18" fmla="*/ 1834 w 2153"/>
                <a:gd name="T19" fmla="*/ 1914 h 1930"/>
                <a:gd name="T20" fmla="*/ 1803 w 2153"/>
                <a:gd name="T21" fmla="*/ 1938 h 1930"/>
                <a:gd name="T22" fmla="*/ 1760 w 2153"/>
                <a:gd name="T23" fmla="*/ 1540 h 1930"/>
                <a:gd name="T24" fmla="*/ 1742 w 2153"/>
                <a:gd name="T25" fmla="*/ 1294 h 1930"/>
                <a:gd name="T26" fmla="*/ 1778 w 2153"/>
                <a:gd name="T27" fmla="*/ 1089 h 1930"/>
                <a:gd name="T28" fmla="*/ 1784 w 2153"/>
                <a:gd name="T29" fmla="*/ 879 h 1930"/>
                <a:gd name="T30" fmla="*/ 1278 w 2153"/>
                <a:gd name="T31" fmla="*/ 1011 h 1930"/>
                <a:gd name="T32" fmla="*/ 831 w 2153"/>
                <a:gd name="T33" fmla="*/ 1136 h 1930"/>
                <a:gd name="T34" fmla="*/ 325 w 2153"/>
                <a:gd name="T35" fmla="*/ 1318 h 1930"/>
                <a:gd name="T36" fmla="*/ 18 w 2153"/>
                <a:gd name="T37" fmla="*/ 1426 h 1930"/>
                <a:gd name="T38" fmla="*/ 313 w 2153"/>
                <a:gd name="T39" fmla="*/ 1288 h 1930"/>
                <a:gd name="T40" fmla="*/ 688 w 2153"/>
                <a:gd name="T41" fmla="*/ 1148 h 1930"/>
                <a:gd name="T42" fmla="*/ 1030 w 2153"/>
                <a:gd name="T43" fmla="*/ 1041 h 1930"/>
                <a:gd name="T44" fmla="*/ 1423 w 2153"/>
                <a:gd name="T45" fmla="*/ 933 h 1930"/>
                <a:gd name="T46" fmla="*/ 1706 w 2153"/>
                <a:gd name="T47" fmla="*/ 819 h 1930"/>
                <a:gd name="T48" fmla="*/ 1345 w 2153"/>
                <a:gd name="T49" fmla="*/ 625 h 1930"/>
                <a:gd name="T50" fmla="*/ 869 w 2153"/>
                <a:gd name="T51" fmla="*/ 517 h 1930"/>
                <a:gd name="T52" fmla="*/ 229 w 2153"/>
                <a:gd name="T53" fmla="*/ 161 h 1930"/>
                <a:gd name="T54" fmla="*/ 0 w 2153"/>
                <a:gd name="T55" fmla="*/ 83 h 1930"/>
                <a:gd name="T56" fmla="*/ 331 w 2153"/>
                <a:gd name="T57" fmla="*/ 179 h 1930"/>
                <a:gd name="T58" fmla="*/ 718 w 2153"/>
                <a:gd name="T59" fmla="*/ 385 h 1930"/>
                <a:gd name="T60" fmla="*/ 941 w 2153"/>
                <a:gd name="T61" fmla="*/ 493 h 1930"/>
                <a:gd name="T62" fmla="*/ 1363 w 2153"/>
                <a:gd name="T63" fmla="*/ 595 h 1930"/>
                <a:gd name="T64" fmla="*/ 1664 w 2153"/>
                <a:gd name="T65" fmla="*/ 747 h 1930"/>
                <a:gd name="T66" fmla="*/ 1435 w 2153"/>
                <a:gd name="T67" fmla="*/ 463 h 1930"/>
                <a:gd name="T68" fmla="*/ 1296 w 2153"/>
                <a:gd name="T69" fmla="*/ 191 h 1930"/>
                <a:gd name="T70" fmla="*/ 1164 w 2153"/>
                <a:gd name="T71" fmla="*/ 0 h 1930"/>
                <a:gd name="T72" fmla="*/ 1351 w 2153"/>
                <a:gd name="T73" fmla="*/ 215 h 1930"/>
                <a:gd name="T74" fmla="*/ 1501 w 2153"/>
                <a:gd name="T75" fmla="*/ 487 h 1930"/>
                <a:gd name="T76" fmla="*/ 1760 w 2153"/>
                <a:gd name="T77" fmla="*/ 807 h 1930"/>
                <a:gd name="T78" fmla="*/ 1858 w 2153"/>
                <a:gd name="T79" fmla="*/ 855 h 1930"/>
                <a:gd name="T80" fmla="*/ 1858 w 2153"/>
                <a:gd name="T81" fmla="*/ 85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4821" name="Rectangle 21">
            <a:extLst>
              <a:ext uri="{FF2B5EF4-FFF2-40B4-BE49-F238E27FC236}">
                <a16:creationId xmlns:a16="http://schemas.microsoft.com/office/drawing/2014/main" id="{638A51D3-0B36-4667-8313-20A4FDF3B5DC}"/>
              </a:ext>
            </a:extLst>
          </p:cNvPr>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22" name="Rectangle 22">
            <a:extLst>
              <a:ext uri="{FF2B5EF4-FFF2-40B4-BE49-F238E27FC236}">
                <a16:creationId xmlns:a16="http://schemas.microsoft.com/office/drawing/2014/main" id="{325EAD5F-E362-48B8-9850-683BB543F256}"/>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4823" name="Rectangle 23">
            <a:extLst>
              <a:ext uri="{FF2B5EF4-FFF2-40B4-BE49-F238E27FC236}">
                <a16:creationId xmlns:a16="http://schemas.microsoft.com/office/drawing/2014/main" id="{1922FF52-7B45-4AC9-9FF5-6327BD50C212}"/>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fld id="{31DA8F0D-FB2E-4E9C-998A-F1EA245D4F2F}" type="datetimeFigureOut">
              <a:rPr lang="en-US"/>
              <a:pPr>
                <a:defRPr/>
              </a:pPr>
              <a:t>26/7/2022</a:t>
            </a:fld>
            <a:endParaRPr lang="en-US"/>
          </a:p>
        </p:txBody>
      </p:sp>
      <p:sp>
        <p:nvSpPr>
          <p:cNvPr id="204824" name="Rectangle 24">
            <a:extLst>
              <a:ext uri="{FF2B5EF4-FFF2-40B4-BE49-F238E27FC236}">
                <a16:creationId xmlns:a16="http://schemas.microsoft.com/office/drawing/2014/main" id="{D5C6A9B4-0F43-46FB-B465-7D859E93DADD}"/>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204825" name="Rectangle 25">
            <a:extLst>
              <a:ext uri="{FF2B5EF4-FFF2-40B4-BE49-F238E27FC236}">
                <a16:creationId xmlns:a16="http://schemas.microsoft.com/office/drawing/2014/main" id="{E74B163C-FAFA-4DA7-B381-869597877E70}"/>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5A586FBF-4792-4F75-B0F2-D5BEDCFEA156}" type="slidenum">
              <a:rPr lang="en-US" altLang="en-US"/>
              <a:pPr>
                <a:defRPr/>
              </a:pPr>
              <a:t>‹#›</a:t>
            </a:fld>
            <a:endParaRPr lang="en-US" altLang="en-US"/>
          </a:p>
        </p:txBody>
      </p:sp>
    </p:spTree>
    <p:extLst>
      <p:ext uri="{BB962C8B-B14F-4D97-AF65-F5344CB8AC3E}">
        <p14:creationId xmlns:p14="http://schemas.microsoft.com/office/powerpoint/2010/main" val="347396677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3.wav"/><Relationship Id="rId7" Type="http://schemas.openxmlformats.org/officeDocument/2006/relationships/image" Target="../media/image14.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E943613-A0A8-9E46-AE6C-C1550308D016}"/>
              </a:ext>
            </a:extLst>
          </p:cNvPr>
          <p:cNvPicPr preferRelativeResize="0">
            <a:picLocks noChangeAspect="1" noChangeArrowheads="1"/>
          </p:cNvPicPr>
          <p:nvPr/>
        </p:nvPicPr>
        <p:blipFill>
          <a:blip r:embed="rId3"/>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pic>
        <p:nvPicPr>
          <p:cNvPr id="16387" name="Picture 20" descr="kimyasal_k">
            <a:extLst>
              <a:ext uri="{FF2B5EF4-FFF2-40B4-BE49-F238E27FC236}">
                <a16:creationId xmlns:a16="http://schemas.microsoft.com/office/drawing/2014/main" id="{133D36BE-E107-EC40-BD46-513F6A12F3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00600"/>
            <a:ext cx="1371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04C8A817-B330-194D-86C5-DED44945E56B}"/>
              </a:ext>
            </a:extLst>
          </p:cNvPr>
          <p:cNvSpPr/>
          <p:nvPr/>
        </p:nvSpPr>
        <p:spPr>
          <a:xfrm>
            <a:off x="1371600" y="2514600"/>
            <a:ext cx="7543800" cy="20574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5400" b="1" dirty="0" err="1">
                <a:solidFill>
                  <a:srgbClr val="FF0000"/>
                </a:solidFill>
                <a:latin typeface="Times New Roman" panose="02020603050405020304" pitchFamily="18" charset="0"/>
                <a:cs typeface="Times New Roman" panose="02020603050405020304" pitchFamily="18" charset="0"/>
              </a:rPr>
              <a:t>Định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luật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tuần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hoàn</a:t>
            </a:r>
            <a:endParaRPr lang="en-US" sz="5400" b="1" dirty="0">
              <a:solidFill>
                <a:srgbClr val="FF0000"/>
              </a:solidFill>
              <a:latin typeface="Times New Roman" panose="02020603050405020304" pitchFamily="18" charset="0"/>
              <a:cs typeface="Times New Roman" pitchFamily="18" charset="0"/>
            </a:endParaRPr>
          </a:p>
        </p:txBody>
      </p:sp>
      <p:sp>
        <p:nvSpPr>
          <p:cNvPr id="5" name="Flowchart: Alternate Process 4">
            <a:extLst>
              <a:ext uri="{FF2B5EF4-FFF2-40B4-BE49-F238E27FC236}">
                <a16:creationId xmlns:a16="http://schemas.microsoft.com/office/drawing/2014/main" id="{25144D11-87A9-EC4E-A934-C020F5756E2A}"/>
              </a:ext>
            </a:extLst>
          </p:cNvPr>
          <p:cNvSpPr/>
          <p:nvPr/>
        </p:nvSpPr>
        <p:spPr>
          <a:xfrm>
            <a:off x="1447800" y="1066800"/>
            <a:ext cx="2438400" cy="914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latin typeface="Times New Roman" pitchFamily="18" charset="0"/>
                <a:cs typeface="Times New Roman" pitchFamily="18" charset="0"/>
              </a:rPr>
              <a:t>BÀI 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A5F06D-72F9-1645-8C15-5C30A04648D5}"/>
              </a:ext>
            </a:extLst>
          </p:cNvPr>
          <p:cNvSpPr txBox="1"/>
          <p:nvPr/>
        </p:nvSpPr>
        <p:spPr>
          <a:xfrm>
            <a:off x="4209665" y="3236838"/>
            <a:ext cx="4801314" cy="646331"/>
          </a:xfrm>
          <a:prstGeom prst="rect">
            <a:avLst/>
          </a:prstGeom>
          <a:solidFill>
            <a:schemeClr val="accent2">
              <a:lumMod val="20000"/>
              <a:lumOff val="80000"/>
            </a:schemeClr>
          </a:solidFill>
        </p:spPr>
        <p:txBody>
          <a:bodyPr wrap="none" rtlCol="0">
            <a:spAutoFit/>
          </a:bodyPr>
          <a:lstStyle/>
          <a:p>
            <a:r>
              <a:rPr lang="en-VN" sz="3600" dirty="0">
                <a:latin typeface="Times New Roman" panose="02020603050405020304" pitchFamily="18" charset="0"/>
                <a:cs typeface="Times New Roman" panose="02020603050405020304" pitchFamily="18" charset="0"/>
              </a:rPr>
              <a:t>số thứ tự ô nguyên tố  17</a:t>
            </a:r>
          </a:p>
        </p:txBody>
      </p:sp>
      <p:sp>
        <p:nvSpPr>
          <p:cNvPr id="3" name="Right Arrow 2">
            <a:extLst>
              <a:ext uri="{FF2B5EF4-FFF2-40B4-BE49-F238E27FC236}">
                <a16:creationId xmlns:a16="http://schemas.microsoft.com/office/drawing/2014/main" id="{48F2056F-8BDD-7546-9350-9AC75F9E1594}"/>
              </a:ext>
            </a:extLst>
          </p:cNvPr>
          <p:cNvSpPr/>
          <p:nvPr/>
        </p:nvSpPr>
        <p:spPr>
          <a:xfrm>
            <a:off x="3161378" y="4631542"/>
            <a:ext cx="141062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C080C71F-7854-D64F-9359-FBF9539CD010}"/>
              </a:ext>
            </a:extLst>
          </p:cNvPr>
          <p:cNvSpPr txBox="1"/>
          <p:nvPr/>
        </p:nvSpPr>
        <p:spPr>
          <a:xfrm>
            <a:off x="164422" y="3187082"/>
            <a:ext cx="2800767" cy="646331"/>
          </a:xfrm>
          <a:prstGeom prst="rect">
            <a:avLst/>
          </a:prstGeom>
          <a:solidFill>
            <a:srgbClr val="FFC000"/>
          </a:solidFill>
        </p:spPr>
        <p:txBody>
          <a:bodyPr wrap="none" rtlCol="0">
            <a:spAutoFit/>
          </a:bodyPr>
          <a:lstStyle/>
          <a:p>
            <a:r>
              <a:rPr lang="en-VN" sz="3600" dirty="0">
                <a:latin typeface="Times New Roman" panose="02020603050405020304" pitchFamily="18" charset="0"/>
                <a:cs typeface="Times New Roman" panose="02020603050405020304" pitchFamily="18" charset="0"/>
              </a:rPr>
              <a:t>có 17 electron</a:t>
            </a:r>
          </a:p>
        </p:txBody>
      </p:sp>
      <p:sp>
        <p:nvSpPr>
          <p:cNvPr id="6" name="TextBox 5">
            <a:extLst>
              <a:ext uri="{FF2B5EF4-FFF2-40B4-BE49-F238E27FC236}">
                <a16:creationId xmlns:a16="http://schemas.microsoft.com/office/drawing/2014/main" id="{1DC88B2D-02EB-3548-881D-CA1733381AF0}"/>
              </a:ext>
            </a:extLst>
          </p:cNvPr>
          <p:cNvSpPr txBox="1"/>
          <p:nvPr/>
        </p:nvSpPr>
        <p:spPr>
          <a:xfrm>
            <a:off x="5003960" y="4308376"/>
            <a:ext cx="1877437" cy="646331"/>
          </a:xfrm>
          <a:prstGeom prst="rect">
            <a:avLst/>
          </a:prstGeom>
          <a:solidFill>
            <a:schemeClr val="accent2">
              <a:lumMod val="20000"/>
              <a:lumOff val="80000"/>
            </a:schemeClr>
          </a:solidFill>
        </p:spPr>
        <p:txBody>
          <a:bodyPr wrap="none" rtlCol="0">
            <a:spAutoFit/>
          </a:bodyPr>
          <a:lstStyle/>
          <a:p>
            <a:r>
              <a:rPr lang="en-VN" sz="3600" dirty="0">
                <a:latin typeface="Times New Roman" panose="02020603050405020304" pitchFamily="18" charset="0"/>
                <a:cs typeface="Times New Roman" panose="02020603050405020304" pitchFamily="18" charset="0"/>
              </a:rPr>
              <a:t>Chu kỳ 3</a:t>
            </a:r>
          </a:p>
        </p:txBody>
      </p:sp>
      <p:sp>
        <p:nvSpPr>
          <p:cNvPr id="7" name="TextBox 6">
            <a:extLst>
              <a:ext uri="{FF2B5EF4-FFF2-40B4-BE49-F238E27FC236}">
                <a16:creationId xmlns:a16="http://schemas.microsoft.com/office/drawing/2014/main" id="{ECB54FD9-7306-C943-A1E0-FE1415E40567}"/>
              </a:ext>
            </a:extLst>
          </p:cNvPr>
          <p:cNvSpPr txBox="1"/>
          <p:nvPr/>
        </p:nvSpPr>
        <p:spPr>
          <a:xfrm>
            <a:off x="278479" y="4476742"/>
            <a:ext cx="2005677" cy="646331"/>
          </a:xfrm>
          <a:prstGeom prst="rect">
            <a:avLst/>
          </a:prstGeom>
          <a:solidFill>
            <a:srgbClr val="FFC000"/>
          </a:solidFill>
        </p:spPr>
        <p:txBody>
          <a:bodyPr wrap="none" rtlCol="0">
            <a:spAutoFit/>
          </a:bodyPr>
          <a:lstStyle/>
          <a:p>
            <a:r>
              <a:rPr lang="en-VN" sz="3600" dirty="0">
                <a:latin typeface="Times New Roman" panose="02020603050405020304" pitchFamily="18" charset="0"/>
                <a:cs typeface="Times New Roman" panose="02020603050405020304" pitchFamily="18" charset="0"/>
              </a:rPr>
              <a:t>có 3 lớp e</a:t>
            </a:r>
          </a:p>
        </p:txBody>
      </p:sp>
      <p:sp>
        <p:nvSpPr>
          <p:cNvPr id="8" name="Right Arrow 7">
            <a:extLst>
              <a:ext uri="{FF2B5EF4-FFF2-40B4-BE49-F238E27FC236}">
                <a16:creationId xmlns:a16="http://schemas.microsoft.com/office/drawing/2014/main" id="{3C38B8C7-C4F4-2D4E-B9D9-E861FD76E9D6}"/>
              </a:ext>
            </a:extLst>
          </p:cNvPr>
          <p:cNvSpPr/>
          <p:nvPr/>
        </p:nvSpPr>
        <p:spPr>
          <a:xfrm>
            <a:off x="3284267" y="3413598"/>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TextBox 8">
            <a:extLst>
              <a:ext uri="{FF2B5EF4-FFF2-40B4-BE49-F238E27FC236}">
                <a16:creationId xmlns:a16="http://schemas.microsoft.com/office/drawing/2014/main" id="{5908F726-B66D-6646-830A-35FB90705B84}"/>
              </a:ext>
            </a:extLst>
          </p:cNvPr>
          <p:cNvSpPr txBox="1"/>
          <p:nvPr/>
        </p:nvSpPr>
        <p:spPr>
          <a:xfrm>
            <a:off x="5596106" y="5789251"/>
            <a:ext cx="2420534" cy="646331"/>
          </a:xfrm>
          <a:prstGeom prst="rect">
            <a:avLst/>
          </a:prstGeom>
          <a:solidFill>
            <a:schemeClr val="accent2">
              <a:lumMod val="20000"/>
              <a:lumOff val="80000"/>
            </a:schemeClr>
          </a:solidFill>
        </p:spPr>
        <p:txBody>
          <a:bodyPr wrap="none" rtlCol="0">
            <a:spAutoFit/>
          </a:bodyPr>
          <a:lstStyle/>
          <a:p>
            <a:r>
              <a:rPr lang="en-VN" sz="3600" dirty="0">
                <a:latin typeface="Times New Roman" panose="02020603050405020304" pitchFamily="18" charset="0"/>
                <a:cs typeface="Times New Roman" panose="02020603050405020304" pitchFamily="18" charset="0"/>
              </a:rPr>
              <a:t>Nhóm VIIA</a:t>
            </a:r>
          </a:p>
        </p:txBody>
      </p:sp>
      <p:sp>
        <p:nvSpPr>
          <p:cNvPr id="10" name="Right Arrow 9">
            <a:extLst>
              <a:ext uri="{FF2B5EF4-FFF2-40B4-BE49-F238E27FC236}">
                <a16:creationId xmlns:a16="http://schemas.microsoft.com/office/drawing/2014/main" id="{13D31537-CF6C-9944-962E-FEACC94AEEED}"/>
              </a:ext>
            </a:extLst>
          </p:cNvPr>
          <p:cNvSpPr/>
          <p:nvPr/>
        </p:nvSpPr>
        <p:spPr>
          <a:xfrm>
            <a:off x="4290305" y="5998117"/>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1" name="TextBox 10">
            <a:extLst>
              <a:ext uri="{FF2B5EF4-FFF2-40B4-BE49-F238E27FC236}">
                <a16:creationId xmlns:a16="http://schemas.microsoft.com/office/drawing/2014/main" id="{E4B6EF68-D9F5-1E49-9632-401D197CBA36}"/>
              </a:ext>
            </a:extLst>
          </p:cNvPr>
          <p:cNvSpPr txBox="1"/>
          <p:nvPr/>
        </p:nvSpPr>
        <p:spPr>
          <a:xfrm>
            <a:off x="186071" y="5235254"/>
            <a:ext cx="3931186" cy="1754326"/>
          </a:xfrm>
          <a:prstGeom prst="rect">
            <a:avLst/>
          </a:prstGeom>
          <a:solidFill>
            <a:srgbClr val="FFC000"/>
          </a:solidFill>
        </p:spPr>
        <p:txBody>
          <a:bodyPr wrap="square" rtlCol="0">
            <a:spAutoFit/>
          </a:bodyPr>
          <a:lstStyle/>
          <a:p>
            <a:r>
              <a:rPr lang="en-VN" sz="3600" dirty="0">
                <a:latin typeface="Times New Roman" panose="02020603050405020304" pitchFamily="18" charset="0"/>
                <a:cs typeface="Times New Roman" panose="02020603050405020304" pitchFamily="18" charset="0"/>
              </a:rPr>
              <a:t>có 7e lớp ngoài cùng và là nguyên tố p</a:t>
            </a:r>
          </a:p>
        </p:txBody>
      </p:sp>
      <p:sp>
        <p:nvSpPr>
          <p:cNvPr id="12" name="TextBox 11">
            <a:extLst>
              <a:ext uri="{FF2B5EF4-FFF2-40B4-BE49-F238E27FC236}">
                <a16:creationId xmlns:a16="http://schemas.microsoft.com/office/drawing/2014/main" id="{65710DEF-2001-9D4A-A146-08097AFBC7B3}"/>
              </a:ext>
            </a:extLst>
          </p:cNvPr>
          <p:cNvSpPr txBox="1"/>
          <p:nvPr/>
        </p:nvSpPr>
        <p:spPr>
          <a:xfrm>
            <a:off x="25654" y="60895"/>
            <a:ext cx="5917024" cy="646331"/>
          </a:xfrm>
          <a:prstGeom prst="rect">
            <a:avLst/>
          </a:prstGeom>
          <a:solidFill>
            <a:schemeClr val="tx2"/>
          </a:solidFill>
        </p:spPr>
        <p:txBody>
          <a:bodyPr wrap="square">
            <a:spAutoFit/>
          </a:bodyPr>
          <a:lstStyle/>
          <a:p>
            <a:r>
              <a:rPr lang="en-US" sz="3600" b="0" dirty="0" err="1">
                <a:solidFill>
                  <a:schemeClr val="bg1"/>
                </a:solidFill>
                <a:latin typeface="Times New Roman" pitchFamily="18" charset="0"/>
                <a:cs typeface="Times New Roman" pitchFamily="18" charset="0"/>
              </a:rPr>
              <a:t>Cấu</a:t>
            </a:r>
            <a:r>
              <a:rPr lang="en-US" sz="3600" b="0" dirty="0">
                <a:solidFill>
                  <a:schemeClr val="bg1"/>
                </a:solidFill>
                <a:latin typeface="Times New Roman" pitchFamily="18" charset="0"/>
                <a:cs typeface="Times New Roman" pitchFamily="18" charset="0"/>
              </a:rPr>
              <a:t> </a:t>
            </a:r>
            <a:r>
              <a:rPr lang="en-US" sz="3600" b="0" dirty="0" err="1">
                <a:solidFill>
                  <a:schemeClr val="bg1"/>
                </a:solidFill>
                <a:latin typeface="Times New Roman" pitchFamily="18" charset="0"/>
                <a:cs typeface="Times New Roman" pitchFamily="18" charset="0"/>
              </a:rPr>
              <a:t>hình</a:t>
            </a:r>
            <a:r>
              <a:rPr lang="en-US" sz="3600" b="0" dirty="0">
                <a:solidFill>
                  <a:schemeClr val="bg1"/>
                </a:solidFill>
                <a:latin typeface="Times New Roman" pitchFamily="18" charset="0"/>
                <a:cs typeface="Times New Roman" pitchFamily="18" charset="0"/>
              </a:rPr>
              <a:t> e: 1s</a:t>
            </a:r>
            <a:r>
              <a:rPr lang="en-US" sz="3600" b="0" baseline="30000" dirty="0">
                <a:solidFill>
                  <a:schemeClr val="bg1"/>
                </a:solidFill>
                <a:latin typeface="Times New Roman" pitchFamily="18" charset="0"/>
                <a:cs typeface="Times New Roman" pitchFamily="18" charset="0"/>
              </a:rPr>
              <a:t>2</a:t>
            </a:r>
            <a:r>
              <a:rPr lang="en-US" sz="3600" b="0" dirty="0">
                <a:solidFill>
                  <a:schemeClr val="bg1"/>
                </a:solidFill>
                <a:latin typeface="Times New Roman" pitchFamily="18" charset="0"/>
                <a:cs typeface="Times New Roman" pitchFamily="18" charset="0"/>
              </a:rPr>
              <a:t>2s</a:t>
            </a:r>
            <a:r>
              <a:rPr lang="en-US" sz="3600" b="0" baseline="30000" dirty="0">
                <a:solidFill>
                  <a:schemeClr val="bg1"/>
                </a:solidFill>
                <a:latin typeface="Times New Roman" pitchFamily="18" charset="0"/>
                <a:cs typeface="Times New Roman" pitchFamily="18" charset="0"/>
              </a:rPr>
              <a:t>2</a:t>
            </a:r>
            <a:r>
              <a:rPr lang="en-US" sz="3600" b="0" dirty="0">
                <a:solidFill>
                  <a:schemeClr val="bg1"/>
                </a:solidFill>
                <a:latin typeface="Times New Roman" pitchFamily="18" charset="0"/>
                <a:cs typeface="Times New Roman" pitchFamily="18" charset="0"/>
              </a:rPr>
              <a:t>2p</a:t>
            </a:r>
            <a:r>
              <a:rPr lang="en-US" sz="3600" b="0" baseline="30000" dirty="0">
                <a:solidFill>
                  <a:schemeClr val="bg1"/>
                </a:solidFill>
                <a:latin typeface="Times New Roman" pitchFamily="18" charset="0"/>
                <a:cs typeface="Times New Roman" pitchFamily="18" charset="0"/>
              </a:rPr>
              <a:t>6</a:t>
            </a:r>
            <a:r>
              <a:rPr lang="en-US" sz="3600" b="0" dirty="0">
                <a:solidFill>
                  <a:schemeClr val="bg1"/>
                </a:solidFill>
                <a:latin typeface="Times New Roman" pitchFamily="18" charset="0"/>
                <a:cs typeface="Times New Roman" pitchFamily="18" charset="0"/>
              </a:rPr>
              <a:t>3s</a:t>
            </a:r>
            <a:r>
              <a:rPr lang="en-US" sz="3600" b="0" baseline="30000" dirty="0">
                <a:solidFill>
                  <a:schemeClr val="bg1"/>
                </a:solidFill>
                <a:latin typeface="Times New Roman" pitchFamily="18" charset="0"/>
                <a:cs typeface="Times New Roman" pitchFamily="18" charset="0"/>
              </a:rPr>
              <a:t>2</a:t>
            </a:r>
            <a:r>
              <a:rPr lang="en-US" sz="3600" b="0" dirty="0">
                <a:solidFill>
                  <a:schemeClr val="bg1"/>
                </a:solidFill>
                <a:latin typeface="Times New Roman" pitchFamily="18" charset="0"/>
                <a:cs typeface="Times New Roman" pitchFamily="18" charset="0"/>
              </a:rPr>
              <a:t>3p</a:t>
            </a:r>
            <a:r>
              <a:rPr lang="en-US" sz="3600" b="0" baseline="30000" dirty="0">
                <a:solidFill>
                  <a:schemeClr val="bg1"/>
                </a:solidFill>
                <a:latin typeface="Times New Roman" pitchFamily="18" charset="0"/>
                <a:cs typeface="Times New Roman" pitchFamily="18" charset="0"/>
              </a:rPr>
              <a:t>5</a:t>
            </a:r>
            <a:r>
              <a:rPr lang="pt-BR" sz="3600" b="0" dirty="0">
                <a:solidFill>
                  <a:schemeClr val="bg1"/>
                </a:solidFill>
                <a:latin typeface="Times New Roman" pitchFamily="18" charset="0"/>
                <a:cs typeface="Times New Roman" pitchFamily="18" charset="0"/>
              </a:rPr>
              <a:t> </a:t>
            </a:r>
            <a:endParaRPr lang="en-VN" sz="3600" dirty="0">
              <a:solidFill>
                <a:schemeClr val="bg1"/>
              </a:solidFill>
            </a:endParaRPr>
          </a:p>
        </p:txBody>
      </p:sp>
      <p:sp>
        <p:nvSpPr>
          <p:cNvPr id="13" name="TextBox 12">
            <a:extLst>
              <a:ext uri="{FF2B5EF4-FFF2-40B4-BE49-F238E27FC236}">
                <a16:creationId xmlns:a16="http://schemas.microsoft.com/office/drawing/2014/main" id="{7BC72BF3-2F6E-BE4F-8ABC-63D3F81B1615}"/>
              </a:ext>
            </a:extLst>
          </p:cNvPr>
          <p:cNvSpPr txBox="1"/>
          <p:nvPr/>
        </p:nvSpPr>
        <p:spPr>
          <a:xfrm>
            <a:off x="38354" y="1806205"/>
            <a:ext cx="2800767" cy="646331"/>
          </a:xfrm>
          <a:prstGeom prst="rect">
            <a:avLst/>
          </a:prstGeom>
          <a:solidFill>
            <a:srgbClr val="FFC000"/>
          </a:solidFill>
        </p:spPr>
        <p:txBody>
          <a:bodyPr wrap="none" rtlCol="0">
            <a:spAutoFit/>
          </a:bodyPr>
          <a:lstStyle/>
          <a:p>
            <a:r>
              <a:rPr lang="en-VN" sz="3600" dirty="0">
                <a:latin typeface="Times New Roman" panose="02020603050405020304" pitchFamily="18" charset="0"/>
                <a:cs typeface="Times New Roman" panose="02020603050405020304" pitchFamily="18" charset="0"/>
              </a:rPr>
              <a:t>có 17 electron</a:t>
            </a:r>
          </a:p>
        </p:txBody>
      </p:sp>
      <p:sp>
        <p:nvSpPr>
          <p:cNvPr id="14" name="TextBox 13">
            <a:extLst>
              <a:ext uri="{FF2B5EF4-FFF2-40B4-BE49-F238E27FC236}">
                <a16:creationId xmlns:a16="http://schemas.microsoft.com/office/drawing/2014/main" id="{AD4EB0EE-4CB8-454C-B1A0-AEC731A76C7C}"/>
              </a:ext>
            </a:extLst>
          </p:cNvPr>
          <p:cNvSpPr txBox="1"/>
          <p:nvPr/>
        </p:nvSpPr>
        <p:spPr>
          <a:xfrm>
            <a:off x="3010824" y="1839073"/>
            <a:ext cx="2005677" cy="646331"/>
          </a:xfrm>
          <a:prstGeom prst="rect">
            <a:avLst/>
          </a:prstGeom>
          <a:solidFill>
            <a:srgbClr val="FFC000"/>
          </a:solidFill>
        </p:spPr>
        <p:txBody>
          <a:bodyPr wrap="none" rtlCol="0">
            <a:spAutoFit/>
          </a:bodyPr>
          <a:lstStyle/>
          <a:p>
            <a:r>
              <a:rPr lang="en-VN" sz="3600" dirty="0">
                <a:latin typeface="Times New Roman" panose="02020603050405020304" pitchFamily="18" charset="0"/>
                <a:cs typeface="Times New Roman" panose="02020603050405020304" pitchFamily="18" charset="0"/>
              </a:rPr>
              <a:t>có 3 lớp e</a:t>
            </a:r>
          </a:p>
        </p:txBody>
      </p:sp>
      <p:sp>
        <p:nvSpPr>
          <p:cNvPr id="15" name="TextBox 14">
            <a:extLst>
              <a:ext uri="{FF2B5EF4-FFF2-40B4-BE49-F238E27FC236}">
                <a16:creationId xmlns:a16="http://schemas.microsoft.com/office/drawing/2014/main" id="{D1D447D9-7433-6B49-B374-ADA177C03C06}"/>
              </a:ext>
            </a:extLst>
          </p:cNvPr>
          <p:cNvSpPr txBox="1"/>
          <p:nvPr/>
        </p:nvSpPr>
        <p:spPr>
          <a:xfrm>
            <a:off x="5181600" y="1856642"/>
            <a:ext cx="4044697" cy="646331"/>
          </a:xfrm>
          <a:prstGeom prst="rect">
            <a:avLst/>
          </a:prstGeom>
          <a:solidFill>
            <a:srgbClr val="FFC000"/>
          </a:solidFill>
        </p:spPr>
        <p:txBody>
          <a:bodyPr wrap="none" rtlCol="0">
            <a:spAutoFit/>
          </a:bodyPr>
          <a:lstStyle/>
          <a:p>
            <a:r>
              <a:rPr lang="en-VN" sz="3600" dirty="0">
                <a:latin typeface="Times New Roman" panose="02020603050405020304" pitchFamily="18" charset="0"/>
                <a:cs typeface="Times New Roman" panose="02020603050405020304" pitchFamily="18" charset="0"/>
              </a:rPr>
              <a:t>có 7e lớp ngoài cùng</a:t>
            </a:r>
          </a:p>
        </p:txBody>
      </p:sp>
      <p:cxnSp>
        <p:nvCxnSpPr>
          <p:cNvPr id="18" name="Straight Arrow Connector 17">
            <a:extLst>
              <a:ext uri="{FF2B5EF4-FFF2-40B4-BE49-F238E27FC236}">
                <a16:creationId xmlns:a16="http://schemas.microsoft.com/office/drawing/2014/main" id="{7E429567-F0FA-1E46-B08F-081BDA7CC59D}"/>
              </a:ext>
            </a:extLst>
          </p:cNvPr>
          <p:cNvCxnSpPr>
            <a:cxnSpLocks/>
          </p:cNvCxnSpPr>
          <p:nvPr/>
        </p:nvCxnSpPr>
        <p:spPr>
          <a:xfrm flipH="1">
            <a:off x="1451438" y="707226"/>
            <a:ext cx="1670623" cy="10340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194133B-ACF9-7643-9AB6-C5FA5880740D}"/>
              </a:ext>
            </a:extLst>
          </p:cNvPr>
          <p:cNvCxnSpPr>
            <a:cxnSpLocks/>
          </p:cNvCxnSpPr>
          <p:nvPr/>
        </p:nvCxnSpPr>
        <p:spPr>
          <a:xfrm>
            <a:off x="3122061" y="606690"/>
            <a:ext cx="924205" cy="135048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03F5096-C1F9-4040-B9D8-86BE08B027E7}"/>
              </a:ext>
            </a:extLst>
          </p:cNvPr>
          <p:cNvCxnSpPr>
            <a:cxnSpLocks/>
          </p:cNvCxnSpPr>
          <p:nvPr/>
        </p:nvCxnSpPr>
        <p:spPr>
          <a:xfrm>
            <a:off x="3233298" y="663047"/>
            <a:ext cx="2362808" cy="12929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58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heckerboard(across)">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checkerboard(across)">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checkerboard(across)">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linds(horizontal)">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checkerboard(across)">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checkerboard(across)">
                                      <p:cBhvr>
                                        <p:cTn id="73" dur="5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checkerboard(across)">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additive="base">
                                        <p:cTn id="83" dur="500" fill="hold"/>
                                        <p:tgtEl>
                                          <p:spTgt spid="10"/>
                                        </p:tgtEl>
                                        <p:attrNameLst>
                                          <p:attrName>ppt_x</p:attrName>
                                        </p:attrNameLst>
                                      </p:cBhvr>
                                      <p:tavLst>
                                        <p:tav tm="0">
                                          <p:val>
                                            <p:strVal val="#ppt_x"/>
                                          </p:val>
                                        </p:tav>
                                        <p:tav tm="100000">
                                          <p:val>
                                            <p:strVal val="#ppt_x"/>
                                          </p:val>
                                        </p:tav>
                                      </p:tavLst>
                                    </p:anim>
                                    <p:anim calcmode="lin" valueType="num">
                                      <p:cBhvr additive="base">
                                        <p:cTn id="8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grpId="0" nodeType="click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checkerboard(across)">
                                      <p:cBhvr>
                                        <p:cTn id="8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32">
            <a:extLst>
              <a:ext uri="{FF2B5EF4-FFF2-40B4-BE49-F238E27FC236}">
                <a16:creationId xmlns:a16="http://schemas.microsoft.com/office/drawing/2014/main" id="{D8154662-9145-7F49-8055-CD4361BB1297}"/>
              </a:ext>
            </a:extLst>
          </p:cNvPr>
          <p:cNvSpPr>
            <a:spLocks noChangeArrowheads="1"/>
          </p:cNvSpPr>
          <p:nvPr/>
        </p:nvSpPr>
        <p:spPr bwMode="auto">
          <a:xfrm>
            <a:off x="8534400" y="2971800"/>
            <a:ext cx="381000" cy="457200"/>
          </a:xfrm>
          <a:prstGeom prst="ellipse">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VN"/>
          </a:p>
        </p:txBody>
      </p:sp>
      <p:sp>
        <p:nvSpPr>
          <p:cNvPr id="19459" name="Text Box 37">
            <a:extLst>
              <a:ext uri="{FF2B5EF4-FFF2-40B4-BE49-F238E27FC236}">
                <a16:creationId xmlns:a16="http://schemas.microsoft.com/office/drawing/2014/main" id="{1B54B19C-80F2-DE46-9980-9DF0694BE9FE}"/>
              </a:ext>
            </a:extLst>
          </p:cNvPr>
          <p:cNvSpPr txBox="1">
            <a:spLocks noChangeArrowheads="1"/>
          </p:cNvSpPr>
          <p:nvPr/>
        </p:nvSpPr>
        <p:spPr bwMode="black">
          <a:xfrm>
            <a:off x="1981200" y="762000"/>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sz="2000" b="1">
                <a:solidFill>
                  <a:srgbClr val="FFFFFF"/>
                </a:solidFill>
              </a:rPr>
              <a:t>Text in here</a:t>
            </a:r>
          </a:p>
        </p:txBody>
      </p:sp>
      <p:sp>
        <p:nvSpPr>
          <p:cNvPr id="19460" name="Text Box 43">
            <a:extLst>
              <a:ext uri="{FF2B5EF4-FFF2-40B4-BE49-F238E27FC236}">
                <a16:creationId xmlns:a16="http://schemas.microsoft.com/office/drawing/2014/main" id="{DF037F82-645D-4242-8072-B57459F61523}"/>
              </a:ext>
            </a:extLst>
          </p:cNvPr>
          <p:cNvSpPr txBox="1">
            <a:spLocks noChangeArrowheads="1"/>
          </p:cNvSpPr>
          <p:nvPr/>
        </p:nvSpPr>
        <p:spPr bwMode="auto">
          <a:xfrm>
            <a:off x="1981200" y="2286000"/>
            <a:ext cx="510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VN" b="1"/>
          </a:p>
        </p:txBody>
      </p:sp>
      <p:sp>
        <p:nvSpPr>
          <p:cNvPr id="2094" name="Rectangle 46">
            <a:extLst>
              <a:ext uri="{FF2B5EF4-FFF2-40B4-BE49-F238E27FC236}">
                <a16:creationId xmlns:a16="http://schemas.microsoft.com/office/drawing/2014/main" id="{8A62966C-E4C6-034A-BE27-9D15D5DDC824}"/>
              </a:ext>
            </a:extLst>
          </p:cNvPr>
          <p:cNvSpPr>
            <a:spLocks noChangeArrowheads="1"/>
          </p:cNvSpPr>
          <p:nvPr/>
        </p:nvSpPr>
        <p:spPr bwMode="auto">
          <a:xfrm>
            <a:off x="2057400" y="2362200"/>
            <a:ext cx="5410200" cy="1006475"/>
          </a:xfrm>
          <a:prstGeom prst="rect">
            <a:avLst/>
          </a:prstGeom>
          <a:noFill/>
          <a:ln w="9525">
            <a:noFill/>
            <a:miter lim="800000"/>
            <a:headEnd/>
            <a:tailEnd/>
          </a:ln>
          <a:effectLst/>
        </p:spPr>
        <p:txBody>
          <a:bodyPr>
            <a:spAutoFit/>
          </a:bodyPr>
          <a:lstStyle/>
          <a:p>
            <a:pPr algn="ctr">
              <a:defRPr/>
            </a:pPr>
            <a:endParaRPr lang="en-US" sz="6000" b="1">
              <a:solidFill>
                <a:srgbClr val="FF3300"/>
              </a:solidFill>
              <a:effectLst>
                <a:outerShdw blurRad="38100" dist="38100" dir="2700000" algn="tl">
                  <a:srgbClr val="C0C0C0"/>
                </a:outerShdw>
              </a:effectLst>
              <a:latin typeface="Arial" charset="0"/>
              <a:cs typeface="Arial" charset="0"/>
            </a:endParaRPr>
          </a:p>
        </p:txBody>
      </p:sp>
      <p:sp>
        <p:nvSpPr>
          <p:cNvPr id="19462" name="Text Box 48">
            <a:extLst>
              <a:ext uri="{FF2B5EF4-FFF2-40B4-BE49-F238E27FC236}">
                <a16:creationId xmlns:a16="http://schemas.microsoft.com/office/drawing/2014/main" id="{0C025BA5-1F1E-F54E-BA3A-F128098CCC88}"/>
              </a:ext>
            </a:extLst>
          </p:cNvPr>
          <p:cNvSpPr txBox="1">
            <a:spLocks noChangeArrowheads="1"/>
          </p:cNvSpPr>
          <p:nvPr/>
        </p:nvSpPr>
        <p:spPr bwMode="invGray">
          <a:xfrm>
            <a:off x="2971800" y="3657600"/>
            <a:ext cx="320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VN"/>
          </a:p>
        </p:txBody>
      </p:sp>
      <p:sp>
        <p:nvSpPr>
          <p:cNvPr id="19463" name="Text Box 54">
            <a:extLst>
              <a:ext uri="{FF2B5EF4-FFF2-40B4-BE49-F238E27FC236}">
                <a16:creationId xmlns:a16="http://schemas.microsoft.com/office/drawing/2014/main" id="{30D7295E-20BE-0546-9D33-B371696A2EF8}"/>
              </a:ext>
            </a:extLst>
          </p:cNvPr>
          <p:cNvSpPr txBox="1">
            <a:spLocks noChangeArrowheads="1"/>
          </p:cNvSpPr>
          <p:nvPr/>
        </p:nvSpPr>
        <p:spPr bwMode="invGray">
          <a:xfrm>
            <a:off x="3200400" y="49530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VN"/>
          </a:p>
        </p:txBody>
      </p:sp>
      <p:pic>
        <p:nvPicPr>
          <p:cNvPr id="12" name="Picture 4">
            <a:extLst>
              <a:ext uri="{FF2B5EF4-FFF2-40B4-BE49-F238E27FC236}">
                <a16:creationId xmlns:a16="http://schemas.microsoft.com/office/drawing/2014/main" id="{E2E8E84C-74B7-7744-A0B0-8EC16304194B}"/>
              </a:ext>
            </a:extLst>
          </p:cNvPr>
          <p:cNvPicPr preferRelativeResize="0">
            <a:picLocks noChangeAspect="1" noChangeArrowheads="1"/>
          </p:cNvPicPr>
          <p:nvPr/>
        </p:nvPicPr>
        <p:blipFill>
          <a:blip r:embed="rId2"/>
          <a:srcRect/>
          <a:stretch>
            <a:fillRect/>
          </a:stretch>
        </p:blipFill>
        <p:spPr bwMode="auto">
          <a:xfrm>
            <a:off x="0" y="0"/>
            <a:ext cx="9144000" cy="6858000"/>
          </a:xfrm>
          <a:prstGeom prst="rect">
            <a:avLst/>
          </a:prstGeom>
          <a:solidFill>
            <a:schemeClr val="accent6">
              <a:lumMod val="20000"/>
              <a:lumOff val="80000"/>
            </a:schemeClr>
          </a:solidFill>
          <a:ln>
            <a:headEnd/>
            <a:tailEnd/>
          </a:ln>
        </p:spPr>
        <p:style>
          <a:lnRef idx="1">
            <a:schemeClr val="accent6"/>
          </a:lnRef>
          <a:fillRef idx="3">
            <a:schemeClr val="accent6"/>
          </a:fillRef>
          <a:effectRef idx="2">
            <a:schemeClr val="accent6"/>
          </a:effectRef>
          <a:fontRef idx="minor">
            <a:schemeClr val="lt1"/>
          </a:fontRef>
        </p:style>
      </p:pic>
      <p:sp>
        <p:nvSpPr>
          <p:cNvPr id="9" name="Rounded Rectangle 8">
            <a:extLst>
              <a:ext uri="{FF2B5EF4-FFF2-40B4-BE49-F238E27FC236}">
                <a16:creationId xmlns:a16="http://schemas.microsoft.com/office/drawing/2014/main" id="{DAF719FA-4CC4-D64D-BC46-B18910F7D703}"/>
              </a:ext>
            </a:extLst>
          </p:cNvPr>
          <p:cNvSpPr/>
          <p:nvPr/>
        </p:nvSpPr>
        <p:spPr>
          <a:xfrm>
            <a:off x="0" y="19050"/>
            <a:ext cx="9144000" cy="16764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latin typeface="Times New Roman" pitchFamily="18" charset="0"/>
                <a:cs typeface="Times New Roman" pitchFamily="18" charset="0"/>
              </a:rPr>
              <a:t>I. QUAN HỆ GIỮA VỊ TRÍ NGUYÊN TỐ VÀ CẤU TẠO NGUYÊN TỬ CỦA NÓ</a:t>
            </a:r>
          </a:p>
        </p:txBody>
      </p:sp>
      <p:sp>
        <p:nvSpPr>
          <p:cNvPr id="10" name="Text Box 7">
            <a:extLst>
              <a:ext uri="{FF2B5EF4-FFF2-40B4-BE49-F238E27FC236}">
                <a16:creationId xmlns:a16="http://schemas.microsoft.com/office/drawing/2014/main" id="{24AA6641-2C9C-184F-916D-D758B9029473}"/>
              </a:ext>
            </a:extLst>
          </p:cNvPr>
          <p:cNvSpPr txBox="1">
            <a:spLocks noChangeArrowheads="1"/>
          </p:cNvSpPr>
          <p:nvPr/>
        </p:nvSpPr>
        <p:spPr bwMode="auto">
          <a:xfrm>
            <a:off x="152400" y="2133600"/>
            <a:ext cx="3962400" cy="31083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a:spcBef>
                <a:spcPct val="50000"/>
              </a:spcBef>
              <a:defRPr/>
            </a:pPr>
            <a:r>
              <a:rPr lang="en-US" sz="2800" b="1" dirty="0" err="1">
                <a:latin typeface="Times New Roman" pitchFamily="18" charset="0"/>
              </a:rPr>
              <a:t>Vị</a:t>
            </a:r>
            <a:r>
              <a:rPr lang="en-US" sz="2800" b="1" dirty="0">
                <a:latin typeface="Times New Roman" pitchFamily="18" charset="0"/>
              </a:rPr>
              <a:t> </a:t>
            </a:r>
            <a:r>
              <a:rPr lang="en-US" sz="2800" b="1" dirty="0" err="1">
                <a:latin typeface="Times New Roman" pitchFamily="18" charset="0"/>
              </a:rPr>
              <a:t>trí</a:t>
            </a:r>
            <a:r>
              <a:rPr lang="en-US" sz="2800" b="1" dirty="0">
                <a:latin typeface="Times New Roman" pitchFamily="18" charset="0"/>
              </a:rPr>
              <a:t> </a:t>
            </a:r>
            <a:r>
              <a:rPr lang="en-US" sz="2800" b="1" dirty="0" err="1">
                <a:latin typeface="Times New Roman" pitchFamily="18" charset="0"/>
              </a:rPr>
              <a:t>của</a:t>
            </a:r>
            <a:r>
              <a:rPr lang="en-US" sz="2800" b="1" dirty="0">
                <a:latin typeface="Times New Roman" pitchFamily="18" charset="0"/>
              </a:rPr>
              <a:t> </a:t>
            </a:r>
            <a:r>
              <a:rPr lang="en-US" sz="2800" b="1" dirty="0" err="1">
                <a:latin typeface="Times New Roman" pitchFamily="18" charset="0"/>
              </a:rPr>
              <a:t>một</a:t>
            </a:r>
            <a:r>
              <a:rPr lang="en-US" sz="2800" b="1" dirty="0">
                <a:latin typeface="Times New Roman" pitchFamily="18" charset="0"/>
              </a:rPr>
              <a:t> </a:t>
            </a:r>
            <a:r>
              <a:rPr lang="en-US" sz="2800" b="1" dirty="0" err="1">
                <a:latin typeface="Times New Roman" pitchFamily="18" charset="0"/>
              </a:rPr>
              <a:t>nguyên</a:t>
            </a:r>
            <a:r>
              <a:rPr lang="en-US" sz="2800" b="1" dirty="0">
                <a:latin typeface="Times New Roman" pitchFamily="18" charset="0"/>
              </a:rPr>
              <a:t> </a:t>
            </a:r>
            <a:r>
              <a:rPr lang="en-US" sz="2800" b="1" dirty="0" err="1">
                <a:latin typeface="Times New Roman" pitchFamily="18" charset="0"/>
              </a:rPr>
              <a:t>tố</a:t>
            </a:r>
            <a:endParaRPr lang="en-US" sz="2800" b="1" dirty="0">
              <a:latin typeface="Times New Roman" pitchFamily="18" charset="0"/>
            </a:endParaRPr>
          </a:p>
          <a:p>
            <a:pPr algn="ctr">
              <a:spcBef>
                <a:spcPct val="50000"/>
              </a:spcBef>
              <a:defRPr/>
            </a:pPr>
            <a:r>
              <a:rPr lang="en-US" sz="2800" b="1" dirty="0">
                <a:latin typeface="Times New Roman" pitchFamily="18" charset="0"/>
              </a:rPr>
              <a:t> </a:t>
            </a:r>
            <a:r>
              <a:rPr lang="en-US" sz="2800" b="1" dirty="0" err="1">
                <a:latin typeface="Times New Roman" pitchFamily="18" charset="0"/>
              </a:rPr>
              <a:t>trong</a:t>
            </a:r>
            <a:r>
              <a:rPr lang="en-US" sz="2800" b="1" dirty="0">
                <a:latin typeface="Times New Roman" pitchFamily="18" charset="0"/>
              </a:rPr>
              <a:t> </a:t>
            </a:r>
            <a:r>
              <a:rPr lang="en-US" sz="2800" b="1" dirty="0" err="1">
                <a:latin typeface="Times New Roman" pitchFamily="18" charset="0"/>
              </a:rPr>
              <a:t>bảng</a:t>
            </a:r>
            <a:r>
              <a:rPr lang="en-US" sz="2800" b="1" dirty="0">
                <a:latin typeface="Times New Roman" pitchFamily="18" charset="0"/>
              </a:rPr>
              <a:t> </a:t>
            </a:r>
            <a:r>
              <a:rPr lang="en-US" sz="2800" b="1" dirty="0" err="1">
                <a:latin typeface="Times New Roman" pitchFamily="18" charset="0"/>
              </a:rPr>
              <a:t>tuần</a:t>
            </a:r>
            <a:r>
              <a:rPr lang="en-US" sz="2800" b="1" dirty="0">
                <a:latin typeface="Times New Roman" pitchFamily="18" charset="0"/>
              </a:rPr>
              <a:t> </a:t>
            </a:r>
            <a:r>
              <a:rPr lang="en-US" sz="2800" b="1" dirty="0" err="1">
                <a:latin typeface="Times New Roman" pitchFamily="18" charset="0"/>
              </a:rPr>
              <a:t>hoàn</a:t>
            </a:r>
            <a:endParaRPr lang="en-US" sz="2800" b="1" dirty="0">
              <a:latin typeface="Times New Roman" pitchFamily="18" charset="0"/>
            </a:endParaRPr>
          </a:p>
          <a:p>
            <a:pPr algn="just">
              <a:spcBef>
                <a:spcPct val="50000"/>
              </a:spcBef>
              <a:buFontTx/>
              <a:buChar char="-"/>
              <a:defRPr/>
            </a:pPr>
            <a:r>
              <a:rPr lang="en-US" sz="2800" dirty="0">
                <a:solidFill>
                  <a:srgbClr val="FF0000"/>
                </a:solidFill>
                <a:latin typeface="Times New Roman" pitchFamily="18" charset="0"/>
              </a:rPr>
              <a:t> </a:t>
            </a:r>
            <a:r>
              <a:rPr lang="en-US" sz="2800" b="1" dirty="0">
                <a:solidFill>
                  <a:srgbClr val="FF0000"/>
                </a:solidFill>
                <a:latin typeface="Times New Roman" pitchFamily="18" charset="0"/>
              </a:rPr>
              <a:t>STT </a:t>
            </a:r>
            <a:r>
              <a:rPr lang="en-US" sz="2800" b="1" dirty="0" err="1">
                <a:solidFill>
                  <a:srgbClr val="FF0000"/>
                </a:solidFill>
                <a:latin typeface="Times New Roman" pitchFamily="18" charset="0"/>
              </a:rPr>
              <a:t>của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nguyên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tố</a:t>
            </a:r>
            <a:endParaRPr lang="en-US" sz="2800" b="1" dirty="0">
              <a:solidFill>
                <a:srgbClr val="FF0000"/>
              </a:solidFill>
              <a:latin typeface="Times New Roman" pitchFamily="18" charset="0"/>
            </a:endParaRPr>
          </a:p>
          <a:p>
            <a:pPr algn="just">
              <a:spcBef>
                <a:spcPct val="50000"/>
              </a:spcBef>
              <a:buFontTx/>
              <a:buChar char="-"/>
              <a:defRPr/>
            </a:pP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Số</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thứ</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tự</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của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kỳ</a:t>
            </a:r>
            <a:endParaRPr lang="en-US" sz="2800" b="1" dirty="0">
              <a:solidFill>
                <a:srgbClr val="FF0000"/>
              </a:solidFill>
              <a:latin typeface="Times New Roman" pitchFamily="18" charset="0"/>
            </a:endParaRPr>
          </a:p>
          <a:p>
            <a:pPr algn="just">
              <a:spcBef>
                <a:spcPct val="50000"/>
              </a:spcBef>
              <a:buFontTx/>
              <a:buChar char="-"/>
              <a:defRPr/>
            </a:pP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Số</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thứ</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tự</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của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nhóm</a:t>
            </a:r>
            <a:r>
              <a:rPr lang="en-US" sz="2800" b="1" dirty="0">
                <a:solidFill>
                  <a:srgbClr val="FF0000"/>
                </a:solidFill>
                <a:latin typeface="Times New Roman" pitchFamily="18" charset="0"/>
              </a:rPr>
              <a:t> A</a:t>
            </a:r>
          </a:p>
        </p:txBody>
      </p:sp>
      <p:sp>
        <p:nvSpPr>
          <p:cNvPr id="11" name="Text Box 8">
            <a:extLst>
              <a:ext uri="{FF2B5EF4-FFF2-40B4-BE49-F238E27FC236}">
                <a16:creationId xmlns:a16="http://schemas.microsoft.com/office/drawing/2014/main" id="{E2A3F72D-070B-7248-8601-41EB31580B93}"/>
              </a:ext>
            </a:extLst>
          </p:cNvPr>
          <p:cNvSpPr txBox="1">
            <a:spLocks noChangeArrowheads="1"/>
          </p:cNvSpPr>
          <p:nvPr/>
        </p:nvSpPr>
        <p:spPr bwMode="auto">
          <a:xfrm>
            <a:off x="4953000" y="2133600"/>
            <a:ext cx="3992563" cy="354012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spcBef>
                <a:spcPct val="50000"/>
              </a:spcBef>
              <a:defRPr/>
            </a:pPr>
            <a:r>
              <a:rPr lang="en-US" sz="2800" b="1" dirty="0" err="1">
                <a:latin typeface="Times New Roman" pitchFamily="18" charset="0"/>
              </a:rPr>
              <a:t>Cấu</a:t>
            </a:r>
            <a:r>
              <a:rPr lang="en-US" sz="2800" b="1" dirty="0">
                <a:latin typeface="Times New Roman" pitchFamily="18" charset="0"/>
              </a:rPr>
              <a:t> </a:t>
            </a:r>
            <a:r>
              <a:rPr lang="en-US" sz="2800" b="1" dirty="0" err="1">
                <a:latin typeface="Times New Roman" pitchFamily="18" charset="0"/>
              </a:rPr>
              <a:t>tạo</a:t>
            </a:r>
            <a:r>
              <a:rPr lang="en-US" sz="2800" b="1" dirty="0">
                <a:latin typeface="Times New Roman" pitchFamily="18" charset="0"/>
              </a:rPr>
              <a:t> </a:t>
            </a:r>
            <a:r>
              <a:rPr lang="en-US" sz="2800" b="1" dirty="0" err="1">
                <a:latin typeface="Times New Roman" pitchFamily="18" charset="0"/>
              </a:rPr>
              <a:t>nguyên</a:t>
            </a:r>
            <a:r>
              <a:rPr lang="en-US" sz="2800" b="1" dirty="0">
                <a:latin typeface="Times New Roman" pitchFamily="18" charset="0"/>
              </a:rPr>
              <a:t> </a:t>
            </a:r>
            <a:r>
              <a:rPr lang="en-US" sz="2800" b="1" dirty="0" err="1">
                <a:latin typeface="Times New Roman" pitchFamily="18" charset="0"/>
              </a:rPr>
              <a:t>tử</a:t>
            </a:r>
            <a:endParaRPr lang="en-US" sz="2800" b="1" dirty="0">
              <a:latin typeface="Times New Roman" pitchFamily="18" charset="0"/>
            </a:endParaRPr>
          </a:p>
          <a:p>
            <a:pPr algn="just">
              <a:spcBef>
                <a:spcPct val="50000"/>
              </a:spcBef>
              <a:defRPr/>
            </a:pPr>
            <a:endParaRPr lang="en-US" sz="2800" b="1" dirty="0">
              <a:latin typeface="Times New Roman" pitchFamily="18" charset="0"/>
            </a:endParaRPr>
          </a:p>
          <a:p>
            <a:pPr algn="just">
              <a:spcBef>
                <a:spcPct val="50000"/>
              </a:spcBef>
              <a:defRPr/>
            </a:pP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Số</a:t>
            </a:r>
            <a:r>
              <a:rPr lang="en-US" sz="2800" dirty="0">
                <a:solidFill>
                  <a:srgbClr val="0000CC"/>
                </a:solidFill>
                <a:latin typeface="Times New Roman" pitchFamily="18" charset="0"/>
              </a:rPr>
              <a:t> proton, </a:t>
            </a:r>
            <a:r>
              <a:rPr lang="en-US" sz="2800" dirty="0" err="1">
                <a:solidFill>
                  <a:srgbClr val="0000CC"/>
                </a:solidFill>
                <a:latin typeface="Times New Roman" pitchFamily="18" charset="0"/>
              </a:rPr>
              <a:t>số</a:t>
            </a:r>
            <a:r>
              <a:rPr lang="en-US" sz="2800" dirty="0">
                <a:solidFill>
                  <a:srgbClr val="0000CC"/>
                </a:solidFill>
                <a:latin typeface="Times New Roman" pitchFamily="18" charset="0"/>
              </a:rPr>
              <a:t> electron</a:t>
            </a:r>
          </a:p>
          <a:p>
            <a:pPr algn="just">
              <a:spcBef>
                <a:spcPct val="50000"/>
              </a:spcBef>
              <a:buFontTx/>
              <a:buChar char="-"/>
              <a:defRPr/>
            </a:pP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Số</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lớp</a:t>
            </a:r>
            <a:r>
              <a:rPr lang="en-US" sz="2800" dirty="0">
                <a:solidFill>
                  <a:srgbClr val="0000CC"/>
                </a:solidFill>
                <a:latin typeface="Times New Roman" pitchFamily="18" charset="0"/>
              </a:rPr>
              <a:t> electron</a:t>
            </a:r>
          </a:p>
          <a:p>
            <a:pPr algn="just">
              <a:spcBef>
                <a:spcPct val="50000"/>
              </a:spcBef>
              <a:buFontTx/>
              <a:buChar char="-"/>
              <a:defRPr/>
            </a:pP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Số</a:t>
            </a:r>
            <a:r>
              <a:rPr lang="en-US" sz="2800" dirty="0">
                <a:solidFill>
                  <a:srgbClr val="0000CC"/>
                </a:solidFill>
                <a:latin typeface="Times New Roman" pitchFamily="18" charset="0"/>
              </a:rPr>
              <a:t> electron </a:t>
            </a:r>
            <a:r>
              <a:rPr lang="en-US" sz="2800" dirty="0" err="1">
                <a:solidFill>
                  <a:srgbClr val="0000CC"/>
                </a:solidFill>
                <a:latin typeface="Times New Roman" pitchFamily="18" charset="0"/>
              </a:rPr>
              <a:t>lớp</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ngoài</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cùng</a:t>
            </a:r>
            <a:endParaRPr lang="en-US" sz="2800" dirty="0">
              <a:solidFill>
                <a:srgbClr val="0000CC"/>
              </a:solidFill>
              <a:latin typeface="Times New Roman" pitchFamily="18" charset="0"/>
            </a:endParaRPr>
          </a:p>
        </p:txBody>
      </p:sp>
      <p:sp>
        <p:nvSpPr>
          <p:cNvPr id="19" name="AutoShape 16">
            <a:extLst>
              <a:ext uri="{FF2B5EF4-FFF2-40B4-BE49-F238E27FC236}">
                <a16:creationId xmlns:a16="http://schemas.microsoft.com/office/drawing/2014/main" id="{47CE4B9C-C594-1248-86F2-9B51E1C4F99E}"/>
              </a:ext>
            </a:extLst>
          </p:cNvPr>
          <p:cNvSpPr>
            <a:spLocks noChangeArrowheads="1"/>
          </p:cNvSpPr>
          <p:nvPr/>
        </p:nvSpPr>
        <p:spPr bwMode="auto">
          <a:xfrm>
            <a:off x="4191000" y="3648075"/>
            <a:ext cx="688975" cy="350838"/>
          </a:xfrm>
          <a:prstGeom prst="leftRightArrow">
            <a:avLst>
              <a:gd name="adj1" fmla="val 50000"/>
              <a:gd name="adj2" fmla="val 53295"/>
            </a:avLst>
          </a:prstGeom>
          <a:solidFill>
            <a:srgbClr val="79EB94"/>
          </a:solidFill>
          <a:ln w="9525">
            <a:solidFill>
              <a:srgbClr val="FF00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left)">
                                      <p:cBhvr>
                                        <p:cTn id="7" dur="500"/>
                                        <p:tgtEl>
                                          <p:spTgt spid="1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left)">
                                      <p:cBhvr>
                                        <p:cTn id="12" dur="500"/>
                                        <p:tgtEl>
                                          <p:spTgt spid="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wipe(left)">
                                      <p:cBhvr>
                                        <p:cTn id="17" dur="500"/>
                                        <p:tgtEl>
                                          <p:spTgt spid="1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wipe(left)">
                                      <p:cBhvr>
                                        <p:cTn id="32" dur="500"/>
                                        <p:tgtEl>
                                          <p:spTgt spid="11">
                                            <p:txEl>
                                              <p:pRg st="4" end="4"/>
                                            </p:txEl>
                                          </p:spTgt>
                                        </p:tgtEl>
                                      </p:cBhvr>
                                    </p:animEffect>
                                  </p:childTnLst>
                                </p:cTn>
                              </p:par>
                            </p:childTnLst>
                          </p:cTn>
                        </p:par>
                        <p:par>
                          <p:cTn id="33" fill="hold" nodeType="afterGroup">
                            <p:stCondLst>
                              <p:cond delay="500"/>
                            </p:stCondLst>
                            <p:childTnLst>
                              <p:par>
                                <p:cTn id="34" presetID="4" presetClass="entr" presetSubtype="3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ox(out)">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a:extLst>
              <a:ext uri="{FF2B5EF4-FFF2-40B4-BE49-F238E27FC236}">
                <a16:creationId xmlns:a16="http://schemas.microsoft.com/office/drawing/2014/main" id="{2FFBA5E9-8509-9A42-B52B-07A764C569E8}"/>
              </a:ext>
            </a:extLst>
          </p:cNvPr>
          <p:cNvSpPr txBox="1">
            <a:spLocks noChangeArrowheads="1"/>
          </p:cNvSpPr>
          <p:nvPr/>
        </p:nvSpPr>
        <p:spPr bwMode="auto">
          <a:xfrm>
            <a:off x="152400" y="1143000"/>
            <a:ext cx="89916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VN" sz="3200" b="1" i="1" dirty="0" err="1">
                <a:solidFill>
                  <a:srgbClr val="FF0000"/>
                </a:solidFill>
                <a:latin typeface="Times New Roman" panose="02020603050405020304" pitchFamily="18" charset="0"/>
                <a:cs typeface="Times New Roman" panose="02020603050405020304" pitchFamily="18" charset="0"/>
              </a:rPr>
              <a:t>Bài</a:t>
            </a:r>
            <a:r>
              <a:rPr lang="en-US" altLang="en-VN" sz="3200" b="1" i="1" dirty="0">
                <a:solidFill>
                  <a:srgbClr val="FF0000"/>
                </a:solidFill>
                <a:latin typeface="Times New Roman" panose="02020603050405020304" pitchFamily="18" charset="0"/>
                <a:cs typeface="Times New Roman" panose="02020603050405020304" pitchFamily="18" charset="0"/>
              </a:rPr>
              <a:t> </a:t>
            </a:r>
            <a:r>
              <a:rPr lang="en-US" altLang="en-VN" sz="3200" b="1" i="1" dirty="0" err="1">
                <a:solidFill>
                  <a:srgbClr val="FF0000"/>
                </a:solidFill>
                <a:latin typeface="Times New Roman" panose="02020603050405020304" pitchFamily="18" charset="0"/>
                <a:cs typeface="Times New Roman" panose="02020603050405020304" pitchFamily="18" charset="0"/>
              </a:rPr>
              <a:t>tập</a:t>
            </a:r>
            <a:r>
              <a:rPr lang="en-US" altLang="en-VN" sz="3200" b="1" i="1" dirty="0">
                <a:solidFill>
                  <a:srgbClr val="FF0000"/>
                </a:solidFill>
                <a:latin typeface="Times New Roman" panose="02020603050405020304" pitchFamily="18" charset="0"/>
                <a:cs typeface="Times New Roman" panose="02020603050405020304" pitchFamily="18" charset="0"/>
              </a:rPr>
              <a:t> 3 </a:t>
            </a:r>
            <a:r>
              <a:rPr lang="en-US" altLang="en-VN" sz="3200" i="1" dirty="0">
                <a:latin typeface="Times New Roman" panose="02020603050405020304" pitchFamily="18" charset="0"/>
                <a:cs typeface="Times New Roman" panose="02020603050405020304" pitchFamily="18" charset="0"/>
              </a:rPr>
              <a:t>:</a:t>
            </a:r>
            <a:r>
              <a:rPr lang="en-US" altLang="en-VN" sz="3200" dirty="0">
                <a:latin typeface="Times New Roman" panose="02020603050405020304" pitchFamily="18" charset="0"/>
                <a:cs typeface="Times New Roman" panose="02020603050405020304" pitchFamily="18" charset="0"/>
              </a:rPr>
              <a:t> </a:t>
            </a:r>
            <a:r>
              <a:rPr lang="en-US" altLang="en-VN" sz="2800" dirty="0" err="1">
                <a:latin typeface="Times New Roman" panose="02020603050405020304" pitchFamily="18" charset="0"/>
                <a:cs typeface="Times New Roman" panose="02020603050405020304" pitchFamily="18" charset="0"/>
              </a:rPr>
              <a:t>Nguyên</a:t>
            </a:r>
            <a:r>
              <a:rPr lang="en-US" altLang="en-VN" sz="2800" dirty="0">
                <a:latin typeface="Times New Roman" panose="02020603050405020304" pitchFamily="18" charset="0"/>
                <a:cs typeface="Times New Roman" panose="02020603050405020304" pitchFamily="18" charset="0"/>
              </a:rPr>
              <a:t> </a:t>
            </a:r>
            <a:r>
              <a:rPr lang="en-US" altLang="en-VN" sz="2800" dirty="0" err="1">
                <a:latin typeface="Times New Roman" panose="02020603050405020304" pitchFamily="18" charset="0"/>
                <a:cs typeface="Times New Roman" panose="02020603050405020304" pitchFamily="18" charset="0"/>
              </a:rPr>
              <a:t>tố</a:t>
            </a:r>
            <a:r>
              <a:rPr lang="en-US" altLang="en-VN" sz="2800" dirty="0">
                <a:latin typeface="Times New Roman" panose="02020603050405020304" pitchFamily="18" charset="0"/>
                <a:cs typeface="Times New Roman" panose="02020603050405020304" pitchFamily="18" charset="0"/>
              </a:rPr>
              <a:t> N </a:t>
            </a:r>
            <a:r>
              <a:rPr lang="en-US" altLang="en-VN" sz="2800" dirty="0" err="1">
                <a:latin typeface="Times New Roman" panose="02020603050405020304" pitchFamily="18" charset="0"/>
                <a:cs typeface="Times New Roman" panose="02020603050405020304" pitchFamily="18" charset="0"/>
              </a:rPr>
              <a:t>có</a:t>
            </a:r>
            <a:r>
              <a:rPr lang="en-US" altLang="en-VN" sz="2800" dirty="0">
                <a:latin typeface="Times New Roman" panose="02020603050405020304" pitchFamily="18" charset="0"/>
                <a:cs typeface="Times New Roman" panose="02020603050405020304" pitchFamily="18" charset="0"/>
              </a:rPr>
              <a:t> STT 7, chu </a:t>
            </a:r>
            <a:r>
              <a:rPr lang="en-US" altLang="en-VN" sz="2800" dirty="0" err="1">
                <a:latin typeface="Times New Roman" panose="02020603050405020304" pitchFamily="18" charset="0"/>
                <a:cs typeface="Times New Roman" panose="02020603050405020304" pitchFamily="18" charset="0"/>
              </a:rPr>
              <a:t>kì</a:t>
            </a:r>
            <a:r>
              <a:rPr lang="en-US" altLang="en-VN" sz="2800" dirty="0">
                <a:latin typeface="Times New Roman" panose="02020603050405020304" pitchFamily="18" charset="0"/>
                <a:cs typeface="Times New Roman" panose="02020603050405020304" pitchFamily="18" charset="0"/>
              </a:rPr>
              <a:t> 2, </a:t>
            </a:r>
            <a:r>
              <a:rPr lang="en-US" altLang="en-VN" sz="2800" dirty="0" err="1">
                <a:latin typeface="Times New Roman" panose="02020603050405020304" pitchFamily="18" charset="0"/>
                <a:cs typeface="Times New Roman" panose="02020603050405020304" pitchFamily="18" charset="0"/>
              </a:rPr>
              <a:t>nhóm</a:t>
            </a:r>
            <a:r>
              <a:rPr lang="en-US" altLang="en-VN" sz="2800" dirty="0">
                <a:latin typeface="Times New Roman" panose="02020603050405020304" pitchFamily="18" charset="0"/>
                <a:cs typeface="Times New Roman" panose="02020603050405020304" pitchFamily="18" charset="0"/>
              </a:rPr>
              <a:t> VA </a:t>
            </a:r>
            <a:r>
              <a:rPr lang="en-US" altLang="en-VN" sz="2800" dirty="0" err="1">
                <a:latin typeface="Times New Roman" panose="02020603050405020304" pitchFamily="18" charset="0"/>
                <a:cs typeface="Times New Roman" panose="02020603050405020304" pitchFamily="18" charset="0"/>
              </a:rPr>
              <a:t>và</a:t>
            </a:r>
            <a:r>
              <a:rPr lang="en-US" altLang="en-VN" sz="2800" dirty="0">
                <a:latin typeface="Times New Roman" panose="02020603050405020304" pitchFamily="18" charset="0"/>
                <a:cs typeface="Times New Roman" panose="02020603050405020304" pitchFamily="18" charset="0"/>
              </a:rPr>
              <a:t> </a:t>
            </a:r>
            <a:r>
              <a:rPr lang="en-US" altLang="en-VN" sz="2800" dirty="0" err="1">
                <a:latin typeface="Times New Roman" panose="02020603050405020304" pitchFamily="18" charset="0"/>
                <a:cs typeface="Times New Roman" panose="02020603050405020304" pitchFamily="18" charset="0"/>
              </a:rPr>
              <a:t>nguyên</a:t>
            </a:r>
            <a:r>
              <a:rPr lang="en-US" altLang="en-VN" sz="2800" dirty="0">
                <a:latin typeface="Times New Roman" panose="02020603050405020304" pitchFamily="18" charset="0"/>
                <a:cs typeface="Times New Roman" panose="02020603050405020304" pitchFamily="18" charset="0"/>
              </a:rPr>
              <a:t> </a:t>
            </a:r>
            <a:r>
              <a:rPr lang="en-US" altLang="en-VN" sz="2800" dirty="0" err="1">
                <a:latin typeface="Times New Roman" panose="02020603050405020304" pitchFamily="18" charset="0"/>
                <a:cs typeface="Times New Roman" panose="02020603050405020304" pitchFamily="18" charset="0"/>
              </a:rPr>
              <a:t>tố</a:t>
            </a:r>
            <a:r>
              <a:rPr lang="en-US" altLang="en-VN" sz="2800" dirty="0">
                <a:latin typeface="Times New Roman" panose="02020603050405020304" pitchFamily="18" charset="0"/>
                <a:cs typeface="Times New Roman" panose="02020603050405020304" pitchFamily="18" charset="0"/>
              </a:rPr>
              <a:t> Al </a:t>
            </a:r>
            <a:r>
              <a:rPr lang="en-US" altLang="en-VN" sz="2800" dirty="0" err="1">
                <a:latin typeface="Times New Roman" panose="02020603050405020304" pitchFamily="18" charset="0"/>
                <a:cs typeface="Times New Roman" panose="02020603050405020304" pitchFamily="18" charset="0"/>
              </a:rPr>
              <a:t>có</a:t>
            </a:r>
            <a:r>
              <a:rPr lang="en-US" altLang="en-VN" sz="2800" dirty="0">
                <a:latin typeface="Times New Roman" panose="02020603050405020304" pitchFamily="18" charset="0"/>
                <a:cs typeface="Times New Roman" panose="02020603050405020304" pitchFamily="18" charset="0"/>
              </a:rPr>
              <a:t> STT 13, chu </a:t>
            </a:r>
            <a:r>
              <a:rPr lang="en-US" altLang="en-VN" sz="2800" dirty="0" err="1">
                <a:latin typeface="Times New Roman" panose="02020603050405020304" pitchFamily="18" charset="0"/>
                <a:cs typeface="Times New Roman" panose="02020603050405020304" pitchFamily="18" charset="0"/>
              </a:rPr>
              <a:t>kì</a:t>
            </a:r>
            <a:r>
              <a:rPr lang="en-US" altLang="en-VN" sz="2800" dirty="0">
                <a:latin typeface="Times New Roman" panose="02020603050405020304" pitchFamily="18" charset="0"/>
                <a:cs typeface="Times New Roman" panose="02020603050405020304" pitchFamily="18" charset="0"/>
              </a:rPr>
              <a:t> 3, </a:t>
            </a:r>
            <a:r>
              <a:rPr lang="en-US" altLang="en-VN" sz="2800" dirty="0" err="1">
                <a:latin typeface="Times New Roman" panose="02020603050405020304" pitchFamily="18" charset="0"/>
                <a:cs typeface="Times New Roman" panose="02020603050405020304" pitchFamily="18" charset="0"/>
              </a:rPr>
              <a:t>nhóm</a:t>
            </a:r>
            <a:r>
              <a:rPr lang="en-US" altLang="en-VN" sz="2800" dirty="0">
                <a:latin typeface="Times New Roman" panose="02020603050405020304" pitchFamily="18" charset="0"/>
                <a:cs typeface="Times New Roman" panose="02020603050405020304" pitchFamily="18" charset="0"/>
              </a:rPr>
              <a:t> III A</a:t>
            </a:r>
          </a:p>
          <a:p>
            <a:pPr eaLnBrk="1" hangingPunct="1"/>
            <a:r>
              <a:rPr lang="pt-BR" altLang="en-VN" sz="3200" b="1" dirty="0" err="1">
                <a:solidFill>
                  <a:srgbClr val="002060"/>
                </a:solidFill>
                <a:latin typeface="Times New Roman" panose="02020603050405020304" pitchFamily="18" charset="0"/>
                <a:cs typeface="Times New Roman" panose="02020603050405020304" pitchFamily="18" charset="0"/>
              </a:rPr>
              <a:t>Hãy</a:t>
            </a:r>
            <a:r>
              <a:rPr lang="pt-BR" altLang="en-VN" sz="3200" b="1" dirty="0">
                <a:solidFill>
                  <a:srgbClr val="002060"/>
                </a:solidFill>
                <a:latin typeface="Times New Roman" panose="02020603050405020304" pitchFamily="18" charset="0"/>
                <a:cs typeface="Times New Roman" panose="02020603050405020304" pitchFamily="18" charset="0"/>
              </a:rPr>
              <a:t> </a:t>
            </a:r>
            <a:r>
              <a:rPr lang="pt-BR" altLang="en-VN" sz="3200" b="1" dirty="0" err="1">
                <a:solidFill>
                  <a:srgbClr val="002060"/>
                </a:solidFill>
                <a:latin typeface="Times New Roman" panose="02020603050405020304" pitchFamily="18" charset="0"/>
                <a:cs typeface="Times New Roman" panose="02020603050405020304" pitchFamily="18" charset="0"/>
              </a:rPr>
              <a:t>cho</a:t>
            </a:r>
            <a:r>
              <a:rPr lang="pt-BR" altLang="en-VN" sz="3200" b="1" dirty="0">
                <a:solidFill>
                  <a:srgbClr val="002060"/>
                </a:solidFill>
                <a:latin typeface="Times New Roman" panose="02020603050405020304" pitchFamily="18" charset="0"/>
                <a:cs typeface="Times New Roman" panose="02020603050405020304" pitchFamily="18" charset="0"/>
              </a:rPr>
              <a:t> </a:t>
            </a:r>
            <a:r>
              <a:rPr lang="pt-BR" altLang="en-VN" sz="3200" b="1" dirty="0" err="1">
                <a:solidFill>
                  <a:srgbClr val="002060"/>
                </a:solidFill>
                <a:latin typeface="Times New Roman" panose="02020603050405020304" pitchFamily="18" charset="0"/>
                <a:cs typeface="Times New Roman" panose="02020603050405020304" pitchFamily="18" charset="0"/>
              </a:rPr>
              <a:t>biết</a:t>
            </a:r>
            <a:r>
              <a:rPr lang="pt-BR" altLang="en-VN" sz="3200" b="1" dirty="0">
                <a:solidFill>
                  <a:srgbClr val="002060"/>
                </a:solidFill>
                <a:latin typeface="Times New Roman" panose="02020603050405020304" pitchFamily="18" charset="0"/>
                <a:cs typeface="Times New Roman" panose="02020603050405020304" pitchFamily="18" charset="0"/>
              </a:rPr>
              <a:t> </a:t>
            </a:r>
            <a:r>
              <a:rPr lang="pt-BR" altLang="en-VN" sz="3200" b="1" dirty="0" err="1">
                <a:solidFill>
                  <a:srgbClr val="002060"/>
                </a:solidFill>
                <a:latin typeface="Times New Roman" panose="02020603050405020304" pitchFamily="18" charset="0"/>
                <a:cs typeface="Times New Roman" panose="02020603050405020304" pitchFamily="18" charset="0"/>
              </a:rPr>
              <a:t>các</a:t>
            </a:r>
            <a:r>
              <a:rPr lang="pt-BR" altLang="en-VN" sz="3200" b="1" dirty="0">
                <a:solidFill>
                  <a:srgbClr val="002060"/>
                </a:solidFill>
                <a:latin typeface="Times New Roman" panose="02020603050405020304" pitchFamily="18" charset="0"/>
                <a:cs typeface="Times New Roman" panose="02020603050405020304" pitchFamily="18" charset="0"/>
              </a:rPr>
              <a:t> </a:t>
            </a:r>
            <a:r>
              <a:rPr lang="pt-BR" altLang="en-VN" sz="3200" b="1" dirty="0" err="1">
                <a:solidFill>
                  <a:srgbClr val="002060"/>
                </a:solidFill>
                <a:latin typeface="Times New Roman" panose="02020603050405020304" pitchFamily="18" charset="0"/>
                <a:cs typeface="Times New Roman" panose="02020603050405020304" pitchFamily="18" charset="0"/>
              </a:rPr>
              <a:t>tính</a:t>
            </a:r>
            <a:r>
              <a:rPr lang="pt-BR" altLang="en-VN" sz="3200" b="1" dirty="0">
                <a:solidFill>
                  <a:srgbClr val="002060"/>
                </a:solidFill>
                <a:latin typeface="Times New Roman" panose="02020603050405020304" pitchFamily="18" charset="0"/>
                <a:cs typeface="Times New Roman" panose="02020603050405020304" pitchFamily="18" charset="0"/>
              </a:rPr>
              <a:t> </a:t>
            </a:r>
            <a:r>
              <a:rPr lang="pt-BR" altLang="en-VN" sz="3200" b="1" dirty="0" err="1">
                <a:solidFill>
                  <a:srgbClr val="002060"/>
                </a:solidFill>
                <a:latin typeface="Times New Roman" panose="02020603050405020304" pitchFamily="18" charset="0"/>
                <a:cs typeface="Times New Roman" panose="02020603050405020304" pitchFamily="18" charset="0"/>
              </a:rPr>
              <a:t>chất</a:t>
            </a:r>
            <a:r>
              <a:rPr lang="pt-BR" altLang="en-VN" sz="3200" b="1" dirty="0">
                <a:solidFill>
                  <a:srgbClr val="002060"/>
                </a:solidFill>
                <a:latin typeface="Times New Roman" panose="02020603050405020304" pitchFamily="18" charset="0"/>
                <a:cs typeface="Times New Roman" panose="02020603050405020304" pitchFamily="18" charset="0"/>
              </a:rPr>
              <a:t> </a:t>
            </a:r>
            <a:r>
              <a:rPr lang="pt-BR" altLang="en-VN" sz="3200" b="1" dirty="0" err="1">
                <a:solidFill>
                  <a:srgbClr val="002060"/>
                </a:solidFill>
                <a:latin typeface="Times New Roman" panose="02020603050405020304" pitchFamily="18" charset="0"/>
                <a:cs typeface="Times New Roman" panose="02020603050405020304" pitchFamily="18" charset="0"/>
              </a:rPr>
              <a:t>của</a:t>
            </a:r>
            <a:r>
              <a:rPr lang="pt-BR" altLang="en-VN" sz="3200" b="1" dirty="0">
                <a:solidFill>
                  <a:srgbClr val="002060"/>
                </a:solidFill>
                <a:latin typeface="Times New Roman" panose="02020603050405020304" pitchFamily="18" charset="0"/>
                <a:cs typeface="Times New Roman" panose="02020603050405020304" pitchFamily="18" charset="0"/>
              </a:rPr>
              <a:t> </a:t>
            </a:r>
            <a:r>
              <a:rPr lang="pt-BR" altLang="en-VN" sz="3200" b="1" dirty="0" err="1">
                <a:solidFill>
                  <a:srgbClr val="002060"/>
                </a:solidFill>
                <a:latin typeface="Times New Roman" panose="02020603050405020304" pitchFamily="18" charset="0"/>
                <a:cs typeface="Times New Roman" panose="02020603050405020304" pitchFamily="18" charset="0"/>
              </a:rPr>
              <a:t>nguyên</a:t>
            </a:r>
            <a:r>
              <a:rPr lang="pt-BR" altLang="en-VN" sz="3200" b="1" dirty="0">
                <a:solidFill>
                  <a:srgbClr val="002060"/>
                </a:solidFill>
                <a:latin typeface="Times New Roman" panose="02020603050405020304" pitchFamily="18" charset="0"/>
                <a:cs typeface="Times New Roman" panose="02020603050405020304" pitchFamily="18" charset="0"/>
              </a:rPr>
              <a:t> </a:t>
            </a:r>
            <a:r>
              <a:rPr lang="pt-BR" altLang="en-VN" sz="3200" b="1" dirty="0" err="1">
                <a:solidFill>
                  <a:srgbClr val="002060"/>
                </a:solidFill>
                <a:latin typeface="Times New Roman" panose="02020603050405020304" pitchFamily="18" charset="0"/>
                <a:cs typeface="Times New Roman" panose="02020603050405020304" pitchFamily="18" charset="0"/>
              </a:rPr>
              <a:t>tố</a:t>
            </a:r>
            <a:r>
              <a:rPr lang="pt-BR" altLang="en-VN" sz="3200" b="1" dirty="0">
                <a:solidFill>
                  <a:srgbClr val="002060"/>
                </a:solidFill>
                <a:latin typeface="Times New Roman" panose="02020603050405020304" pitchFamily="18" charset="0"/>
                <a:cs typeface="Times New Roman" panose="02020603050405020304" pitchFamily="18" charset="0"/>
              </a:rPr>
              <a:t> N </a:t>
            </a:r>
            <a:r>
              <a:rPr lang="pt-BR" altLang="en-VN" sz="3200" b="1" dirty="0" err="1">
                <a:solidFill>
                  <a:srgbClr val="002060"/>
                </a:solidFill>
                <a:latin typeface="Times New Roman" panose="02020603050405020304" pitchFamily="18" charset="0"/>
                <a:cs typeface="Times New Roman" panose="02020603050405020304" pitchFamily="18" charset="0"/>
              </a:rPr>
              <a:t>và</a:t>
            </a:r>
            <a:r>
              <a:rPr lang="pt-BR" altLang="en-VN" sz="3200" b="1" dirty="0">
                <a:solidFill>
                  <a:srgbClr val="002060"/>
                </a:solidFill>
                <a:latin typeface="Times New Roman" panose="02020603050405020304" pitchFamily="18" charset="0"/>
                <a:cs typeface="Times New Roman" panose="02020603050405020304" pitchFamily="18" charset="0"/>
              </a:rPr>
              <a:t> Al:</a:t>
            </a:r>
            <a:endParaRPr lang="vi-VN" altLang="en-VN" sz="3200" b="1" dirty="0">
              <a:solidFill>
                <a:srgbClr val="002060"/>
              </a:solidFill>
              <a:latin typeface="Times New Roman" panose="02020603050405020304" pitchFamily="18" charset="0"/>
              <a:cs typeface="Times New Roman" panose="02020603050405020304" pitchFamily="18" charset="0"/>
            </a:endParaRPr>
          </a:p>
          <a:p>
            <a:pPr eaLnBrk="1" hangingPunct="1"/>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Là</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kim</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loại</a:t>
            </a:r>
            <a:r>
              <a:rPr lang="en-US" altLang="en-VN" sz="3200" dirty="0">
                <a:latin typeface="Times New Roman" panose="02020603050405020304" pitchFamily="18" charset="0"/>
                <a:cs typeface="Times New Roman" panose="02020603050405020304" pitchFamily="18" charset="0"/>
              </a:rPr>
              <a:t> hay phi </a:t>
            </a:r>
            <a:r>
              <a:rPr lang="en-US" altLang="en-VN" sz="3200" dirty="0" err="1">
                <a:latin typeface="Times New Roman" panose="02020603050405020304" pitchFamily="18" charset="0"/>
                <a:cs typeface="Times New Roman" panose="02020603050405020304" pitchFamily="18" charset="0"/>
              </a:rPr>
              <a:t>kim</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Vì</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sao</a:t>
            </a:r>
            <a:r>
              <a:rPr lang="en-US" altLang="en-VN" sz="3200" dirty="0">
                <a:latin typeface="Times New Roman" panose="02020603050405020304" pitchFamily="18" charset="0"/>
                <a:cs typeface="Times New Roman" panose="02020603050405020304" pitchFamily="18" charset="0"/>
              </a:rPr>
              <a:t>?</a:t>
            </a:r>
          </a:p>
          <a:p>
            <a:pPr eaLnBrk="1" hangingPunct="1">
              <a:buFontTx/>
              <a:buChar char="-"/>
            </a:pP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Hóa</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trị</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cao</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nhất</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trong</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hợp</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chất</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với</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oxi</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là</a:t>
            </a:r>
            <a:r>
              <a:rPr lang="en-US" altLang="en-VN" sz="3200" dirty="0">
                <a:latin typeface="Times New Roman" panose="02020603050405020304" pitchFamily="18" charset="0"/>
                <a:cs typeface="Times New Roman" panose="02020603050405020304" pitchFamily="18" charset="0"/>
              </a:rPr>
              <a:t>?</a:t>
            </a:r>
          </a:p>
          <a:p>
            <a:pPr eaLnBrk="1" hangingPunct="1">
              <a:buFontTx/>
              <a:buChar char="-"/>
            </a:pP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Hóa</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trị</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trong</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hợp</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chất</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với</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hidro</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là</a:t>
            </a:r>
            <a:r>
              <a:rPr lang="en-US" altLang="en-VN" sz="3200" dirty="0">
                <a:latin typeface="Times New Roman" panose="02020603050405020304" pitchFamily="18" charset="0"/>
                <a:cs typeface="Times New Roman" panose="02020603050405020304" pitchFamily="18" charset="0"/>
              </a:rPr>
              <a:t>?</a:t>
            </a:r>
          </a:p>
          <a:p>
            <a:pPr eaLnBrk="1" hangingPunct="1">
              <a:buFontTx/>
              <a:buChar char="-"/>
            </a:pP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Công</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thức</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oxit</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cao</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nhất</a:t>
            </a:r>
            <a:r>
              <a:rPr lang="en-US" altLang="en-VN" sz="3200" dirty="0">
                <a:latin typeface="Times New Roman" panose="02020603050405020304" pitchFamily="18" charset="0"/>
                <a:cs typeface="Times New Roman" panose="02020603050405020304" pitchFamily="18" charset="0"/>
              </a:rPr>
              <a:t>?</a:t>
            </a:r>
          </a:p>
          <a:p>
            <a:pPr eaLnBrk="1" hangingPunct="1">
              <a:buFontTx/>
              <a:buChar char="-"/>
            </a:pP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Công</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thức</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hợp</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chất</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khí</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với</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hidro</a:t>
            </a:r>
            <a:r>
              <a:rPr lang="en-US" altLang="en-VN" sz="3200" dirty="0">
                <a:latin typeface="Times New Roman" panose="02020603050405020304" pitchFamily="18" charset="0"/>
                <a:cs typeface="Times New Roman" panose="02020603050405020304" pitchFamily="18" charset="0"/>
              </a:rPr>
              <a:t>  &lt;</a:t>
            </a:r>
            <a:r>
              <a:rPr lang="en-US" altLang="en-VN" sz="3200" dirty="0" err="1">
                <a:latin typeface="Times New Roman" panose="02020603050405020304" pitchFamily="18" charset="0"/>
                <a:cs typeface="Times New Roman" panose="02020603050405020304" pitchFamily="18" charset="0"/>
              </a:rPr>
              <a:t>nếu</a:t>
            </a:r>
            <a:r>
              <a:rPr lang="en-US" altLang="en-VN" sz="3200" dirty="0">
                <a:latin typeface="Times New Roman" panose="02020603050405020304" pitchFamily="18" charset="0"/>
                <a:cs typeface="Times New Roman" panose="02020603050405020304" pitchFamily="18" charset="0"/>
              </a:rPr>
              <a:t> </a:t>
            </a:r>
            <a:r>
              <a:rPr lang="en-US" altLang="en-VN" sz="3200" dirty="0" err="1">
                <a:latin typeface="Times New Roman" panose="02020603050405020304" pitchFamily="18" charset="0"/>
                <a:cs typeface="Times New Roman" panose="02020603050405020304" pitchFamily="18" charset="0"/>
              </a:rPr>
              <a:t>có</a:t>
            </a:r>
            <a:r>
              <a:rPr lang="en-US" altLang="en-VN" sz="3200">
                <a:latin typeface="Times New Roman" panose="02020603050405020304" pitchFamily="18" charset="0"/>
                <a:cs typeface="Times New Roman" panose="02020603050405020304" pitchFamily="18" charset="0"/>
              </a:rPr>
              <a:t>&gt; ?</a:t>
            </a:r>
            <a:r>
              <a:rPr lang="pt-BR" altLang="en-VN" sz="3000">
                <a:solidFill>
                  <a:srgbClr val="002060"/>
                </a:solidFill>
                <a:latin typeface="Times New Roman" panose="02020603050405020304" pitchFamily="18" charset="0"/>
                <a:cs typeface="Times New Roman" panose="02020603050405020304" pitchFamily="18" charset="0"/>
              </a:rPr>
              <a:t> </a:t>
            </a:r>
            <a:endParaRPr lang="vi-VN" altLang="en-VN" sz="3000" dirty="0">
              <a:solidFill>
                <a:srgbClr val="FF0000"/>
              </a:solidFill>
              <a:latin typeface="Times New Roman" panose="02020603050405020304" pitchFamily="18" charset="0"/>
              <a:cs typeface="Times New Roman" panose="02020603050405020304" pitchFamily="18" charset="0"/>
            </a:endParaRPr>
          </a:p>
          <a:p>
            <a:pPr eaLnBrk="1" hangingPunct="1">
              <a:buFontTx/>
              <a:buChar char="-"/>
            </a:pPr>
            <a:endParaRPr lang="vi-VN" altLang="en-VN" sz="3200" dirty="0">
              <a:latin typeface="Times New Roman" panose="02020603050405020304" pitchFamily="18" charset="0"/>
              <a:cs typeface="Times New Roman" panose="02020603050405020304" pitchFamily="18" charset="0"/>
            </a:endParaRPr>
          </a:p>
          <a:p>
            <a:pPr eaLnBrk="1" hangingPunct="1"/>
            <a:endParaRPr lang="vi-VN" altLang="en-VN" dirty="0"/>
          </a:p>
        </p:txBody>
      </p:sp>
      <p:sp>
        <p:nvSpPr>
          <p:cNvPr id="3" name="Rounded Rectangle 2">
            <a:extLst>
              <a:ext uri="{FF2B5EF4-FFF2-40B4-BE49-F238E27FC236}">
                <a16:creationId xmlns:a16="http://schemas.microsoft.com/office/drawing/2014/main" id="{81B856B2-E192-EF46-8438-D148B3894FD4}"/>
              </a:ext>
            </a:extLst>
          </p:cNvPr>
          <p:cNvSpPr/>
          <p:nvPr/>
        </p:nvSpPr>
        <p:spPr>
          <a:xfrm>
            <a:off x="0" y="0"/>
            <a:ext cx="9144000" cy="1143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latin typeface="Times New Roman" pitchFamily="18" charset="0"/>
                <a:cs typeface="Times New Roman" pitchFamily="18" charset="0"/>
              </a:rPr>
              <a:t>II. QUAN HỆ GIỮA VỊ TRÍ VÀ TÍNH CHẤT CỦA NGUYÊN TỐ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1000"/>
                                        <p:tgtEl>
                                          <p:spTgt spid="20482">
                                            <p:txEl>
                                              <p:pRg st="0" end="0"/>
                                            </p:txEl>
                                          </p:spTgt>
                                        </p:tgtEl>
                                      </p:cBhvr>
                                    </p:animEffect>
                                    <p:anim calcmode="lin" valueType="num">
                                      <p:cBhvr>
                                        <p:cTn id="8" dur="1000" fill="hold"/>
                                        <p:tgtEl>
                                          <p:spTgt spid="2048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482">
                                            <p:txEl>
                                              <p:pRg st="1" end="1"/>
                                            </p:txEl>
                                          </p:spTgt>
                                        </p:tgtEl>
                                        <p:attrNameLst>
                                          <p:attrName>style.visibility</p:attrName>
                                        </p:attrNameLst>
                                      </p:cBhvr>
                                      <p:to>
                                        <p:strVal val="visible"/>
                                      </p:to>
                                    </p:set>
                                    <p:animEffect transition="in" filter="fade">
                                      <p:cBhvr>
                                        <p:cTn id="12" dur="1000"/>
                                        <p:tgtEl>
                                          <p:spTgt spid="20482">
                                            <p:txEl>
                                              <p:pRg st="1" end="1"/>
                                            </p:txEl>
                                          </p:spTgt>
                                        </p:tgtEl>
                                      </p:cBhvr>
                                    </p:animEffect>
                                    <p:anim calcmode="lin" valueType="num">
                                      <p:cBhvr>
                                        <p:cTn id="13" dur="1000" fill="hold"/>
                                        <p:tgtEl>
                                          <p:spTgt spid="2048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048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482">
                                            <p:txEl>
                                              <p:pRg st="2" end="2"/>
                                            </p:txEl>
                                          </p:spTgt>
                                        </p:tgtEl>
                                        <p:attrNameLst>
                                          <p:attrName>style.visibility</p:attrName>
                                        </p:attrNameLst>
                                      </p:cBhvr>
                                      <p:to>
                                        <p:strVal val="visible"/>
                                      </p:to>
                                    </p:set>
                                    <p:animEffect transition="in" filter="fade">
                                      <p:cBhvr>
                                        <p:cTn id="17" dur="1000"/>
                                        <p:tgtEl>
                                          <p:spTgt spid="20482">
                                            <p:txEl>
                                              <p:pRg st="2" end="2"/>
                                            </p:txEl>
                                          </p:spTgt>
                                        </p:tgtEl>
                                      </p:cBhvr>
                                    </p:animEffect>
                                    <p:anim calcmode="lin" valueType="num">
                                      <p:cBhvr>
                                        <p:cTn id="18" dur="1000" fill="hold"/>
                                        <p:tgtEl>
                                          <p:spTgt spid="2048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048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482">
                                            <p:txEl>
                                              <p:pRg st="3" end="3"/>
                                            </p:txEl>
                                          </p:spTgt>
                                        </p:tgtEl>
                                        <p:attrNameLst>
                                          <p:attrName>style.visibility</p:attrName>
                                        </p:attrNameLst>
                                      </p:cBhvr>
                                      <p:to>
                                        <p:strVal val="visible"/>
                                      </p:to>
                                    </p:set>
                                    <p:animEffect transition="in" filter="fade">
                                      <p:cBhvr>
                                        <p:cTn id="22" dur="1000"/>
                                        <p:tgtEl>
                                          <p:spTgt spid="20482">
                                            <p:txEl>
                                              <p:pRg st="3" end="3"/>
                                            </p:txEl>
                                          </p:spTgt>
                                        </p:tgtEl>
                                      </p:cBhvr>
                                    </p:animEffect>
                                    <p:anim calcmode="lin" valueType="num">
                                      <p:cBhvr>
                                        <p:cTn id="23" dur="1000" fill="hold"/>
                                        <p:tgtEl>
                                          <p:spTgt spid="2048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048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482">
                                            <p:txEl>
                                              <p:pRg st="4" end="4"/>
                                            </p:txEl>
                                          </p:spTgt>
                                        </p:tgtEl>
                                        <p:attrNameLst>
                                          <p:attrName>style.visibility</p:attrName>
                                        </p:attrNameLst>
                                      </p:cBhvr>
                                      <p:to>
                                        <p:strVal val="visible"/>
                                      </p:to>
                                    </p:set>
                                    <p:animEffect transition="in" filter="fade">
                                      <p:cBhvr>
                                        <p:cTn id="27" dur="1000"/>
                                        <p:tgtEl>
                                          <p:spTgt spid="20482">
                                            <p:txEl>
                                              <p:pRg st="4" end="4"/>
                                            </p:txEl>
                                          </p:spTgt>
                                        </p:tgtEl>
                                      </p:cBhvr>
                                    </p:animEffect>
                                    <p:anim calcmode="lin" valueType="num">
                                      <p:cBhvr>
                                        <p:cTn id="28" dur="1000" fill="hold"/>
                                        <p:tgtEl>
                                          <p:spTgt spid="2048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048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482">
                                            <p:txEl>
                                              <p:pRg st="5" end="5"/>
                                            </p:txEl>
                                          </p:spTgt>
                                        </p:tgtEl>
                                        <p:attrNameLst>
                                          <p:attrName>style.visibility</p:attrName>
                                        </p:attrNameLst>
                                      </p:cBhvr>
                                      <p:to>
                                        <p:strVal val="visible"/>
                                      </p:to>
                                    </p:set>
                                    <p:animEffect transition="in" filter="fade">
                                      <p:cBhvr>
                                        <p:cTn id="32" dur="1000"/>
                                        <p:tgtEl>
                                          <p:spTgt spid="20482">
                                            <p:txEl>
                                              <p:pRg st="5" end="5"/>
                                            </p:txEl>
                                          </p:spTgt>
                                        </p:tgtEl>
                                      </p:cBhvr>
                                    </p:animEffect>
                                    <p:anim calcmode="lin" valueType="num">
                                      <p:cBhvr>
                                        <p:cTn id="33" dur="1000" fill="hold"/>
                                        <p:tgtEl>
                                          <p:spTgt spid="2048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048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0482">
                                            <p:txEl>
                                              <p:pRg st="6" end="6"/>
                                            </p:txEl>
                                          </p:spTgt>
                                        </p:tgtEl>
                                        <p:attrNameLst>
                                          <p:attrName>style.visibility</p:attrName>
                                        </p:attrNameLst>
                                      </p:cBhvr>
                                      <p:to>
                                        <p:strVal val="visible"/>
                                      </p:to>
                                    </p:set>
                                    <p:animEffect transition="in" filter="fade">
                                      <p:cBhvr>
                                        <p:cTn id="37" dur="1000"/>
                                        <p:tgtEl>
                                          <p:spTgt spid="20482">
                                            <p:txEl>
                                              <p:pRg st="6" end="6"/>
                                            </p:txEl>
                                          </p:spTgt>
                                        </p:tgtEl>
                                      </p:cBhvr>
                                    </p:animEffect>
                                    <p:anim calcmode="lin" valueType="num">
                                      <p:cBhvr>
                                        <p:cTn id="38" dur="1000" fill="hold"/>
                                        <p:tgtEl>
                                          <p:spTgt spid="2048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048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id="{BAA82C98-B03C-BF40-8B23-F0CA1421B7D3}"/>
                  </a:ext>
                </a:extLst>
              </p:cNvPr>
              <p:cNvGraphicFramePr>
                <a:graphicFrameLocks noGrp="1"/>
              </p:cNvGraphicFramePr>
              <p:nvPr>
                <p:extLst>
                  <p:ext uri="{D42A27DB-BD31-4B8C-83A1-F6EECF244321}">
                    <p14:modId xmlns:p14="http://schemas.microsoft.com/office/powerpoint/2010/main" val="1385787206"/>
                  </p:ext>
                </p:extLst>
              </p:nvPr>
            </p:nvGraphicFramePr>
            <p:xfrm>
              <a:off x="360457" y="25400"/>
              <a:ext cx="8423085" cy="7327964"/>
            </p:xfrm>
            <a:graphic>
              <a:graphicData uri="http://schemas.openxmlformats.org/drawingml/2006/table">
                <a:tbl>
                  <a:tblPr firstRow="1" bandRow="1">
                    <a:tableStyleId>{5C22544A-7EE6-4342-B048-85BDC9FD1C3A}</a:tableStyleId>
                  </a:tblPr>
                  <a:tblGrid>
                    <a:gridCol w="2365185">
                      <a:extLst>
                        <a:ext uri="{9D8B030D-6E8A-4147-A177-3AD203B41FA5}">
                          <a16:colId xmlns:a16="http://schemas.microsoft.com/office/drawing/2014/main" val="798869633"/>
                        </a:ext>
                      </a:extLst>
                    </a:gridCol>
                    <a:gridCol w="1211580">
                      <a:extLst>
                        <a:ext uri="{9D8B030D-6E8A-4147-A177-3AD203B41FA5}">
                          <a16:colId xmlns:a16="http://schemas.microsoft.com/office/drawing/2014/main" val="3564992863"/>
                        </a:ext>
                      </a:extLst>
                    </a:gridCol>
                    <a:gridCol w="1615440">
                      <a:extLst>
                        <a:ext uri="{9D8B030D-6E8A-4147-A177-3AD203B41FA5}">
                          <a16:colId xmlns:a16="http://schemas.microsoft.com/office/drawing/2014/main" val="1012037681"/>
                        </a:ext>
                      </a:extLst>
                    </a:gridCol>
                    <a:gridCol w="1615440">
                      <a:extLst>
                        <a:ext uri="{9D8B030D-6E8A-4147-A177-3AD203B41FA5}">
                          <a16:colId xmlns:a16="http://schemas.microsoft.com/office/drawing/2014/main" val="1909076588"/>
                        </a:ext>
                      </a:extLst>
                    </a:gridCol>
                    <a:gridCol w="1615440">
                      <a:extLst>
                        <a:ext uri="{9D8B030D-6E8A-4147-A177-3AD203B41FA5}">
                          <a16:colId xmlns:a16="http://schemas.microsoft.com/office/drawing/2014/main" val="2198872348"/>
                        </a:ext>
                      </a:extLst>
                    </a:gridCol>
                  </a:tblGrid>
                  <a:tr h="673751">
                    <a:tc>
                      <a:txBody>
                        <a:bodyPr/>
                        <a:lstStyle/>
                        <a:p>
                          <a:endParaRPr lang="en-VN" dirty="0"/>
                        </a:p>
                      </a:txBody>
                      <a:tcPr/>
                    </a:tc>
                    <a:tc>
                      <a:txBody>
                        <a:bodyPr/>
                        <a:lstStyle/>
                        <a:p>
                          <a:r>
                            <a:rPr lang="en-VN" dirty="0"/>
                            <a:t> </a:t>
                          </a:r>
                          <a14:m>
                            <m:oMath xmlns:m="http://schemas.openxmlformats.org/officeDocument/2006/math">
                              <m:sPre>
                                <m:sPrePr>
                                  <m:ctrlPr>
                                    <a:rPr lang="en-VN" sz="2800" i="1" smtClean="0">
                                      <a:latin typeface="Cambria Math" panose="02040503050406030204" pitchFamily="18" charset="0"/>
                                    </a:rPr>
                                  </m:ctrlPr>
                                </m:sPrePr>
                                <m:sub>
                                  <m:r>
                                    <a:rPr lang="vi-VN" sz="2800" b="1" i="1" smtClean="0">
                                      <a:latin typeface="Cambria Math" panose="02040503050406030204" pitchFamily="18" charset="0"/>
                                    </a:rPr>
                                    <m:t>𝟕</m:t>
                                  </m:r>
                                </m:sub>
                                <m:sup>
                                  <m:r>
                                    <a:rPr lang="vi-VN" sz="2800" b="1" i="1" smtClean="0">
                                      <a:latin typeface="Cambria Math" panose="02040503050406030204" pitchFamily="18" charset="0"/>
                                    </a:rPr>
                                    <m:t>𝟏𝟒</m:t>
                                  </m:r>
                                </m:sup>
                                <m:e>
                                  <m:r>
                                    <a:rPr lang="vi-VN" sz="2800" b="1" i="1" smtClean="0">
                                      <a:latin typeface="Cambria Math" panose="02040503050406030204" pitchFamily="18" charset="0"/>
                                    </a:rPr>
                                    <m:t>𝑵</m:t>
                                  </m:r>
                                </m:e>
                              </m:sPre>
                            </m:oMath>
                          </a14:m>
                          <a:endParaRPr lang="en-VN" dirty="0"/>
                        </a:p>
                      </a:txBody>
                      <a:tcPr/>
                    </a:tc>
                    <a:tc>
                      <a:txBody>
                        <a:bodyPr/>
                        <a:lstStyle/>
                        <a:p>
                          <a:pPr/>
                          <a14:m>
                            <m:oMathPara xmlns:m="http://schemas.openxmlformats.org/officeDocument/2006/math">
                              <m:oMathParaPr>
                                <m:jc m:val="centerGroup"/>
                              </m:oMathParaPr>
                              <m:oMath xmlns:m="http://schemas.openxmlformats.org/officeDocument/2006/math">
                                <m:sPre>
                                  <m:sPrePr>
                                    <m:ctrlPr>
                                      <a:rPr lang="en-VN" sz="2800" i="1" smtClean="0">
                                        <a:latin typeface="Cambria Math" panose="02040503050406030204" pitchFamily="18" charset="0"/>
                                      </a:rPr>
                                    </m:ctrlPr>
                                  </m:sPrePr>
                                  <m:sub>
                                    <m:r>
                                      <a:rPr lang="vi-VN" sz="2800" b="1" i="1" smtClean="0">
                                        <a:latin typeface="Cambria Math" panose="02040503050406030204" pitchFamily="18" charset="0"/>
                                      </a:rPr>
                                      <m:t>𝟏𝟑</m:t>
                                    </m:r>
                                  </m:sub>
                                  <m:sup>
                                    <m:r>
                                      <a:rPr lang="vi-VN" sz="2800" b="1" i="1" smtClean="0">
                                        <a:latin typeface="Cambria Math" panose="02040503050406030204" pitchFamily="18" charset="0"/>
                                      </a:rPr>
                                      <m:t>𝟐𝟕</m:t>
                                    </m:r>
                                  </m:sup>
                                  <m:e>
                                    <m:r>
                                      <m:rPr>
                                        <m:sty m:val="p"/>
                                      </m:rPr>
                                      <a:rPr lang="en-VN" sz="2800" i="1" smtClean="0">
                                        <a:latin typeface="Cambria Math" panose="02040503050406030204" pitchFamily="18" charset="0"/>
                                      </a:rPr>
                                      <m:t>Al</m:t>
                                    </m:r>
                                  </m:e>
                                </m:sPre>
                              </m:oMath>
                            </m:oMathPara>
                          </a14:m>
                          <a:endParaRPr lang="en-VN" dirty="0"/>
                        </a:p>
                      </a:txBody>
                      <a:tcPr/>
                    </a:tc>
                    <a:tc>
                      <a:txBody>
                        <a:bodyPr/>
                        <a:lstStyle/>
                        <a:p>
                          <a:pPr/>
                          <a14:m>
                            <m:oMathPara xmlns:m="http://schemas.openxmlformats.org/officeDocument/2006/math">
                              <m:oMathParaPr>
                                <m:jc m:val="centerGroup"/>
                              </m:oMathParaPr>
                              <m:oMath xmlns:m="http://schemas.openxmlformats.org/officeDocument/2006/math">
                                <m:sPre>
                                  <m:sPrePr>
                                    <m:ctrlPr>
                                      <a:rPr lang="en-VN" sz="2800" i="1" smtClean="0">
                                        <a:latin typeface="Cambria Math" panose="02040503050406030204" pitchFamily="18" charset="0"/>
                                      </a:rPr>
                                    </m:ctrlPr>
                                  </m:sPrePr>
                                  <m:sub>
                                    <m:r>
                                      <a:rPr lang="vi-VN" sz="2800" b="1" i="1" smtClean="0">
                                        <a:latin typeface="Cambria Math" panose="02040503050406030204" pitchFamily="18" charset="0"/>
                                      </a:rPr>
                                      <m:t>𝟔</m:t>
                                    </m:r>
                                  </m:sub>
                                  <m:sup>
                                    <m:r>
                                      <a:rPr lang="vi-VN" sz="2800" b="1" i="1" smtClean="0">
                                        <a:latin typeface="Cambria Math" panose="02040503050406030204" pitchFamily="18" charset="0"/>
                                      </a:rPr>
                                      <m:t>𝟏𝟐</m:t>
                                    </m:r>
                                  </m:sup>
                                  <m:e>
                                    <m:r>
                                      <m:rPr>
                                        <m:sty m:val="p"/>
                                      </m:rPr>
                                      <a:rPr lang="en-VN" sz="2800" i="1" smtClean="0">
                                        <a:latin typeface="Cambria Math" panose="02040503050406030204" pitchFamily="18" charset="0"/>
                                      </a:rPr>
                                      <m:t>C</m:t>
                                    </m:r>
                                  </m:e>
                                </m:sPre>
                              </m:oMath>
                            </m:oMathPara>
                          </a14:m>
                          <a:endParaRPr lang="en-VN" dirty="0"/>
                        </a:p>
                      </a:txBody>
                      <a:tcPr/>
                    </a:tc>
                    <a:tc>
                      <a:txBody>
                        <a:bodyPr/>
                        <a:lstStyle/>
                        <a:p>
                          <a:pPr/>
                          <a14:m>
                            <m:oMathPara xmlns:m="http://schemas.openxmlformats.org/officeDocument/2006/math">
                              <m:oMathParaPr>
                                <m:jc m:val="centerGroup"/>
                              </m:oMathParaPr>
                              <m:oMath xmlns:m="http://schemas.openxmlformats.org/officeDocument/2006/math">
                                <m:sPre>
                                  <m:sPrePr>
                                    <m:ctrlPr>
                                      <a:rPr lang="en-VN" sz="2800" i="1" smtClean="0">
                                        <a:latin typeface="Cambria Math" panose="02040503050406030204" pitchFamily="18" charset="0"/>
                                      </a:rPr>
                                    </m:ctrlPr>
                                  </m:sPrePr>
                                  <m:sub>
                                    <m:r>
                                      <a:rPr lang="vi-VN" sz="2800" b="1" i="1" smtClean="0">
                                        <a:latin typeface="Cambria Math" panose="02040503050406030204" pitchFamily="18" charset="0"/>
                                      </a:rPr>
                                      <m:t>𝟏𝟐</m:t>
                                    </m:r>
                                  </m:sub>
                                  <m:sup>
                                    <m:r>
                                      <a:rPr lang="vi-VN" sz="2800" b="1" i="1" smtClean="0">
                                        <a:latin typeface="Cambria Math" panose="02040503050406030204" pitchFamily="18" charset="0"/>
                                      </a:rPr>
                                      <m:t>𝟐𝟒</m:t>
                                    </m:r>
                                  </m:sup>
                                  <m:e>
                                    <m:r>
                                      <m:rPr>
                                        <m:sty m:val="p"/>
                                      </m:rPr>
                                      <a:rPr lang="en-VN" sz="2800" i="1" smtClean="0">
                                        <a:latin typeface="Cambria Math" panose="02040503050406030204" pitchFamily="18" charset="0"/>
                                      </a:rPr>
                                      <m:t>Mg</m:t>
                                    </m:r>
                                  </m:e>
                                </m:sPre>
                              </m:oMath>
                            </m:oMathPara>
                          </a14:m>
                          <a:endParaRPr lang="en-VN" dirty="0"/>
                        </a:p>
                      </a:txBody>
                      <a:tcPr/>
                    </a:tc>
                    <a:extLst>
                      <a:ext uri="{0D108BD9-81ED-4DB2-BD59-A6C34878D82A}">
                        <a16:rowId xmlns:a16="http://schemas.microsoft.com/office/drawing/2014/main" val="978502951"/>
                      </a:ext>
                    </a:extLst>
                  </a:tr>
                  <a:tr h="747482">
                    <a:tc>
                      <a:txBody>
                        <a:bodyPr/>
                        <a:lstStyle/>
                        <a:p>
                          <a:r>
                            <a:rPr lang="en-US" sz="2800" dirty="0">
                              <a:latin typeface="Times New Roman" panose="02020603050405020304" pitchFamily="18" charset="0"/>
                              <a:cs typeface="Times New Roman" panose="02020603050405020304" pitchFamily="18" charset="0"/>
                            </a:rPr>
                            <a:t>S</a:t>
                          </a:r>
                          <a:r>
                            <a:rPr lang="en-VN" sz="2800" dirty="0">
                              <a:latin typeface="Times New Roman" panose="02020603050405020304" pitchFamily="18" charset="0"/>
                              <a:cs typeface="Times New Roman" panose="02020603050405020304" pitchFamily="18" charset="0"/>
                            </a:rPr>
                            <a:t>ố e ngoài cùng</a:t>
                          </a:r>
                        </a:p>
                      </a:txBody>
                      <a:tcPr>
                        <a:solidFill>
                          <a:schemeClr val="accent6">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3348602883"/>
                      </a:ext>
                    </a:extLst>
                  </a:tr>
                  <a:tr h="673751">
                    <a:tc>
                      <a:txBody>
                        <a:bodyPr/>
                        <a:lstStyle/>
                        <a:p>
                          <a:r>
                            <a:rPr lang="en-US" sz="2800" dirty="0">
                              <a:latin typeface="Times New Roman" panose="02020603050405020304" pitchFamily="18" charset="0"/>
                              <a:cs typeface="Times New Roman" panose="02020603050405020304" pitchFamily="18" charset="0"/>
                            </a:rPr>
                            <a:t>N</a:t>
                          </a:r>
                          <a:r>
                            <a:rPr lang="en-VN" sz="2800" dirty="0">
                              <a:latin typeface="Times New Roman" panose="02020603050405020304" pitchFamily="18" charset="0"/>
                              <a:cs typeface="Times New Roman" panose="02020603050405020304" pitchFamily="18" charset="0"/>
                            </a:rPr>
                            <a:t>hóm</a:t>
                          </a:r>
                        </a:p>
                      </a:txBody>
                      <a:tcPr>
                        <a:solidFill>
                          <a:schemeClr val="accent3">
                            <a:lumMod val="40000"/>
                            <a:lumOff val="6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val="223815334"/>
                      </a:ext>
                    </a:extLst>
                  </a:tr>
                  <a:tr h="673751">
                    <a:tc>
                      <a:txBody>
                        <a:bodyPr/>
                        <a:lstStyle/>
                        <a:p>
                          <a:r>
                            <a:rPr lang="en-US" sz="2800" dirty="0">
                              <a:latin typeface="Times New Roman" panose="02020603050405020304" pitchFamily="18" charset="0"/>
                              <a:cs typeface="Times New Roman" panose="02020603050405020304" pitchFamily="18" charset="0"/>
                            </a:rPr>
                            <a:t>K</a:t>
                          </a:r>
                          <a:r>
                            <a:rPr lang="en-VN" sz="2800" dirty="0">
                              <a:latin typeface="Times New Roman" panose="02020603050405020304" pitchFamily="18" charset="0"/>
                              <a:cs typeface="Times New Roman" panose="02020603050405020304" pitchFamily="18" charset="0"/>
                            </a:rPr>
                            <a:t>im loại</a:t>
                          </a: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extLst>
                      <a:ext uri="{0D108BD9-81ED-4DB2-BD59-A6C34878D82A}">
                        <a16:rowId xmlns:a16="http://schemas.microsoft.com/office/drawing/2014/main" val="513178140"/>
                      </a:ext>
                    </a:extLst>
                  </a:tr>
                  <a:tr h="673751">
                    <a:tc>
                      <a:txBody>
                        <a:bodyPr/>
                        <a:lstStyle/>
                        <a:p>
                          <a:r>
                            <a:rPr lang="en-US" sz="2800" dirty="0">
                              <a:latin typeface="Times New Roman" panose="02020603050405020304" pitchFamily="18" charset="0"/>
                              <a:cs typeface="Times New Roman" panose="02020603050405020304" pitchFamily="18" charset="0"/>
                            </a:rPr>
                            <a:t>P</a:t>
                          </a:r>
                          <a:r>
                            <a:rPr lang="en-VN" sz="2800" dirty="0">
                              <a:latin typeface="Times New Roman" panose="02020603050405020304" pitchFamily="18" charset="0"/>
                              <a:cs typeface="Times New Roman" panose="02020603050405020304" pitchFamily="18" charset="0"/>
                            </a:rPr>
                            <a:t>hi kim</a:t>
                          </a: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3553064235"/>
                      </a:ext>
                    </a:extLst>
                  </a:tr>
                  <a:tr h="747482">
                    <a:tc>
                      <a:txBody>
                        <a:bodyPr/>
                        <a:lstStyle/>
                        <a:p>
                          <a:r>
                            <a:rPr lang="en-US" sz="2800" dirty="0">
                              <a:latin typeface="Times New Roman" panose="02020603050405020304" pitchFamily="18" charset="0"/>
                              <a:cs typeface="Times New Roman" panose="02020603050405020304" pitchFamily="18" charset="0"/>
                            </a:rPr>
                            <a:t>C</a:t>
                          </a:r>
                          <a:r>
                            <a:rPr lang="en-VN" sz="2800" dirty="0">
                              <a:latin typeface="Times New Roman" panose="02020603050405020304" pitchFamily="18" charset="0"/>
                              <a:cs typeface="Times New Roman" panose="02020603050405020304" pitchFamily="18" charset="0"/>
                            </a:rPr>
                            <a:t>ông thức oxi cao nhất</a:t>
                          </a:r>
                        </a:p>
                      </a:txBody>
                      <a:tcPr>
                        <a:solidFill>
                          <a:srgbClr val="FFD5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FFD579"/>
                        </a:solidFill>
                      </a:tcPr>
                    </a:tc>
                    <a:extLst>
                      <a:ext uri="{0D108BD9-81ED-4DB2-BD59-A6C34878D82A}">
                        <a16:rowId xmlns:a16="http://schemas.microsoft.com/office/drawing/2014/main" val="3425529828"/>
                      </a:ext>
                    </a:extLst>
                  </a:tr>
                  <a:tr h="1067832">
                    <a:tc>
                      <a:txBody>
                        <a:bodyPr/>
                        <a:lstStyle/>
                        <a:p>
                          <a:r>
                            <a:rPr lang="en-VN" sz="2800" dirty="0">
                              <a:solidFill>
                                <a:schemeClr val="bg1"/>
                              </a:solidFill>
                              <a:latin typeface="Times New Roman" panose="02020603050405020304" pitchFamily="18" charset="0"/>
                              <a:cs typeface="Times New Roman" panose="02020603050405020304" pitchFamily="18" charset="0"/>
                            </a:rPr>
                            <a:t>Hợp chất khí với hidro</a:t>
                          </a:r>
                        </a:p>
                        <a:p>
                          <a:endParaRPr lang="en-VN" sz="2800" dirty="0">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extLst>
                      <a:ext uri="{0D108BD9-81ED-4DB2-BD59-A6C34878D82A}">
                        <a16:rowId xmlns:a16="http://schemas.microsoft.com/office/drawing/2014/main" val="4110457716"/>
                      </a:ext>
                    </a:extLst>
                  </a:tr>
                  <a:tr h="1067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Times New Roman" panose="02020603050405020304" pitchFamily="18" charset="0"/>
                              <a:cs typeface="Times New Roman" panose="02020603050405020304" pitchFamily="18" charset="0"/>
                            </a:rPr>
                            <a:t>H</a:t>
                          </a:r>
                          <a:r>
                            <a:rPr lang="en-VN" sz="2800" dirty="0">
                              <a:solidFill>
                                <a:schemeClr val="bg1"/>
                              </a:solidFill>
                              <a:latin typeface="Times New Roman" panose="02020603050405020304" pitchFamily="18" charset="0"/>
                              <a:cs typeface="Times New Roman" panose="02020603050405020304" pitchFamily="18" charset="0"/>
                            </a:rPr>
                            <a:t>idroxit tương ứng</a:t>
                          </a:r>
                        </a:p>
                        <a:p>
                          <a:endParaRPr lang="en-VN" sz="2800" dirty="0">
                            <a:latin typeface="Times New Roman" panose="02020603050405020304" pitchFamily="18" charset="0"/>
                            <a:cs typeface="Times New Roman" panose="02020603050405020304" pitchFamily="18" charset="0"/>
                          </a:endParaRPr>
                        </a:p>
                      </a:txBody>
                      <a:tcPr>
                        <a:solidFill>
                          <a:srgbClr val="9437FF"/>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extLst>
                      <a:ext uri="{0D108BD9-81ED-4DB2-BD59-A6C34878D82A}">
                        <a16:rowId xmlns:a16="http://schemas.microsoft.com/office/drawing/2014/main" val="4063549477"/>
                      </a:ext>
                    </a:extLst>
                  </a:tr>
                </a:tbl>
              </a:graphicData>
            </a:graphic>
          </p:graphicFrame>
        </mc:Choice>
        <mc:Fallback xmlns="">
          <p:graphicFrame>
            <p:nvGraphicFramePr>
              <p:cNvPr id="3" name="Table 3">
                <a:extLst>
                  <a:ext uri="{FF2B5EF4-FFF2-40B4-BE49-F238E27FC236}">
                    <a16:creationId xmlns:a16="http://schemas.microsoft.com/office/drawing/2014/main" id="{BAA82C98-B03C-BF40-8B23-F0CA1421B7D3}"/>
                  </a:ext>
                </a:extLst>
              </p:cNvPr>
              <p:cNvGraphicFramePr>
                <a:graphicFrameLocks noGrp="1"/>
              </p:cNvGraphicFramePr>
              <p:nvPr>
                <p:extLst>
                  <p:ext uri="{D42A27DB-BD31-4B8C-83A1-F6EECF244321}">
                    <p14:modId xmlns:p14="http://schemas.microsoft.com/office/powerpoint/2010/main" val="1385787206"/>
                  </p:ext>
                </p:extLst>
              </p:nvPr>
            </p:nvGraphicFramePr>
            <p:xfrm>
              <a:off x="360457" y="25400"/>
              <a:ext cx="8423085" cy="7327964"/>
            </p:xfrm>
            <a:graphic>
              <a:graphicData uri="http://schemas.openxmlformats.org/drawingml/2006/table">
                <a:tbl>
                  <a:tblPr firstRow="1" bandRow="1">
                    <a:tableStyleId>{5C22544A-7EE6-4342-B048-85BDC9FD1C3A}</a:tableStyleId>
                  </a:tblPr>
                  <a:tblGrid>
                    <a:gridCol w="2365185">
                      <a:extLst>
                        <a:ext uri="{9D8B030D-6E8A-4147-A177-3AD203B41FA5}">
                          <a16:colId xmlns:a16="http://schemas.microsoft.com/office/drawing/2014/main" val="798869633"/>
                        </a:ext>
                      </a:extLst>
                    </a:gridCol>
                    <a:gridCol w="1211580">
                      <a:extLst>
                        <a:ext uri="{9D8B030D-6E8A-4147-A177-3AD203B41FA5}">
                          <a16:colId xmlns:a16="http://schemas.microsoft.com/office/drawing/2014/main" val="3564992863"/>
                        </a:ext>
                      </a:extLst>
                    </a:gridCol>
                    <a:gridCol w="1615440">
                      <a:extLst>
                        <a:ext uri="{9D8B030D-6E8A-4147-A177-3AD203B41FA5}">
                          <a16:colId xmlns:a16="http://schemas.microsoft.com/office/drawing/2014/main" val="1012037681"/>
                        </a:ext>
                      </a:extLst>
                    </a:gridCol>
                    <a:gridCol w="1615440">
                      <a:extLst>
                        <a:ext uri="{9D8B030D-6E8A-4147-A177-3AD203B41FA5}">
                          <a16:colId xmlns:a16="http://schemas.microsoft.com/office/drawing/2014/main" val="1909076588"/>
                        </a:ext>
                      </a:extLst>
                    </a:gridCol>
                    <a:gridCol w="1615440">
                      <a:extLst>
                        <a:ext uri="{9D8B030D-6E8A-4147-A177-3AD203B41FA5}">
                          <a16:colId xmlns:a16="http://schemas.microsoft.com/office/drawing/2014/main" val="2198872348"/>
                        </a:ext>
                      </a:extLst>
                    </a:gridCol>
                  </a:tblGrid>
                  <a:tr h="673751">
                    <a:tc>
                      <a:txBody>
                        <a:bodyPr/>
                        <a:lstStyle/>
                        <a:p>
                          <a:endParaRPr lang="en-VN" dirty="0"/>
                        </a:p>
                      </a:txBody>
                      <a:tcPr/>
                    </a:tc>
                    <a:tc>
                      <a:txBody>
                        <a:bodyPr/>
                        <a:lstStyle/>
                        <a:p>
                          <a:endParaRPr lang="en-VN"/>
                        </a:p>
                      </a:txBody>
                      <a:tcPr>
                        <a:blipFill>
                          <a:blip r:embed="rId2"/>
                          <a:stretch>
                            <a:fillRect l="-194792" t="-1887" r="-401042" b="-992453"/>
                          </a:stretch>
                        </a:blipFill>
                      </a:tcPr>
                    </a:tc>
                    <a:tc>
                      <a:txBody>
                        <a:bodyPr/>
                        <a:lstStyle/>
                        <a:p>
                          <a:endParaRPr lang="en-VN"/>
                        </a:p>
                      </a:txBody>
                      <a:tcPr>
                        <a:blipFill>
                          <a:blip r:embed="rId2"/>
                          <a:stretch>
                            <a:fillRect l="-222835" t="-1887" r="-203150" b="-992453"/>
                          </a:stretch>
                        </a:blipFill>
                      </a:tcPr>
                    </a:tc>
                    <a:tc>
                      <a:txBody>
                        <a:bodyPr/>
                        <a:lstStyle/>
                        <a:p>
                          <a:endParaRPr lang="en-VN"/>
                        </a:p>
                      </a:txBody>
                      <a:tcPr>
                        <a:blipFill>
                          <a:blip r:embed="rId2"/>
                          <a:stretch>
                            <a:fillRect l="-320313" t="-1887" r="-101563" b="-992453"/>
                          </a:stretch>
                        </a:blipFill>
                      </a:tcPr>
                    </a:tc>
                    <a:tc>
                      <a:txBody>
                        <a:bodyPr/>
                        <a:lstStyle/>
                        <a:p>
                          <a:endParaRPr lang="en-VN"/>
                        </a:p>
                      </a:txBody>
                      <a:tcPr>
                        <a:blipFill>
                          <a:blip r:embed="rId2"/>
                          <a:stretch>
                            <a:fillRect l="-423622" t="-1887" r="-2362" b="-992453"/>
                          </a:stretch>
                        </a:blipFill>
                      </a:tcPr>
                    </a:tc>
                    <a:extLst>
                      <a:ext uri="{0D108BD9-81ED-4DB2-BD59-A6C34878D82A}">
                        <a16:rowId xmlns:a16="http://schemas.microsoft.com/office/drawing/2014/main" val="978502951"/>
                      </a:ext>
                    </a:extLst>
                  </a:tr>
                  <a:tr h="944880">
                    <a:tc>
                      <a:txBody>
                        <a:bodyPr/>
                        <a:lstStyle/>
                        <a:p>
                          <a:r>
                            <a:rPr lang="en-US" sz="2800" dirty="0">
                              <a:latin typeface="Times New Roman" panose="02020603050405020304" pitchFamily="18" charset="0"/>
                              <a:cs typeface="Times New Roman" panose="02020603050405020304" pitchFamily="18" charset="0"/>
                            </a:rPr>
                            <a:t>S</a:t>
                          </a:r>
                          <a:r>
                            <a:rPr lang="en-VN" sz="2800" dirty="0">
                              <a:latin typeface="Times New Roman" panose="02020603050405020304" pitchFamily="18" charset="0"/>
                              <a:cs typeface="Times New Roman" panose="02020603050405020304" pitchFamily="18" charset="0"/>
                            </a:rPr>
                            <a:t>ố e ngoài cùng</a:t>
                          </a:r>
                        </a:p>
                      </a:txBody>
                      <a:tcPr>
                        <a:solidFill>
                          <a:schemeClr val="accent6">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3348602883"/>
                      </a:ext>
                    </a:extLst>
                  </a:tr>
                  <a:tr h="673751">
                    <a:tc>
                      <a:txBody>
                        <a:bodyPr/>
                        <a:lstStyle/>
                        <a:p>
                          <a:r>
                            <a:rPr lang="en-US" sz="2800" dirty="0">
                              <a:latin typeface="Times New Roman" panose="02020603050405020304" pitchFamily="18" charset="0"/>
                              <a:cs typeface="Times New Roman" panose="02020603050405020304" pitchFamily="18" charset="0"/>
                            </a:rPr>
                            <a:t>N</a:t>
                          </a:r>
                          <a:r>
                            <a:rPr lang="en-VN" sz="2800" dirty="0">
                              <a:latin typeface="Times New Roman" panose="02020603050405020304" pitchFamily="18" charset="0"/>
                              <a:cs typeface="Times New Roman" panose="02020603050405020304" pitchFamily="18" charset="0"/>
                            </a:rPr>
                            <a:t>hóm</a:t>
                          </a:r>
                        </a:p>
                      </a:txBody>
                      <a:tcPr>
                        <a:solidFill>
                          <a:schemeClr val="accent3">
                            <a:lumMod val="40000"/>
                            <a:lumOff val="6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val="223815334"/>
                      </a:ext>
                    </a:extLst>
                  </a:tr>
                  <a:tr h="673751">
                    <a:tc>
                      <a:txBody>
                        <a:bodyPr/>
                        <a:lstStyle/>
                        <a:p>
                          <a:r>
                            <a:rPr lang="en-US" sz="2800" dirty="0">
                              <a:latin typeface="Times New Roman" panose="02020603050405020304" pitchFamily="18" charset="0"/>
                              <a:cs typeface="Times New Roman" panose="02020603050405020304" pitchFamily="18" charset="0"/>
                            </a:rPr>
                            <a:t>K</a:t>
                          </a:r>
                          <a:r>
                            <a:rPr lang="en-VN" sz="2800" dirty="0">
                              <a:latin typeface="Times New Roman" panose="02020603050405020304" pitchFamily="18" charset="0"/>
                              <a:cs typeface="Times New Roman" panose="02020603050405020304" pitchFamily="18" charset="0"/>
                            </a:rPr>
                            <a:t>im loại</a:t>
                          </a: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extLst>
                      <a:ext uri="{0D108BD9-81ED-4DB2-BD59-A6C34878D82A}">
                        <a16:rowId xmlns:a16="http://schemas.microsoft.com/office/drawing/2014/main" val="513178140"/>
                      </a:ext>
                    </a:extLst>
                  </a:tr>
                  <a:tr h="673751">
                    <a:tc>
                      <a:txBody>
                        <a:bodyPr/>
                        <a:lstStyle/>
                        <a:p>
                          <a:r>
                            <a:rPr lang="en-US" sz="2800" dirty="0">
                              <a:latin typeface="Times New Roman" panose="02020603050405020304" pitchFamily="18" charset="0"/>
                              <a:cs typeface="Times New Roman" panose="02020603050405020304" pitchFamily="18" charset="0"/>
                            </a:rPr>
                            <a:t>P</a:t>
                          </a:r>
                          <a:r>
                            <a:rPr lang="en-VN" sz="2800" dirty="0">
                              <a:latin typeface="Times New Roman" panose="02020603050405020304" pitchFamily="18" charset="0"/>
                              <a:cs typeface="Times New Roman" panose="02020603050405020304" pitchFamily="18" charset="0"/>
                            </a:rPr>
                            <a:t>hi kim</a:t>
                          </a: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3553064235"/>
                      </a:ext>
                    </a:extLst>
                  </a:tr>
                  <a:tr h="944880">
                    <a:tc>
                      <a:txBody>
                        <a:bodyPr/>
                        <a:lstStyle/>
                        <a:p>
                          <a:r>
                            <a:rPr lang="en-US" sz="2800" dirty="0">
                              <a:latin typeface="Times New Roman" panose="02020603050405020304" pitchFamily="18" charset="0"/>
                              <a:cs typeface="Times New Roman" panose="02020603050405020304" pitchFamily="18" charset="0"/>
                            </a:rPr>
                            <a:t>C</a:t>
                          </a:r>
                          <a:r>
                            <a:rPr lang="en-VN" sz="2800" dirty="0">
                              <a:latin typeface="Times New Roman" panose="02020603050405020304" pitchFamily="18" charset="0"/>
                              <a:cs typeface="Times New Roman" panose="02020603050405020304" pitchFamily="18" charset="0"/>
                            </a:rPr>
                            <a:t>ông thức oxi cao nhất</a:t>
                          </a:r>
                        </a:p>
                      </a:txBody>
                      <a:tcPr>
                        <a:solidFill>
                          <a:srgbClr val="FFD5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FFD579"/>
                        </a:solidFill>
                      </a:tcPr>
                    </a:tc>
                    <a:extLst>
                      <a:ext uri="{0D108BD9-81ED-4DB2-BD59-A6C34878D82A}">
                        <a16:rowId xmlns:a16="http://schemas.microsoft.com/office/drawing/2014/main" val="3425529828"/>
                      </a:ext>
                    </a:extLst>
                  </a:tr>
                  <a:tr h="1371600">
                    <a:tc>
                      <a:txBody>
                        <a:bodyPr/>
                        <a:lstStyle/>
                        <a:p>
                          <a:r>
                            <a:rPr lang="en-VN" sz="2800" dirty="0">
                              <a:solidFill>
                                <a:schemeClr val="bg1"/>
                              </a:solidFill>
                              <a:latin typeface="Times New Roman" panose="02020603050405020304" pitchFamily="18" charset="0"/>
                              <a:cs typeface="Times New Roman" panose="02020603050405020304" pitchFamily="18" charset="0"/>
                            </a:rPr>
                            <a:t>Hợp chất khí với hidro</a:t>
                          </a:r>
                        </a:p>
                        <a:p>
                          <a:endParaRPr lang="en-VN" sz="2800" dirty="0">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extLst>
                      <a:ext uri="{0D108BD9-81ED-4DB2-BD59-A6C34878D82A}">
                        <a16:rowId xmlns:a16="http://schemas.microsoft.com/office/drawing/2014/main" val="4110457716"/>
                      </a:ext>
                    </a:extLst>
                  </a:tr>
                  <a:tr h="137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Times New Roman" panose="02020603050405020304" pitchFamily="18" charset="0"/>
                              <a:cs typeface="Times New Roman" panose="02020603050405020304" pitchFamily="18" charset="0"/>
                            </a:rPr>
                            <a:t>H</a:t>
                          </a:r>
                          <a:r>
                            <a:rPr lang="en-VN" sz="2800" dirty="0">
                              <a:solidFill>
                                <a:schemeClr val="bg1"/>
                              </a:solidFill>
                              <a:latin typeface="Times New Roman" panose="02020603050405020304" pitchFamily="18" charset="0"/>
                              <a:cs typeface="Times New Roman" panose="02020603050405020304" pitchFamily="18" charset="0"/>
                            </a:rPr>
                            <a:t>idroxit tương ứng</a:t>
                          </a:r>
                        </a:p>
                        <a:p>
                          <a:endParaRPr lang="en-VN" sz="2800" dirty="0">
                            <a:latin typeface="Times New Roman" panose="02020603050405020304" pitchFamily="18" charset="0"/>
                            <a:cs typeface="Times New Roman" panose="02020603050405020304" pitchFamily="18" charset="0"/>
                          </a:endParaRPr>
                        </a:p>
                      </a:txBody>
                      <a:tcPr>
                        <a:solidFill>
                          <a:srgbClr val="9437FF"/>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extLst>
                      <a:ext uri="{0D108BD9-81ED-4DB2-BD59-A6C34878D82A}">
                        <a16:rowId xmlns:a16="http://schemas.microsoft.com/office/drawing/2014/main" val="4063549477"/>
                      </a:ext>
                    </a:extLst>
                  </a:tr>
                </a:tbl>
              </a:graphicData>
            </a:graphic>
          </p:graphicFrame>
        </mc:Fallback>
      </mc:AlternateContent>
    </p:spTree>
    <p:extLst>
      <p:ext uri="{BB962C8B-B14F-4D97-AF65-F5344CB8AC3E}">
        <p14:creationId xmlns:p14="http://schemas.microsoft.com/office/powerpoint/2010/main" val="320401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id="{BAA82C98-B03C-BF40-8B23-F0CA1421B7D3}"/>
                  </a:ext>
                </a:extLst>
              </p:cNvPr>
              <p:cNvGraphicFramePr>
                <a:graphicFrameLocks noGrp="1"/>
              </p:cNvGraphicFramePr>
              <p:nvPr/>
            </p:nvGraphicFramePr>
            <p:xfrm>
              <a:off x="360457" y="25400"/>
              <a:ext cx="8423085" cy="7327964"/>
            </p:xfrm>
            <a:graphic>
              <a:graphicData uri="http://schemas.openxmlformats.org/drawingml/2006/table">
                <a:tbl>
                  <a:tblPr firstRow="1" bandRow="1">
                    <a:tableStyleId>{5C22544A-7EE6-4342-B048-85BDC9FD1C3A}</a:tableStyleId>
                  </a:tblPr>
                  <a:tblGrid>
                    <a:gridCol w="2365185">
                      <a:extLst>
                        <a:ext uri="{9D8B030D-6E8A-4147-A177-3AD203B41FA5}">
                          <a16:colId xmlns:a16="http://schemas.microsoft.com/office/drawing/2014/main" val="798869633"/>
                        </a:ext>
                      </a:extLst>
                    </a:gridCol>
                    <a:gridCol w="1211580">
                      <a:extLst>
                        <a:ext uri="{9D8B030D-6E8A-4147-A177-3AD203B41FA5}">
                          <a16:colId xmlns:a16="http://schemas.microsoft.com/office/drawing/2014/main" val="3564992863"/>
                        </a:ext>
                      </a:extLst>
                    </a:gridCol>
                    <a:gridCol w="1615440">
                      <a:extLst>
                        <a:ext uri="{9D8B030D-6E8A-4147-A177-3AD203B41FA5}">
                          <a16:colId xmlns:a16="http://schemas.microsoft.com/office/drawing/2014/main" val="1012037681"/>
                        </a:ext>
                      </a:extLst>
                    </a:gridCol>
                    <a:gridCol w="1615440">
                      <a:extLst>
                        <a:ext uri="{9D8B030D-6E8A-4147-A177-3AD203B41FA5}">
                          <a16:colId xmlns:a16="http://schemas.microsoft.com/office/drawing/2014/main" val="1909076588"/>
                        </a:ext>
                      </a:extLst>
                    </a:gridCol>
                    <a:gridCol w="1615440">
                      <a:extLst>
                        <a:ext uri="{9D8B030D-6E8A-4147-A177-3AD203B41FA5}">
                          <a16:colId xmlns:a16="http://schemas.microsoft.com/office/drawing/2014/main" val="2198872348"/>
                        </a:ext>
                      </a:extLst>
                    </a:gridCol>
                  </a:tblGrid>
                  <a:tr h="673751">
                    <a:tc>
                      <a:txBody>
                        <a:bodyPr/>
                        <a:lstStyle/>
                        <a:p>
                          <a:endParaRPr lang="en-VN" dirty="0"/>
                        </a:p>
                      </a:txBody>
                      <a:tcPr/>
                    </a:tc>
                    <a:tc>
                      <a:txBody>
                        <a:bodyPr/>
                        <a:lstStyle/>
                        <a:p>
                          <a:r>
                            <a:rPr lang="en-VN" dirty="0"/>
                            <a:t> </a:t>
                          </a:r>
                          <a14:m>
                            <m:oMath xmlns:m="http://schemas.openxmlformats.org/officeDocument/2006/math">
                              <m:sPre>
                                <m:sPrePr>
                                  <m:ctrlPr>
                                    <a:rPr lang="en-VN" sz="2800" i="1" smtClean="0">
                                      <a:latin typeface="Cambria Math" panose="02040503050406030204" pitchFamily="18" charset="0"/>
                                    </a:rPr>
                                  </m:ctrlPr>
                                </m:sPrePr>
                                <m:sub>
                                  <m:r>
                                    <a:rPr lang="vi-VN" sz="2800" b="1" i="1" smtClean="0">
                                      <a:latin typeface="Cambria Math" panose="02040503050406030204" pitchFamily="18" charset="0"/>
                                    </a:rPr>
                                    <m:t>𝟕</m:t>
                                  </m:r>
                                </m:sub>
                                <m:sup>
                                  <m:r>
                                    <a:rPr lang="vi-VN" sz="2800" b="1" i="1" smtClean="0">
                                      <a:latin typeface="Cambria Math" panose="02040503050406030204" pitchFamily="18" charset="0"/>
                                    </a:rPr>
                                    <m:t>𝟏𝟒</m:t>
                                  </m:r>
                                </m:sup>
                                <m:e>
                                  <m:r>
                                    <a:rPr lang="vi-VN" sz="2800" b="1" i="1" smtClean="0">
                                      <a:latin typeface="Cambria Math" panose="02040503050406030204" pitchFamily="18" charset="0"/>
                                    </a:rPr>
                                    <m:t>𝑵</m:t>
                                  </m:r>
                                </m:e>
                              </m:sPre>
                            </m:oMath>
                          </a14:m>
                          <a:endParaRPr lang="en-VN" dirty="0"/>
                        </a:p>
                      </a:txBody>
                      <a:tcPr/>
                    </a:tc>
                    <a:tc>
                      <a:txBody>
                        <a:bodyPr/>
                        <a:lstStyle/>
                        <a:p>
                          <a:pPr/>
                          <a14:m>
                            <m:oMathPara xmlns:m="http://schemas.openxmlformats.org/officeDocument/2006/math">
                              <m:oMathParaPr>
                                <m:jc m:val="centerGroup"/>
                              </m:oMathParaPr>
                              <m:oMath xmlns:m="http://schemas.openxmlformats.org/officeDocument/2006/math">
                                <m:sPre>
                                  <m:sPrePr>
                                    <m:ctrlPr>
                                      <a:rPr lang="en-VN" sz="2800" i="1" smtClean="0">
                                        <a:latin typeface="Cambria Math" panose="02040503050406030204" pitchFamily="18" charset="0"/>
                                      </a:rPr>
                                    </m:ctrlPr>
                                  </m:sPrePr>
                                  <m:sub>
                                    <m:r>
                                      <a:rPr lang="vi-VN" sz="2800" b="1" i="1" smtClean="0">
                                        <a:latin typeface="Cambria Math" panose="02040503050406030204" pitchFamily="18" charset="0"/>
                                      </a:rPr>
                                      <m:t>𝟏𝟑</m:t>
                                    </m:r>
                                  </m:sub>
                                  <m:sup>
                                    <m:r>
                                      <a:rPr lang="vi-VN" sz="2800" b="1" i="1" smtClean="0">
                                        <a:latin typeface="Cambria Math" panose="02040503050406030204" pitchFamily="18" charset="0"/>
                                      </a:rPr>
                                      <m:t>𝟐𝟕</m:t>
                                    </m:r>
                                  </m:sup>
                                  <m:e>
                                    <m:r>
                                      <m:rPr>
                                        <m:sty m:val="p"/>
                                      </m:rPr>
                                      <a:rPr lang="en-VN" sz="2800" i="1" smtClean="0">
                                        <a:latin typeface="Cambria Math" panose="02040503050406030204" pitchFamily="18" charset="0"/>
                                      </a:rPr>
                                      <m:t>Al</m:t>
                                    </m:r>
                                  </m:e>
                                </m:sPre>
                              </m:oMath>
                            </m:oMathPara>
                          </a14:m>
                          <a:endParaRPr lang="en-VN" dirty="0"/>
                        </a:p>
                      </a:txBody>
                      <a:tcPr/>
                    </a:tc>
                    <a:tc>
                      <a:txBody>
                        <a:bodyPr/>
                        <a:lstStyle/>
                        <a:p>
                          <a:pPr/>
                          <a14:m>
                            <m:oMathPara xmlns:m="http://schemas.openxmlformats.org/officeDocument/2006/math">
                              <m:oMathParaPr>
                                <m:jc m:val="centerGroup"/>
                              </m:oMathParaPr>
                              <m:oMath xmlns:m="http://schemas.openxmlformats.org/officeDocument/2006/math">
                                <m:sPre>
                                  <m:sPrePr>
                                    <m:ctrlPr>
                                      <a:rPr lang="en-VN" sz="2800" i="1" smtClean="0">
                                        <a:latin typeface="Cambria Math" panose="02040503050406030204" pitchFamily="18" charset="0"/>
                                      </a:rPr>
                                    </m:ctrlPr>
                                  </m:sPrePr>
                                  <m:sub>
                                    <m:r>
                                      <a:rPr lang="vi-VN" sz="2800" b="1" i="1" smtClean="0">
                                        <a:latin typeface="Cambria Math" panose="02040503050406030204" pitchFamily="18" charset="0"/>
                                      </a:rPr>
                                      <m:t>𝟔</m:t>
                                    </m:r>
                                  </m:sub>
                                  <m:sup>
                                    <m:r>
                                      <a:rPr lang="vi-VN" sz="2800" b="1" i="1" smtClean="0">
                                        <a:latin typeface="Cambria Math" panose="02040503050406030204" pitchFamily="18" charset="0"/>
                                      </a:rPr>
                                      <m:t>𝟏𝟐</m:t>
                                    </m:r>
                                  </m:sup>
                                  <m:e>
                                    <m:r>
                                      <m:rPr>
                                        <m:sty m:val="p"/>
                                      </m:rPr>
                                      <a:rPr lang="en-VN" sz="2800" i="1" smtClean="0">
                                        <a:latin typeface="Cambria Math" panose="02040503050406030204" pitchFamily="18" charset="0"/>
                                      </a:rPr>
                                      <m:t>C</m:t>
                                    </m:r>
                                  </m:e>
                                </m:sPre>
                              </m:oMath>
                            </m:oMathPara>
                          </a14:m>
                          <a:endParaRPr lang="en-VN" dirty="0"/>
                        </a:p>
                      </a:txBody>
                      <a:tcPr/>
                    </a:tc>
                    <a:tc>
                      <a:txBody>
                        <a:bodyPr/>
                        <a:lstStyle/>
                        <a:p>
                          <a:pPr/>
                          <a14:m>
                            <m:oMathPara xmlns:m="http://schemas.openxmlformats.org/officeDocument/2006/math">
                              <m:oMathParaPr>
                                <m:jc m:val="centerGroup"/>
                              </m:oMathParaPr>
                              <m:oMath xmlns:m="http://schemas.openxmlformats.org/officeDocument/2006/math">
                                <m:sPre>
                                  <m:sPrePr>
                                    <m:ctrlPr>
                                      <a:rPr lang="en-VN" sz="2800" i="1" smtClean="0">
                                        <a:latin typeface="Cambria Math" panose="02040503050406030204" pitchFamily="18" charset="0"/>
                                      </a:rPr>
                                    </m:ctrlPr>
                                  </m:sPrePr>
                                  <m:sub>
                                    <m:r>
                                      <a:rPr lang="vi-VN" sz="2800" b="1" i="1" smtClean="0">
                                        <a:latin typeface="Cambria Math" panose="02040503050406030204" pitchFamily="18" charset="0"/>
                                      </a:rPr>
                                      <m:t>𝟏𝟐</m:t>
                                    </m:r>
                                  </m:sub>
                                  <m:sup>
                                    <m:r>
                                      <a:rPr lang="vi-VN" sz="2800" b="1" i="1" smtClean="0">
                                        <a:latin typeface="Cambria Math" panose="02040503050406030204" pitchFamily="18" charset="0"/>
                                      </a:rPr>
                                      <m:t>𝟐𝟒</m:t>
                                    </m:r>
                                  </m:sup>
                                  <m:e>
                                    <m:r>
                                      <m:rPr>
                                        <m:sty m:val="p"/>
                                      </m:rPr>
                                      <a:rPr lang="en-VN" sz="2800" i="1" smtClean="0">
                                        <a:latin typeface="Cambria Math" panose="02040503050406030204" pitchFamily="18" charset="0"/>
                                      </a:rPr>
                                      <m:t>Mg</m:t>
                                    </m:r>
                                  </m:e>
                                </m:sPre>
                              </m:oMath>
                            </m:oMathPara>
                          </a14:m>
                          <a:endParaRPr lang="en-VN" dirty="0"/>
                        </a:p>
                      </a:txBody>
                      <a:tcPr/>
                    </a:tc>
                    <a:extLst>
                      <a:ext uri="{0D108BD9-81ED-4DB2-BD59-A6C34878D82A}">
                        <a16:rowId xmlns:a16="http://schemas.microsoft.com/office/drawing/2014/main" val="978502951"/>
                      </a:ext>
                    </a:extLst>
                  </a:tr>
                  <a:tr h="747482">
                    <a:tc>
                      <a:txBody>
                        <a:bodyPr/>
                        <a:lstStyle/>
                        <a:p>
                          <a:r>
                            <a:rPr lang="en-US" sz="2800" dirty="0">
                              <a:latin typeface="Times New Roman" panose="02020603050405020304" pitchFamily="18" charset="0"/>
                              <a:cs typeface="Times New Roman" panose="02020603050405020304" pitchFamily="18" charset="0"/>
                            </a:rPr>
                            <a:t>S</a:t>
                          </a:r>
                          <a:r>
                            <a:rPr lang="en-VN" sz="2800" dirty="0">
                              <a:latin typeface="Times New Roman" panose="02020603050405020304" pitchFamily="18" charset="0"/>
                              <a:cs typeface="Times New Roman" panose="02020603050405020304" pitchFamily="18" charset="0"/>
                            </a:rPr>
                            <a:t>ố e ngoài cùng</a:t>
                          </a:r>
                        </a:p>
                      </a:txBody>
                      <a:tcPr>
                        <a:solidFill>
                          <a:schemeClr val="accent6">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5</a:t>
                          </a:r>
                        </a:p>
                      </a:txBody>
                      <a:tcPr>
                        <a:solidFill>
                          <a:schemeClr val="accent6">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3</a:t>
                          </a:r>
                        </a:p>
                      </a:txBody>
                      <a:tcPr>
                        <a:solidFill>
                          <a:schemeClr val="accent6">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4</a:t>
                          </a:r>
                        </a:p>
                      </a:txBody>
                      <a:tcPr>
                        <a:solidFill>
                          <a:schemeClr val="accent6">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2</a:t>
                          </a:r>
                        </a:p>
                      </a:txBody>
                      <a:tcPr>
                        <a:solidFill>
                          <a:schemeClr val="accent6">
                            <a:lumMod val="20000"/>
                            <a:lumOff val="80000"/>
                          </a:schemeClr>
                        </a:solidFill>
                      </a:tcPr>
                    </a:tc>
                    <a:extLst>
                      <a:ext uri="{0D108BD9-81ED-4DB2-BD59-A6C34878D82A}">
                        <a16:rowId xmlns:a16="http://schemas.microsoft.com/office/drawing/2014/main" val="3348602883"/>
                      </a:ext>
                    </a:extLst>
                  </a:tr>
                  <a:tr h="673751">
                    <a:tc>
                      <a:txBody>
                        <a:bodyPr/>
                        <a:lstStyle/>
                        <a:p>
                          <a:r>
                            <a:rPr lang="en-US" sz="2800" dirty="0">
                              <a:latin typeface="Times New Roman" panose="02020603050405020304" pitchFamily="18" charset="0"/>
                              <a:cs typeface="Times New Roman" panose="02020603050405020304" pitchFamily="18" charset="0"/>
                            </a:rPr>
                            <a:t>N</a:t>
                          </a:r>
                          <a:r>
                            <a:rPr lang="en-VN" sz="2800" dirty="0">
                              <a:latin typeface="Times New Roman" panose="02020603050405020304" pitchFamily="18" charset="0"/>
                              <a:cs typeface="Times New Roman" panose="02020603050405020304" pitchFamily="18" charset="0"/>
                            </a:rPr>
                            <a:t>hóm</a:t>
                          </a:r>
                        </a:p>
                      </a:txBody>
                      <a:tcPr>
                        <a:solidFill>
                          <a:schemeClr val="accent3">
                            <a:lumMod val="40000"/>
                            <a:lumOff val="60000"/>
                          </a:schemeClr>
                        </a:solidFill>
                      </a:tcPr>
                    </a:tc>
                    <a:tc>
                      <a:txBody>
                        <a:bodyPr/>
                        <a:lstStyle/>
                        <a:p>
                          <a:r>
                            <a:rPr lang="en-VN" sz="2800" dirty="0">
                              <a:latin typeface="Times New Roman" panose="02020603050405020304" pitchFamily="18" charset="0"/>
                              <a:cs typeface="Times New Roman" panose="02020603050405020304" pitchFamily="18" charset="0"/>
                            </a:rPr>
                            <a:t>VA</a:t>
                          </a:r>
                        </a:p>
                      </a:txBody>
                      <a:tcPr>
                        <a:solidFill>
                          <a:schemeClr val="accent3">
                            <a:lumMod val="40000"/>
                            <a:lumOff val="60000"/>
                          </a:schemeClr>
                        </a:solidFill>
                      </a:tcPr>
                    </a:tc>
                    <a:tc>
                      <a:txBody>
                        <a:bodyPr/>
                        <a:lstStyle/>
                        <a:p>
                          <a:r>
                            <a:rPr lang="en-VN" sz="2800" dirty="0">
                              <a:latin typeface="Times New Roman" panose="02020603050405020304" pitchFamily="18" charset="0"/>
                              <a:cs typeface="Times New Roman" panose="02020603050405020304" pitchFamily="18" charset="0"/>
                            </a:rPr>
                            <a:t>IIIA</a:t>
                          </a:r>
                        </a:p>
                      </a:txBody>
                      <a:tcPr>
                        <a:solidFill>
                          <a:schemeClr val="accent3">
                            <a:lumMod val="40000"/>
                            <a:lumOff val="60000"/>
                          </a:schemeClr>
                        </a:solidFill>
                      </a:tcPr>
                    </a:tc>
                    <a:tc>
                      <a:txBody>
                        <a:bodyPr/>
                        <a:lstStyle/>
                        <a:p>
                          <a:r>
                            <a:rPr lang="en-VN" sz="2800" dirty="0">
                              <a:latin typeface="Times New Roman" panose="02020603050405020304" pitchFamily="18" charset="0"/>
                              <a:cs typeface="Times New Roman" panose="02020603050405020304" pitchFamily="18" charset="0"/>
                            </a:rPr>
                            <a:t>IVA</a:t>
                          </a:r>
                        </a:p>
                      </a:txBody>
                      <a:tcPr>
                        <a:solidFill>
                          <a:schemeClr val="accent3">
                            <a:lumMod val="40000"/>
                            <a:lumOff val="60000"/>
                          </a:schemeClr>
                        </a:solidFill>
                      </a:tcPr>
                    </a:tc>
                    <a:tc>
                      <a:txBody>
                        <a:bodyPr/>
                        <a:lstStyle/>
                        <a:p>
                          <a:r>
                            <a:rPr lang="en-VN" sz="2800" dirty="0">
                              <a:latin typeface="Times New Roman" panose="02020603050405020304" pitchFamily="18" charset="0"/>
                              <a:cs typeface="Times New Roman" panose="02020603050405020304" pitchFamily="18" charset="0"/>
                            </a:rPr>
                            <a:t>IIA</a:t>
                          </a:r>
                        </a:p>
                      </a:txBody>
                      <a:tcPr>
                        <a:solidFill>
                          <a:schemeClr val="accent3">
                            <a:lumMod val="40000"/>
                            <a:lumOff val="60000"/>
                          </a:schemeClr>
                        </a:solidFill>
                      </a:tcPr>
                    </a:tc>
                    <a:extLst>
                      <a:ext uri="{0D108BD9-81ED-4DB2-BD59-A6C34878D82A}">
                        <a16:rowId xmlns:a16="http://schemas.microsoft.com/office/drawing/2014/main" val="223815334"/>
                      </a:ext>
                    </a:extLst>
                  </a:tr>
                  <a:tr h="673751">
                    <a:tc>
                      <a:txBody>
                        <a:bodyPr/>
                        <a:lstStyle/>
                        <a:p>
                          <a:r>
                            <a:rPr lang="en-US" sz="2800" dirty="0">
                              <a:latin typeface="Times New Roman" panose="02020603050405020304" pitchFamily="18" charset="0"/>
                              <a:cs typeface="Times New Roman" panose="02020603050405020304" pitchFamily="18" charset="0"/>
                            </a:rPr>
                            <a:t>K</a:t>
                          </a:r>
                          <a:r>
                            <a:rPr lang="en-VN" sz="2800" dirty="0">
                              <a:latin typeface="Times New Roman" panose="02020603050405020304" pitchFamily="18" charset="0"/>
                              <a:cs typeface="Times New Roman" panose="02020603050405020304" pitchFamily="18" charset="0"/>
                            </a:rPr>
                            <a:t>im loại</a:t>
                          </a: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tc>
                      <a:txBody>
                        <a:bodyPr/>
                        <a:lstStyle/>
                        <a:p>
                          <a:r>
                            <a:rPr lang="en-VN" sz="2800" dirty="0">
                              <a:latin typeface="Times New Roman" panose="02020603050405020304" pitchFamily="18" charset="0"/>
                              <a:cs typeface="Times New Roman" panose="02020603050405020304" pitchFamily="18" charset="0"/>
                            </a:rPr>
                            <a:t>x</a:t>
                          </a: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tc>
                      <a:txBody>
                        <a:bodyPr/>
                        <a:lstStyle/>
                        <a:p>
                          <a:r>
                            <a:rPr lang="en-VN" sz="2800" dirty="0">
                              <a:latin typeface="Times New Roman" panose="02020603050405020304" pitchFamily="18" charset="0"/>
                              <a:cs typeface="Times New Roman" panose="02020603050405020304" pitchFamily="18" charset="0"/>
                            </a:rPr>
                            <a:t>x</a:t>
                          </a:r>
                        </a:p>
                      </a:txBody>
                      <a:tcPr>
                        <a:solidFill>
                          <a:srgbClr val="D5FC79"/>
                        </a:solidFill>
                      </a:tcPr>
                    </a:tc>
                    <a:extLst>
                      <a:ext uri="{0D108BD9-81ED-4DB2-BD59-A6C34878D82A}">
                        <a16:rowId xmlns:a16="http://schemas.microsoft.com/office/drawing/2014/main" val="513178140"/>
                      </a:ext>
                    </a:extLst>
                  </a:tr>
                  <a:tr h="673751">
                    <a:tc>
                      <a:txBody>
                        <a:bodyPr/>
                        <a:lstStyle/>
                        <a:p>
                          <a:r>
                            <a:rPr lang="en-US" sz="2800" dirty="0">
                              <a:latin typeface="Times New Roman" panose="02020603050405020304" pitchFamily="18" charset="0"/>
                              <a:cs typeface="Times New Roman" panose="02020603050405020304" pitchFamily="18" charset="0"/>
                            </a:rPr>
                            <a:t>P</a:t>
                          </a:r>
                          <a:r>
                            <a:rPr lang="en-VN" sz="2800" dirty="0">
                              <a:latin typeface="Times New Roman" panose="02020603050405020304" pitchFamily="18" charset="0"/>
                              <a:cs typeface="Times New Roman" panose="02020603050405020304" pitchFamily="18" charset="0"/>
                            </a:rPr>
                            <a:t>hi kim</a:t>
                          </a:r>
                        </a:p>
                      </a:txBody>
                      <a:tcPr>
                        <a:solidFill>
                          <a:schemeClr val="accent4">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x</a:t>
                          </a: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x</a:t>
                          </a: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3553064235"/>
                      </a:ext>
                    </a:extLst>
                  </a:tr>
                  <a:tr h="747482">
                    <a:tc>
                      <a:txBody>
                        <a:bodyPr/>
                        <a:lstStyle/>
                        <a:p>
                          <a:r>
                            <a:rPr lang="en-US" sz="2800" dirty="0">
                              <a:latin typeface="Times New Roman" panose="02020603050405020304" pitchFamily="18" charset="0"/>
                              <a:cs typeface="Times New Roman" panose="02020603050405020304" pitchFamily="18" charset="0"/>
                            </a:rPr>
                            <a:t>C</a:t>
                          </a:r>
                          <a:r>
                            <a:rPr lang="en-VN" sz="2800" dirty="0">
                              <a:latin typeface="Times New Roman" panose="02020603050405020304" pitchFamily="18" charset="0"/>
                              <a:cs typeface="Times New Roman" panose="02020603050405020304" pitchFamily="18" charset="0"/>
                            </a:rPr>
                            <a:t>ông thức oxi cao nhất</a:t>
                          </a:r>
                        </a:p>
                      </a:txBody>
                      <a:tcPr>
                        <a:solidFill>
                          <a:srgbClr val="FFD579"/>
                        </a:solidFill>
                      </a:tcPr>
                    </a:tc>
                    <a:tc>
                      <a:txBody>
                        <a:bodyPr/>
                        <a:lstStyle/>
                        <a:p>
                          <a:r>
                            <a:rPr lang="en-VN" sz="2800" dirty="0">
                              <a:latin typeface="Times New Roman" panose="02020603050405020304" pitchFamily="18" charset="0"/>
                              <a:cs typeface="Times New Roman" panose="02020603050405020304" pitchFamily="18" charset="0"/>
                            </a:rPr>
                            <a:t>N</a:t>
                          </a:r>
                          <a:r>
                            <a:rPr lang="en-VN" sz="2800" baseline="-25000" dirty="0">
                              <a:latin typeface="Times New Roman" panose="02020603050405020304" pitchFamily="18" charset="0"/>
                              <a:cs typeface="Times New Roman" panose="02020603050405020304" pitchFamily="18" charset="0"/>
                            </a:rPr>
                            <a:t>2</a:t>
                          </a:r>
                          <a:r>
                            <a:rPr lang="en-VN" sz="2800" baseline="0" dirty="0">
                              <a:latin typeface="Times New Roman" panose="02020603050405020304" pitchFamily="18" charset="0"/>
                              <a:cs typeface="Times New Roman" panose="02020603050405020304" pitchFamily="18" charset="0"/>
                            </a:rPr>
                            <a:t>O</a:t>
                          </a:r>
                          <a:r>
                            <a:rPr lang="en-VN" sz="2800" baseline="-25000" dirty="0">
                              <a:latin typeface="Times New Roman" panose="02020603050405020304" pitchFamily="18" charset="0"/>
                              <a:cs typeface="Times New Roman" panose="02020603050405020304" pitchFamily="18" charset="0"/>
                            </a:rPr>
                            <a:t>5</a:t>
                          </a:r>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r>
                            <a:rPr lang="en-VN" sz="2800" dirty="0">
                              <a:latin typeface="Times New Roman" panose="02020603050405020304" pitchFamily="18" charset="0"/>
                              <a:cs typeface="Times New Roman" panose="02020603050405020304" pitchFamily="18" charset="0"/>
                            </a:rPr>
                            <a:t>Al</a:t>
                          </a:r>
                          <a:r>
                            <a:rPr lang="en-VN" sz="2800" baseline="-25000" dirty="0">
                              <a:latin typeface="Times New Roman" panose="02020603050405020304" pitchFamily="18" charset="0"/>
                              <a:cs typeface="Times New Roman" panose="02020603050405020304" pitchFamily="18" charset="0"/>
                            </a:rPr>
                            <a:t>2</a:t>
                          </a:r>
                          <a:r>
                            <a:rPr lang="en-VN" sz="2800" baseline="0" dirty="0">
                              <a:latin typeface="Times New Roman" panose="02020603050405020304" pitchFamily="18" charset="0"/>
                              <a:cs typeface="Times New Roman" panose="02020603050405020304" pitchFamily="18" charset="0"/>
                            </a:rPr>
                            <a:t>O</a:t>
                          </a:r>
                          <a:r>
                            <a:rPr lang="en-VN" sz="2800" baseline="-25000" dirty="0">
                              <a:latin typeface="Times New Roman" panose="02020603050405020304" pitchFamily="18" charset="0"/>
                              <a:cs typeface="Times New Roman" panose="02020603050405020304" pitchFamily="18" charset="0"/>
                            </a:rPr>
                            <a:t>3</a:t>
                          </a:r>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r>
                            <a:rPr lang="en-VN" sz="2800" dirty="0">
                              <a:latin typeface="Times New Roman" panose="02020603050405020304" pitchFamily="18" charset="0"/>
                              <a:cs typeface="Times New Roman" panose="02020603050405020304" pitchFamily="18" charset="0"/>
                            </a:rPr>
                            <a:t>CO</a:t>
                          </a:r>
                          <a:r>
                            <a:rPr lang="en-VN" sz="2800" baseline="-25000" dirty="0">
                              <a:latin typeface="Times New Roman" panose="02020603050405020304" pitchFamily="18" charset="0"/>
                              <a:cs typeface="Times New Roman" panose="02020603050405020304" pitchFamily="18" charset="0"/>
                            </a:rPr>
                            <a:t>2</a:t>
                          </a:r>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r>
                            <a:rPr lang="en-VN" sz="2800" dirty="0">
                              <a:latin typeface="Times New Roman" panose="02020603050405020304" pitchFamily="18" charset="0"/>
                              <a:cs typeface="Times New Roman" panose="02020603050405020304" pitchFamily="18" charset="0"/>
                            </a:rPr>
                            <a:t>MgO</a:t>
                          </a:r>
                        </a:p>
                      </a:txBody>
                      <a:tcPr>
                        <a:solidFill>
                          <a:srgbClr val="FFD579"/>
                        </a:solidFill>
                      </a:tcPr>
                    </a:tc>
                    <a:extLst>
                      <a:ext uri="{0D108BD9-81ED-4DB2-BD59-A6C34878D82A}">
                        <a16:rowId xmlns:a16="http://schemas.microsoft.com/office/drawing/2014/main" val="3425529828"/>
                      </a:ext>
                    </a:extLst>
                  </a:tr>
                  <a:tr h="1067832">
                    <a:tc>
                      <a:txBody>
                        <a:bodyPr/>
                        <a:lstStyle/>
                        <a:p>
                          <a:r>
                            <a:rPr lang="en-VN" sz="2800" dirty="0">
                              <a:solidFill>
                                <a:schemeClr val="bg1"/>
                              </a:solidFill>
                              <a:latin typeface="Times New Roman" panose="02020603050405020304" pitchFamily="18" charset="0"/>
                              <a:cs typeface="Times New Roman" panose="02020603050405020304" pitchFamily="18" charset="0"/>
                            </a:rPr>
                            <a:t>Hợp chất khí với hidro</a:t>
                          </a:r>
                        </a:p>
                        <a:p>
                          <a:endParaRPr lang="en-VN" sz="2800" dirty="0">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NH</a:t>
                          </a:r>
                          <a:r>
                            <a:rPr lang="en-VN" sz="2800" baseline="-25000" dirty="0">
                              <a:solidFill>
                                <a:schemeClr val="bg1"/>
                              </a:solidFill>
                              <a:latin typeface="Times New Roman" panose="02020603050405020304" pitchFamily="18" charset="0"/>
                              <a:cs typeface="Times New Roman" panose="02020603050405020304" pitchFamily="18" charset="0"/>
                            </a:rPr>
                            <a:t>3</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CH</a:t>
                          </a:r>
                          <a:r>
                            <a:rPr lang="en-VN" sz="2800" baseline="-25000" dirty="0">
                              <a:solidFill>
                                <a:schemeClr val="bg1"/>
                              </a:solidFill>
                              <a:latin typeface="Times New Roman" panose="02020603050405020304" pitchFamily="18" charset="0"/>
                              <a:cs typeface="Times New Roman" panose="02020603050405020304" pitchFamily="18" charset="0"/>
                            </a:rPr>
                            <a:t>4</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extLst>
                      <a:ext uri="{0D108BD9-81ED-4DB2-BD59-A6C34878D82A}">
                        <a16:rowId xmlns:a16="http://schemas.microsoft.com/office/drawing/2014/main" val="4110457716"/>
                      </a:ext>
                    </a:extLst>
                  </a:tr>
                  <a:tr h="1067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Times New Roman" panose="02020603050405020304" pitchFamily="18" charset="0"/>
                              <a:cs typeface="Times New Roman" panose="02020603050405020304" pitchFamily="18" charset="0"/>
                            </a:rPr>
                            <a:t>H</a:t>
                          </a:r>
                          <a:r>
                            <a:rPr lang="en-VN" sz="2800" dirty="0">
                              <a:solidFill>
                                <a:schemeClr val="bg1"/>
                              </a:solidFill>
                              <a:latin typeface="Times New Roman" panose="02020603050405020304" pitchFamily="18" charset="0"/>
                              <a:cs typeface="Times New Roman" panose="02020603050405020304" pitchFamily="18" charset="0"/>
                            </a:rPr>
                            <a:t>idroxit tương ứng</a:t>
                          </a:r>
                        </a:p>
                        <a:p>
                          <a:endParaRPr lang="en-VN" sz="2800" dirty="0">
                            <a:latin typeface="Times New Roman" panose="02020603050405020304" pitchFamily="18" charset="0"/>
                            <a:cs typeface="Times New Roman" panose="02020603050405020304" pitchFamily="18" charset="0"/>
                          </a:endParaRPr>
                        </a:p>
                      </a:txBody>
                      <a:tcPr>
                        <a:solidFill>
                          <a:srgbClr val="9437FF"/>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HNO</a:t>
                          </a:r>
                          <a:r>
                            <a:rPr lang="en-VN" sz="2800" baseline="-25000" dirty="0">
                              <a:solidFill>
                                <a:schemeClr val="bg1"/>
                              </a:solidFill>
                              <a:latin typeface="Times New Roman" panose="02020603050405020304" pitchFamily="18" charset="0"/>
                              <a:cs typeface="Times New Roman" panose="02020603050405020304" pitchFamily="18" charset="0"/>
                            </a:rPr>
                            <a:t>3</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Al(OH)</a:t>
                          </a:r>
                          <a:r>
                            <a:rPr lang="en-VN" sz="2800" baseline="-25000" dirty="0">
                              <a:solidFill>
                                <a:schemeClr val="bg1"/>
                              </a:solidFill>
                              <a:latin typeface="Times New Roman" panose="02020603050405020304" pitchFamily="18" charset="0"/>
                              <a:cs typeface="Times New Roman" panose="02020603050405020304" pitchFamily="18" charset="0"/>
                            </a:rPr>
                            <a:t>3</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H</a:t>
                          </a:r>
                          <a:r>
                            <a:rPr lang="en-VN" sz="2800" baseline="-25000" dirty="0">
                              <a:solidFill>
                                <a:schemeClr val="bg1"/>
                              </a:solidFill>
                              <a:latin typeface="Times New Roman" panose="02020603050405020304" pitchFamily="18" charset="0"/>
                              <a:cs typeface="Times New Roman" panose="02020603050405020304" pitchFamily="18" charset="0"/>
                            </a:rPr>
                            <a:t>2</a:t>
                          </a:r>
                          <a:r>
                            <a:rPr lang="en-VN" sz="2800" baseline="0" dirty="0">
                              <a:solidFill>
                                <a:schemeClr val="bg1"/>
                              </a:solidFill>
                              <a:latin typeface="Times New Roman" panose="02020603050405020304" pitchFamily="18" charset="0"/>
                              <a:cs typeface="Times New Roman" panose="02020603050405020304" pitchFamily="18" charset="0"/>
                            </a:rPr>
                            <a:t>CO</a:t>
                          </a:r>
                          <a:r>
                            <a:rPr lang="en-VN" sz="2800" baseline="-25000" dirty="0">
                              <a:solidFill>
                                <a:schemeClr val="bg1"/>
                              </a:solidFill>
                              <a:latin typeface="Times New Roman" panose="02020603050405020304" pitchFamily="18" charset="0"/>
                              <a:cs typeface="Times New Roman" panose="02020603050405020304" pitchFamily="18" charset="0"/>
                            </a:rPr>
                            <a:t>3</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Mg(OH)</a:t>
                          </a:r>
                          <a:r>
                            <a:rPr lang="en-VN" sz="2800" baseline="-25000" dirty="0">
                              <a:solidFill>
                                <a:schemeClr val="bg1"/>
                              </a:solidFill>
                              <a:latin typeface="Times New Roman" panose="02020603050405020304" pitchFamily="18" charset="0"/>
                              <a:cs typeface="Times New Roman" panose="02020603050405020304" pitchFamily="18" charset="0"/>
                            </a:rPr>
                            <a:t>2</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extLst>
                      <a:ext uri="{0D108BD9-81ED-4DB2-BD59-A6C34878D82A}">
                        <a16:rowId xmlns:a16="http://schemas.microsoft.com/office/drawing/2014/main" val="4063549477"/>
                      </a:ext>
                    </a:extLst>
                  </a:tr>
                </a:tbl>
              </a:graphicData>
            </a:graphic>
          </p:graphicFrame>
        </mc:Choice>
        <mc:Fallback xmlns="">
          <p:graphicFrame>
            <p:nvGraphicFramePr>
              <p:cNvPr id="3" name="Table 3">
                <a:extLst>
                  <a:ext uri="{FF2B5EF4-FFF2-40B4-BE49-F238E27FC236}">
                    <a16:creationId xmlns:a16="http://schemas.microsoft.com/office/drawing/2014/main" id="{BAA82C98-B03C-BF40-8B23-F0CA1421B7D3}"/>
                  </a:ext>
                </a:extLst>
              </p:cNvPr>
              <p:cNvGraphicFramePr>
                <a:graphicFrameLocks noGrp="1"/>
              </p:cNvGraphicFramePr>
              <p:nvPr/>
            </p:nvGraphicFramePr>
            <p:xfrm>
              <a:off x="360457" y="25400"/>
              <a:ext cx="8423085" cy="7327964"/>
            </p:xfrm>
            <a:graphic>
              <a:graphicData uri="http://schemas.openxmlformats.org/drawingml/2006/table">
                <a:tbl>
                  <a:tblPr firstRow="1" bandRow="1">
                    <a:tableStyleId>{5C22544A-7EE6-4342-B048-85BDC9FD1C3A}</a:tableStyleId>
                  </a:tblPr>
                  <a:tblGrid>
                    <a:gridCol w="2365185">
                      <a:extLst>
                        <a:ext uri="{9D8B030D-6E8A-4147-A177-3AD203B41FA5}">
                          <a16:colId xmlns:a16="http://schemas.microsoft.com/office/drawing/2014/main" val="798869633"/>
                        </a:ext>
                      </a:extLst>
                    </a:gridCol>
                    <a:gridCol w="1211580">
                      <a:extLst>
                        <a:ext uri="{9D8B030D-6E8A-4147-A177-3AD203B41FA5}">
                          <a16:colId xmlns:a16="http://schemas.microsoft.com/office/drawing/2014/main" val="3564992863"/>
                        </a:ext>
                      </a:extLst>
                    </a:gridCol>
                    <a:gridCol w="1615440">
                      <a:extLst>
                        <a:ext uri="{9D8B030D-6E8A-4147-A177-3AD203B41FA5}">
                          <a16:colId xmlns:a16="http://schemas.microsoft.com/office/drawing/2014/main" val="1012037681"/>
                        </a:ext>
                      </a:extLst>
                    </a:gridCol>
                    <a:gridCol w="1615440">
                      <a:extLst>
                        <a:ext uri="{9D8B030D-6E8A-4147-A177-3AD203B41FA5}">
                          <a16:colId xmlns:a16="http://schemas.microsoft.com/office/drawing/2014/main" val="1909076588"/>
                        </a:ext>
                      </a:extLst>
                    </a:gridCol>
                    <a:gridCol w="1615440">
                      <a:extLst>
                        <a:ext uri="{9D8B030D-6E8A-4147-A177-3AD203B41FA5}">
                          <a16:colId xmlns:a16="http://schemas.microsoft.com/office/drawing/2014/main" val="2198872348"/>
                        </a:ext>
                      </a:extLst>
                    </a:gridCol>
                  </a:tblGrid>
                  <a:tr h="673751">
                    <a:tc>
                      <a:txBody>
                        <a:bodyPr/>
                        <a:lstStyle/>
                        <a:p>
                          <a:endParaRPr lang="en-VN" dirty="0"/>
                        </a:p>
                      </a:txBody>
                      <a:tcPr/>
                    </a:tc>
                    <a:tc>
                      <a:txBody>
                        <a:bodyPr/>
                        <a:lstStyle/>
                        <a:p>
                          <a:endParaRPr lang="en-VN"/>
                        </a:p>
                      </a:txBody>
                      <a:tcPr>
                        <a:blipFill>
                          <a:blip r:embed="rId2"/>
                          <a:stretch>
                            <a:fillRect l="-194792" t="-1887" r="-401042" b="-992453"/>
                          </a:stretch>
                        </a:blipFill>
                      </a:tcPr>
                    </a:tc>
                    <a:tc>
                      <a:txBody>
                        <a:bodyPr/>
                        <a:lstStyle/>
                        <a:p>
                          <a:endParaRPr lang="en-VN"/>
                        </a:p>
                      </a:txBody>
                      <a:tcPr>
                        <a:blipFill>
                          <a:blip r:embed="rId2"/>
                          <a:stretch>
                            <a:fillRect l="-222835" t="-1887" r="-203150" b="-992453"/>
                          </a:stretch>
                        </a:blipFill>
                      </a:tcPr>
                    </a:tc>
                    <a:tc>
                      <a:txBody>
                        <a:bodyPr/>
                        <a:lstStyle/>
                        <a:p>
                          <a:endParaRPr lang="en-VN"/>
                        </a:p>
                      </a:txBody>
                      <a:tcPr>
                        <a:blipFill>
                          <a:blip r:embed="rId2"/>
                          <a:stretch>
                            <a:fillRect l="-320313" t="-1887" r="-101563" b="-992453"/>
                          </a:stretch>
                        </a:blipFill>
                      </a:tcPr>
                    </a:tc>
                    <a:tc>
                      <a:txBody>
                        <a:bodyPr/>
                        <a:lstStyle/>
                        <a:p>
                          <a:endParaRPr lang="en-VN"/>
                        </a:p>
                      </a:txBody>
                      <a:tcPr>
                        <a:blipFill>
                          <a:blip r:embed="rId2"/>
                          <a:stretch>
                            <a:fillRect l="-423622" t="-1887" r="-2362" b="-992453"/>
                          </a:stretch>
                        </a:blipFill>
                      </a:tcPr>
                    </a:tc>
                    <a:extLst>
                      <a:ext uri="{0D108BD9-81ED-4DB2-BD59-A6C34878D82A}">
                        <a16:rowId xmlns:a16="http://schemas.microsoft.com/office/drawing/2014/main" val="978502951"/>
                      </a:ext>
                    </a:extLst>
                  </a:tr>
                  <a:tr h="944880">
                    <a:tc>
                      <a:txBody>
                        <a:bodyPr/>
                        <a:lstStyle/>
                        <a:p>
                          <a:r>
                            <a:rPr lang="en-US" sz="2800" dirty="0">
                              <a:latin typeface="Times New Roman" panose="02020603050405020304" pitchFamily="18" charset="0"/>
                              <a:cs typeface="Times New Roman" panose="02020603050405020304" pitchFamily="18" charset="0"/>
                            </a:rPr>
                            <a:t>S</a:t>
                          </a:r>
                          <a:r>
                            <a:rPr lang="en-VN" sz="2800" dirty="0">
                              <a:latin typeface="Times New Roman" panose="02020603050405020304" pitchFamily="18" charset="0"/>
                              <a:cs typeface="Times New Roman" panose="02020603050405020304" pitchFamily="18" charset="0"/>
                            </a:rPr>
                            <a:t>ố e ngoài cùng</a:t>
                          </a:r>
                        </a:p>
                      </a:txBody>
                      <a:tcPr>
                        <a:solidFill>
                          <a:schemeClr val="accent6">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5</a:t>
                          </a:r>
                        </a:p>
                      </a:txBody>
                      <a:tcPr>
                        <a:solidFill>
                          <a:schemeClr val="accent6">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3</a:t>
                          </a:r>
                        </a:p>
                      </a:txBody>
                      <a:tcPr>
                        <a:solidFill>
                          <a:schemeClr val="accent6">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4</a:t>
                          </a:r>
                        </a:p>
                      </a:txBody>
                      <a:tcPr>
                        <a:solidFill>
                          <a:schemeClr val="accent6">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2</a:t>
                          </a:r>
                        </a:p>
                      </a:txBody>
                      <a:tcPr>
                        <a:solidFill>
                          <a:schemeClr val="accent6">
                            <a:lumMod val="20000"/>
                            <a:lumOff val="80000"/>
                          </a:schemeClr>
                        </a:solidFill>
                      </a:tcPr>
                    </a:tc>
                    <a:extLst>
                      <a:ext uri="{0D108BD9-81ED-4DB2-BD59-A6C34878D82A}">
                        <a16:rowId xmlns:a16="http://schemas.microsoft.com/office/drawing/2014/main" val="3348602883"/>
                      </a:ext>
                    </a:extLst>
                  </a:tr>
                  <a:tr h="673751">
                    <a:tc>
                      <a:txBody>
                        <a:bodyPr/>
                        <a:lstStyle/>
                        <a:p>
                          <a:r>
                            <a:rPr lang="en-US" sz="2800" dirty="0">
                              <a:latin typeface="Times New Roman" panose="02020603050405020304" pitchFamily="18" charset="0"/>
                              <a:cs typeface="Times New Roman" panose="02020603050405020304" pitchFamily="18" charset="0"/>
                            </a:rPr>
                            <a:t>N</a:t>
                          </a:r>
                          <a:r>
                            <a:rPr lang="en-VN" sz="2800" dirty="0">
                              <a:latin typeface="Times New Roman" panose="02020603050405020304" pitchFamily="18" charset="0"/>
                              <a:cs typeface="Times New Roman" panose="02020603050405020304" pitchFamily="18" charset="0"/>
                            </a:rPr>
                            <a:t>hóm</a:t>
                          </a:r>
                        </a:p>
                      </a:txBody>
                      <a:tcPr>
                        <a:solidFill>
                          <a:schemeClr val="accent3">
                            <a:lumMod val="40000"/>
                            <a:lumOff val="60000"/>
                          </a:schemeClr>
                        </a:solidFill>
                      </a:tcPr>
                    </a:tc>
                    <a:tc>
                      <a:txBody>
                        <a:bodyPr/>
                        <a:lstStyle/>
                        <a:p>
                          <a:r>
                            <a:rPr lang="en-VN" sz="2800" dirty="0">
                              <a:latin typeface="Times New Roman" panose="02020603050405020304" pitchFamily="18" charset="0"/>
                              <a:cs typeface="Times New Roman" panose="02020603050405020304" pitchFamily="18" charset="0"/>
                            </a:rPr>
                            <a:t>VA</a:t>
                          </a:r>
                        </a:p>
                      </a:txBody>
                      <a:tcPr>
                        <a:solidFill>
                          <a:schemeClr val="accent3">
                            <a:lumMod val="40000"/>
                            <a:lumOff val="60000"/>
                          </a:schemeClr>
                        </a:solidFill>
                      </a:tcPr>
                    </a:tc>
                    <a:tc>
                      <a:txBody>
                        <a:bodyPr/>
                        <a:lstStyle/>
                        <a:p>
                          <a:r>
                            <a:rPr lang="en-VN" sz="2800" dirty="0">
                              <a:latin typeface="Times New Roman" panose="02020603050405020304" pitchFamily="18" charset="0"/>
                              <a:cs typeface="Times New Roman" panose="02020603050405020304" pitchFamily="18" charset="0"/>
                            </a:rPr>
                            <a:t>IIIA</a:t>
                          </a:r>
                        </a:p>
                      </a:txBody>
                      <a:tcPr>
                        <a:solidFill>
                          <a:schemeClr val="accent3">
                            <a:lumMod val="40000"/>
                            <a:lumOff val="60000"/>
                          </a:schemeClr>
                        </a:solidFill>
                      </a:tcPr>
                    </a:tc>
                    <a:tc>
                      <a:txBody>
                        <a:bodyPr/>
                        <a:lstStyle/>
                        <a:p>
                          <a:r>
                            <a:rPr lang="en-VN" sz="2800" dirty="0">
                              <a:latin typeface="Times New Roman" panose="02020603050405020304" pitchFamily="18" charset="0"/>
                              <a:cs typeface="Times New Roman" panose="02020603050405020304" pitchFamily="18" charset="0"/>
                            </a:rPr>
                            <a:t>IVA</a:t>
                          </a:r>
                        </a:p>
                      </a:txBody>
                      <a:tcPr>
                        <a:solidFill>
                          <a:schemeClr val="accent3">
                            <a:lumMod val="40000"/>
                            <a:lumOff val="60000"/>
                          </a:schemeClr>
                        </a:solidFill>
                      </a:tcPr>
                    </a:tc>
                    <a:tc>
                      <a:txBody>
                        <a:bodyPr/>
                        <a:lstStyle/>
                        <a:p>
                          <a:r>
                            <a:rPr lang="en-VN" sz="2800" dirty="0">
                              <a:latin typeface="Times New Roman" panose="02020603050405020304" pitchFamily="18" charset="0"/>
                              <a:cs typeface="Times New Roman" panose="02020603050405020304" pitchFamily="18" charset="0"/>
                            </a:rPr>
                            <a:t>IIA</a:t>
                          </a:r>
                        </a:p>
                      </a:txBody>
                      <a:tcPr>
                        <a:solidFill>
                          <a:schemeClr val="accent3">
                            <a:lumMod val="40000"/>
                            <a:lumOff val="60000"/>
                          </a:schemeClr>
                        </a:solidFill>
                      </a:tcPr>
                    </a:tc>
                    <a:extLst>
                      <a:ext uri="{0D108BD9-81ED-4DB2-BD59-A6C34878D82A}">
                        <a16:rowId xmlns:a16="http://schemas.microsoft.com/office/drawing/2014/main" val="223815334"/>
                      </a:ext>
                    </a:extLst>
                  </a:tr>
                  <a:tr h="673751">
                    <a:tc>
                      <a:txBody>
                        <a:bodyPr/>
                        <a:lstStyle/>
                        <a:p>
                          <a:r>
                            <a:rPr lang="en-US" sz="2800" dirty="0">
                              <a:latin typeface="Times New Roman" panose="02020603050405020304" pitchFamily="18" charset="0"/>
                              <a:cs typeface="Times New Roman" panose="02020603050405020304" pitchFamily="18" charset="0"/>
                            </a:rPr>
                            <a:t>K</a:t>
                          </a:r>
                          <a:r>
                            <a:rPr lang="en-VN" sz="2800" dirty="0">
                              <a:latin typeface="Times New Roman" panose="02020603050405020304" pitchFamily="18" charset="0"/>
                              <a:cs typeface="Times New Roman" panose="02020603050405020304" pitchFamily="18" charset="0"/>
                            </a:rPr>
                            <a:t>im loại</a:t>
                          </a: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tc>
                      <a:txBody>
                        <a:bodyPr/>
                        <a:lstStyle/>
                        <a:p>
                          <a:r>
                            <a:rPr lang="en-VN" sz="2800" dirty="0">
                              <a:latin typeface="Times New Roman" panose="02020603050405020304" pitchFamily="18" charset="0"/>
                              <a:cs typeface="Times New Roman" panose="02020603050405020304" pitchFamily="18" charset="0"/>
                            </a:rPr>
                            <a:t>x</a:t>
                          </a:r>
                        </a:p>
                      </a:txBody>
                      <a:tcPr>
                        <a:solidFill>
                          <a:srgbClr val="D5FC79"/>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rgbClr val="D5FC79"/>
                        </a:solidFill>
                      </a:tcPr>
                    </a:tc>
                    <a:tc>
                      <a:txBody>
                        <a:bodyPr/>
                        <a:lstStyle/>
                        <a:p>
                          <a:r>
                            <a:rPr lang="en-VN" sz="2800" dirty="0">
                              <a:latin typeface="Times New Roman" panose="02020603050405020304" pitchFamily="18" charset="0"/>
                              <a:cs typeface="Times New Roman" panose="02020603050405020304" pitchFamily="18" charset="0"/>
                            </a:rPr>
                            <a:t>x</a:t>
                          </a:r>
                        </a:p>
                      </a:txBody>
                      <a:tcPr>
                        <a:solidFill>
                          <a:srgbClr val="D5FC79"/>
                        </a:solidFill>
                      </a:tcPr>
                    </a:tc>
                    <a:extLst>
                      <a:ext uri="{0D108BD9-81ED-4DB2-BD59-A6C34878D82A}">
                        <a16:rowId xmlns:a16="http://schemas.microsoft.com/office/drawing/2014/main" val="513178140"/>
                      </a:ext>
                    </a:extLst>
                  </a:tr>
                  <a:tr h="673751">
                    <a:tc>
                      <a:txBody>
                        <a:bodyPr/>
                        <a:lstStyle/>
                        <a:p>
                          <a:r>
                            <a:rPr lang="en-US" sz="2800" dirty="0">
                              <a:latin typeface="Times New Roman" panose="02020603050405020304" pitchFamily="18" charset="0"/>
                              <a:cs typeface="Times New Roman" panose="02020603050405020304" pitchFamily="18" charset="0"/>
                            </a:rPr>
                            <a:t>P</a:t>
                          </a:r>
                          <a:r>
                            <a:rPr lang="en-VN" sz="2800" dirty="0">
                              <a:latin typeface="Times New Roman" panose="02020603050405020304" pitchFamily="18" charset="0"/>
                              <a:cs typeface="Times New Roman" panose="02020603050405020304" pitchFamily="18" charset="0"/>
                            </a:rPr>
                            <a:t>hi kim</a:t>
                          </a:r>
                        </a:p>
                      </a:txBody>
                      <a:tcPr>
                        <a:solidFill>
                          <a:schemeClr val="accent4">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x</a:t>
                          </a: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en-VN" sz="2800" dirty="0">
                              <a:latin typeface="Times New Roman" panose="02020603050405020304" pitchFamily="18" charset="0"/>
                              <a:cs typeface="Times New Roman" panose="02020603050405020304" pitchFamily="18" charset="0"/>
                            </a:rPr>
                            <a:t>x</a:t>
                          </a:r>
                        </a:p>
                      </a:txBody>
                      <a:tcPr>
                        <a:solidFill>
                          <a:schemeClr val="accent4">
                            <a:lumMod val="20000"/>
                            <a:lumOff val="80000"/>
                          </a:schemeClr>
                        </a:solidFill>
                      </a:tcPr>
                    </a:tc>
                    <a:tc>
                      <a:txBody>
                        <a:bodyPr/>
                        <a:lstStyle/>
                        <a:p>
                          <a:endParaRPr lang="en-VN"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3553064235"/>
                      </a:ext>
                    </a:extLst>
                  </a:tr>
                  <a:tr h="944880">
                    <a:tc>
                      <a:txBody>
                        <a:bodyPr/>
                        <a:lstStyle/>
                        <a:p>
                          <a:r>
                            <a:rPr lang="en-US" sz="2800" dirty="0">
                              <a:latin typeface="Times New Roman" panose="02020603050405020304" pitchFamily="18" charset="0"/>
                              <a:cs typeface="Times New Roman" panose="02020603050405020304" pitchFamily="18" charset="0"/>
                            </a:rPr>
                            <a:t>C</a:t>
                          </a:r>
                          <a:r>
                            <a:rPr lang="en-VN" sz="2800" dirty="0">
                              <a:latin typeface="Times New Roman" panose="02020603050405020304" pitchFamily="18" charset="0"/>
                              <a:cs typeface="Times New Roman" panose="02020603050405020304" pitchFamily="18" charset="0"/>
                            </a:rPr>
                            <a:t>ông thức oxi cao nhất</a:t>
                          </a:r>
                        </a:p>
                      </a:txBody>
                      <a:tcPr>
                        <a:solidFill>
                          <a:srgbClr val="FFD579"/>
                        </a:solidFill>
                      </a:tcPr>
                    </a:tc>
                    <a:tc>
                      <a:txBody>
                        <a:bodyPr/>
                        <a:lstStyle/>
                        <a:p>
                          <a:r>
                            <a:rPr lang="en-VN" sz="2800" dirty="0">
                              <a:latin typeface="Times New Roman" panose="02020603050405020304" pitchFamily="18" charset="0"/>
                              <a:cs typeface="Times New Roman" panose="02020603050405020304" pitchFamily="18" charset="0"/>
                            </a:rPr>
                            <a:t>N</a:t>
                          </a:r>
                          <a:r>
                            <a:rPr lang="en-VN" sz="2800" baseline="-25000" dirty="0">
                              <a:latin typeface="Times New Roman" panose="02020603050405020304" pitchFamily="18" charset="0"/>
                              <a:cs typeface="Times New Roman" panose="02020603050405020304" pitchFamily="18" charset="0"/>
                            </a:rPr>
                            <a:t>2</a:t>
                          </a:r>
                          <a:r>
                            <a:rPr lang="en-VN" sz="2800" baseline="0" dirty="0">
                              <a:latin typeface="Times New Roman" panose="02020603050405020304" pitchFamily="18" charset="0"/>
                              <a:cs typeface="Times New Roman" panose="02020603050405020304" pitchFamily="18" charset="0"/>
                            </a:rPr>
                            <a:t>O</a:t>
                          </a:r>
                          <a:r>
                            <a:rPr lang="en-VN" sz="2800" baseline="-25000" dirty="0">
                              <a:latin typeface="Times New Roman" panose="02020603050405020304" pitchFamily="18" charset="0"/>
                              <a:cs typeface="Times New Roman" panose="02020603050405020304" pitchFamily="18" charset="0"/>
                            </a:rPr>
                            <a:t>5</a:t>
                          </a:r>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r>
                            <a:rPr lang="en-VN" sz="2800" dirty="0">
                              <a:latin typeface="Times New Roman" panose="02020603050405020304" pitchFamily="18" charset="0"/>
                              <a:cs typeface="Times New Roman" panose="02020603050405020304" pitchFamily="18" charset="0"/>
                            </a:rPr>
                            <a:t>Al</a:t>
                          </a:r>
                          <a:r>
                            <a:rPr lang="en-VN" sz="2800" baseline="-25000" dirty="0">
                              <a:latin typeface="Times New Roman" panose="02020603050405020304" pitchFamily="18" charset="0"/>
                              <a:cs typeface="Times New Roman" panose="02020603050405020304" pitchFamily="18" charset="0"/>
                            </a:rPr>
                            <a:t>2</a:t>
                          </a:r>
                          <a:r>
                            <a:rPr lang="en-VN" sz="2800" baseline="0" dirty="0">
                              <a:latin typeface="Times New Roman" panose="02020603050405020304" pitchFamily="18" charset="0"/>
                              <a:cs typeface="Times New Roman" panose="02020603050405020304" pitchFamily="18" charset="0"/>
                            </a:rPr>
                            <a:t>O</a:t>
                          </a:r>
                          <a:r>
                            <a:rPr lang="en-VN" sz="2800" baseline="-25000" dirty="0">
                              <a:latin typeface="Times New Roman" panose="02020603050405020304" pitchFamily="18" charset="0"/>
                              <a:cs typeface="Times New Roman" panose="02020603050405020304" pitchFamily="18" charset="0"/>
                            </a:rPr>
                            <a:t>3</a:t>
                          </a:r>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r>
                            <a:rPr lang="en-VN" sz="2800" dirty="0">
                              <a:latin typeface="Times New Roman" panose="02020603050405020304" pitchFamily="18" charset="0"/>
                              <a:cs typeface="Times New Roman" panose="02020603050405020304" pitchFamily="18" charset="0"/>
                            </a:rPr>
                            <a:t>CO</a:t>
                          </a:r>
                          <a:r>
                            <a:rPr lang="en-VN" sz="2800" baseline="-25000" dirty="0">
                              <a:latin typeface="Times New Roman" panose="02020603050405020304" pitchFamily="18" charset="0"/>
                              <a:cs typeface="Times New Roman" panose="02020603050405020304" pitchFamily="18" charset="0"/>
                            </a:rPr>
                            <a:t>2</a:t>
                          </a:r>
                          <a:endParaRPr lang="en-VN" sz="2800" dirty="0">
                            <a:latin typeface="Times New Roman" panose="02020603050405020304" pitchFamily="18" charset="0"/>
                            <a:cs typeface="Times New Roman" panose="02020603050405020304" pitchFamily="18" charset="0"/>
                          </a:endParaRPr>
                        </a:p>
                      </a:txBody>
                      <a:tcPr>
                        <a:solidFill>
                          <a:srgbClr val="FFD579"/>
                        </a:solidFill>
                      </a:tcPr>
                    </a:tc>
                    <a:tc>
                      <a:txBody>
                        <a:bodyPr/>
                        <a:lstStyle/>
                        <a:p>
                          <a:r>
                            <a:rPr lang="en-VN" sz="2800" dirty="0">
                              <a:latin typeface="Times New Roman" panose="02020603050405020304" pitchFamily="18" charset="0"/>
                              <a:cs typeface="Times New Roman" panose="02020603050405020304" pitchFamily="18" charset="0"/>
                            </a:rPr>
                            <a:t>MgO</a:t>
                          </a:r>
                        </a:p>
                      </a:txBody>
                      <a:tcPr>
                        <a:solidFill>
                          <a:srgbClr val="FFD579"/>
                        </a:solidFill>
                      </a:tcPr>
                    </a:tc>
                    <a:extLst>
                      <a:ext uri="{0D108BD9-81ED-4DB2-BD59-A6C34878D82A}">
                        <a16:rowId xmlns:a16="http://schemas.microsoft.com/office/drawing/2014/main" val="3425529828"/>
                      </a:ext>
                    </a:extLst>
                  </a:tr>
                  <a:tr h="1371600">
                    <a:tc>
                      <a:txBody>
                        <a:bodyPr/>
                        <a:lstStyle/>
                        <a:p>
                          <a:r>
                            <a:rPr lang="en-VN" sz="2800" dirty="0">
                              <a:solidFill>
                                <a:schemeClr val="bg1"/>
                              </a:solidFill>
                              <a:latin typeface="Times New Roman" panose="02020603050405020304" pitchFamily="18" charset="0"/>
                              <a:cs typeface="Times New Roman" panose="02020603050405020304" pitchFamily="18" charset="0"/>
                            </a:rPr>
                            <a:t>Hợp chất khí với hidro</a:t>
                          </a:r>
                        </a:p>
                        <a:p>
                          <a:endParaRPr lang="en-VN" sz="2800" dirty="0">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NH</a:t>
                          </a:r>
                          <a:r>
                            <a:rPr lang="en-VN" sz="2800" baseline="-25000" dirty="0">
                              <a:solidFill>
                                <a:schemeClr val="bg1"/>
                              </a:solidFill>
                              <a:latin typeface="Times New Roman" panose="02020603050405020304" pitchFamily="18" charset="0"/>
                              <a:cs typeface="Times New Roman" panose="02020603050405020304" pitchFamily="18" charset="0"/>
                            </a:rPr>
                            <a:t>3</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CH</a:t>
                          </a:r>
                          <a:r>
                            <a:rPr lang="en-VN" sz="2800" baseline="-25000" dirty="0">
                              <a:solidFill>
                                <a:schemeClr val="bg1"/>
                              </a:solidFill>
                              <a:latin typeface="Times New Roman" panose="02020603050405020304" pitchFamily="18" charset="0"/>
                              <a:cs typeface="Times New Roman" panose="02020603050405020304" pitchFamily="18" charset="0"/>
                            </a:rPr>
                            <a:t>4</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endParaRPr lang="en-VN" sz="2800"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extLst>
                      <a:ext uri="{0D108BD9-81ED-4DB2-BD59-A6C34878D82A}">
                        <a16:rowId xmlns:a16="http://schemas.microsoft.com/office/drawing/2014/main" val="4110457716"/>
                      </a:ext>
                    </a:extLst>
                  </a:tr>
                  <a:tr h="137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Times New Roman" panose="02020603050405020304" pitchFamily="18" charset="0"/>
                              <a:cs typeface="Times New Roman" panose="02020603050405020304" pitchFamily="18" charset="0"/>
                            </a:rPr>
                            <a:t>H</a:t>
                          </a:r>
                          <a:r>
                            <a:rPr lang="en-VN" sz="2800" dirty="0">
                              <a:solidFill>
                                <a:schemeClr val="bg1"/>
                              </a:solidFill>
                              <a:latin typeface="Times New Roman" panose="02020603050405020304" pitchFamily="18" charset="0"/>
                              <a:cs typeface="Times New Roman" panose="02020603050405020304" pitchFamily="18" charset="0"/>
                            </a:rPr>
                            <a:t>idroxit tương ứng</a:t>
                          </a:r>
                        </a:p>
                        <a:p>
                          <a:endParaRPr lang="en-VN" sz="2800" dirty="0">
                            <a:latin typeface="Times New Roman" panose="02020603050405020304" pitchFamily="18" charset="0"/>
                            <a:cs typeface="Times New Roman" panose="02020603050405020304" pitchFamily="18" charset="0"/>
                          </a:endParaRPr>
                        </a:p>
                      </a:txBody>
                      <a:tcPr>
                        <a:solidFill>
                          <a:srgbClr val="9437FF"/>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HNO</a:t>
                          </a:r>
                          <a:r>
                            <a:rPr lang="en-VN" sz="2800" baseline="-25000" dirty="0">
                              <a:solidFill>
                                <a:schemeClr val="bg1"/>
                              </a:solidFill>
                              <a:latin typeface="Times New Roman" panose="02020603050405020304" pitchFamily="18" charset="0"/>
                              <a:cs typeface="Times New Roman" panose="02020603050405020304" pitchFamily="18" charset="0"/>
                            </a:rPr>
                            <a:t>3</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Al(OH)</a:t>
                          </a:r>
                          <a:r>
                            <a:rPr lang="en-VN" sz="2800" baseline="-25000" dirty="0">
                              <a:solidFill>
                                <a:schemeClr val="bg1"/>
                              </a:solidFill>
                              <a:latin typeface="Times New Roman" panose="02020603050405020304" pitchFamily="18" charset="0"/>
                              <a:cs typeface="Times New Roman" panose="02020603050405020304" pitchFamily="18" charset="0"/>
                            </a:rPr>
                            <a:t>3</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H</a:t>
                          </a:r>
                          <a:r>
                            <a:rPr lang="en-VN" sz="2800" baseline="-25000" dirty="0">
                              <a:solidFill>
                                <a:schemeClr val="bg1"/>
                              </a:solidFill>
                              <a:latin typeface="Times New Roman" panose="02020603050405020304" pitchFamily="18" charset="0"/>
                              <a:cs typeface="Times New Roman" panose="02020603050405020304" pitchFamily="18" charset="0"/>
                            </a:rPr>
                            <a:t>2</a:t>
                          </a:r>
                          <a:r>
                            <a:rPr lang="en-VN" sz="2800" baseline="0" dirty="0">
                              <a:solidFill>
                                <a:schemeClr val="bg1"/>
                              </a:solidFill>
                              <a:latin typeface="Times New Roman" panose="02020603050405020304" pitchFamily="18" charset="0"/>
                              <a:cs typeface="Times New Roman" panose="02020603050405020304" pitchFamily="18" charset="0"/>
                            </a:rPr>
                            <a:t>CO</a:t>
                          </a:r>
                          <a:r>
                            <a:rPr lang="en-VN" sz="2800" baseline="-25000" dirty="0">
                              <a:solidFill>
                                <a:schemeClr val="bg1"/>
                              </a:solidFill>
                              <a:latin typeface="Times New Roman" panose="02020603050405020304" pitchFamily="18" charset="0"/>
                              <a:cs typeface="Times New Roman" panose="02020603050405020304" pitchFamily="18" charset="0"/>
                            </a:rPr>
                            <a:t>3</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tc>
                      <a:txBody>
                        <a:bodyPr/>
                        <a:lstStyle/>
                        <a:p>
                          <a:r>
                            <a:rPr lang="en-VN" sz="2800" dirty="0">
                              <a:solidFill>
                                <a:schemeClr val="bg1"/>
                              </a:solidFill>
                              <a:latin typeface="Times New Roman" panose="02020603050405020304" pitchFamily="18" charset="0"/>
                              <a:cs typeface="Times New Roman" panose="02020603050405020304" pitchFamily="18" charset="0"/>
                            </a:rPr>
                            <a:t>Mg(OH)</a:t>
                          </a:r>
                          <a:r>
                            <a:rPr lang="en-VN" sz="2800" baseline="-25000" dirty="0">
                              <a:solidFill>
                                <a:schemeClr val="bg1"/>
                              </a:solidFill>
                              <a:latin typeface="Times New Roman" panose="02020603050405020304" pitchFamily="18" charset="0"/>
                              <a:cs typeface="Times New Roman" panose="02020603050405020304" pitchFamily="18" charset="0"/>
                            </a:rPr>
                            <a:t>2</a:t>
                          </a:r>
                          <a:endParaRPr lang="en-VN" sz="2800" dirty="0">
                            <a:solidFill>
                              <a:schemeClr val="bg1"/>
                            </a:solidFill>
                            <a:latin typeface="Times New Roman" panose="02020603050405020304" pitchFamily="18" charset="0"/>
                            <a:cs typeface="Times New Roman" panose="02020603050405020304" pitchFamily="18" charset="0"/>
                          </a:endParaRPr>
                        </a:p>
                      </a:txBody>
                      <a:tcPr>
                        <a:solidFill>
                          <a:srgbClr val="9437FF"/>
                        </a:solidFill>
                      </a:tcPr>
                    </a:tc>
                    <a:extLst>
                      <a:ext uri="{0D108BD9-81ED-4DB2-BD59-A6C34878D82A}">
                        <a16:rowId xmlns:a16="http://schemas.microsoft.com/office/drawing/2014/main" val="4063549477"/>
                      </a:ext>
                    </a:extLst>
                  </a:tr>
                </a:tbl>
              </a:graphicData>
            </a:graphic>
          </p:graphicFrame>
        </mc:Fallback>
      </mc:AlternateContent>
    </p:spTree>
    <p:extLst>
      <p:ext uri="{BB962C8B-B14F-4D97-AF65-F5344CB8AC3E}">
        <p14:creationId xmlns:p14="http://schemas.microsoft.com/office/powerpoint/2010/main" val="66713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510F6DF-DB8A-5C41-AE57-4E549717B2BA}"/>
              </a:ext>
            </a:extLst>
          </p:cNvPr>
          <p:cNvPicPr preferRelativeResize="0">
            <a:picLocks noChangeAspect="1" noChangeArrowheads="1"/>
          </p:cNvPicPr>
          <p:nvPr/>
        </p:nvPicPr>
        <p:blipFill>
          <a:blip r:embed="rId2"/>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3" name="Rounded Rectangle 2">
            <a:extLst>
              <a:ext uri="{FF2B5EF4-FFF2-40B4-BE49-F238E27FC236}">
                <a16:creationId xmlns:a16="http://schemas.microsoft.com/office/drawing/2014/main" id="{150BC2A6-A969-E142-85B4-97F02ED69860}"/>
              </a:ext>
            </a:extLst>
          </p:cNvPr>
          <p:cNvSpPr/>
          <p:nvPr/>
        </p:nvSpPr>
        <p:spPr>
          <a:xfrm>
            <a:off x="0" y="0"/>
            <a:ext cx="9144000" cy="16764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latin typeface="Times New Roman" pitchFamily="18" charset="0"/>
                <a:cs typeface="Times New Roman" pitchFamily="18" charset="0"/>
              </a:rPr>
              <a:t>II. QUAN HỆ GIỮA VỊ TRÍ VÀ TÍNH CHẤT CỦA NGUYÊN TỐ</a:t>
            </a:r>
          </a:p>
        </p:txBody>
      </p:sp>
      <p:sp>
        <p:nvSpPr>
          <p:cNvPr id="4" name="Text Box 6">
            <a:extLst>
              <a:ext uri="{FF2B5EF4-FFF2-40B4-BE49-F238E27FC236}">
                <a16:creationId xmlns:a16="http://schemas.microsoft.com/office/drawing/2014/main" id="{FACFC2D6-794C-C743-9A26-F984CFA361B5}"/>
              </a:ext>
            </a:extLst>
          </p:cNvPr>
          <p:cNvSpPr txBox="1">
            <a:spLocks noChangeArrowheads="1"/>
          </p:cNvSpPr>
          <p:nvPr/>
        </p:nvSpPr>
        <p:spPr bwMode="auto">
          <a:xfrm>
            <a:off x="2438400" y="1981200"/>
            <a:ext cx="4648200" cy="1323975"/>
          </a:xfrm>
          <a:prstGeom prst="rect">
            <a:avLst/>
          </a:prstGeom>
          <a:noFill/>
          <a:ln w="9525">
            <a:solidFill>
              <a:srgbClr val="BABDA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sz="3200" b="1">
                <a:solidFill>
                  <a:srgbClr val="FF3300"/>
                </a:solidFill>
                <a:latin typeface="Times New Roman" panose="02020603050405020304" pitchFamily="18" charset="0"/>
              </a:rPr>
              <a:t>Vị trí của một nguyên tố</a:t>
            </a:r>
          </a:p>
          <a:p>
            <a:pPr algn="ctr" eaLnBrk="1" hangingPunct="1">
              <a:spcBef>
                <a:spcPct val="50000"/>
              </a:spcBef>
            </a:pPr>
            <a:r>
              <a:rPr lang="en-US" altLang="en-VN" sz="3200" b="1">
                <a:solidFill>
                  <a:srgbClr val="FF3300"/>
                </a:solidFill>
                <a:latin typeface="Times New Roman" panose="02020603050405020304" pitchFamily="18" charset="0"/>
              </a:rPr>
              <a:t> trong bảng tuần hoàn</a:t>
            </a:r>
          </a:p>
        </p:txBody>
      </p:sp>
      <p:sp>
        <p:nvSpPr>
          <p:cNvPr id="5" name="Text Box 7">
            <a:extLst>
              <a:ext uri="{FF2B5EF4-FFF2-40B4-BE49-F238E27FC236}">
                <a16:creationId xmlns:a16="http://schemas.microsoft.com/office/drawing/2014/main" id="{09169FD4-0BFA-3C42-B34F-529025CACBF2}"/>
              </a:ext>
            </a:extLst>
          </p:cNvPr>
          <p:cNvSpPr txBox="1">
            <a:spLocks noChangeArrowheads="1"/>
          </p:cNvSpPr>
          <p:nvPr/>
        </p:nvSpPr>
        <p:spPr bwMode="auto">
          <a:xfrm>
            <a:off x="304800" y="3910013"/>
            <a:ext cx="990600" cy="2246312"/>
          </a:xfrm>
          <a:prstGeom prst="rect">
            <a:avLst/>
          </a:prstGeom>
          <a:noFill/>
          <a:ln w="9525">
            <a:solidFill>
              <a:srgbClr val="BABDA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sz="2800" b="1">
                <a:solidFill>
                  <a:srgbClr val="0000CC"/>
                </a:solidFill>
                <a:latin typeface="Times New Roman" panose="02020603050405020304" pitchFamily="18" charset="0"/>
              </a:rPr>
              <a:t>Tính kim loại, phi kim</a:t>
            </a:r>
          </a:p>
        </p:txBody>
      </p:sp>
      <p:sp>
        <p:nvSpPr>
          <p:cNvPr id="6" name="Text Box 15">
            <a:extLst>
              <a:ext uri="{FF2B5EF4-FFF2-40B4-BE49-F238E27FC236}">
                <a16:creationId xmlns:a16="http://schemas.microsoft.com/office/drawing/2014/main" id="{2C710C24-CE39-5643-82A3-A7018018EDDD}"/>
              </a:ext>
            </a:extLst>
          </p:cNvPr>
          <p:cNvSpPr txBox="1">
            <a:spLocks noChangeArrowheads="1"/>
          </p:cNvSpPr>
          <p:nvPr/>
        </p:nvSpPr>
        <p:spPr bwMode="auto">
          <a:xfrm>
            <a:off x="1600200" y="3910013"/>
            <a:ext cx="990600" cy="2678112"/>
          </a:xfrm>
          <a:prstGeom prst="rect">
            <a:avLst/>
          </a:prstGeom>
          <a:noFill/>
          <a:ln w="9525">
            <a:solidFill>
              <a:srgbClr val="BABDA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sz="2800" b="1">
                <a:solidFill>
                  <a:srgbClr val="0000CC"/>
                </a:solidFill>
                <a:latin typeface="Times New Roman" panose="02020603050405020304" pitchFamily="18" charset="0"/>
              </a:rPr>
              <a:t>Hóa trị cao nhất với oxi</a:t>
            </a:r>
          </a:p>
        </p:txBody>
      </p:sp>
      <p:sp>
        <p:nvSpPr>
          <p:cNvPr id="7" name="Text Box 16">
            <a:extLst>
              <a:ext uri="{FF2B5EF4-FFF2-40B4-BE49-F238E27FC236}">
                <a16:creationId xmlns:a16="http://schemas.microsoft.com/office/drawing/2014/main" id="{7FA41E0D-C650-CE46-AFAE-9AC3EC66A59F}"/>
              </a:ext>
            </a:extLst>
          </p:cNvPr>
          <p:cNvSpPr txBox="1">
            <a:spLocks noChangeArrowheads="1"/>
          </p:cNvSpPr>
          <p:nvPr/>
        </p:nvSpPr>
        <p:spPr bwMode="auto">
          <a:xfrm>
            <a:off x="4191000" y="3910013"/>
            <a:ext cx="1295400" cy="2678112"/>
          </a:xfrm>
          <a:prstGeom prst="rect">
            <a:avLst/>
          </a:prstGeom>
          <a:noFill/>
          <a:ln w="9525">
            <a:solidFill>
              <a:srgbClr val="BABDA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sz="2800" b="1">
                <a:solidFill>
                  <a:srgbClr val="0000CC"/>
                </a:solidFill>
                <a:latin typeface="Times New Roman" panose="02020603050405020304" pitchFamily="18" charset="0"/>
              </a:rPr>
              <a:t>Hóa trị trong hợp chất khí với hiđro</a:t>
            </a:r>
          </a:p>
        </p:txBody>
      </p:sp>
      <p:sp>
        <p:nvSpPr>
          <p:cNvPr id="8" name="Text Box 18">
            <a:extLst>
              <a:ext uri="{FF2B5EF4-FFF2-40B4-BE49-F238E27FC236}">
                <a16:creationId xmlns:a16="http://schemas.microsoft.com/office/drawing/2014/main" id="{230C498F-1292-7941-8D3C-B3DCB9136513}"/>
              </a:ext>
            </a:extLst>
          </p:cNvPr>
          <p:cNvSpPr txBox="1">
            <a:spLocks noChangeArrowheads="1"/>
          </p:cNvSpPr>
          <p:nvPr/>
        </p:nvSpPr>
        <p:spPr bwMode="auto">
          <a:xfrm>
            <a:off x="2971800" y="3962400"/>
            <a:ext cx="1066800" cy="2246313"/>
          </a:xfrm>
          <a:prstGeom prst="rect">
            <a:avLst/>
          </a:prstGeom>
          <a:noFill/>
          <a:ln w="9525">
            <a:solidFill>
              <a:srgbClr val="BABDA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sz="2800" b="1">
                <a:solidFill>
                  <a:srgbClr val="0000CC"/>
                </a:solidFill>
                <a:latin typeface="Times New Roman" panose="02020603050405020304" pitchFamily="18" charset="0"/>
              </a:rPr>
              <a:t>Công thức oxit cao nhất</a:t>
            </a:r>
          </a:p>
        </p:txBody>
      </p:sp>
      <p:sp>
        <p:nvSpPr>
          <p:cNvPr id="9" name="Text Box 19">
            <a:extLst>
              <a:ext uri="{FF2B5EF4-FFF2-40B4-BE49-F238E27FC236}">
                <a16:creationId xmlns:a16="http://schemas.microsoft.com/office/drawing/2014/main" id="{3F6E7E87-6D0E-CB44-9E7B-0AF67DC872CC}"/>
              </a:ext>
            </a:extLst>
          </p:cNvPr>
          <p:cNvSpPr txBox="1">
            <a:spLocks noChangeArrowheads="1"/>
          </p:cNvSpPr>
          <p:nvPr/>
        </p:nvSpPr>
        <p:spPr bwMode="auto">
          <a:xfrm>
            <a:off x="5715000" y="3910013"/>
            <a:ext cx="1295400" cy="2678112"/>
          </a:xfrm>
          <a:prstGeom prst="rect">
            <a:avLst/>
          </a:prstGeom>
          <a:noFill/>
          <a:ln w="9525">
            <a:solidFill>
              <a:srgbClr val="BABDA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sz="2800" b="1">
                <a:solidFill>
                  <a:srgbClr val="0000CC"/>
                </a:solidFill>
                <a:latin typeface="Times New Roman" panose="02020603050405020304" pitchFamily="18" charset="0"/>
              </a:rPr>
              <a:t>Công thức hợp chất khí với hiđro</a:t>
            </a:r>
          </a:p>
        </p:txBody>
      </p:sp>
      <p:sp>
        <p:nvSpPr>
          <p:cNvPr id="10" name="Text Box 21">
            <a:extLst>
              <a:ext uri="{FF2B5EF4-FFF2-40B4-BE49-F238E27FC236}">
                <a16:creationId xmlns:a16="http://schemas.microsoft.com/office/drawing/2014/main" id="{E78666D2-DEA4-8146-8FF6-0FB0A897F03D}"/>
              </a:ext>
            </a:extLst>
          </p:cNvPr>
          <p:cNvSpPr txBox="1">
            <a:spLocks noChangeArrowheads="1"/>
          </p:cNvSpPr>
          <p:nvPr/>
        </p:nvSpPr>
        <p:spPr bwMode="auto">
          <a:xfrm>
            <a:off x="7239000" y="3908425"/>
            <a:ext cx="1752600" cy="2492375"/>
          </a:xfrm>
          <a:prstGeom prst="rect">
            <a:avLst/>
          </a:prstGeom>
          <a:noFill/>
          <a:ln w="9525">
            <a:solidFill>
              <a:srgbClr val="BABDA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sz="2600" b="1">
                <a:solidFill>
                  <a:srgbClr val="0000CC"/>
                </a:solidFill>
                <a:latin typeface="Times New Roman" panose="02020603050405020304" pitchFamily="18" charset="0"/>
              </a:rPr>
              <a:t>Công thức của hiđroxit và tính axit hay bazơ của chúng</a:t>
            </a:r>
          </a:p>
        </p:txBody>
      </p:sp>
      <p:sp>
        <p:nvSpPr>
          <p:cNvPr id="11" name="Line 22">
            <a:extLst>
              <a:ext uri="{FF2B5EF4-FFF2-40B4-BE49-F238E27FC236}">
                <a16:creationId xmlns:a16="http://schemas.microsoft.com/office/drawing/2014/main" id="{E2720A61-1ACE-9240-AB7B-DD241F814AE8}"/>
              </a:ext>
            </a:extLst>
          </p:cNvPr>
          <p:cNvSpPr>
            <a:spLocks noChangeShapeType="1"/>
          </p:cNvSpPr>
          <p:nvPr/>
        </p:nvSpPr>
        <p:spPr bwMode="auto">
          <a:xfrm flipH="1">
            <a:off x="990600" y="3352800"/>
            <a:ext cx="1503363" cy="481013"/>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12" name="Line 23">
            <a:extLst>
              <a:ext uri="{FF2B5EF4-FFF2-40B4-BE49-F238E27FC236}">
                <a16:creationId xmlns:a16="http://schemas.microsoft.com/office/drawing/2014/main" id="{3D70FE0F-B6F7-8846-B6B4-143EB3D743FF}"/>
              </a:ext>
            </a:extLst>
          </p:cNvPr>
          <p:cNvSpPr>
            <a:spLocks noChangeShapeType="1"/>
          </p:cNvSpPr>
          <p:nvPr/>
        </p:nvSpPr>
        <p:spPr bwMode="auto">
          <a:xfrm flipH="1">
            <a:off x="2438400" y="3529013"/>
            <a:ext cx="1143000" cy="304800"/>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13" name="Line 24">
            <a:extLst>
              <a:ext uri="{FF2B5EF4-FFF2-40B4-BE49-F238E27FC236}">
                <a16:creationId xmlns:a16="http://schemas.microsoft.com/office/drawing/2014/main" id="{9F9C79C2-42F1-AF40-852F-866E103B5A74}"/>
              </a:ext>
            </a:extLst>
          </p:cNvPr>
          <p:cNvSpPr>
            <a:spLocks noChangeShapeType="1"/>
          </p:cNvSpPr>
          <p:nvPr/>
        </p:nvSpPr>
        <p:spPr bwMode="auto">
          <a:xfrm flipH="1">
            <a:off x="3810000" y="3529013"/>
            <a:ext cx="457200" cy="228600"/>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14" name="Line 25">
            <a:extLst>
              <a:ext uri="{FF2B5EF4-FFF2-40B4-BE49-F238E27FC236}">
                <a16:creationId xmlns:a16="http://schemas.microsoft.com/office/drawing/2014/main" id="{9B0B1686-9E7D-A744-9496-BDD941D343F5}"/>
              </a:ext>
            </a:extLst>
          </p:cNvPr>
          <p:cNvSpPr>
            <a:spLocks noChangeShapeType="1"/>
          </p:cNvSpPr>
          <p:nvPr/>
        </p:nvSpPr>
        <p:spPr bwMode="auto">
          <a:xfrm>
            <a:off x="4800600" y="3529013"/>
            <a:ext cx="0" cy="228600"/>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15" name="Line 26">
            <a:extLst>
              <a:ext uri="{FF2B5EF4-FFF2-40B4-BE49-F238E27FC236}">
                <a16:creationId xmlns:a16="http://schemas.microsoft.com/office/drawing/2014/main" id="{0A49E774-367E-5E49-98A6-C107F4AE2576}"/>
              </a:ext>
            </a:extLst>
          </p:cNvPr>
          <p:cNvSpPr>
            <a:spLocks noChangeShapeType="1"/>
          </p:cNvSpPr>
          <p:nvPr/>
        </p:nvSpPr>
        <p:spPr bwMode="auto">
          <a:xfrm>
            <a:off x="5181600" y="3529013"/>
            <a:ext cx="990600" cy="304800"/>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16" name="Line 27">
            <a:extLst>
              <a:ext uri="{FF2B5EF4-FFF2-40B4-BE49-F238E27FC236}">
                <a16:creationId xmlns:a16="http://schemas.microsoft.com/office/drawing/2014/main" id="{4FFF836D-BFB8-0F4E-A0C8-3E6160725B4A}"/>
              </a:ext>
            </a:extLst>
          </p:cNvPr>
          <p:cNvSpPr>
            <a:spLocks noChangeShapeType="1"/>
          </p:cNvSpPr>
          <p:nvPr/>
        </p:nvSpPr>
        <p:spPr bwMode="auto">
          <a:xfrm>
            <a:off x="7010400" y="3340100"/>
            <a:ext cx="990600" cy="417513"/>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up)">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up)">
                                      <p:cBhvr>
                                        <p:cTn id="57" dur="500"/>
                                        <p:tgtEl>
                                          <p:spTgt spid="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up)">
                                      <p:cBhvr>
                                        <p:cTn id="6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71DDF29-B207-CC4E-8BAA-3F6D600060EB}"/>
              </a:ext>
            </a:extLst>
          </p:cNvPr>
          <p:cNvPicPr preferRelativeResize="0">
            <a:picLocks noChangeAspect="1" noChangeArrowheads="1"/>
          </p:cNvPicPr>
          <p:nvPr/>
        </p:nvPicPr>
        <p:blipFill>
          <a:blip r:embed="rId2"/>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3" name="Rounded Rectangle 2">
            <a:extLst>
              <a:ext uri="{FF2B5EF4-FFF2-40B4-BE49-F238E27FC236}">
                <a16:creationId xmlns:a16="http://schemas.microsoft.com/office/drawing/2014/main" id="{F90C0229-C187-E140-9544-D1C359ABC948}"/>
              </a:ext>
            </a:extLst>
          </p:cNvPr>
          <p:cNvSpPr/>
          <p:nvPr/>
        </p:nvSpPr>
        <p:spPr>
          <a:xfrm>
            <a:off x="0" y="76200"/>
            <a:ext cx="9144000" cy="1676400"/>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3600" b="1" dirty="0">
                <a:solidFill>
                  <a:schemeClr val="tx1"/>
                </a:solidFill>
                <a:latin typeface="Times New Roman" pitchFamily="18" charset="0"/>
                <a:cs typeface="Times New Roman" pitchFamily="18" charset="0"/>
              </a:rPr>
              <a:t>III. SO SÁNH TÍNH CHẤT HÓA HỌC CỦA MỘT NGUYÊN TỐ VỚI NGUYÊN TỐ LÂN CẬN</a:t>
            </a:r>
          </a:p>
        </p:txBody>
      </p:sp>
      <p:graphicFrame>
        <p:nvGraphicFramePr>
          <p:cNvPr id="5" name="Group 119">
            <a:extLst>
              <a:ext uri="{FF2B5EF4-FFF2-40B4-BE49-F238E27FC236}">
                <a16:creationId xmlns:a16="http://schemas.microsoft.com/office/drawing/2014/main" id="{9033C266-150D-5045-8EF1-785C1814B6AF}"/>
              </a:ext>
            </a:extLst>
          </p:cNvPr>
          <p:cNvGraphicFramePr>
            <a:graphicFrameLocks noGrp="1"/>
          </p:cNvGraphicFramePr>
          <p:nvPr/>
        </p:nvGraphicFramePr>
        <p:xfrm>
          <a:off x="457200" y="1981200"/>
          <a:ext cx="8382000" cy="4081464"/>
        </p:xfrm>
        <a:graphic>
          <a:graphicData uri="http://schemas.openxmlformats.org/drawingml/2006/table">
            <a:tbl>
              <a:tblPr/>
              <a:tblGrid>
                <a:gridCol w="1143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gridCol w="990600">
                  <a:extLst>
                    <a:ext uri="{9D8B030D-6E8A-4147-A177-3AD203B41FA5}">
                      <a16:colId xmlns:a16="http://schemas.microsoft.com/office/drawing/2014/main" val="20007"/>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dirty="0">
                        <a:ln>
                          <a:noFill/>
                        </a:ln>
                        <a:solidFill>
                          <a:schemeClr val="hlink"/>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hlink"/>
                          </a:solidFill>
                          <a:effectLst/>
                          <a:latin typeface="Times New Roman" pitchFamily="18" charset="0"/>
                        </a:rPr>
                        <a:t>IA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hlink"/>
                          </a:solidFill>
                          <a:effectLst/>
                          <a:latin typeface="Times New Roman" pitchFamily="18" charset="0"/>
                        </a:rPr>
                        <a:t>IIA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hlink"/>
                          </a:solidFill>
                          <a:effectLst/>
                          <a:latin typeface="Times New Roman" pitchFamily="18" charset="0"/>
                        </a:rPr>
                        <a:t>IIIA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hlink"/>
                          </a:solidFill>
                          <a:effectLst/>
                          <a:latin typeface="Times New Roman" pitchFamily="18" charset="0"/>
                        </a:rPr>
                        <a:t>IVA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hlink"/>
                          </a:solidFill>
                          <a:effectLst/>
                          <a:latin typeface="Times New Roman" pitchFamily="18"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hlink"/>
                          </a:solidFill>
                          <a:effectLst/>
                          <a:latin typeface="Times New Roman" pitchFamily="18" charset="0"/>
                        </a:rPr>
                        <a:t>VIA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hlink"/>
                          </a:solidFill>
                          <a:effectLst/>
                          <a:latin typeface="Times New Roman" pitchFamily="18" charset="0"/>
                        </a:rPr>
                        <a:t>VIIA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800" b="1" i="0" u="none" strike="noStrike" cap="none" normalizeH="0" baseline="0">
                          <a:ln>
                            <a:noFill/>
                          </a:ln>
                          <a:solidFill>
                            <a:schemeClr val="hlink"/>
                          </a:solidFill>
                          <a:effectLst/>
                          <a:latin typeface="Times New Roman" pitchFamily="18" charset="0"/>
                        </a:rPr>
                        <a:t>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gridSpan="7">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dirty="0">
                        <a:ln>
                          <a:noFill/>
                        </a:ln>
                        <a:solidFill>
                          <a:schemeClr val="hlink"/>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extLst>
                  <a:ext uri="{0D108BD9-81ED-4DB2-BD59-A6C34878D82A}">
                    <a16:rowId xmlns:a16="http://schemas.microsoft.com/office/drawing/2014/main" val="10001"/>
                  </a:ext>
                </a:extLst>
              </a:tr>
              <a:tr h="6937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800" b="1" i="0" u="none" strike="noStrike" cap="none" normalizeH="0" baseline="0">
                          <a:ln>
                            <a:noFill/>
                          </a:ln>
                          <a:solidFill>
                            <a:schemeClr val="hlink"/>
                          </a:solidFill>
                          <a:effectLst/>
                          <a:latin typeface="Times New Roman" pitchFamily="18"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6937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800" b="1" i="0" u="none" strike="noStrike" cap="none" normalizeH="0" baseline="0">
                          <a:ln>
                            <a:noFill/>
                          </a:ln>
                          <a:solidFill>
                            <a:schemeClr val="hlink"/>
                          </a:solidFill>
                          <a:effectLst/>
                          <a:latin typeface="Times New Roman" pitchFamily="18" charset="0"/>
                        </a:rPr>
                        <a:t>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r h="6921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800" b="1" i="0" u="none" strike="noStrike" cap="none" normalizeH="0" baseline="0">
                          <a:ln>
                            <a:noFill/>
                          </a:ln>
                          <a:solidFill>
                            <a:schemeClr val="hlink"/>
                          </a:solidFill>
                          <a:effectLst/>
                          <a:latin typeface="Times New Roman" pitchFamily="18" charset="0"/>
                        </a:rPr>
                        <a:t>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6937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800" b="1" i="0" u="none" strike="noStrike" cap="none" normalizeH="0" baseline="0" dirty="0">
                          <a:ln>
                            <a:noFill/>
                          </a:ln>
                          <a:solidFill>
                            <a:schemeClr val="hlink"/>
                          </a:solidFill>
                          <a:effectLst/>
                          <a:latin typeface="Times New Roman" pitchFamily="18" charset="0"/>
                        </a:rPr>
                        <a:t>6</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5"/>
                  </a:ext>
                </a:extLst>
              </a:tr>
            </a:tbl>
          </a:graphicData>
        </a:graphic>
      </p:graphicFrame>
      <p:sp>
        <p:nvSpPr>
          <p:cNvPr id="6" name="AutoShape 110">
            <a:extLst>
              <a:ext uri="{FF2B5EF4-FFF2-40B4-BE49-F238E27FC236}">
                <a16:creationId xmlns:a16="http://schemas.microsoft.com/office/drawing/2014/main" id="{10D1D355-8929-0947-B37C-7620BCA4DF7F}"/>
              </a:ext>
            </a:extLst>
          </p:cNvPr>
          <p:cNvSpPr>
            <a:spLocks noChangeArrowheads="1"/>
          </p:cNvSpPr>
          <p:nvPr/>
        </p:nvSpPr>
        <p:spPr bwMode="auto">
          <a:xfrm>
            <a:off x="3352800" y="3028950"/>
            <a:ext cx="4648200" cy="209550"/>
          </a:xfrm>
          <a:prstGeom prst="rightArrow">
            <a:avLst>
              <a:gd name="adj1" fmla="val 50000"/>
              <a:gd name="adj2" fmla="val 554545"/>
            </a:avLst>
          </a:prstGeom>
          <a:solidFill>
            <a:srgbClr val="0000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VN"/>
          </a:p>
        </p:txBody>
      </p:sp>
      <p:sp>
        <p:nvSpPr>
          <p:cNvPr id="7" name="AutoShape 112">
            <a:extLst>
              <a:ext uri="{FF2B5EF4-FFF2-40B4-BE49-F238E27FC236}">
                <a16:creationId xmlns:a16="http://schemas.microsoft.com/office/drawing/2014/main" id="{82DACA11-4C2E-4344-ACC1-F452C9532A7F}"/>
              </a:ext>
            </a:extLst>
          </p:cNvPr>
          <p:cNvSpPr>
            <a:spLocks noChangeArrowheads="1"/>
          </p:cNvSpPr>
          <p:nvPr/>
        </p:nvSpPr>
        <p:spPr bwMode="auto">
          <a:xfrm>
            <a:off x="1733550" y="2667000"/>
            <a:ext cx="228600" cy="3276600"/>
          </a:xfrm>
          <a:prstGeom prst="downArrow">
            <a:avLst>
              <a:gd name="adj1" fmla="val 50000"/>
              <a:gd name="adj2" fmla="val 358333"/>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VN"/>
          </a:p>
        </p:txBody>
      </p:sp>
      <p:sp>
        <p:nvSpPr>
          <p:cNvPr id="8" name="Text Box 113">
            <a:extLst>
              <a:ext uri="{FF2B5EF4-FFF2-40B4-BE49-F238E27FC236}">
                <a16:creationId xmlns:a16="http://schemas.microsoft.com/office/drawing/2014/main" id="{FAE8D108-59B6-3F4B-8042-E5506E741D20}"/>
              </a:ext>
            </a:extLst>
          </p:cNvPr>
          <p:cNvSpPr txBox="1">
            <a:spLocks noChangeArrowheads="1"/>
          </p:cNvSpPr>
          <p:nvPr/>
        </p:nvSpPr>
        <p:spPr bwMode="auto">
          <a:xfrm>
            <a:off x="9448800" y="4267200"/>
            <a:ext cx="320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VN" sz="2400" b="1">
                <a:solidFill>
                  <a:srgbClr val="0000CC"/>
                </a:solidFill>
                <a:latin typeface="Times New Roman" panose="02020603050405020304" pitchFamily="18" charset="0"/>
              </a:rPr>
              <a:t>Tính Kim loại </a:t>
            </a:r>
            <a:r>
              <a:rPr lang="en-US" altLang="en-VN" sz="2400" b="1" u="sng">
                <a:solidFill>
                  <a:srgbClr val="0000CC"/>
                </a:solidFill>
                <a:latin typeface="Times New Roman" panose="02020603050405020304" pitchFamily="18" charset="0"/>
              </a:rPr>
              <a:t>GIẢM</a:t>
            </a:r>
          </a:p>
          <a:p>
            <a:pPr eaLnBrk="1" hangingPunct="1">
              <a:spcBef>
                <a:spcPct val="50000"/>
              </a:spcBef>
            </a:pPr>
            <a:r>
              <a:rPr lang="en-US" altLang="en-VN" sz="2400" b="1">
                <a:solidFill>
                  <a:srgbClr val="0000CC"/>
                </a:solidFill>
                <a:latin typeface="Times New Roman" panose="02020603050405020304" pitchFamily="18" charset="0"/>
              </a:rPr>
              <a:t>Tính phi Kim </a:t>
            </a:r>
            <a:r>
              <a:rPr lang="en-US" altLang="en-VN" sz="2400" b="1" u="sng">
                <a:solidFill>
                  <a:srgbClr val="0000CC"/>
                </a:solidFill>
                <a:latin typeface="Times New Roman" panose="02020603050405020304" pitchFamily="18" charset="0"/>
              </a:rPr>
              <a:t>TĂNG</a:t>
            </a:r>
          </a:p>
        </p:txBody>
      </p:sp>
      <p:sp>
        <p:nvSpPr>
          <p:cNvPr id="9" name="Text Box 115">
            <a:extLst>
              <a:ext uri="{FF2B5EF4-FFF2-40B4-BE49-F238E27FC236}">
                <a16:creationId xmlns:a16="http://schemas.microsoft.com/office/drawing/2014/main" id="{8A2866E1-48A6-9E4E-BBA1-449A7B43F3CA}"/>
              </a:ext>
            </a:extLst>
          </p:cNvPr>
          <p:cNvSpPr txBox="1">
            <a:spLocks noChangeArrowheads="1"/>
          </p:cNvSpPr>
          <p:nvPr/>
        </p:nvSpPr>
        <p:spPr bwMode="auto">
          <a:xfrm>
            <a:off x="-4191000" y="5181600"/>
            <a:ext cx="320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VN" sz="2400">
                <a:solidFill>
                  <a:srgbClr val="0000CC"/>
                </a:solidFill>
                <a:latin typeface="Times New Roman" panose="02020603050405020304" pitchFamily="18" charset="0"/>
              </a:rPr>
              <a:t>Tính Kim loại </a:t>
            </a:r>
            <a:r>
              <a:rPr lang="en-US" altLang="en-VN" sz="2400" b="1" u="sng">
                <a:solidFill>
                  <a:srgbClr val="0000CC"/>
                </a:solidFill>
                <a:latin typeface="Times New Roman" panose="02020603050405020304" pitchFamily="18" charset="0"/>
              </a:rPr>
              <a:t>TĂNG</a:t>
            </a:r>
          </a:p>
          <a:p>
            <a:pPr eaLnBrk="1" hangingPunct="1">
              <a:spcBef>
                <a:spcPct val="50000"/>
              </a:spcBef>
            </a:pPr>
            <a:r>
              <a:rPr lang="en-US" altLang="en-VN" sz="2400">
                <a:solidFill>
                  <a:srgbClr val="0000CC"/>
                </a:solidFill>
                <a:latin typeface="Times New Roman" panose="02020603050405020304" pitchFamily="18" charset="0"/>
              </a:rPr>
              <a:t>Tính Phi kim </a:t>
            </a:r>
            <a:r>
              <a:rPr lang="en-US" altLang="en-VN" sz="2400" b="1" u="sng">
                <a:solidFill>
                  <a:srgbClr val="0000CC"/>
                </a:solidFill>
                <a:latin typeface="Times New Roman" panose="02020603050405020304" pitchFamily="18" charset="0"/>
              </a:rPr>
              <a:t>GIẢM</a:t>
            </a:r>
          </a:p>
        </p:txBody>
      </p:sp>
      <p:sp>
        <p:nvSpPr>
          <p:cNvPr id="10" name="Text Box 120">
            <a:extLst>
              <a:ext uri="{FF2B5EF4-FFF2-40B4-BE49-F238E27FC236}">
                <a16:creationId xmlns:a16="http://schemas.microsoft.com/office/drawing/2014/main" id="{34D91040-4DAE-6343-996C-A595F9630A63}"/>
              </a:ext>
            </a:extLst>
          </p:cNvPr>
          <p:cNvSpPr txBox="1">
            <a:spLocks noChangeArrowheads="1"/>
          </p:cNvSpPr>
          <p:nvPr/>
        </p:nvSpPr>
        <p:spPr bwMode="auto">
          <a:xfrm>
            <a:off x="9829800" y="5853113"/>
            <a:ext cx="533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VN" sz="2400" b="1">
                <a:solidFill>
                  <a:srgbClr val="0000CC"/>
                </a:solidFill>
                <a:latin typeface="Times New Roman" panose="02020603050405020304" pitchFamily="18" charset="0"/>
              </a:rPr>
              <a:t>- Tính Bazơ </a:t>
            </a:r>
            <a:r>
              <a:rPr lang="en-US" altLang="en-VN" sz="2400" b="1" u="sng">
                <a:solidFill>
                  <a:srgbClr val="0000CC"/>
                </a:solidFill>
                <a:latin typeface="Times New Roman" panose="02020603050405020304" pitchFamily="18" charset="0"/>
              </a:rPr>
              <a:t>GIẢM</a:t>
            </a:r>
          </a:p>
          <a:p>
            <a:pPr eaLnBrk="1" hangingPunct="1">
              <a:spcBef>
                <a:spcPct val="50000"/>
              </a:spcBef>
            </a:pPr>
            <a:r>
              <a:rPr lang="en-US" altLang="en-VN" sz="2400" b="1">
                <a:solidFill>
                  <a:srgbClr val="0000CC"/>
                </a:solidFill>
                <a:latin typeface="Times New Roman" panose="02020603050405020304" pitchFamily="18" charset="0"/>
              </a:rPr>
              <a:t>- Tính Axit  </a:t>
            </a:r>
            <a:r>
              <a:rPr lang="en-US" altLang="en-VN" sz="2400" b="1" u="sng">
                <a:solidFill>
                  <a:srgbClr val="0000CC"/>
                </a:solidFill>
                <a:latin typeface="Times New Roman" panose="02020603050405020304" pitchFamily="18" charset="0"/>
              </a:rPr>
              <a:t>TĂNG</a:t>
            </a:r>
          </a:p>
        </p:txBody>
      </p:sp>
      <p:sp>
        <p:nvSpPr>
          <p:cNvPr id="11" name="Text Box 121">
            <a:extLst>
              <a:ext uri="{FF2B5EF4-FFF2-40B4-BE49-F238E27FC236}">
                <a16:creationId xmlns:a16="http://schemas.microsoft.com/office/drawing/2014/main" id="{9C2445FC-C624-3947-9728-4B7E9893AB96}"/>
              </a:ext>
            </a:extLst>
          </p:cNvPr>
          <p:cNvSpPr txBox="1">
            <a:spLocks noChangeArrowheads="1"/>
          </p:cNvSpPr>
          <p:nvPr/>
        </p:nvSpPr>
        <p:spPr bwMode="auto">
          <a:xfrm>
            <a:off x="-3581400" y="6858000"/>
            <a:ext cx="533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VN" sz="2400" b="1">
                <a:solidFill>
                  <a:srgbClr val="0000CC"/>
                </a:solidFill>
                <a:latin typeface="Times New Roman" panose="02020603050405020304" pitchFamily="18" charset="0"/>
              </a:rPr>
              <a:t>- Tính Bazơ  </a:t>
            </a:r>
            <a:r>
              <a:rPr lang="en-US" altLang="en-VN" sz="2400" b="1" u="sng">
                <a:solidFill>
                  <a:srgbClr val="0000CC"/>
                </a:solidFill>
                <a:latin typeface="Times New Roman" panose="02020603050405020304" pitchFamily="18" charset="0"/>
              </a:rPr>
              <a:t>TĂNG</a:t>
            </a:r>
          </a:p>
          <a:p>
            <a:pPr eaLnBrk="1" hangingPunct="1">
              <a:spcBef>
                <a:spcPct val="50000"/>
              </a:spcBef>
            </a:pPr>
            <a:r>
              <a:rPr lang="en-US" altLang="en-VN" sz="2400" b="1">
                <a:solidFill>
                  <a:srgbClr val="0000CC"/>
                </a:solidFill>
                <a:latin typeface="Times New Roman" panose="02020603050405020304" pitchFamily="18" charset="0"/>
              </a:rPr>
              <a:t>- Tính Axit  </a:t>
            </a:r>
            <a:r>
              <a:rPr lang="en-US" altLang="en-VN" sz="2400" b="1" u="sng">
                <a:solidFill>
                  <a:srgbClr val="0000CC"/>
                </a:solidFill>
                <a:latin typeface="Times New Roman" panose="02020603050405020304" pitchFamily="18" charset="0"/>
              </a:rPr>
              <a:t>GIẢM</a:t>
            </a:r>
          </a:p>
        </p:txBody>
      </p:sp>
      <p:sp>
        <p:nvSpPr>
          <p:cNvPr id="12" name="Text Box 28">
            <a:extLst>
              <a:ext uri="{FF2B5EF4-FFF2-40B4-BE49-F238E27FC236}">
                <a16:creationId xmlns:a16="http://schemas.microsoft.com/office/drawing/2014/main" id="{5FCE5BDC-89DE-7F49-BF1E-C5404E0FFD8F}"/>
              </a:ext>
            </a:extLst>
          </p:cNvPr>
          <p:cNvSpPr txBox="1">
            <a:spLocks noChangeArrowheads="1"/>
          </p:cNvSpPr>
          <p:nvPr/>
        </p:nvSpPr>
        <p:spPr bwMode="auto">
          <a:xfrm>
            <a:off x="400050" y="22860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VN" b="1">
                <a:solidFill>
                  <a:srgbClr val="0000CC"/>
                </a:solidFill>
              </a:rPr>
              <a:t>Chu kì</a:t>
            </a:r>
          </a:p>
        </p:txBody>
      </p:sp>
      <p:sp>
        <p:nvSpPr>
          <p:cNvPr id="13" name="Text Box 33">
            <a:extLst>
              <a:ext uri="{FF2B5EF4-FFF2-40B4-BE49-F238E27FC236}">
                <a16:creationId xmlns:a16="http://schemas.microsoft.com/office/drawing/2014/main" id="{4C78E8AD-91EF-0F4E-988D-FE3999611438}"/>
              </a:ext>
            </a:extLst>
          </p:cNvPr>
          <p:cNvSpPr txBox="1">
            <a:spLocks noChangeArrowheads="1"/>
          </p:cNvSpPr>
          <p:nvPr/>
        </p:nvSpPr>
        <p:spPr bwMode="auto">
          <a:xfrm>
            <a:off x="838200" y="1981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VN" b="1">
                <a:solidFill>
                  <a:srgbClr val="0000CC"/>
                </a:solidFill>
              </a:rPr>
              <a:t>Nhóm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amond(in)">
                                      <p:cBhvr>
                                        <p:cTn id="11" dur="500"/>
                                        <p:tgtEl>
                                          <p:spTgt spid="13"/>
                                        </p:tgtEl>
                                      </p:cBhvr>
                                    </p:animEffect>
                                  </p:childTnLst>
                                </p:cTn>
                              </p:par>
                            </p:childTnLst>
                          </p:cTn>
                        </p:par>
                        <p:par>
                          <p:cTn id="12" fill="hold" nodeType="afterGroup">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amond(in)">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145">
                                          <p:stCondLst>
                                            <p:cond delay="0"/>
                                          </p:stCondLst>
                                        </p:cTn>
                                        <p:tgtEl>
                                          <p:spTgt spid="6"/>
                                        </p:tgtEl>
                                      </p:cBhvr>
                                    </p:animEffect>
                                    <p:anim calcmode="lin" valueType="num">
                                      <p:cBhvr>
                                        <p:cTn id="21"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26" dur="7">
                                          <p:stCondLst>
                                            <p:cond delay="162"/>
                                          </p:stCondLst>
                                        </p:cTn>
                                        <p:tgtEl>
                                          <p:spTgt spid="6"/>
                                        </p:tgtEl>
                                      </p:cBhvr>
                                      <p:to x="100000" y="60000"/>
                                    </p:animScale>
                                    <p:animScale>
                                      <p:cBhvr>
                                        <p:cTn id="27" dur="41" decel="50000">
                                          <p:stCondLst>
                                            <p:cond delay="169"/>
                                          </p:stCondLst>
                                        </p:cTn>
                                        <p:tgtEl>
                                          <p:spTgt spid="6"/>
                                        </p:tgtEl>
                                      </p:cBhvr>
                                      <p:to x="100000" y="100000"/>
                                    </p:animScale>
                                    <p:animScale>
                                      <p:cBhvr>
                                        <p:cTn id="28" dur="7">
                                          <p:stCondLst>
                                            <p:cond delay="328"/>
                                          </p:stCondLst>
                                        </p:cTn>
                                        <p:tgtEl>
                                          <p:spTgt spid="6"/>
                                        </p:tgtEl>
                                      </p:cBhvr>
                                      <p:to x="100000" y="80000"/>
                                    </p:animScale>
                                    <p:animScale>
                                      <p:cBhvr>
                                        <p:cTn id="29" dur="41" decel="50000">
                                          <p:stCondLst>
                                            <p:cond delay="335"/>
                                          </p:stCondLst>
                                        </p:cTn>
                                        <p:tgtEl>
                                          <p:spTgt spid="6"/>
                                        </p:tgtEl>
                                      </p:cBhvr>
                                      <p:to x="100000" y="100000"/>
                                    </p:animScale>
                                    <p:animScale>
                                      <p:cBhvr>
                                        <p:cTn id="30" dur="7">
                                          <p:stCondLst>
                                            <p:cond delay="410"/>
                                          </p:stCondLst>
                                        </p:cTn>
                                        <p:tgtEl>
                                          <p:spTgt spid="6"/>
                                        </p:tgtEl>
                                      </p:cBhvr>
                                      <p:to x="100000" y="90000"/>
                                    </p:animScale>
                                    <p:animScale>
                                      <p:cBhvr>
                                        <p:cTn id="31" dur="41" decel="50000">
                                          <p:stCondLst>
                                            <p:cond delay="417"/>
                                          </p:stCondLst>
                                        </p:cTn>
                                        <p:tgtEl>
                                          <p:spTgt spid="6"/>
                                        </p:tgtEl>
                                      </p:cBhvr>
                                      <p:to x="100000" y="100000"/>
                                    </p:animScale>
                                    <p:animScale>
                                      <p:cBhvr>
                                        <p:cTn id="32" dur="7">
                                          <p:stCondLst>
                                            <p:cond delay="452"/>
                                          </p:stCondLst>
                                        </p:cTn>
                                        <p:tgtEl>
                                          <p:spTgt spid="6"/>
                                        </p:tgtEl>
                                      </p:cBhvr>
                                      <p:to x="100000" y="95000"/>
                                    </p:animScale>
                                    <p:animScale>
                                      <p:cBhvr>
                                        <p:cTn id="33" dur="41" decel="50000">
                                          <p:stCondLst>
                                            <p:cond delay="458"/>
                                          </p:stCondLst>
                                        </p:cTn>
                                        <p:tgtEl>
                                          <p:spTgt spid="6"/>
                                        </p:tgtEl>
                                      </p:cBhvr>
                                      <p:to x="100000" y="100000"/>
                                    </p:animScale>
                                  </p:childTnLst>
                                </p:cTn>
                              </p:par>
                            </p:childTnLst>
                          </p:cTn>
                        </p:par>
                      </p:childTnLst>
                    </p:cTn>
                  </p:par>
                  <p:par>
                    <p:cTn id="34" fill="hold" nodeType="clickPar">
                      <p:stCondLst>
                        <p:cond delay="indefinite"/>
                      </p:stCondLst>
                      <p:childTnLst>
                        <p:par>
                          <p:cTn id="35" fill="hold" nodeType="withGroup">
                            <p:stCondLst>
                              <p:cond delay="0"/>
                            </p:stCondLst>
                            <p:childTnLst>
                              <p:par>
                                <p:cTn id="36" presetID="0" presetClass="path" presetSubtype="0" accel="50000" decel="50000" fill="hold" nodeType="clickEffect">
                                  <p:stCondLst>
                                    <p:cond delay="0"/>
                                  </p:stCondLst>
                                  <p:childTnLst>
                                    <p:animMotion origin="layout" path="M -0.13975 -0.24445 L -0.68975 -0.24445 " pathEditMode="relative" rAng="0" ptsTypes="AA">
                                      <p:cBhvr>
                                        <p:cTn id="37" dur="500" fill="hold"/>
                                        <p:tgtEl>
                                          <p:spTgt spid="8">
                                            <p:txEl>
                                              <p:pRg st="0" end="0"/>
                                            </p:txEl>
                                          </p:spTgt>
                                        </p:tgtEl>
                                        <p:attrNameLst>
                                          <p:attrName>ppt_x</p:attrName>
                                          <p:attrName>ppt_y</p:attrName>
                                        </p:attrNameLst>
                                      </p:cBhvr>
                                      <p:rCtr x="-27500" y="0"/>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0" presetClass="path" presetSubtype="0" accel="50000" decel="50000" fill="hold" nodeType="clickEffect">
                                  <p:stCondLst>
                                    <p:cond delay="0"/>
                                  </p:stCondLst>
                                  <p:childTnLst>
                                    <p:animMotion origin="layout" path="M -0.13767 -0.21875 L -0.68767 -0.21875 " pathEditMode="relative" rAng="0" ptsTypes="AA">
                                      <p:cBhvr>
                                        <p:cTn id="41" dur="500" fill="hold"/>
                                        <p:tgtEl>
                                          <p:spTgt spid="8">
                                            <p:txEl>
                                              <p:pRg st="1" end="1"/>
                                            </p:txEl>
                                          </p:spTgt>
                                        </p:tgtEl>
                                        <p:attrNameLst>
                                          <p:attrName>ppt_x</p:attrName>
                                          <p:attrName>ppt_y</p:attrName>
                                        </p:attrNameLst>
                                      </p:cBhvr>
                                      <p:rCtr x="-27500" y="0"/>
                                    </p:animMotion>
                                  </p:childTnLst>
                                </p:cTn>
                              </p:par>
                            </p:childTnLst>
                          </p:cTn>
                        </p:par>
                      </p:childTnLst>
                    </p:cTn>
                  </p:par>
                  <p:par>
                    <p:cTn id="42" fill="hold" nodeType="clickPar">
                      <p:stCondLst>
                        <p:cond delay="indefinite"/>
                      </p:stCondLst>
                      <p:childTnLst>
                        <p:par>
                          <p:cTn id="43" fill="hold" nodeType="withGroup">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145">
                                          <p:stCondLst>
                                            <p:cond delay="0"/>
                                          </p:stCondLst>
                                        </p:cTn>
                                        <p:tgtEl>
                                          <p:spTgt spid="7"/>
                                        </p:tgtEl>
                                      </p:cBhvr>
                                    </p:animEffect>
                                    <p:anim calcmode="lin" valueType="num">
                                      <p:cBhvr>
                                        <p:cTn id="47"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8"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9"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50"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51"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52" dur="7">
                                          <p:stCondLst>
                                            <p:cond delay="162"/>
                                          </p:stCondLst>
                                        </p:cTn>
                                        <p:tgtEl>
                                          <p:spTgt spid="7"/>
                                        </p:tgtEl>
                                      </p:cBhvr>
                                      <p:to x="100000" y="60000"/>
                                    </p:animScale>
                                    <p:animScale>
                                      <p:cBhvr>
                                        <p:cTn id="53" dur="41" decel="50000">
                                          <p:stCondLst>
                                            <p:cond delay="169"/>
                                          </p:stCondLst>
                                        </p:cTn>
                                        <p:tgtEl>
                                          <p:spTgt spid="7"/>
                                        </p:tgtEl>
                                      </p:cBhvr>
                                      <p:to x="100000" y="100000"/>
                                    </p:animScale>
                                    <p:animScale>
                                      <p:cBhvr>
                                        <p:cTn id="54" dur="7">
                                          <p:stCondLst>
                                            <p:cond delay="328"/>
                                          </p:stCondLst>
                                        </p:cTn>
                                        <p:tgtEl>
                                          <p:spTgt spid="7"/>
                                        </p:tgtEl>
                                      </p:cBhvr>
                                      <p:to x="100000" y="80000"/>
                                    </p:animScale>
                                    <p:animScale>
                                      <p:cBhvr>
                                        <p:cTn id="55" dur="41" decel="50000">
                                          <p:stCondLst>
                                            <p:cond delay="335"/>
                                          </p:stCondLst>
                                        </p:cTn>
                                        <p:tgtEl>
                                          <p:spTgt spid="7"/>
                                        </p:tgtEl>
                                      </p:cBhvr>
                                      <p:to x="100000" y="100000"/>
                                    </p:animScale>
                                    <p:animScale>
                                      <p:cBhvr>
                                        <p:cTn id="56" dur="7">
                                          <p:stCondLst>
                                            <p:cond delay="410"/>
                                          </p:stCondLst>
                                        </p:cTn>
                                        <p:tgtEl>
                                          <p:spTgt spid="7"/>
                                        </p:tgtEl>
                                      </p:cBhvr>
                                      <p:to x="100000" y="90000"/>
                                    </p:animScale>
                                    <p:animScale>
                                      <p:cBhvr>
                                        <p:cTn id="57" dur="41" decel="50000">
                                          <p:stCondLst>
                                            <p:cond delay="417"/>
                                          </p:stCondLst>
                                        </p:cTn>
                                        <p:tgtEl>
                                          <p:spTgt spid="7"/>
                                        </p:tgtEl>
                                      </p:cBhvr>
                                      <p:to x="100000" y="100000"/>
                                    </p:animScale>
                                    <p:animScale>
                                      <p:cBhvr>
                                        <p:cTn id="58" dur="7">
                                          <p:stCondLst>
                                            <p:cond delay="452"/>
                                          </p:stCondLst>
                                        </p:cTn>
                                        <p:tgtEl>
                                          <p:spTgt spid="7"/>
                                        </p:tgtEl>
                                      </p:cBhvr>
                                      <p:to x="100000" y="95000"/>
                                    </p:animScale>
                                    <p:animScale>
                                      <p:cBhvr>
                                        <p:cTn id="59" dur="41" decel="50000">
                                          <p:stCondLst>
                                            <p:cond delay="458"/>
                                          </p:stCondLst>
                                        </p:cTn>
                                        <p:tgtEl>
                                          <p:spTgt spid="7"/>
                                        </p:tgtEl>
                                      </p:cBhvr>
                                      <p:to x="100000" y="100000"/>
                                    </p:animScale>
                                  </p:childTnLst>
                                </p:cTn>
                              </p:par>
                            </p:childTnLst>
                          </p:cTn>
                        </p:par>
                      </p:childTnLst>
                    </p:cTn>
                  </p:par>
                  <p:par>
                    <p:cTn id="60" fill="hold" nodeType="clickPar">
                      <p:stCondLst>
                        <p:cond delay="indefinite"/>
                      </p:stCondLst>
                      <p:childTnLst>
                        <p:par>
                          <p:cTn id="61" fill="hold" nodeType="withGroup">
                            <p:stCondLst>
                              <p:cond delay="0"/>
                            </p:stCondLst>
                            <p:childTnLst>
                              <p:par>
                                <p:cTn id="62" presetID="0" presetClass="path" presetSubtype="0" accel="50000" decel="50000" fill="hold" nodeType="clickEffect">
                                  <p:stCondLst>
                                    <p:cond delay="0"/>
                                  </p:stCondLst>
                                  <p:childTnLst>
                                    <p:animMotion origin="layout" path="M 0.2 -0.10671 L 0.65833 -0.10671 " pathEditMode="relative" rAng="0" ptsTypes="AA">
                                      <p:cBhvr>
                                        <p:cTn id="63" dur="500" fill="hold"/>
                                        <p:tgtEl>
                                          <p:spTgt spid="9">
                                            <p:txEl>
                                              <p:pRg st="0" end="0"/>
                                            </p:txEl>
                                          </p:spTgt>
                                        </p:tgtEl>
                                        <p:attrNameLst>
                                          <p:attrName>ppt_x</p:attrName>
                                          <p:attrName>ppt_y</p:attrName>
                                        </p:attrNameLst>
                                      </p:cBhvr>
                                      <p:rCtr x="22917" y="0"/>
                                    </p:animMotion>
                                  </p:childTnLst>
                                </p:cTn>
                              </p:par>
                            </p:childTnLst>
                          </p:cTn>
                        </p:par>
                      </p:childTnLst>
                    </p:cTn>
                  </p:par>
                  <p:par>
                    <p:cTn id="64" fill="hold" nodeType="clickPar">
                      <p:stCondLst>
                        <p:cond delay="indefinite"/>
                      </p:stCondLst>
                      <p:childTnLst>
                        <p:par>
                          <p:cTn id="65" fill="hold" nodeType="withGroup">
                            <p:stCondLst>
                              <p:cond delay="0"/>
                            </p:stCondLst>
                            <p:childTnLst>
                              <p:par>
                                <p:cTn id="66" presetID="0" presetClass="path" presetSubtype="0" accel="50000" decel="50000" fill="hold" nodeType="clickEffect">
                                  <p:stCondLst>
                                    <p:cond delay="0"/>
                                  </p:stCondLst>
                                  <p:childTnLst>
                                    <p:animMotion origin="layout" path="M 0.19566 -0.10672 L 0.66232 -0.10672 " pathEditMode="relative" rAng="0" ptsTypes="AA">
                                      <p:cBhvr>
                                        <p:cTn id="67" dur="500" fill="hold"/>
                                        <p:tgtEl>
                                          <p:spTgt spid="9">
                                            <p:txEl>
                                              <p:pRg st="1" end="1"/>
                                            </p:txEl>
                                          </p:spTgt>
                                        </p:tgtEl>
                                        <p:attrNameLst>
                                          <p:attrName>ppt_x</p:attrName>
                                          <p:attrName>ppt_y</p:attrName>
                                        </p:attrNameLst>
                                      </p:cBhvr>
                                      <p:rCtr x="23333" y="0"/>
                                    </p:animMotion>
                                  </p:childTnLst>
                                </p:cTn>
                              </p:par>
                            </p:childTnLst>
                          </p:cTn>
                        </p:par>
                      </p:childTnLst>
                    </p:cTn>
                  </p:par>
                  <p:par>
                    <p:cTn id="68" fill="hold" nodeType="clickPar">
                      <p:stCondLst>
                        <p:cond delay="indefinite"/>
                      </p:stCondLst>
                      <p:childTnLst>
                        <p:par>
                          <p:cTn id="69" fill="hold" nodeType="withGroup">
                            <p:stCondLst>
                              <p:cond delay="0"/>
                            </p:stCondLst>
                            <p:childTnLst>
                              <p:par>
                                <p:cTn id="70" presetID="0" presetClass="path" presetSubtype="0" accel="50000" decel="50000" fill="hold" nodeType="clickEffect">
                                  <p:stCondLst>
                                    <p:cond delay="0"/>
                                  </p:stCondLst>
                                  <p:childTnLst>
                                    <p:animMotion origin="layout" path="M 0.20712 -0.4757 L -0.39288 -0.4757 " pathEditMode="relative" rAng="0" ptsTypes="AA">
                                      <p:cBhvr>
                                        <p:cTn id="71" dur="500" fill="hold"/>
                                        <p:tgtEl>
                                          <p:spTgt spid="10">
                                            <p:txEl>
                                              <p:pRg st="0" end="0"/>
                                            </p:txEl>
                                          </p:spTgt>
                                        </p:tgtEl>
                                        <p:attrNameLst>
                                          <p:attrName>ppt_x</p:attrName>
                                          <p:attrName>ppt_y</p:attrName>
                                        </p:attrNameLst>
                                      </p:cBhvr>
                                      <p:rCtr x="-30000" y="0"/>
                                    </p:animMotion>
                                  </p:childTnLst>
                                </p:cTn>
                              </p:par>
                            </p:childTnLst>
                          </p:cTn>
                        </p:par>
                      </p:childTnLst>
                    </p:cTn>
                  </p:par>
                  <p:par>
                    <p:cTn id="72" fill="hold" nodeType="clickPar">
                      <p:stCondLst>
                        <p:cond delay="indefinite"/>
                      </p:stCondLst>
                      <p:childTnLst>
                        <p:par>
                          <p:cTn id="73" fill="hold" nodeType="withGroup">
                            <p:stCondLst>
                              <p:cond delay="0"/>
                            </p:stCondLst>
                            <p:childTnLst>
                              <p:par>
                                <p:cTn id="74" presetID="0" presetClass="path" presetSubtype="0" accel="50000" decel="50000" fill="hold" nodeType="clickEffect">
                                  <p:stCondLst>
                                    <p:cond delay="0"/>
                                  </p:stCondLst>
                                  <p:childTnLst>
                                    <p:animMotion origin="layout" path="M 0.16267 -0.45 L -0.38733 -0.45 " pathEditMode="relative" rAng="0" ptsTypes="AA">
                                      <p:cBhvr>
                                        <p:cTn id="75" dur="500" fill="hold"/>
                                        <p:tgtEl>
                                          <p:spTgt spid="10">
                                            <p:txEl>
                                              <p:pRg st="1" end="1"/>
                                            </p:txEl>
                                          </p:spTgt>
                                        </p:tgtEl>
                                        <p:attrNameLst>
                                          <p:attrName>ppt_x</p:attrName>
                                          <p:attrName>ppt_y</p:attrName>
                                        </p:attrNameLst>
                                      </p:cBhvr>
                                      <p:rCtr x="-27500" y="0"/>
                                    </p:animMotion>
                                  </p:childTnLst>
                                </p:cTn>
                              </p:par>
                            </p:childTnLst>
                          </p:cTn>
                        </p:par>
                      </p:childTnLst>
                    </p:cTn>
                  </p:par>
                  <p:par>
                    <p:cTn id="76" fill="hold" nodeType="clickPar">
                      <p:stCondLst>
                        <p:cond delay="indefinite"/>
                      </p:stCondLst>
                      <p:childTnLst>
                        <p:par>
                          <p:cTn id="77" fill="hold" nodeType="withGroup">
                            <p:stCondLst>
                              <p:cond delay="0"/>
                            </p:stCondLst>
                            <p:childTnLst>
                              <p:par>
                                <p:cTn id="78" presetID="0" presetClass="path" presetSubtype="0" accel="50000" decel="50000" fill="hold" nodeType="clickEffect">
                                  <p:stCondLst>
                                    <p:cond delay="0"/>
                                  </p:stCondLst>
                                  <p:childTnLst>
                                    <p:animMotion origin="layout" path="M 0.45694 -0.35116 L 0.92587 -0.35116 " pathEditMode="relative" rAng="0" ptsTypes="AA">
                                      <p:cBhvr>
                                        <p:cTn id="79" dur="500" fill="hold"/>
                                        <p:tgtEl>
                                          <p:spTgt spid="11">
                                            <p:txEl>
                                              <p:pRg st="0" end="0"/>
                                            </p:txEl>
                                          </p:spTgt>
                                        </p:tgtEl>
                                        <p:attrNameLst>
                                          <p:attrName>ppt_x</p:attrName>
                                          <p:attrName>ppt_y</p:attrName>
                                        </p:attrNameLst>
                                      </p:cBhvr>
                                      <p:rCtr x="23438" y="0"/>
                                    </p:animMotion>
                                  </p:childTnLst>
                                </p:cTn>
                              </p:par>
                            </p:childTnLst>
                          </p:cTn>
                        </p:par>
                      </p:childTnLst>
                    </p:cTn>
                  </p:par>
                  <p:par>
                    <p:cTn id="80" fill="hold" nodeType="clickPar">
                      <p:stCondLst>
                        <p:cond delay="indefinite"/>
                      </p:stCondLst>
                      <p:childTnLst>
                        <p:par>
                          <p:cTn id="81" fill="hold" nodeType="withGroup">
                            <p:stCondLst>
                              <p:cond delay="0"/>
                            </p:stCondLst>
                            <p:childTnLst>
                              <p:par>
                                <p:cTn id="82" presetID="0" presetClass="path" presetSubtype="0" accel="50000" decel="50000" fill="hold" nodeType="clickEffect">
                                  <p:stCondLst>
                                    <p:cond delay="0"/>
                                  </p:stCondLst>
                                  <p:childTnLst>
                                    <p:animMotion origin="layout" path="M 0.46858 -0.35116 L 0.93403 -0.35116 " pathEditMode="relative" rAng="0" ptsTypes="AA">
                                      <p:cBhvr>
                                        <p:cTn id="83" dur="500" fill="hold"/>
                                        <p:tgtEl>
                                          <p:spTgt spid="11">
                                            <p:txEl>
                                              <p:pRg st="1" end="1"/>
                                            </p:txEl>
                                          </p:spTgt>
                                        </p:tgtEl>
                                        <p:attrNameLst>
                                          <p:attrName>ppt_x</p:attrName>
                                          <p:attrName>ppt_y</p:attrName>
                                        </p:attrNameLst>
                                      </p:cBhvr>
                                      <p:rCtr x="2326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9E11-BDB1-2641-96B9-130A9942F75D}"/>
              </a:ext>
            </a:extLst>
          </p:cNvPr>
          <p:cNvSpPr>
            <a:spLocks noGrp="1"/>
          </p:cNvSpPr>
          <p:nvPr>
            <p:ph type="title"/>
          </p:nvPr>
        </p:nvSpPr>
        <p:spPr>
          <a:xfrm>
            <a:off x="38100" y="32931"/>
            <a:ext cx="9029700" cy="1143000"/>
          </a:xfrm>
          <a:solidFill>
            <a:srgbClr val="9437FF"/>
          </a:solidFill>
        </p:spPr>
        <p:txBody>
          <a:bodyPr/>
          <a:lstStyle/>
          <a:p>
            <a:r>
              <a:rPr lang="en-VN" dirty="0">
                <a:solidFill>
                  <a:schemeClr val="bg1"/>
                </a:solidFill>
                <a:latin typeface="Times New Roman" panose="02020603050405020304" pitchFamily="18" charset="0"/>
                <a:cs typeface="Times New Roman" panose="02020603050405020304" pitchFamily="18" charset="0"/>
              </a:rPr>
              <a:t>So sánh tính phi kim của F, Cl, Br, I</a:t>
            </a:r>
          </a:p>
        </p:txBody>
      </p:sp>
      <p:graphicFrame>
        <p:nvGraphicFramePr>
          <p:cNvPr id="3" name="Table 3">
            <a:extLst>
              <a:ext uri="{FF2B5EF4-FFF2-40B4-BE49-F238E27FC236}">
                <a16:creationId xmlns:a16="http://schemas.microsoft.com/office/drawing/2014/main" id="{1FC722E3-6400-184D-B8D9-DBE7EDDC021C}"/>
              </a:ext>
            </a:extLst>
          </p:cNvPr>
          <p:cNvGraphicFramePr>
            <a:graphicFrameLocks noGrp="1"/>
          </p:cNvGraphicFramePr>
          <p:nvPr>
            <p:extLst>
              <p:ext uri="{D42A27DB-BD31-4B8C-83A1-F6EECF244321}">
                <p14:modId xmlns:p14="http://schemas.microsoft.com/office/powerpoint/2010/main" val="3011417675"/>
              </p:ext>
            </p:extLst>
          </p:nvPr>
        </p:nvGraphicFramePr>
        <p:xfrm>
          <a:off x="304800" y="1417637"/>
          <a:ext cx="3505200" cy="5165725"/>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66710453"/>
                    </a:ext>
                  </a:extLst>
                </a:gridCol>
                <a:gridCol w="1752600">
                  <a:extLst>
                    <a:ext uri="{9D8B030D-6E8A-4147-A177-3AD203B41FA5}">
                      <a16:colId xmlns:a16="http://schemas.microsoft.com/office/drawing/2014/main" val="4105928978"/>
                    </a:ext>
                  </a:extLst>
                </a:gridCol>
              </a:tblGrid>
              <a:tr h="1033145">
                <a:tc>
                  <a:txBody>
                    <a:bodyPr/>
                    <a:lstStyle/>
                    <a:p>
                      <a:endParaRPr lang="en-VN" sz="2800" b="1" dirty="0">
                        <a:latin typeface="Times New Roman" panose="02020603050405020304" pitchFamily="18" charset="0"/>
                        <a:cs typeface="Times New Roman" panose="02020603050405020304" pitchFamily="18" charset="0"/>
                      </a:endParaRPr>
                    </a:p>
                  </a:txBody>
                  <a:tcPr/>
                </a:tc>
                <a:tc>
                  <a:txBody>
                    <a:bodyPr/>
                    <a:lstStyle/>
                    <a:p>
                      <a:r>
                        <a:rPr lang="en-US" sz="2800" b="1" dirty="0">
                          <a:latin typeface="Times New Roman" panose="02020603050405020304" pitchFamily="18" charset="0"/>
                          <a:cs typeface="Times New Roman" panose="02020603050405020304" pitchFamily="18" charset="0"/>
                        </a:rPr>
                        <a:t>N</a:t>
                      </a:r>
                      <a:r>
                        <a:rPr lang="en-VN" sz="2800" b="1" dirty="0">
                          <a:latin typeface="Times New Roman" panose="02020603050405020304" pitchFamily="18" charset="0"/>
                          <a:cs typeface="Times New Roman" panose="02020603050405020304" pitchFamily="18" charset="0"/>
                        </a:rPr>
                        <a:t>hóm VIIA</a:t>
                      </a:r>
                    </a:p>
                  </a:txBody>
                  <a:tcPr/>
                </a:tc>
                <a:extLst>
                  <a:ext uri="{0D108BD9-81ED-4DB2-BD59-A6C34878D82A}">
                    <a16:rowId xmlns:a16="http://schemas.microsoft.com/office/drawing/2014/main" val="85510613"/>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en-VN" sz="2800" b="1" dirty="0">
                          <a:latin typeface="Times New Roman" panose="02020603050405020304" pitchFamily="18" charset="0"/>
                          <a:cs typeface="Times New Roman" panose="02020603050405020304" pitchFamily="18" charset="0"/>
                        </a:rPr>
                        <a:t>hu kỳ 2</a:t>
                      </a:r>
                    </a:p>
                  </a:txBody>
                  <a:tcPr/>
                </a:tc>
                <a:tc>
                  <a:txBody>
                    <a:bodyPr/>
                    <a:lstStyle/>
                    <a:p>
                      <a:r>
                        <a:rPr lang="en-VN" sz="2800" b="1" dirty="0">
                          <a:latin typeface="Times New Roman" panose="02020603050405020304" pitchFamily="18" charset="0"/>
                          <a:cs typeface="Times New Roman" panose="02020603050405020304" pitchFamily="18" charset="0"/>
                        </a:rPr>
                        <a:t>F</a:t>
                      </a:r>
                    </a:p>
                  </a:txBody>
                  <a:tcPr/>
                </a:tc>
                <a:extLst>
                  <a:ext uri="{0D108BD9-81ED-4DB2-BD59-A6C34878D82A}">
                    <a16:rowId xmlns:a16="http://schemas.microsoft.com/office/drawing/2014/main" val="1268188226"/>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en-VN" sz="2800" b="1" dirty="0">
                          <a:latin typeface="Times New Roman" panose="02020603050405020304" pitchFamily="18" charset="0"/>
                          <a:cs typeface="Times New Roman" panose="02020603050405020304" pitchFamily="18" charset="0"/>
                        </a:rPr>
                        <a:t>hu kỳ 3</a:t>
                      </a:r>
                    </a:p>
                  </a:txBody>
                  <a:tcPr/>
                </a:tc>
                <a:tc>
                  <a:txBody>
                    <a:bodyPr/>
                    <a:lstStyle/>
                    <a:p>
                      <a:r>
                        <a:rPr lang="en-VN" sz="2800" b="1" dirty="0">
                          <a:latin typeface="Times New Roman" panose="02020603050405020304" pitchFamily="18" charset="0"/>
                          <a:cs typeface="Times New Roman" panose="02020603050405020304" pitchFamily="18" charset="0"/>
                        </a:rPr>
                        <a:t>Cl</a:t>
                      </a:r>
                    </a:p>
                  </a:txBody>
                  <a:tcPr/>
                </a:tc>
                <a:extLst>
                  <a:ext uri="{0D108BD9-81ED-4DB2-BD59-A6C34878D82A}">
                    <a16:rowId xmlns:a16="http://schemas.microsoft.com/office/drawing/2014/main" val="4234840406"/>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en-VN" sz="2800" b="1" dirty="0">
                          <a:latin typeface="Times New Roman" panose="02020603050405020304" pitchFamily="18" charset="0"/>
                          <a:cs typeface="Times New Roman" panose="02020603050405020304" pitchFamily="18" charset="0"/>
                        </a:rPr>
                        <a:t>hu kỳ 4</a:t>
                      </a:r>
                    </a:p>
                  </a:txBody>
                  <a:tcPr/>
                </a:tc>
                <a:tc>
                  <a:txBody>
                    <a:bodyPr/>
                    <a:lstStyle/>
                    <a:p>
                      <a:r>
                        <a:rPr lang="en-VN" sz="2800" b="1" dirty="0">
                          <a:latin typeface="Times New Roman" panose="02020603050405020304" pitchFamily="18" charset="0"/>
                          <a:cs typeface="Times New Roman" panose="02020603050405020304" pitchFamily="18" charset="0"/>
                        </a:rPr>
                        <a:t>Br</a:t>
                      </a:r>
                    </a:p>
                  </a:txBody>
                  <a:tcPr/>
                </a:tc>
                <a:extLst>
                  <a:ext uri="{0D108BD9-81ED-4DB2-BD59-A6C34878D82A}">
                    <a16:rowId xmlns:a16="http://schemas.microsoft.com/office/drawing/2014/main" val="3563338062"/>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en-VN" sz="2800" b="1" dirty="0">
                          <a:latin typeface="Times New Roman" panose="02020603050405020304" pitchFamily="18" charset="0"/>
                          <a:cs typeface="Times New Roman" panose="02020603050405020304" pitchFamily="18" charset="0"/>
                        </a:rPr>
                        <a:t>hu kì 5</a:t>
                      </a:r>
                    </a:p>
                  </a:txBody>
                  <a:tcPr/>
                </a:tc>
                <a:tc>
                  <a:txBody>
                    <a:bodyPr/>
                    <a:lstStyle/>
                    <a:p>
                      <a:r>
                        <a:rPr lang="en-VN" sz="2800" b="1" dirty="0">
                          <a:latin typeface="Times New Roman" panose="02020603050405020304" pitchFamily="18" charset="0"/>
                          <a:cs typeface="Times New Roman" panose="02020603050405020304" pitchFamily="18" charset="0"/>
                        </a:rPr>
                        <a:t>I</a:t>
                      </a:r>
                    </a:p>
                  </a:txBody>
                  <a:tcPr/>
                </a:tc>
                <a:extLst>
                  <a:ext uri="{0D108BD9-81ED-4DB2-BD59-A6C34878D82A}">
                    <a16:rowId xmlns:a16="http://schemas.microsoft.com/office/drawing/2014/main" val="2580217232"/>
                  </a:ext>
                </a:extLst>
              </a:tr>
            </a:tbl>
          </a:graphicData>
        </a:graphic>
      </p:graphicFrame>
      <p:sp>
        <p:nvSpPr>
          <p:cNvPr id="4" name="Down Arrow 3">
            <a:extLst>
              <a:ext uri="{FF2B5EF4-FFF2-40B4-BE49-F238E27FC236}">
                <a16:creationId xmlns:a16="http://schemas.microsoft.com/office/drawing/2014/main" id="{ED954E4F-041A-8D47-851D-9EE979EA28F8}"/>
              </a:ext>
            </a:extLst>
          </p:cNvPr>
          <p:cNvSpPr/>
          <p:nvPr/>
        </p:nvSpPr>
        <p:spPr>
          <a:xfrm>
            <a:off x="3810000" y="1417637"/>
            <a:ext cx="1295400" cy="4983163"/>
          </a:xfrm>
          <a:prstGeom prst="downArrow">
            <a:avLst/>
          </a:prstGeom>
        </p:spPr>
        <p:style>
          <a:lnRef idx="3">
            <a:schemeClr val="lt1"/>
          </a:lnRef>
          <a:fillRef idx="1">
            <a:schemeClr val="accent6"/>
          </a:fillRef>
          <a:effectRef idx="1">
            <a:schemeClr val="accent6"/>
          </a:effectRef>
          <a:fontRef idx="minor">
            <a:schemeClr val="lt1"/>
          </a:fontRef>
        </p:style>
        <p:txBody>
          <a:bodyPr vert="vert" rtlCol="0" anchor="ctr"/>
          <a:lstStyle/>
          <a:p>
            <a:pPr algn="ctr"/>
            <a:r>
              <a:rPr lang="en-VN" sz="3200" b="1" dirty="0">
                <a:solidFill>
                  <a:srgbClr val="FFFC00"/>
                </a:solidFill>
                <a:latin typeface="Times New Roman" panose="02020603050405020304" pitchFamily="18" charset="0"/>
                <a:cs typeface="Times New Roman" panose="02020603050405020304" pitchFamily="18" charset="0"/>
              </a:rPr>
              <a:t>Tính phi kim giảm dần</a:t>
            </a:r>
          </a:p>
        </p:txBody>
      </p:sp>
      <p:sp>
        <p:nvSpPr>
          <p:cNvPr id="5" name="TextBox 4">
            <a:extLst>
              <a:ext uri="{FF2B5EF4-FFF2-40B4-BE49-F238E27FC236}">
                <a16:creationId xmlns:a16="http://schemas.microsoft.com/office/drawing/2014/main" id="{68924347-777D-E04B-A7E1-8C698327892B}"/>
              </a:ext>
            </a:extLst>
          </p:cNvPr>
          <p:cNvSpPr txBox="1"/>
          <p:nvPr/>
        </p:nvSpPr>
        <p:spPr>
          <a:xfrm>
            <a:off x="5105400" y="1905000"/>
            <a:ext cx="3320140" cy="923330"/>
          </a:xfrm>
          <a:prstGeom prst="rect">
            <a:avLst/>
          </a:prstGeom>
          <a:noFill/>
        </p:spPr>
        <p:txBody>
          <a:bodyPr wrap="none" rtlCol="0">
            <a:spAutoFit/>
          </a:bodyPr>
          <a:lstStyle/>
          <a:p>
            <a:r>
              <a:rPr lang="en-VN" sz="5400" dirty="0">
                <a:latin typeface="Times New Roman" panose="02020603050405020304" pitchFamily="18" charset="0"/>
                <a:cs typeface="Times New Roman" panose="02020603050405020304" pitchFamily="18" charset="0"/>
              </a:rPr>
              <a:t>F&gt;Cl&gt;Br&gt;I</a:t>
            </a:r>
          </a:p>
        </p:txBody>
      </p:sp>
      <p:sp>
        <p:nvSpPr>
          <p:cNvPr id="6" name="TextBox 5">
            <a:extLst>
              <a:ext uri="{FF2B5EF4-FFF2-40B4-BE49-F238E27FC236}">
                <a16:creationId xmlns:a16="http://schemas.microsoft.com/office/drawing/2014/main" id="{74C61DB9-66C6-3345-820A-47029042CE1C}"/>
              </a:ext>
            </a:extLst>
          </p:cNvPr>
          <p:cNvSpPr txBox="1"/>
          <p:nvPr/>
        </p:nvSpPr>
        <p:spPr>
          <a:xfrm>
            <a:off x="4812344" y="3324443"/>
            <a:ext cx="4099426" cy="584775"/>
          </a:xfrm>
          <a:prstGeom prst="rect">
            <a:avLst/>
          </a:prstGeom>
          <a:solidFill>
            <a:schemeClr val="accent6">
              <a:lumMod val="40000"/>
              <a:lumOff val="60000"/>
            </a:schemeClr>
          </a:solidFill>
        </p:spPr>
        <p:txBody>
          <a:bodyPr wrap="square" rtlCol="0">
            <a:spAutoFit/>
          </a:bodyPr>
          <a:lstStyle/>
          <a:p>
            <a:r>
              <a:rPr lang="en-VN" sz="3200" dirty="0">
                <a:latin typeface="Times New Roman" panose="02020603050405020304" pitchFamily="18" charset="0"/>
                <a:cs typeface="Times New Roman" panose="02020603050405020304" pitchFamily="18" charset="0"/>
              </a:rPr>
              <a:t>Tính phi kim tăng dần</a:t>
            </a:r>
          </a:p>
        </p:txBody>
      </p:sp>
      <p:sp>
        <p:nvSpPr>
          <p:cNvPr id="7" name="TextBox 6">
            <a:extLst>
              <a:ext uri="{FF2B5EF4-FFF2-40B4-BE49-F238E27FC236}">
                <a16:creationId xmlns:a16="http://schemas.microsoft.com/office/drawing/2014/main" id="{81820D19-D599-EB41-B206-18279BAD70CF}"/>
              </a:ext>
            </a:extLst>
          </p:cNvPr>
          <p:cNvSpPr txBox="1"/>
          <p:nvPr/>
        </p:nvSpPr>
        <p:spPr>
          <a:xfrm>
            <a:off x="4765174" y="1164056"/>
            <a:ext cx="4099426" cy="584775"/>
          </a:xfrm>
          <a:prstGeom prst="rect">
            <a:avLst/>
          </a:prstGeom>
          <a:solidFill>
            <a:schemeClr val="accent3">
              <a:lumMod val="40000"/>
              <a:lumOff val="60000"/>
            </a:schemeClr>
          </a:solidFill>
        </p:spPr>
        <p:txBody>
          <a:bodyPr wrap="square" rtlCol="0">
            <a:spAutoFit/>
          </a:bodyPr>
          <a:lstStyle/>
          <a:p>
            <a:r>
              <a:rPr lang="en-VN" sz="3200" dirty="0">
                <a:latin typeface="Times New Roman" panose="02020603050405020304" pitchFamily="18" charset="0"/>
                <a:cs typeface="Times New Roman" panose="02020603050405020304" pitchFamily="18" charset="0"/>
              </a:rPr>
              <a:t>Tính phi kim giảm dần</a:t>
            </a:r>
          </a:p>
        </p:txBody>
      </p:sp>
      <p:sp>
        <p:nvSpPr>
          <p:cNvPr id="8" name="TextBox 7">
            <a:extLst>
              <a:ext uri="{FF2B5EF4-FFF2-40B4-BE49-F238E27FC236}">
                <a16:creationId xmlns:a16="http://schemas.microsoft.com/office/drawing/2014/main" id="{BEA0CF64-F5A9-B94F-BEB2-C4A4964347AA}"/>
              </a:ext>
            </a:extLst>
          </p:cNvPr>
          <p:cNvSpPr txBox="1"/>
          <p:nvPr/>
        </p:nvSpPr>
        <p:spPr>
          <a:xfrm>
            <a:off x="5154817" y="4536100"/>
            <a:ext cx="3320140" cy="923330"/>
          </a:xfrm>
          <a:prstGeom prst="rect">
            <a:avLst/>
          </a:prstGeom>
          <a:noFill/>
        </p:spPr>
        <p:txBody>
          <a:bodyPr wrap="none" rtlCol="0">
            <a:spAutoFit/>
          </a:bodyPr>
          <a:lstStyle/>
          <a:p>
            <a:r>
              <a:rPr lang="en-VN" sz="5400" dirty="0">
                <a:latin typeface="Times New Roman" panose="02020603050405020304" pitchFamily="18" charset="0"/>
                <a:cs typeface="Times New Roman" panose="02020603050405020304" pitchFamily="18" charset="0"/>
              </a:rPr>
              <a:t>I&lt;Br&lt;Cl&lt;F</a:t>
            </a:r>
          </a:p>
        </p:txBody>
      </p:sp>
    </p:spTree>
    <p:extLst>
      <p:ext uri="{BB962C8B-B14F-4D97-AF65-F5344CB8AC3E}">
        <p14:creationId xmlns:p14="http://schemas.microsoft.com/office/powerpoint/2010/main" val="227697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edge">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8" presetClass="entr" presetSubtype="0" accel="50000" fill="hold" grpId="0" nodeType="clickEffect">
                                  <p:stCondLst>
                                    <p:cond delay="0"/>
                                  </p:stCondLst>
                                  <p:iterate type="lt">
                                    <p:tmPct val="50000"/>
                                  </p:iterate>
                                  <p:childTnLst>
                                    <p:set>
                                      <p:cBhvr>
                                        <p:cTn id="37" dur="1" fill="hold">
                                          <p:stCondLst>
                                            <p:cond delay="0"/>
                                          </p:stCondLst>
                                        </p:cTn>
                                        <p:tgtEl>
                                          <p:spTgt spid="8"/>
                                        </p:tgtEl>
                                        <p:attrNameLst>
                                          <p:attrName>style.visibility</p:attrName>
                                        </p:attrNameLst>
                                      </p:cBhvr>
                                      <p:to>
                                        <p:strVal val="visible"/>
                                      </p:to>
                                    </p:set>
                                    <p:set>
                                      <p:cBhvr>
                                        <p:cTn id="38" dur="455" fill="hold">
                                          <p:stCondLst>
                                            <p:cond delay="0"/>
                                          </p:stCondLst>
                                        </p:cTn>
                                        <p:tgtEl>
                                          <p:spTgt spid="8"/>
                                        </p:tgtEl>
                                        <p:attrNameLst>
                                          <p:attrName>style.rotation</p:attrName>
                                        </p:attrNameLst>
                                      </p:cBhvr>
                                      <p:to>
                                        <p:strVal val="-45.0"/>
                                      </p:to>
                                    </p:set>
                                    <p:anim calcmode="lin" valueType="num">
                                      <p:cBhvr>
                                        <p:cTn id="39"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40"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41"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42"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animBg="1"/>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9E11-BDB1-2641-96B9-130A9942F75D}"/>
              </a:ext>
            </a:extLst>
          </p:cNvPr>
          <p:cNvSpPr>
            <a:spLocks noGrp="1"/>
          </p:cNvSpPr>
          <p:nvPr>
            <p:ph type="title"/>
          </p:nvPr>
        </p:nvSpPr>
        <p:spPr>
          <a:xfrm>
            <a:off x="38100" y="32931"/>
            <a:ext cx="9029700" cy="1143000"/>
          </a:xfrm>
          <a:solidFill>
            <a:schemeClr val="accent6">
              <a:lumMod val="50000"/>
            </a:schemeClr>
          </a:solidFill>
        </p:spPr>
        <p:txBody>
          <a:bodyPr/>
          <a:lstStyle/>
          <a:p>
            <a:r>
              <a:rPr lang="en-VN" dirty="0">
                <a:solidFill>
                  <a:schemeClr val="bg1"/>
                </a:solidFill>
                <a:latin typeface="Times New Roman" panose="02020603050405020304" pitchFamily="18" charset="0"/>
                <a:cs typeface="Times New Roman" panose="02020603050405020304" pitchFamily="18" charset="0"/>
              </a:rPr>
              <a:t>So sánh tính phi kim của Si, Cl, P, S</a:t>
            </a:r>
          </a:p>
        </p:txBody>
      </p:sp>
      <p:sp>
        <p:nvSpPr>
          <p:cNvPr id="4" name="Down Arrow 3">
            <a:extLst>
              <a:ext uri="{FF2B5EF4-FFF2-40B4-BE49-F238E27FC236}">
                <a16:creationId xmlns:a16="http://schemas.microsoft.com/office/drawing/2014/main" id="{ED954E4F-041A-8D47-851D-9EE979EA28F8}"/>
              </a:ext>
            </a:extLst>
          </p:cNvPr>
          <p:cNvSpPr/>
          <p:nvPr/>
        </p:nvSpPr>
        <p:spPr>
          <a:xfrm rot="16200000">
            <a:off x="3892550" y="-161535"/>
            <a:ext cx="1295400" cy="9029700"/>
          </a:xfrm>
          <a:prstGeom prst="downArrow">
            <a:avLst/>
          </a:prstGeom>
        </p:spPr>
        <p:style>
          <a:lnRef idx="3">
            <a:schemeClr val="lt1"/>
          </a:lnRef>
          <a:fillRef idx="1">
            <a:schemeClr val="accent6"/>
          </a:fillRef>
          <a:effectRef idx="1">
            <a:schemeClr val="accent6"/>
          </a:effectRef>
          <a:fontRef idx="minor">
            <a:schemeClr val="lt1"/>
          </a:fontRef>
        </p:style>
        <p:txBody>
          <a:bodyPr vert="vert" rtlCol="0" anchor="ctr"/>
          <a:lstStyle/>
          <a:p>
            <a:pPr algn="ctr"/>
            <a:r>
              <a:rPr lang="en-VN" sz="3200" b="1" dirty="0">
                <a:solidFill>
                  <a:srgbClr val="FFFC00"/>
                </a:solidFill>
                <a:latin typeface="Times New Roman" panose="02020603050405020304" pitchFamily="18" charset="0"/>
                <a:cs typeface="Times New Roman" panose="02020603050405020304" pitchFamily="18" charset="0"/>
              </a:rPr>
              <a:t>Tính phi kim tăng dần</a:t>
            </a:r>
          </a:p>
        </p:txBody>
      </p:sp>
      <p:sp>
        <p:nvSpPr>
          <p:cNvPr id="5" name="TextBox 4">
            <a:extLst>
              <a:ext uri="{FF2B5EF4-FFF2-40B4-BE49-F238E27FC236}">
                <a16:creationId xmlns:a16="http://schemas.microsoft.com/office/drawing/2014/main" id="{68924347-777D-E04B-A7E1-8C698327892B}"/>
              </a:ext>
            </a:extLst>
          </p:cNvPr>
          <p:cNvSpPr txBox="1"/>
          <p:nvPr/>
        </p:nvSpPr>
        <p:spPr>
          <a:xfrm>
            <a:off x="4851400" y="5802388"/>
            <a:ext cx="3358612" cy="923330"/>
          </a:xfrm>
          <a:prstGeom prst="rect">
            <a:avLst/>
          </a:prstGeom>
          <a:noFill/>
        </p:spPr>
        <p:txBody>
          <a:bodyPr wrap="none" rtlCol="0">
            <a:spAutoFit/>
          </a:bodyPr>
          <a:lstStyle/>
          <a:p>
            <a:r>
              <a:rPr lang="en-VN" sz="5400" dirty="0">
                <a:latin typeface="Times New Roman" panose="02020603050405020304" pitchFamily="18" charset="0"/>
                <a:cs typeface="Times New Roman" panose="02020603050405020304" pitchFamily="18" charset="0"/>
              </a:rPr>
              <a:t>Cl&gt;S&gt;P&gt;Si</a:t>
            </a:r>
          </a:p>
        </p:txBody>
      </p:sp>
      <p:sp>
        <p:nvSpPr>
          <p:cNvPr id="6" name="TextBox 5">
            <a:extLst>
              <a:ext uri="{FF2B5EF4-FFF2-40B4-BE49-F238E27FC236}">
                <a16:creationId xmlns:a16="http://schemas.microsoft.com/office/drawing/2014/main" id="{74C61DB9-66C6-3345-820A-47029042CE1C}"/>
              </a:ext>
            </a:extLst>
          </p:cNvPr>
          <p:cNvSpPr txBox="1"/>
          <p:nvPr/>
        </p:nvSpPr>
        <p:spPr>
          <a:xfrm>
            <a:off x="25400" y="4944654"/>
            <a:ext cx="4099426" cy="584775"/>
          </a:xfrm>
          <a:prstGeom prst="rect">
            <a:avLst/>
          </a:prstGeom>
          <a:solidFill>
            <a:schemeClr val="accent6">
              <a:lumMod val="40000"/>
              <a:lumOff val="60000"/>
            </a:schemeClr>
          </a:solidFill>
        </p:spPr>
        <p:txBody>
          <a:bodyPr wrap="square" rtlCol="0">
            <a:spAutoFit/>
          </a:bodyPr>
          <a:lstStyle/>
          <a:p>
            <a:r>
              <a:rPr lang="en-VN" sz="3200" dirty="0">
                <a:latin typeface="Times New Roman" panose="02020603050405020304" pitchFamily="18" charset="0"/>
                <a:cs typeface="Times New Roman" panose="02020603050405020304" pitchFamily="18" charset="0"/>
              </a:rPr>
              <a:t>Tính phi kim tăng dần</a:t>
            </a:r>
          </a:p>
        </p:txBody>
      </p:sp>
      <p:sp>
        <p:nvSpPr>
          <p:cNvPr id="7" name="TextBox 6">
            <a:extLst>
              <a:ext uri="{FF2B5EF4-FFF2-40B4-BE49-F238E27FC236}">
                <a16:creationId xmlns:a16="http://schemas.microsoft.com/office/drawing/2014/main" id="{81820D19-D599-EB41-B206-18279BAD70CF}"/>
              </a:ext>
            </a:extLst>
          </p:cNvPr>
          <p:cNvSpPr txBox="1"/>
          <p:nvPr/>
        </p:nvSpPr>
        <p:spPr>
          <a:xfrm>
            <a:off x="38100" y="5971666"/>
            <a:ext cx="4099426" cy="584775"/>
          </a:xfrm>
          <a:prstGeom prst="rect">
            <a:avLst/>
          </a:prstGeom>
          <a:solidFill>
            <a:schemeClr val="accent3">
              <a:lumMod val="40000"/>
              <a:lumOff val="60000"/>
            </a:schemeClr>
          </a:solidFill>
        </p:spPr>
        <p:txBody>
          <a:bodyPr wrap="square" rtlCol="0">
            <a:spAutoFit/>
          </a:bodyPr>
          <a:lstStyle/>
          <a:p>
            <a:r>
              <a:rPr lang="en-VN" sz="3200" dirty="0">
                <a:latin typeface="Times New Roman" panose="02020603050405020304" pitchFamily="18" charset="0"/>
                <a:cs typeface="Times New Roman" panose="02020603050405020304" pitchFamily="18" charset="0"/>
              </a:rPr>
              <a:t>Tính phi kim giảm dần</a:t>
            </a:r>
          </a:p>
        </p:txBody>
      </p:sp>
      <p:sp>
        <p:nvSpPr>
          <p:cNvPr id="8" name="TextBox 7">
            <a:extLst>
              <a:ext uri="{FF2B5EF4-FFF2-40B4-BE49-F238E27FC236}">
                <a16:creationId xmlns:a16="http://schemas.microsoft.com/office/drawing/2014/main" id="{BEA0CF64-F5A9-B94F-BEB2-C4A4964347AA}"/>
              </a:ext>
            </a:extLst>
          </p:cNvPr>
          <p:cNvSpPr txBox="1"/>
          <p:nvPr/>
        </p:nvSpPr>
        <p:spPr>
          <a:xfrm>
            <a:off x="4851400" y="4880802"/>
            <a:ext cx="3358612" cy="923330"/>
          </a:xfrm>
          <a:prstGeom prst="rect">
            <a:avLst/>
          </a:prstGeom>
          <a:noFill/>
        </p:spPr>
        <p:txBody>
          <a:bodyPr wrap="none" rtlCol="0">
            <a:spAutoFit/>
          </a:bodyPr>
          <a:lstStyle/>
          <a:p>
            <a:r>
              <a:rPr lang="en-VN" sz="5400" dirty="0">
                <a:latin typeface="Times New Roman" panose="02020603050405020304" pitchFamily="18" charset="0"/>
                <a:cs typeface="Times New Roman" panose="02020603050405020304" pitchFamily="18" charset="0"/>
              </a:rPr>
              <a:t>Si&lt;P&lt;S&lt;Cl</a:t>
            </a:r>
          </a:p>
        </p:txBody>
      </p:sp>
      <p:graphicFrame>
        <p:nvGraphicFramePr>
          <p:cNvPr id="9" name="Table 9">
            <a:extLst>
              <a:ext uri="{FF2B5EF4-FFF2-40B4-BE49-F238E27FC236}">
                <a16:creationId xmlns:a16="http://schemas.microsoft.com/office/drawing/2014/main" id="{E955C850-5CBF-2646-A719-5631806A0388}"/>
              </a:ext>
            </a:extLst>
          </p:cNvPr>
          <p:cNvGraphicFramePr>
            <a:graphicFrameLocks noGrp="1"/>
          </p:cNvGraphicFramePr>
          <p:nvPr>
            <p:extLst>
              <p:ext uri="{D42A27DB-BD31-4B8C-83A1-F6EECF244321}">
                <p14:modId xmlns:p14="http://schemas.microsoft.com/office/powerpoint/2010/main" val="2611266971"/>
              </p:ext>
            </p:extLst>
          </p:nvPr>
        </p:nvGraphicFramePr>
        <p:xfrm>
          <a:off x="0" y="1183462"/>
          <a:ext cx="9067800" cy="2286125"/>
        </p:xfrm>
        <a:graphic>
          <a:graphicData uri="http://schemas.openxmlformats.org/drawingml/2006/table">
            <a:tbl>
              <a:tblPr firstRow="1" bandRow="1">
                <a:tableStyleId>{5C22544A-7EE6-4342-B048-85BDC9FD1C3A}</a:tableStyleId>
              </a:tblPr>
              <a:tblGrid>
                <a:gridCol w="1511300">
                  <a:extLst>
                    <a:ext uri="{9D8B030D-6E8A-4147-A177-3AD203B41FA5}">
                      <a16:colId xmlns:a16="http://schemas.microsoft.com/office/drawing/2014/main" val="926120885"/>
                    </a:ext>
                  </a:extLst>
                </a:gridCol>
                <a:gridCol w="2115820">
                  <a:extLst>
                    <a:ext uri="{9D8B030D-6E8A-4147-A177-3AD203B41FA5}">
                      <a16:colId xmlns:a16="http://schemas.microsoft.com/office/drawing/2014/main" val="2844444767"/>
                    </a:ext>
                  </a:extLst>
                </a:gridCol>
                <a:gridCol w="1813560">
                  <a:extLst>
                    <a:ext uri="{9D8B030D-6E8A-4147-A177-3AD203B41FA5}">
                      <a16:colId xmlns:a16="http://schemas.microsoft.com/office/drawing/2014/main" val="1162675312"/>
                    </a:ext>
                  </a:extLst>
                </a:gridCol>
                <a:gridCol w="1813560">
                  <a:extLst>
                    <a:ext uri="{9D8B030D-6E8A-4147-A177-3AD203B41FA5}">
                      <a16:colId xmlns:a16="http://schemas.microsoft.com/office/drawing/2014/main" val="1097246824"/>
                    </a:ext>
                  </a:extLst>
                </a:gridCol>
                <a:gridCol w="1813560">
                  <a:extLst>
                    <a:ext uri="{9D8B030D-6E8A-4147-A177-3AD203B41FA5}">
                      <a16:colId xmlns:a16="http://schemas.microsoft.com/office/drawing/2014/main" val="1020835944"/>
                    </a:ext>
                  </a:extLst>
                </a:gridCol>
              </a:tblGrid>
              <a:tr h="731645">
                <a:tc>
                  <a:txBody>
                    <a:bodyPr/>
                    <a:lstStyle/>
                    <a:p>
                      <a:endParaRPr lang="en-VN" dirty="0"/>
                    </a:p>
                  </a:txBody>
                  <a:tcPr/>
                </a:tc>
                <a:tc>
                  <a:txBody>
                    <a:bodyPr/>
                    <a:lstStyle/>
                    <a:p>
                      <a:r>
                        <a:rPr lang="en-US" sz="3200" dirty="0"/>
                        <a:t>N</a:t>
                      </a:r>
                      <a:r>
                        <a:rPr lang="en-VN" sz="3200" dirty="0"/>
                        <a:t>hóm IVA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N</a:t>
                      </a:r>
                      <a:r>
                        <a:rPr lang="en-VN" sz="3200" dirty="0"/>
                        <a:t>hóm VA</a:t>
                      </a:r>
                    </a:p>
                    <a:p>
                      <a:endParaRPr lang="en-VN"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N</a:t>
                      </a:r>
                      <a:r>
                        <a:rPr lang="en-VN" sz="3200" dirty="0"/>
                        <a:t>hóm VIA</a:t>
                      </a:r>
                    </a:p>
                    <a:p>
                      <a:endParaRPr lang="en-VN"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N</a:t>
                      </a:r>
                      <a:r>
                        <a:rPr lang="en-VN" sz="3200" dirty="0"/>
                        <a:t>hóm VIIA</a:t>
                      </a:r>
                    </a:p>
                    <a:p>
                      <a:endParaRPr lang="en-VN" sz="3200" dirty="0"/>
                    </a:p>
                  </a:txBody>
                  <a:tcPr/>
                </a:tc>
                <a:extLst>
                  <a:ext uri="{0D108BD9-81ED-4DB2-BD59-A6C34878D82A}">
                    <a16:rowId xmlns:a16="http://schemas.microsoft.com/office/drawing/2014/main" val="2253084189"/>
                  </a:ext>
                </a:extLst>
              </a:tr>
              <a:tr h="731645">
                <a:tc>
                  <a:txBody>
                    <a:bodyPr/>
                    <a:lstStyle/>
                    <a:p>
                      <a:r>
                        <a:rPr lang="en-VN" sz="2800" dirty="0"/>
                        <a:t>Chu kỳ 3</a:t>
                      </a:r>
                    </a:p>
                  </a:txBody>
                  <a:tcPr/>
                </a:tc>
                <a:tc>
                  <a:txBody>
                    <a:bodyPr/>
                    <a:lstStyle/>
                    <a:p>
                      <a:pPr algn="ctr"/>
                      <a:r>
                        <a:rPr lang="en-VN" sz="3200" b="1" dirty="0">
                          <a:latin typeface="Times New Roman" panose="02020603050405020304" pitchFamily="18" charset="0"/>
                          <a:cs typeface="Times New Roman" panose="02020603050405020304" pitchFamily="18" charset="0"/>
                        </a:rPr>
                        <a:t>Si</a:t>
                      </a:r>
                    </a:p>
                  </a:txBody>
                  <a:tcPr/>
                </a:tc>
                <a:tc>
                  <a:txBody>
                    <a:bodyPr/>
                    <a:lstStyle/>
                    <a:p>
                      <a:pPr algn="ctr"/>
                      <a:r>
                        <a:rPr lang="en-VN" sz="3200" b="1" dirty="0">
                          <a:latin typeface="Times New Roman" panose="02020603050405020304" pitchFamily="18" charset="0"/>
                          <a:cs typeface="Times New Roman" panose="02020603050405020304" pitchFamily="18" charset="0"/>
                        </a:rPr>
                        <a:t>P</a:t>
                      </a:r>
                    </a:p>
                  </a:txBody>
                  <a:tcPr/>
                </a:tc>
                <a:tc>
                  <a:txBody>
                    <a:bodyPr/>
                    <a:lstStyle/>
                    <a:p>
                      <a:pPr algn="ctr"/>
                      <a:r>
                        <a:rPr lang="en-VN" sz="3200" b="1" dirty="0">
                          <a:latin typeface="Times New Roman" panose="02020603050405020304" pitchFamily="18" charset="0"/>
                          <a:cs typeface="Times New Roman" panose="02020603050405020304" pitchFamily="18" charset="0"/>
                        </a:rPr>
                        <a:t>S</a:t>
                      </a:r>
                    </a:p>
                  </a:txBody>
                  <a:tcPr/>
                </a:tc>
                <a:tc>
                  <a:txBody>
                    <a:bodyPr/>
                    <a:lstStyle/>
                    <a:p>
                      <a:pPr algn="ctr"/>
                      <a:r>
                        <a:rPr lang="en-VN" sz="3200" b="1" dirty="0">
                          <a:latin typeface="Times New Roman" panose="02020603050405020304" pitchFamily="18" charset="0"/>
                          <a:cs typeface="Times New Roman" panose="02020603050405020304" pitchFamily="18" charset="0"/>
                        </a:rPr>
                        <a:t>Cl</a:t>
                      </a:r>
                    </a:p>
                  </a:txBody>
                  <a:tcPr/>
                </a:tc>
                <a:extLst>
                  <a:ext uri="{0D108BD9-81ED-4DB2-BD59-A6C34878D82A}">
                    <a16:rowId xmlns:a16="http://schemas.microsoft.com/office/drawing/2014/main" val="1655463978"/>
                  </a:ext>
                </a:extLst>
              </a:tr>
            </a:tbl>
          </a:graphicData>
        </a:graphic>
      </p:graphicFrame>
    </p:spTree>
    <p:extLst>
      <p:ext uri="{BB962C8B-B14F-4D97-AF65-F5344CB8AC3E}">
        <p14:creationId xmlns:p14="http://schemas.microsoft.com/office/powerpoint/2010/main" val="173210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edg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8" presetClass="entr" presetSubtype="0" accel="50000" fill="hold" grpId="0" nodeType="clickEffect">
                                  <p:stCondLst>
                                    <p:cond delay="0"/>
                                  </p:stCondLst>
                                  <p:iterate type="lt">
                                    <p:tmPct val="50000"/>
                                  </p:iterate>
                                  <p:childTnLst>
                                    <p:set>
                                      <p:cBhvr>
                                        <p:cTn id="22" dur="1" fill="hold">
                                          <p:stCondLst>
                                            <p:cond delay="0"/>
                                          </p:stCondLst>
                                        </p:cTn>
                                        <p:tgtEl>
                                          <p:spTgt spid="8"/>
                                        </p:tgtEl>
                                        <p:attrNameLst>
                                          <p:attrName>style.visibility</p:attrName>
                                        </p:attrNameLst>
                                      </p:cBhvr>
                                      <p:to>
                                        <p:strVal val="visible"/>
                                      </p:to>
                                    </p:set>
                                    <p:set>
                                      <p:cBhvr>
                                        <p:cTn id="23" dur="455" fill="hold">
                                          <p:stCondLst>
                                            <p:cond delay="0"/>
                                          </p:stCondLst>
                                        </p:cTn>
                                        <p:tgtEl>
                                          <p:spTgt spid="8"/>
                                        </p:tgtEl>
                                        <p:attrNameLst>
                                          <p:attrName>style.rotation</p:attrName>
                                        </p:attrNameLst>
                                      </p:cBhvr>
                                      <p:to>
                                        <p:strVal val="-45.0"/>
                                      </p:to>
                                    </p:set>
                                    <p:anim calcmode="lin" valueType="num">
                                      <p:cBhvr>
                                        <p:cTn id="24"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animBg="1"/>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9E11-BDB1-2641-96B9-130A9942F75D}"/>
              </a:ext>
            </a:extLst>
          </p:cNvPr>
          <p:cNvSpPr>
            <a:spLocks noGrp="1"/>
          </p:cNvSpPr>
          <p:nvPr>
            <p:ph type="title"/>
          </p:nvPr>
        </p:nvSpPr>
        <p:spPr>
          <a:xfrm>
            <a:off x="38100" y="32931"/>
            <a:ext cx="9029700" cy="1143000"/>
          </a:xfrm>
          <a:solidFill>
            <a:srgbClr val="005493"/>
          </a:solidFill>
        </p:spPr>
        <p:txBody>
          <a:bodyPr/>
          <a:lstStyle/>
          <a:p>
            <a:r>
              <a:rPr lang="en-VN" dirty="0">
                <a:solidFill>
                  <a:schemeClr val="bg1"/>
                </a:solidFill>
                <a:latin typeface="Times New Roman" panose="02020603050405020304" pitchFamily="18" charset="0"/>
                <a:cs typeface="Times New Roman" panose="02020603050405020304" pitchFamily="18" charset="0"/>
              </a:rPr>
              <a:t>So sánh tính kim loại của Al, Mg, Na</a:t>
            </a:r>
          </a:p>
        </p:txBody>
      </p:sp>
      <p:sp>
        <p:nvSpPr>
          <p:cNvPr id="4" name="Down Arrow 3">
            <a:extLst>
              <a:ext uri="{FF2B5EF4-FFF2-40B4-BE49-F238E27FC236}">
                <a16:creationId xmlns:a16="http://schemas.microsoft.com/office/drawing/2014/main" id="{ED954E4F-041A-8D47-851D-9EE979EA28F8}"/>
              </a:ext>
            </a:extLst>
          </p:cNvPr>
          <p:cNvSpPr/>
          <p:nvPr/>
        </p:nvSpPr>
        <p:spPr>
          <a:xfrm rot="16200000">
            <a:off x="3981450" y="-869972"/>
            <a:ext cx="1295400" cy="8877300"/>
          </a:xfrm>
          <a:prstGeom prst="downArrow">
            <a:avLst/>
          </a:prstGeom>
        </p:spPr>
        <p:style>
          <a:lnRef idx="3">
            <a:schemeClr val="lt1"/>
          </a:lnRef>
          <a:fillRef idx="1">
            <a:schemeClr val="accent6"/>
          </a:fillRef>
          <a:effectRef idx="1">
            <a:schemeClr val="accent6"/>
          </a:effectRef>
          <a:fontRef idx="minor">
            <a:schemeClr val="lt1"/>
          </a:fontRef>
        </p:style>
        <p:txBody>
          <a:bodyPr vert="vert" rtlCol="0" anchor="ctr"/>
          <a:lstStyle/>
          <a:p>
            <a:pPr algn="ctr"/>
            <a:r>
              <a:rPr lang="en-VN" sz="3200" b="1" dirty="0">
                <a:solidFill>
                  <a:srgbClr val="FFFC00"/>
                </a:solidFill>
                <a:latin typeface="Times New Roman" panose="02020603050405020304" pitchFamily="18" charset="0"/>
                <a:cs typeface="Times New Roman" panose="02020603050405020304" pitchFamily="18" charset="0"/>
              </a:rPr>
              <a:t>Tính  kim loại giảm dần</a:t>
            </a:r>
          </a:p>
        </p:txBody>
      </p:sp>
      <p:sp>
        <p:nvSpPr>
          <p:cNvPr id="5" name="TextBox 4">
            <a:extLst>
              <a:ext uri="{FF2B5EF4-FFF2-40B4-BE49-F238E27FC236}">
                <a16:creationId xmlns:a16="http://schemas.microsoft.com/office/drawing/2014/main" id="{68924347-777D-E04B-A7E1-8C698327892B}"/>
              </a:ext>
            </a:extLst>
          </p:cNvPr>
          <p:cNvSpPr txBox="1"/>
          <p:nvPr/>
        </p:nvSpPr>
        <p:spPr>
          <a:xfrm>
            <a:off x="4813300" y="4613859"/>
            <a:ext cx="3429144" cy="923330"/>
          </a:xfrm>
          <a:prstGeom prst="rect">
            <a:avLst/>
          </a:prstGeom>
          <a:noFill/>
        </p:spPr>
        <p:txBody>
          <a:bodyPr wrap="none" rtlCol="0">
            <a:spAutoFit/>
          </a:bodyPr>
          <a:lstStyle/>
          <a:p>
            <a:r>
              <a:rPr lang="en-VN" sz="5400" dirty="0">
                <a:latin typeface="Times New Roman" panose="02020603050405020304" pitchFamily="18" charset="0"/>
                <a:cs typeface="Times New Roman" panose="02020603050405020304" pitchFamily="18" charset="0"/>
              </a:rPr>
              <a:t>Na&gt;Mg&gt;Al</a:t>
            </a:r>
          </a:p>
        </p:txBody>
      </p:sp>
      <p:sp>
        <p:nvSpPr>
          <p:cNvPr id="6" name="TextBox 5">
            <a:extLst>
              <a:ext uri="{FF2B5EF4-FFF2-40B4-BE49-F238E27FC236}">
                <a16:creationId xmlns:a16="http://schemas.microsoft.com/office/drawing/2014/main" id="{74C61DB9-66C6-3345-820A-47029042CE1C}"/>
              </a:ext>
            </a:extLst>
          </p:cNvPr>
          <p:cNvSpPr txBox="1"/>
          <p:nvPr/>
        </p:nvSpPr>
        <p:spPr>
          <a:xfrm>
            <a:off x="38100" y="5798860"/>
            <a:ext cx="4099426" cy="584775"/>
          </a:xfrm>
          <a:prstGeom prst="rect">
            <a:avLst/>
          </a:prstGeom>
          <a:solidFill>
            <a:schemeClr val="accent6">
              <a:lumMod val="40000"/>
              <a:lumOff val="60000"/>
            </a:schemeClr>
          </a:solidFill>
        </p:spPr>
        <p:txBody>
          <a:bodyPr wrap="square" rtlCol="0">
            <a:spAutoFit/>
          </a:bodyPr>
          <a:lstStyle/>
          <a:p>
            <a:r>
              <a:rPr lang="en-VN" sz="3200" dirty="0">
                <a:latin typeface="Times New Roman" panose="02020603050405020304" pitchFamily="18" charset="0"/>
                <a:cs typeface="Times New Roman" panose="02020603050405020304" pitchFamily="18" charset="0"/>
              </a:rPr>
              <a:t>Tính kim  loại tăng dần</a:t>
            </a:r>
          </a:p>
        </p:txBody>
      </p:sp>
      <p:sp>
        <p:nvSpPr>
          <p:cNvPr id="7" name="TextBox 6">
            <a:extLst>
              <a:ext uri="{FF2B5EF4-FFF2-40B4-BE49-F238E27FC236}">
                <a16:creationId xmlns:a16="http://schemas.microsoft.com/office/drawing/2014/main" id="{81820D19-D599-EB41-B206-18279BAD70CF}"/>
              </a:ext>
            </a:extLst>
          </p:cNvPr>
          <p:cNvSpPr txBox="1"/>
          <p:nvPr/>
        </p:nvSpPr>
        <p:spPr>
          <a:xfrm>
            <a:off x="25399" y="4783137"/>
            <a:ext cx="4267201" cy="584775"/>
          </a:xfrm>
          <a:prstGeom prst="rect">
            <a:avLst/>
          </a:prstGeom>
          <a:solidFill>
            <a:schemeClr val="accent3">
              <a:lumMod val="40000"/>
              <a:lumOff val="60000"/>
            </a:schemeClr>
          </a:solidFill>
        </p:spPr>
        <p:txBody>
          <a:bodyPr wrap="square" rtlCol="0">
            <a:spAutoFit/>
          </a:bodyPr>
          <a:lstStyle/>
          <a:p>
            <a:r>
              <a:rPr lang="en-VN" sz="3200" dirty="0">
                <a:latin typeface="Times New Roman" panose="02020603050405020304" pitchFamily="18" charset="0"/>
                <a:cs typeface="Times New Roman" panose="02020603050405020304" pitchFamily="18" charset="0"/>
              </a:rPr>
              <a:t>Tính kim  loại  giảm dần</a:t>
            </a:r>
          </a:p>
        </p:txBody>
      </p:sp>
      <p:sp>
        <p:nvSpPr>
          <p:cNvPr id="8" name="TextBox 7">
            <a:extLst>
              <a:ext uri="{FF2B5EF4-FFF2-40B4-BE49-F238E27FC236}">
                <a16:creationId xmlns:a16="http://schemas.microsoft.com/office/drawing/2014/main" id="{BEA0CF64-F5A9-B94F-BEB2-C4A4964347AA}"/>
              </a:ext>
            </a:extLst>
          </p:cNvPr>
          <p:cNvSpPr txBox="1"/>
          <p:nvPr/>
        </p:nvSpPr>
        <p:spPr>
          <a:xfrm>
            <a:off x="4813300" y="5629582"/>
            <a:ext cx="3429144" cy="923330"/>
          </a:xfrm>
          <a:prstGeom prst="rect">
            <a:avLst/>
          </a:prstGeom>
          <a:noFill/>
        </p:spPr>
        <p:txBody>
          <a:bodyPr wrap="none" rtlCol="0">
            <a:spAutoFit/>
          </a:bodyPr>
          <a:lstStyle/>
          <a:p>
            <a:r>
              <a:rPr lang="en-VN" sz="5400" dirty="0">
                <a:latin typeface="Times New Roman" panose="02020603050405020304" pitchFamily="18" charset="0"/>
                <a:cs typeface="Times New Roman" panose="02020603050405020304" pitchFamily="18" charset="0"/>
              </a:rPr>
              <a:t>Al&lt;Mg&lt;Na</a:t>
            </a:r>
          </a:p>
        </p:txBody>
      </p:sp>
      <p:graphicFrame>
        <p:nvGraphicFramePr>
          <p:cNvPr id="9" name="Table 9">
            <a:extLst>
              <a:ext uri="{FF2B5EF4-FFF2-40B4-BE49-F238E27FC236}">
                <a16:creationId xmlns:a16="http://schemas.microsoft.com/office/drawing/2014/main" id="{E955C850-5CBF-2646-A719-5631806A0388}"/>
              </a:ext>
            </a:extLst>
          </p:cNvPr>
          <p:cNvGraphicFramePr>
            <a:graphicFrameLocks noGrp="1"/>
          </p:cNvGraphicFramePr>
          <p:nvPr>
            <p:extLst>
              <p:ext uri="{D42A27DB-BD31-4B8C-83A1-F6EECF244321}">
                <p14:modId xmlns:p14="http://schemas.microsoft.com/office/powerpoint/2010/main" val="4078140683"/>
              </p:ext>
            </p:extLst>
          </p:nvPr>
        </p:nvGraphicFramePr>
        <p:xfrm>
          <a:off x="0" y="1183462"/>
          <a:ext cx="8610600" cy="1798445"/>
        </p:xfrm>
        <a:graphic>
          <a:graphicData uri="http://schemas.openxmlformats.org/drawingml/2006/table">
            <a:tbl>
              <a:tblPr firstRow="1" bandRow="1">
                <a:tableStyleId>{5C22544A-7EE6-4342-B048-85BDC9FD1C3A}</a:tableStyleId>
              </a:tblPr>
              <a:tblGrid>
                <a:gridCol w="1793875">
                  <a:extLst>
                    <a:ext uri="{9D8B030D-6E8A-4147-A177-3AD203B41FA5}">
                      <a16:colId xmlns:a16="http://schemas.microsoft.com/office/drawing/2014/main" val="926120885"/>
                    </a:ext>
                  </a:extLst>
                </a:gridCol>
                <a:gridCol w="2511425">
                  <a:extLst>
                    <a:ext uri="{9D8B030D-6E8A-4147-A177-3AD203B41FA5}">
                      <a16:colId xmlns:a16="http://schemas.microsoft.com/office/drawing/2014/main" val="2844444767"/>
                    </a:ext>
                  </a:extLst>
                </a:gridCol>
                <a:gridCol w="2152650">
                  <a:extLst>
                    <a:ext uri="{9D8B030D-6E8A-4147-A177-3AD203B41FA5}">
                      <a16:colId xmlns:a16="http://schemas.microsoft.com/office/drawing/2014/main" val="1162675312"/>
                    </a:ext>
                  </a:extLst>
                </a:gridCol>
                <a:gridCol w="2152650">
                  <a:extLst>
                    <a:ext uri="{9D8B030D-6E8A-4147-A177-3AD203B41FA5}">
                      <a16:colId xmlns:a16="http://schemas.microsoft.com/office/drawing/2014/main" val="1097246824"/>
                    </a:ext>
                  </a:extLst>
                </a:gridCol>
              </a:tblGrid>
              <a:tr h="731645">
                <a:tc>
                  <a:txBody>
                    <a:bodyPr/>
                    <a:lstStyle/>
                    <a:p>
                      <a:endParaRPr lang="en-VN" dirty="0"/>
                    </a:p>
                  </a:txBody>
                  <a:tcPr/>
                </a:tc>
                <a:tc>
                  <a:txBody>
                    <a:bodyPr/>
                    <a:lstStyle/>
                    <a:p>
                      <a:r>
                        <a:rPr lang="en-US" sz="3200" dirty="0"/>
                        <a:t>N</a:t>
                      </a:r>
                      <a:r>
                        <a:rPr lang="en-VN" sz="3200" dirty="0"/>
                        <a:t>hóm IA</a:t>
                      </a:r>
                    </a:p>
                  </a:txBody>
                  <a:tcPr>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N</a:t>
                      </a:r>
                      <a:r>
                        <a:rPr lang="en-VN" sz="3200" dirty="0"/>
                        <a:t>hóm IIA</a:t>
                      </a:r>
                    </a:p>
                    <a:p>
                      <a:endParaRPr lang="en-VN" sz="3200" dirty="0"/>
                    </a:p>
                  </a:txBody>
                  <a:tcPr>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N</a:t>
                      </a:r>
                      <a:r>
                        <a:rPr lang="en-VN" sz="3200" dirty="0"/>
                        <a:t>hóm IIIA</a:t>
                      </a:r>
                    </a:p>
                    <a:p>
                      <a:endParaRPr lang="en-VN" sz="3200" dirty="0"/>
                    </a:p>
                  </a:txBody>
                  <a:tcPr>
                    <a:solidFill>
                      <a:schemeClr val="accent2">
                        <a:lumMod val="75000"/>
                      </a:schemeClr>
                    </a:solidFill>
                  </a:tcPr>
                </a:tc>
                <a:extLst>
                  <a:ext uri="{0D108BD9-81ED-4DB2-BD59-A6C34878D82A}">
                    <a16:rowId xmlns:a16="http://schemas.microsoft.com/office/drawing/2014/main" val="2253084189"/>
                  </a:ext>
                </a:extLst>
              </a:tr>
              <a:tr h="731645">
                <a:tc>
                  <a:txBody>
                    <a:bodyPr/>
                    <a:lstStyle/>
                    <a:p>
                      <a:r>
                        <a:rPr lang="en-VN" sz="2800" dirty="0"/>
                        <a:t>Chu kỳ 3</a:t>
                      </a:r>
                    </a:p>
                  </a:txBody>
                  <a:tcPr/>
                </a:tc>
                <a:tc>
                  <a:txBody>
                    <a:bodyPr/>
                    <a:lstStyle/>
                    <a:p>
                      <a:pPr algn="ctr"/>
                      <a:r>
                        <a:rPr lang="en-VN" sz="3200" b="1" dirty="0">
                          <a:latin typeface="Times New Roman" panose="02020603050405020304" pitchFamily="18" charset="0"/>
                          <a:cs typeface="Times New Roman" panose="02020603050405020304" pitchFamily="18" charset="0"/>
                        </a:rPr>
                        <a:t>Na</a:t>
                      </a:r>
                    </a:p>
                  </a:txBody>
                  <a:tcPr/>
                </a:tc>
                <a:tc>
                  <a:txBody>
                    <a:bodyPr/>
                    <a:lstStyle/>
                    <a:p>
                      <a:pPr algn="ctr"/>
                      <a:r>
                        <a:rPr lang="en-VN" sz="3200" b="1" dirty="0">
                          <a:latin typeface="Times New Roman" panose="02020603050405020304" pitchFamily="18" charset="0"/>
                          <a:cs typeface="Times New Roman" panose="02020603050405020304" pitchFamily="18" charset="0"/>
                        </a:rPr>
                        <a:t>Mg</a:t>
                      </a:r>
                    </a:p>
                  </a:txBody>
                  <a:tcPr/>
                </a:tc>
                <a:tc>
                  <a:txBody>
                    <a:bodyPr/>
                    <a:lstStyle/>
                    <a:p>
                      <a:pPr algn="ctr"/>
                      <a:r>
                        <a:rPr lang="en-VN" sz="3200" b="1" dirty="0">
                          <a:latin typeface="Times New Roman" panose="02020603050405020304" pitchFamily="18" charset="0"/>
                          <a:cs typeface="Times New Roman" panose="02020603050405020304" pitchFamily="18" charset="0"/>
                        </a:rPr>
                        <a:t>Al</a:t>
                      </a:r>
                    </a:p>
                  </a:txBody>
                  <a:tcPr/>
                </a:tc>
                <a:extLst>
                  <a:ext uri="{0D108BD9-81ED-4DB2-BD59-A6C34878D82A}">
                    <a16:rowId xmlns:a16="http://schemas.microsoft.com/office/drawing/2014/main" val="1655463978"/>
                  </a:ext>
                </a:extLst>
              </a:tr>
            </a:tbl>
          </a:graphicData>
        </a:graphic>
      </p:graphicFrame>
    </p:spTree>
    <p:extLst>
      <p:ext uri="{BB962C8B-B14F-4D97-AF65-F5344CB8AC3E}">
        <p14:creationId xmlns:p14="http://schemas.microsoft.com/office/powerpoint/2010/main" val="73924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edge">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8" presetClass="entr" presetSubtype="0" accel="50000" fill="hold" grpId="0" nodeType="clickEffect">
                                  <p:stCondLst>
                                    <p:cond delay="0"/>
                                  </p:stCondLst>
                                  <p:iterate type="lt">
                                    <p:tmPct val="50000"/>
                                  </p:iterate>
                                  <p:childTnLst>
                                    <p:set>
                                      <p:cBhvr>
                                        <p:cTn id="32" dur="1" fill="hold">
                                          <p:stCondLst>
                                            <p:cond delay="0"/>
                                          </p:stCondLst>
                                        </p:cTn>
                                        <p:tgtEl>
                                          <p:spTgt spid="8"/>
                                        </p:tgtEl>
                                        <p:attrNameLst>
                                          <p:attrName>style.visibility</p:attrName>
                                        </p:attrNameLst>
                                      </p:cBhvr>
                                      <p:to>
                                        <p:strVal val="visible"/>
                                      </p:to>
                                    </p:set>
                                    <p:set>
                                      <p:cBhvr>
                                        <p:cTn id="33" dur="455" fill="hold">
                                          <p:stCondLst>
                                            <p:cond delay="0"/>
                                          </p:stCondLst>
                                        </p:cTn>
                                        <p:tgtEl>
                                          <p:spTgt spid="8"/>
                                        </p:tgtEl>
                                        <p:attrNameLst>
                                          <p:attrName>style.rotation</p:attrName>
                                        </p:attrNameLst>
                                      </p:cBhvr>
                                      <p:to>
                                        <p:strVal val="-45.0"/>
                                      </p:to>
                                    </p:set>
                                    <p:anim calcmode="lin" valueType="num">
                                      <p:cBhvr>
                                        <p:cTn id="34"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animBg="1"/>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D4B914D-CAA3-0C4D-B05E-4FDB02103BAF}"/>
              </a:ext>
            </a:extLst>
          </p:cNvPr>
          <p:cNvSpPr>
            <a:spLocks noGrp="1"/>
          </p:cNvSpPr>
          <p:nvPr>
            <p:ph type="ctrTitle"/>
          </p:nvPr>
        </p:nvSpPr>
        <p:spPr>
          <a:xfrm>
            <a:off x="609600" y="34925"/>
            <a:ext cx="8001000" cy="1219200"/>
          </a:xfrm>
        </p:spPr>
        <p:txBody>
          <a:bodyPr/>
          <a:lstStyle/>
          <a:p>
            <a:r>
              <a:rPr lang="en-US" altLang="en-VN" b="1">
                <a:solidFill>
                  <a:schemeClr val="tx2"/>
                </a:solidFill>
                <a:latin typeface="Times New Roman" panose="02020603050405020304" pitchFamily="18" charset="0"/>
                <a:cs typeface="Times New Roman" panose="02020603050405020304" pitchFamily="18" charset="0"/>
              </a:rPr>
              <a:t>NỘI DUNG BÀI HỌC</a:t>
            </a:r>
          </a:p>
        </p:txBody>
      </p:sp>
      <p:sp>
        <p:nvSpPr>
          <p:cNvPr id="5" name="Rounded Rectangle 4">
            <a:extLst>
              <a:ext uri="{FF2B5EF4-FFF2-40B4-BE49-F238E27FC236}">
                <a16:creationId xmlns:a16="http://schemas.microsoft.com/office/drawing/2014/main" id="{6E4E317D-5B11-0C4B-892E-246C27AE2AB7}"/>
              </a:ext>
            </a:extLst>
          </p:cNvPr>
          <p:cNvSpPr/>
          <p:nvPr/>
        </p:nvSpPr>
        <p:spPr>
          <a:xfrm>
            <a:off x="1066800" y="2286000"/>
            <a:ext cx="7458075" cy="990600"/>
          </a:xfrm>
          <a:prstGeom prst="roundRect">
            <a:avLst/>
          </a:prstGeom>
          <a:solidFill>
            <a:schemeClr val="bg2"/>
          </a:solidFill>
          <a:ln>
            <a:solidFill>
              <a:srgbClr val="FF0000"/>
            </a:solidFill>
          </a:ln>
        </p:spPr>
        <p:style>
          <a:lnRef idx="1">
            <a:schemeClr val="accent6"/>
          </a:lnRef>
          <a:fillRef idx="2">
            <a:schemeClr val="accent6"/>
          </a:fillRef>
          <a:effectRef idx="1">
            <a:schemeClr val="accent6"/>
          </a:effectRef>
          <a:fontRef idx="minor">
            <a:schemeClr val="dk1"/>
          </a:fontRef>
        </p:style>
        <p:txBody>
          <a:bodyPr anchor="ctr"/>
          <a:lstStyle/>
          <a:p>
            <a:pPr algn="just">
              <a:defRPr/>
            </a:pPr>
            <a:endParaRPr lang="en-US" sz="3600" dirty="0">
              <a:solidFill>
                <a:schemeClr val="tx2"/>
              </a:solidFill>
              <a:latin typeface="Times New Roman" pitchFamily="18" charset="0"/>
              <a:cs typeface="Times New Roman" pitchFamily="18" charset="0"/>
            </a:endParaRPr>
          </a:p>
          <a:p>
            <a:pPr algn="just">
              <a:defRPr/>
            </a:pPr>
            <a:r>
              <a:rPr lang="en-US" sz="3600" dirty="0">
                <a:solidFill>
                  <a:schemeClr val="tx2"/>
                </a:solidFill>
                <a:latin typeface="Times New Roman" pitchFamily="18" charset="0"/>
                <a:cs typeface="Times New Roman" pitchFamily="18" charset="0"/>
              </a:rPr>
              <a:t>I. </a:t>
            </a:r>
            <a:r>
              <a:rPr lang="en-US" sz="2800" dirty="0">
                <a:solidFill>
                  <a:schemeClr val="tx2"/>
                </a:solidFill>
                <a:latin typeface="Times New Roman" pitchFamily="18" charset="0"/>
                <a:cs typeface="Times New Roman" pitchFamily="18" charset="0"/>
              </a:rPr>
              <a:t>QUAN HỆ GIỮA VỊ TRÍ NGUYÊN TỐ  VÀ CẤU TẠO NGUYÊN TỬ CỦA NÓ</a:t>
            </a:r>
            <a:r>
              <a:rPr lang="en-US" sz="3600" dirty="0">
                <a:solidFill>
                  <a:schemeClr val="tx2"/>
                </a:solidFill>
                <a:latin typeface="Times New Roman" pitchFamily="18" charset="0"/>
                <a:cs typeface="Times New Roman" pitchFamily="18" charset="0"/>
              </a:rPr>
              <a:t>.</a:t>
            </a:r>
          </a:p>
          <a:p>
            <a:pPr algn="ctr">
              <a:defRPr/>
            </a:pPr>
            <a:endParaRPr lang="en-US" sz="3600" b="1" dirty="0">
              <a:solidFill>
                <a:srgbClr val="CC0000"/>
              </a:solidFill>
              <a:latin typeface="Times New Roman" pitchFamily="18" charset="0"/>
              <a:cs typeface="Times New Roman" pitchFamily="18" charset="0"/>
            </a:endParaRPr>
          </a:p>
        </p:txBody>
      </p:sp>
      <p:sp>
        <p:nvSpPr>
          <p:cNvPr id="6" name="Rounded Rectangle 5">
            <a:extLst>
              <a:ext uri="{FF2B5EF4-FFF2-40B4-BE49-F238E27FC236}">
                <a16:creationId xmlns:a16="http://schemas.microsoft.com/office/drawing/2014/main" id="{17F738E8-A1FB-EC4E-B9E6-38A33BD5FF8C}"/>
              </a:ext>
            </a:extLst>
          </p:cNvPr>
          <p:cNvSpPr/>
          <p:nvPr/>
        </p:nvSpPr>
        <p:spPr>
          <a:xfrm>
            <a:off x="1066800" y="3429000"/>
            <a:ext cx="7543800" cy="1600200"/>
          </a:xfrm>
          <a:prstGeom prst="roundRect">
            <a:avLst/>
          </a:prstGeom>
          <a:solidFill>
            <a:schemeClr val="tx2">
              <a:lumMod val="20000"/>
              <a:lumOff val="80000"/>
            </a:schemeClr>
          </a:solidFill>
          <a:ln>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anchor="ctr"/>
          <a:lstStyle/>
          <a:p>
            <a:pPr algn="just">
              <a:defRPr/>
            </a:pPr>
            <a:endParaRPr lang="en-US" sz="2800" dirty="0">
              <a:solidFill>
                <a:schemeClr val="tx2"/>
              </a:solidFill>
              <a:latin typeface="Times New Roman" pitchFamily="18" charset="0"/>
              <a:cs typeface="Times New Roman" pitchFamily="18" charset="0"/>
            </a:endParaRPr>
          </a:p>
          <a:p>
            <a:pPr algn="just">
              <a:defRPr/>
            </a:pPr>
            <a:r>
              <a:rPr lang="en-US" sz="2800" dirty="0">
                <a:solidFill>
                  <a:schemeClr val="tx2"/>
                </a:solidFill>
                <a:latin typeface="Times New Roman" pitchFamily="18" charset="0"/>
                <a:cs typeface="Times New Roman" pitchFamily="18" charset="0"/>
              </a:rPr>
              <a:t>II. QUAN HỆ GIỮA VỊ TRÍ VÀ TÍNH CHẤT CỦA NGUYÊN TỐ.</a:t>
            </a:r>
          </a:p>
          <a:p>
            <a:pPr algn="just">
              <a:defRPr/>
            </a:pPr>
            <a:endParaRPr lang="en-US" sz="2800" dirty="0">
              <a:solidFill>
                <a:schemeClr val="tx2"/>
              </a:solidFill>
              <a:latin typeface="Times New Roman" pitchFamily="18" charset="0"/>
              <a:cs typeface="Times New Roman" pitchFamily="18" charset="0"/>
            </a:endParaRPr>
          </a:p>
        </p:txBody>
      </p:sp>
      <p:sp>
        <p:nvSpPr>
          <p:cNvPr id="7" name="Rounded Rectangle 6">
            <a:extLst>
              <a:ext uri="{FF2B5EF4-FFF2-40B4-BE49-F238E27FC236}">
                <a16:creationId xmlns:a16="http://schemas.microsoft.com/office/drawing/2014/main" id="{24544014-E9A0-0044-AF2F-9B5C803E42DA}"/>
              </a:ext>
            </a:extLst>
          </p:cNvPr>
          <p:cNvSpPr/>
          <p:nvPr/>
        </p:nvSpPr>
        <p:spPr>
          <a:xfrm>
            <a:off x="1066800" y="5181600"/>
            <a:ext cx="7543800" cy="1295400"/>
          </a:xfrm>
          <a:prstGeom prst="roundRect">
            <a:avLst/>
          </a:prstGeom>
          <a:solidFill>
            <a:srgbClr val="FFFFCC"/>
          </a:solidFill>
        </p:spPr>
        <p:style>
          <a:lnRef idx="1">
            <a:schemeClr val="accent6"/>
          </a:lnRef>
          <a:fillRef idx="2">
            <a:schemeClr val="accent6"/>
          </a:fillRef>
          <a:effectRef idx="1">
            <a:schemeClr val="accent6"/>
          </a:effectRef>
          <a:fontRef idx="minor">
            <a:schemeClr val="dk1"/>
          </a:fontRef>
        </p:style>
        <p:txBody>
          <a:bodyPr anchor="ctr"/>
          <a:lstStyle/>
          <a:p>
            <a:pPr>
              <a:defRPr/>
            </a:pPr>
            <a:r>
              <a:rPr lang="en-US" sz="2800" dirty="0">
                <a:solidFill>
                  <a:schemeClr val="tx2"/>
                </a:solidFill>
                <a:latin typeface="Times New Roman" pitchFamily="18" charset="0"/>
                <a:cs typeface="Times New Roman" pitchFamily="18" charset="0"/>
              </a:rPr>
              <a:t>III. SO SÁNH TÍNH CHẤT HÓA HỌC CỦA MỘT NGUYÊN TỐ VỚI CÁC NGUYÊN TỐ LÂN CẬN.</a:t>
            </a:r>
          </a:p>
        </p:txBody>
      </p:sp>
      <p:pic>
        <p:nvPicPr>
          <p:cNvPr id="2" name="Picture 1">
            <a:extLst>
              <a:ext uri="{FF2B5EF4-FFF2-40B4-BE49-F238E27FC236}">
                <a16:creationId xmlns:a16="http://schemas.microsoft.com/office/drawing/2014/main" id="{0D0C00CB-09CF-48D2-BC38-8657B6A1B6F6}"/>
              </a:ext>
            </a:extLst>
          </p:cNvPr>
          <p:cNvPicPr>
            <a:picLocks noChangeAspect="1"/>
          </p:cNvPicPr>
          <p:nvPr/>
        </p:nvPicPr>
        <p:blipFill>
          <a:blip r:embed="rId2"/>
          <a:stretch>
            <a:fillRect/>
          </a:stretch>
        </p:blipFill>
        <p:spPr>
          <a:xfrm>
            <a:off x="1746338" y="1254125"/>
            <a:ext cx="5727524" cy="879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9E11-BDB1-2641-96B9-130A9942F75D}"/>
              </a:ext>
            </a:extLst>
          </p:cNvPr>
          <p:cNvSpPr>
            <a:spLocks noGrp="1"/>
          </p:cNvSpPr>
          <p:nvPr>
            <p:ph type="title"/>
          </p:nvPr>
        </p:nvSpPr>
        <p:spPr>
          <a:xfrm>
            <a:off x="38100" y="32931"/>
            <a:ext cx="9105900" cy="1143000"/>
          </a:xfrm>
          <a:solidFill>
            <a:srgbClr val="9437FF"/>
          </a:solidFill>
        </p:spPr>
        <p:txBody>
          <a:bodyPr/>
          <a:lstStyle/>
          <a:p>
            <a:r>
              <a:rPr lang="en-VN" dirty="0">
                <a:solidFill>
                  <a:schemeClr val="bg1"/>
                </a:solidFill>
                <a:latin typeface="Times New Roman" panose="02020603050405020304" pitchFamily="18" charset="0"/>
                <a:cs typeface="Times New Roman" panose="02020603050405020304" pitchFamily="18" charset="0"/>
              </a:rPr>
              <a:t>So sánh tính kim loại của K, Na, Li, Rb</a:t>
            </a:r>
          </a:p>
        </p:txBody>
      </p:sp>
      <p:graphicFrame>
        <p:nvGraphicFramePr>
          <p:cNvPr id="3" name="Table 3">
            <a:extLst>
              <a:ext uri="{FF2B5EF4-FFF2-40B4-BE49-F238E27FC236}">
                <a16:creationId xmlns:a16="http://schemas.microsoft.com/office/drawing/2014/main" id="{1FC722E3-6400-184D-B8D9-DBE7EDDC021C}"/>
              </a:ext>
            </a:extLst>
          </p:cNvPr>
          <p:cNvGraphicFramePr>
            <a:graphicFrameLocks noGrp="1"/>
          </p:cNvGraphicFramePr>
          <p:nvPr>
            <p:extLst>
              <p:ext uri="{D42A27DB-BD31-4B8C-83A1-F6EECF244321}">
                <p14:modId xmlns:p14="http://schemas.microsoft.com/office/powerpoint/2010/main" val="2995965379"/>
              </p:ext>
            </p:extLst>
          </p:nvPr>
        </p:nvGraphicFramePr>
        <p:xfrm>
          <a:off x="304800" y="1417637"/>
          <a:ext cx="3505200" cy="5165725"/>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66710453"/>
                    </a:ext>
                  </a:extLst>
                </a:gridCol>
                <a:gridCol w="1752600">
                  <a:extLst>
                    <a:ext uri="{9D8B030D-6E8A-4147-A177-3AD203B41FA5}">
                      <a16:colId xmlns:a16="http://schemas.microsoft.com/office/drawing/2014/main" val="4105928978"/>
                    </a:ext>
                  </a:extLst>
                </a:gridCol>
              </a:tblGrid>
              <a:tr h="1033145">
                <a:tc>
                  <a:txBody>
                    <a:bodyPr/>
                    <a:lstStyle/>
                    <a:p>
                      <a:endParaRPr lang="en-VN" sz="2800" b="1" dirty="0">
                        <a:latin typeface="Times New Roman" panose="02020603050405020304" pitchFamily="18" charset="0"/>
                        <a:cs typeface="Times New Roman" panose="02020603050405020304" pitchFamily="18" charset="0"/>
                      </a:endParaRPr>
                    </a:p>
                  </a:txBody>
                  <a:tcPr/>
                </a:tc>
                <a:tc>
                  <a:txBody>
                    <a:bodyPr/>
                    <a:lstStyle/>
                    <a:p>
                      <a:r>
                        <a:rPr lang="en-US" sz="2800" b="1" dirty="0">
                          <a:latin typeface="Times New Roman" panose="02020603050405020304" pitchFamily="18" charset="0"/>
                          <a:cs typeface="Times New Roman" panose="02020603050405020304" pitchFamily="18" charset="0"/>
                        </a:rPr>
                        <a:t>N</a:t>
                      </a:r>
                      <a:r>
                        <a:rPr lang="en-VN" sz="2800" b="1" dirty="0">
                          <a:latin typeface="Times New Roman" panose="02020603050405020304" pitchFamily="18" charset="0"/>
                          <a:cs typeface="Times New Roman" panose="02020603050405020304" pitchFamily="18" charset="0"/>
                        </a:rPr>
                        <a:t>hóm IA</a:t>
                      </a:r>
                    </a:p>
                  </a:txBody>
                  <a:tcPr/>
                </a:tc>
                <a:extLst>
                  <a:ext uri="{0D108BD9-81ED-4DB2-BD59-A6C34878D82A}">
                    <a16:rowId xmlns:a16="http://schemas.microsoft.com/office/drawing/2014/main" val="85510613"/>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en-VN" sz="2800" b="1" dirty="0">
                          <a:latin typeface="Times New Roman" panose="02020603050405020304" pitchFamily="18" charset="0"/>
                          <a:cs typeface="Times New Roman" panose="02020603050405020304" pitchFamily="18" charset="0"/>
                        </a:rPr>
                        <a:t>hu kỳ 2</a:t>
                      </a:r>
                    </a:p>
                  </a:txBody>
                  <a:tcPr/>
                </a:tc>
                <a:tc>
                  <a:txBody>
                    <a:bodyPr/>
                    <a:lstStyle/>
                    <a:p>
                      <a:r>
                        <a:rPr lang="en-VN" sz="2800" b="1" dirty="0">
                          <a:latin typeface="Times New Roman" panose="02020603050405020304" pitchFamily="18" charset="0"/>
                          <a:cs typeface="Times New Roman" panose="02020603050405020304" pitchFamily="18" charset="0"/>
                        </a:rPr>
                        <a:t>Li</a:t>
                      </a:r>
                    </a:p>
                  </a:txBody>
                  <a:tcPr/>
                </a:tc>
                <a:extLst>
                  <a:ext uri="{0D108BD9-81ED-4DB2-BD59-A6C34878D82A}">
                    <a16:rowId xmlns:a16="http://schemas.microsoft.com/office/drawing/2014/main" val="1268188226"/>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en-VN" sz="2800" b="1" dirty="0">
                          <a:latin typeface="Times New Roman" panose="02020603050405020304" pitchFamily="18" charset="0"/>
                          <a:cs typeface="Times New Roman" panose="02020603050405020304" pitchFamily="18" charset="0"/>
                        </a:rPr>
                        <a:t>hu kỳ 3</a:t>
                      </a:r>
                    </a:p>
                  </a:txBody>
                  <a:tcPr/>
                </a:tc>
                <a:tc>
                  <a:txBody>
                    <a:bodyPr/>
                    <a:lstStyle/>
                    <a:p>
                      <a:r>
                        <a:rPr lang="en-VN" sz="2800" b="1" dirty="0">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val="4234840406"/>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en-VN" sz="2800" b="1" dirty="0">
                          <a:latin typeface="Times New Roman" panose="02020603050405020304" pitchFamily="18" charset="0"/>
                          <a:cs typeface="Times New Roman" panose="02020603050405020304" pitchFamily="18" charset="0"/>
                        </a:rPr>
                        <a:t>hu kỳ 4</a:t>
                      </a:r>
                    </a:p>
                  </a:txBody>
                  <a:tcPr/>
                </a:tc>
                <a:tc>
                  <a:txBody>
                    <a:bodyPr/>
                    <a:lstStyle/>
                    <a:p>
                      <a:r>
                        <a:rPr lang="en-VN" sz="2800" b="1" dirty="0">
                          <a:latin typeface="Times New Roman" panose="02020603050405020304" pitchFamily="18" charset="0"/>
                          <a:cs typeface="Times New Roman" panose="02020603050405020304" pitchFamily="18" charset="0"/>
                        </a:rPr>
                        <a:t>K</a:t>
                      </a:r>
                    </a:p>
                  </a:txBody>
                  <a:tcPr/>
                </a:tc>
                <a:extLst>
                  <a:ext uri="{0D108BD9-81ED-4DB2-BD59-A6C34878D82A}">
                    <a16:rowId xmlns:a16="http://schemas.microsoft.com/office/drawing/2014/main" val="3563338062"/>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en-VN" sz="2800" b="1" dirty="0">
                          <a:latin typeface="Times New Roman" panose="02020603050405020304" pitchFamily="18" charset="0"/>
                          <a:cs typeface="Times New Roman" panose="02020603050405020304" pitchFamily="18" charset="0"/>
                        </a:rPr>
                        <a:t>hu kì 5</a:t>
                      </a:r>
                    </a:p>
                  </a:txBody>
                  <a:tcPr/>
                </a:tc>
                <a:tc>
                  <a:txBody>
                    <a:bodyPr/>
                    <a:lstStyle/>
                    <a:p>
                      <a:r>
                        <a:rPr lang="en-VN" sz="2800" b="1" dirty="0">
                          <a:latin typeface="Times New Roman" panose="02020603050405020304" pitchFamily="18" charset="0"/>
                          <a:cs typeface="Times New Roman" panose="02020603050405020304" pitchFamily="18" charset="0"/>
                        </a:rPr>
                        <a:t>Rb</a:t>
                      </a:r>
                    </a:p>
                  </a:txBody>
                  <a:tcPr/>
                </a:tc>
                <a:extLst>
                  <a:ext uri="{0D108BD9-81ED-4DB2-BD59-A6C34878D82A}">
                    <a16:rowId xmlns:a16="http://schemas.microsoft.com/office/drawing/2014/main" val="2580217232"/>
                  </a:ext>
                </a:extLst>
              </a:tr>
            </a:tbl>
          </a:graphicData>
        </a:graphic>
      </p:graphicFrame>
      <p:sp>
        <p:nvSpPr>
          <p:cNvPr id="4" name="Down Arrow 3">
            <a:extLst>
              <a:ext uri="{FF2B5EF4-FFF2-40B4-BE49-F238E27FC236}">
                <a16:creationId xmlns:a16="http://schemas.microsoft.com/office/drawing/2014/main" id="{ED954E4F-041A-8D47-851D-9EE979EA28F8}"/>
              </a:ext>
            </a:extLst>
          </p:cNvPr>
          <p:cNvSpPr/>
          <p:nvPr/>
        </p:nvSpPr>
        <p:spPr>
          <a:xfrm>
            <a:off x="3810000" y="1417637"/>
            <a:ext cx="1295400" cy="4983163"/>
          </a:xfrm>
          <a:prstGeom prst="downArrow">
            <a:avLst/>
          </a:prstGeom>
        </p:spPr>
        <p:style>
          <a:lnRef idx="3">
            <a:schemeClr val="lt1"/>
          </a:lnRef>
          <a:fillRef idx="1">
            <a:schemeClr val="accent6"/>
          </a:fillRef>
          <a:effectRef idx="1">
            <a:schemeClr val="accent6"/>
          </a:effectRef>
          <a:fontRef idx="minor">
            <a:schemeClr val="lt1"/>
          </a:fontRef>
        </p:style>
        <p:txBody>
          <a:bodyPr vert="vert" rtlCol="0" anchor="ctr"/>
          <a:lstStyle/>
          <a:p>
            <a:pPr algn="ctr"/>
            <a:r>
              <a:rPr lang="en-VN" sz="3200" b="1" dirty="0">
                <a:solidFill>
                  <a:srgbClr val="FFFC00"/>
                </a:solidFill>
                <a:latin typeface="Times New Roman" panose="02020603050405020304" pitchFamily="18" charset="0"/>
                <a:cs typeface="Times New Roman" panose="02020603050405020304" pitchFamily="18" charset="0"/>
              </a:rPr>
              <a:t>Tính  kim loại tăng dần</a:t>
            </a:r>
          </a:p>
        </p:txBody>
      </p:sp>
      <p:sp>
        <p:nvSpPr>
          <p:cNvPr id="5" name="TextBox 4">
            <a:extLst>
              <a:ext uri="{FF2B5EF4-FFF2-40B4-BE49-F238E27FC236}">
                <a16:creationId xmlns:a16="http://schemas.microsoft.com/office/drawing/2014/main" id="{68924347-777D-E04B-A7E1-8C698327892B}"/>
              </a:ext>
            </a:extLst>
          </p:cNvPr>
          <p:cNvSpPr txBox="1"/>
          <p:nvPr/>
        </p:nvSpPr>
        <p:spPr>
          <a:xfrm>
            <a:off x="5105400" y="1905000"/>
            <a:ext cx="4089581" cy="923330"/>
          </a:xfrm>
          <a:prstGeom prst="rect">
            <a:avLst/>
          </a:prstGeom>
          <a:noFill/>
        </p:spPr>
        <p:txBody>
          <a:bodyPr wrap="none" rtlCol="0">
            <a:spAutoFit/>
          </a:bodyPr>
          <a:lstStyle/>
          <a:p>
            <a:r>
              <a:rPr lang="en-VN" sz="5400" dirty="0">
                <a:latin typeface="Times New Roman" panose="02020603050405020304" pitchFamily="18" charset="0"/>
                <a:cs typeface="Times New Roman" panose="02020603050405020304" pitchFamily="18" charset="0"/>
              </a:rPr>
              <a:t>Rb&gt;K&gt;Na&gt;Li</a:t>
            </a:r>
          </a:p>
        </p:txBody>
      </p:sp>
      <p:sp>
        <p:nvSpPr>
          <p:cNvPr id="6" name="TextBox 5">
            <a:extLst>
              <a:ext uri="{FF2B5EF4-FFF2-40B4-BE49-F238E27FC236}">
                <a16:creationId xmlns:a16="http://schemas.microsoft.com/office/drawing/2014/main" id="{74C61DB9-66C6-3345-820A-47029042CE1C}"/>
              </a:ext>
            </a:extLst>
          </p:cNvPr>
          <p:cNvSpPr txBox="1"/>
          <p:nvPr/>
        </p:nvSpPr>
        <p:spPr>
          <a:xfrm>
            <a:off x="4812344" y="3324443"/>
            <a:ext cx="4099426" cy="584775"/>
          </a:xfrm>
          <a:prstGeom prst="rect">
            <a:avLst/>
          </a:prstGeom>
          <a:solidFill>
            <a:schemeClr val="accent6">
              <a:lumMod val="40000"/>
              <a:lumOff val="60000"/>
            </a:schemeClr>
          </a:solidFill>
        </p:spPr>
        <p:txBody>
          <a:bodyPr wrap="square" rtlCol="0">
            <a:spAutoFit/>
          </a:bodyPr>
          <a:lstStyle/>
          <a:p>
            <a:r>
              <a:rPr lang="en-VN" sz="3200" dirty="0">
                <a:latin typeface="Times New Roman" panose="02020603050405020304" pitchFamily="18" charset="0"/>
                <a:cs typeface="Times New Roman" panose="02020603050405020304" pitchFamily="18" charset="0"/>
              </a:rPr>
              <a:t>Tính kim loại tăng dần</a:t>
            </a:r>
          </a:p>
        </p:txBody>
      </p:sp>
      <p:sp>
        <p:nvSpPr>
          <p:cNvPr id="7" name="TextBox 6">
            <a:extLst>
              <a:ext uri="{FF2B5EF4-FFF2-40B4-BE49-F238E27FC236}">
                <a16:creationId xmlns:a16="http://schemas.microsoft.com/office/drawing/2014/main" id="{81820D19-D599-EB41-B206-18279BAD70CF}"/>
              </a:ext>
            </a:extLst>
          </p:cNvPr>
          <p:cNvSpPr txBox="1"/>
          <p:nvPr/>
        </p:nvSpPr>
        <p:spPr>
          <a:xfrm>
            <a:off x="4765174" y="1164056"/>
            <a:ext cx="4099426" cy="584775"/>
          </a:xfrm>
          <a:prstGeom prst="rect">
            <a:avLst/>
          </a:prstGeom>
          <a:solidFill>
            <a:schemeClr val="accent3">
              <a:lumMod val="40000"/>
              <a:lumOff val="60000"/>
            </a:schemeClr>
          </a:solidFill>
        </p:spPr>
        <p:txBody>
          <a:bodyPr wrap="square" rtlCol="0">
            <a:spAutoFit/>
          </a:bodyPr>
          <a:lstStyle/>
          <a:p>
            <a:r>
              <a:rPr lang="en-VN" sz="3200" dirty="0">
                <a:latin typeface="Times New Roman" panose="02020603050405020304" pitchFamily="18" charset="0"/>
                <a:cs typeface="Times New Roman" panose="02020603050405020304" pitchFamily="18" charset="0"/>
              </a:rPr>
              <a:t>Tính  kim loại giảm dần</a:t>
            </a:r>
          </a:p>
        </p:txBody>
      </p:sp>
      <p:sp>
        <p:nvSpPr>
          <p:cNvPr id="8" name="TextBox 7">
            <a:extLst>
              <a:ext uri="{FF2B5EF4-FFF2-40B4-BE49-F238E27FC236}">
                <a16:creationId xmlns:a16="http://schemas.microsoft.com/office/drawing/2014/main" id="{BEA0CF64-F5A9-B94F-BEB2-C4A4964347AA}"/>
              </a:ext>
            </a:extLst>
          </p:cNvPr>
          <p:cNvSpPr txBox="1"/>
          <p:nvPr/>
        </p:nvSpPr>
        <p:spPr>
          <a:xfrm>
            <a:off x="4902110" y="4544633"/>
            <a:ext cx="4089581" cy="923330"/>
          </a:xfrm>
          <a:prstGeom prst="rect">
            <a:avLst/>
          </a:prstGeom>
          <a:noFill/>
        </p:spPr>
        <p:txBody>
          <a:bodyPr wrap="none" rtlCol="0">
            <a:spAutoFit/>
          </a:bodyPr>
          <a:lstStyle/>
          <a:p>
            <a:r>
              <a:rPr lang="en-VN" sz="5400" dirty="0">
                <a:latin typeface="Times New Roman" panose="02020603050405020304" pitchFamily="18" charset="0"/>
                <a:cs typeface="Times New Roman" panose="02020603050405020304" pitchFamily="18" charset="0"/>
              </a:rPr>
              <a:t>Li&lt;Na&lt;K&lt;Rb</a:t>
            </a:r>
          </a:p>
        </p:txBody>
      </p:sp>
    </p:spTree>
    <p:extLst>
      <p:ext uri="{BB962C8B-B14F-4D97-AF65-F5344CB8AC3E}">
        <p14:creationId xmlns:p14="http://schemas.microsoft.com/office/powerpoint/2010/main" val="34482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edge">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8" presetClass="entr" presetSubtype="0" accel="50000" fill="hold" grpId="0" nodeType="clickEffect">
                                  <p:stCondLst>
                                    <p:cond delay="0"/>
                                  </p:stCondLst>
                                  <p:iterate type="lt">
                                    <p:tmPct val="50000"/>
                                  </p:iterate>
                                  <p:childTnLst>
                                    <p:set>
                                      <p:cBhvr>
                                        <p:cTn id="37" dur="1" fill="hold">
                                          <p:stCondLst>
                                            <p:cond delay="0"/>
                                          </p:stCondLst>
                                        </p:cTn>
                                        <p:tgtEl>
                                          <p:spTgt spid="8"/>
                                        </p:tgtEl>
                                        <p:attrNameLst>
                                          <p:attrName>style.visibility</p:attrName>
                                        </p:attrNameLst>
                                      </p:cBhvr>
                                      <p:to>
                                        <p:strVal val="visible"/>
                                      </p:to>
                                    </p:set>
                                    <p:set>
                                      <p:cBhvr>
                                        <p:cTn id="38" dur="455" fill="hold">
                                          <p:stCondLst>
                                            <p:cond delay="0"/>
                                          </p:stCondLst>
                                        </p:cTn>
                                        <p:tgtEl>
                                          <p:spTgt spid="8"/>
                                        </p:tgtEl>
                                        <p:attrNameLst>
                                          <p:attrName>style.rotation</p:attrName>
                                        </p:attrNameLst>
                                      </p:cBhvr>
                                      <p:to>
                                        <p:strVal val="-45.0"/>
                                      </p:to>
                                    </p:set>
                                    <p:anim calcmode="lin" valueType="num">
                                      <p:cBhvr>
                                        <p:cTn id="39"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40"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41"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42"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animBg="1"/>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B11FEDD-D8E0-B646-8C98-15AAA22AC808}"/>
              </a:ext>
            </a:extLst>
          </p:cNvPr>
          <p:cNvPicPr preferRelativeResize="0">
            <a:picLocks noChangeAspect="1" noChangeArrowheads="1"/>
          </p:cNvPicPr>
          <p:nvPr/>
        </p:nvPicPr>
        <p:blipFill>
          <a:blip r:embed="rId2"/>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4" name="Text Box 3">
            <a:extLst>
              <a:ext uri="{FF2B5EF4-FFF2-40B4-BE49-F238E27FC236}">
                <a16:creationId xmlns:a16="http://schemas.microsoft.com/office/drawing/2014/main" id="{BE26A183-5CB1-8B49-8ED0-B4D966EEC9C8}"/>
              </a:ext>
            </a:extLst>
          </p:cNvPr>
          <p:cNvSpPr txBox="1">
            <a:spLocks noChangeArrowheads="1"/>
          </p:cNvSpPr>
          <p:nvPr/>
        </p:nvSpPr>
        <p:spPr bwMode="auto">
          <a:xfrm>
            <a:off x="304800" y="8382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VN" sz="2800" b="1" i="1">
                <a:solidFill>
                  <a:srgbClr val="0000CC"/>
                </a:solidFill>
                <a:latin typeface="Times New Roman" panose="02020603050405020304" pitchFamily="18" charset="0"/>
              </a:rPr>
              <a:t>Ví dụ : So sánh tính chất hoá học của nguyên tố </a:t>
            </a:r>
            <a:r>
              <a:rPr lang="en-US" altLang="en-VN" sz="2800" b="1">
                <a:solidFill>
                  <a:srgbClr val="0000CC"/>
                </a:solidFill>
                <a:latin typeface="Times New Roman" panose="02020603050405020304" pitchFamily="18" charset="0"/>
              </a:rPr>
              <a:t>P</a:t>
            </a:r>
            <a:r>
              <a:rPr lang="en-US" altLang="en-VN" sz="2800" b="1" i="1">
                <a:solidFill>
                  <a:srgbClr val="0000CC"/>
                </a:solidFill>
                <a:latin typeface="Times New Roman" panose="02020603050405020304" pitchFamily="18" charset="0"/>
              </a:rPr>
              <a:t> với các nguyên tố lân cận</a:t>
            </a:r>
          </a:p>
        </p:txBody>
      </p:sp>
      <p:sp>
        <p:nvSpPr>
          <p:cNvPr id="5" name="AutoShape 4">
            <a:extLst>
              <a:ext uri="{FF2B5EF4-FFF2-40B4-BE49-F238E27FC236}">
                <a16:creationId xmlns:a16="http://schemas.microsoft.com/office/drawing/2014/main" id="{D2D4B2AA-E9C7-8341-A8FA-B2EC5A2A5E8B}"/>
              </a:ext>
            </a:extLst>
          </p:cNvPr>
          <p:cNvSpPr>
            <a:spLocks noChangeArrowheads="1"/>
          </p:cNvSpPr>
          <p:nvPr/>
        </p:nvSpPr>
        <p:spPr bwMode="auto">
          <a:xfrm rot="5400000">
            <a:off x="-781050" y="3429000"/>
            <a:ext cx="2667000" cy="685800"/>
          </a:xfrm>
          <a:prstGeom prst="rightArrow">
            <a:avLst>
              <a:gd name="adj1" fmla="val 50000"/>
              <a:gd name="adj2" fmla="val 97222"/>
            </a:avLst>
          </a:prstGeom>
          <a:solidFill>
            <a:srgbClr val="CCE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b="1">
                <a:latin typeface="Times New Roman" panose="02020603050405020304" pitchFamily="18" charset="0"/>
              </a:rPr>
              <a:t>Tính </a:t>
            </a:r>
            <a:r>
              <a:rPr lang="en-US" altLang="en-VN" b="1" u="sng">
                <a:solidFill>
                  <a:srgbClr val="FF0000"/>
                </a:solidFill>
                <a:latin typeface="Times New Roman" panose="02020603050405020304" pitchFamily="18" charset="0"/>
              </a:rPr>
              <a:t>phi kim</a:t>
            </a:r>
            <a:r>
              <a:rPr lang="en-US" altLang="en-VN" b="1">
                <a:latin typeface="Times New Roman" panose="02020603050405020304" pitchFamily="18" charset="0"/>
              </a:rPr>
              <a:t> giảm dần</a:t>
            </a:r>
          </a:p>
        </p:txBody>
      </p:sp>
      <p:grpSp>
        <p:nvGrpSpPr>
          <p:cNvPr id="3" name="Group 5">
            <a:extLst>
              <a:ext uri="{FF2B5EF4-FFF2-40B4-BE49-F238E27FC236}">
                <a16:creationId xmlns:a16="http://schemas.microsoft.com/office/drawing/2014/main" id="{4AE6EE7B-0537-1549-B21F-62D72ACEE2FF}"/>
              </a:ext>
            </a:extLst>
          </p:cNvPr>
          <p:cNvGrpSpPr>
            <a:grpSpLocks/>
          </p:cNvGrpSpPr>
          <p:nvPr/>
        </p:nvGrpSpPr>
        <p:grpSpPr bwMode="auto">
          <a:xfrm>
            <a:off x="1066800" y="2362200"/>
            <a:ext cx="3124200" cy="2209800"/>
            <a:chOff x="480" y="1344"/>
            <a:chExt cx="1968" cy="1392"/>
          </a:xfrm>
        </p:grpSpPr>
        <p:grpSp>
          <p:nvGrpSpPr>
            <p:cNvPr id="23572" name="Group 6">
              <a:extLst>
                <a:ext uri="{FF2B5EF4-FFF2-40B4-BE49-F238E27FC236}">
                  <a16:creationId xmlns:a16="http://schemas.microsoft.com/office/drawing/2014/main" id="{B7BF56F7-5B48-AE4D-96BA-9B08C68E1655}"/>
                </a:ext>
              </a:extLst>
            </p:cNvPr>
            <p:cNvGrpSpPr>
              <a:grpSpLocks/>
            </p:cNvGrpSpPr>
            <p:nvPr/>
          </p:nvGrpSpPr>
          <p:grpSpPr bwMode="auto">
            <a:xfrm>
              <a:off x="480" y="2160"/>
              <a:ext cx="1968" cy="576"/>
              <a:chOff x="528" y="2688"/>
              <a:chExt cx="1968" cy="576"/>
            </a:xfrm>
          </p:grpSpPr>
          <p:sp>
            <p:nvSpPr>
              <p:cNvPr id="23575" name="Rectangle 7">
                <a:extLst>
                  <a:ext uri="{FF2B5EF4-FFF2-40B4-BE49-F238E27FC236}">
                    <a16:creationId xmlns:a16="http://schemas.microsoft.com/office/drawing/2014/main" id="{539BD82E-0EEE-3447-86E1-E9654E1F4F4D}"/>
                  </a:ext>
                </a:extLst>
              </p:cNvPr>
              <p:cNvSpPr>
                <a:spLocks noChangeArrowheads="1"/>
              </p:cNvSpPr>
              <p:nvPr/>
            </p:nvSpPr>
            <p:spPr bwMode="auto">
              <a:xfrm>
                <a:off x="768" y="2688"/>
                <a:ext cx="1728"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VN" sz="3200" b="1">
                    <a:latin typeface="Times New Roman" panose="02020603050405020304" pitchFamily="18" charset="0"/>
                  </a:rPr>
                  <a:t>Si </a:t>
                </a:r>
                <a:r>
                  <a:rPr lang="en-US" altLang="en-VN"/>
                  <a:t>       </a:t>
                </a:r>
                <a:r>
                  <a:rPr lang="en-US" altLang="en-VN" b="1">
                    <a:latin typeface="Times New Roman" panose="02020603050405020304" pitchFamily="18" charset="0"/>
                  </a:rPr>
                  <a:t> </a:t>
                </a:r>
                <a:r>
                  <a:rPr lang="en-US" altLang="en-VN" sz="3200" b="1">
                    <a:latin typeface="Times New Roman" panose="02020603050405020304" pitchFamily="18" charset="0"/>
                  </a:rPr>
                  <a:t>P</a:t>
                </a:r>
                <a:r>
                  <a:rPr lang="en-US" altLang="en-VN" b="1"/>
                  <a:t>  </a:t>
                </a:r>
                <a:r>
                  <a:rPr lang="en-US" altLang="en-VN"/>
                  <a:t>           </a:t>
                </a:r>
                <a:r>
                  <a:rPr lang="en-US" altLang="en-VN" sz="3200" b="1">
                    <a:latin typeface="Times New Roman" panose="02020603050405020304" pitchFamily="18" charset="0"/>
                  </a:rPr>
                  <a:t>S</a:t>
                </a:r>
              </a:p>
            </p:txBody>
          </p:sp>
          <p:sp>
            <p:nvSpPr>
              <p:cNvPr id="23576" name="Line 8">
                <a:extLst>
                  <a:ext uri="{FF2B5EF4-FFF2-40B4-BE49-F238E27FC236}">
                    <a16:creationId xmlns:a16="http://schemas.microsoft.com/office/drawing/2014/main" id="{C5C545D4-D65D-7A46-8F4C-A8423ACB3A4D}"/>
                  </a:ext>
                </a:extLst>
              </p:cNvPr>
              <p:cNvSpPr>
                <a:spLocks noChangeShapeType="1"/>
              </p:cNvSpPr>
              <p:nvPr/>
            </p:nvSpPr>
            <p:spPr bwMode="auto">
              <a:xfrm>
                <a:off x="1296" y="268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23577" name="Line 9">
                <a:extLst>
                  <a:ext uri="{FF2B5EF4-FFF2-40B4-BE49-F238E27FC236}">
                    <a16:creationId xmlns:a16="http://schemas.microsoft.com/office/drawing/2014/main" id="{F8DB0CFA-9D04-C24E-B748-6AFFF1E3DED9}"/>
                  </a:ext>
                </a:extLst>
              </p:cNvPr>
              <p:cNvSpPr>
                <a:spLocks noChangeShapeType="1"/>
              </p:cNvSpPr>
              <p:nvPr/>
            </p:nvSpPr>
            <p:spPr bwMode="auto">
              <a:xfrm>
                <a:off x="1872" y="268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23578" name="Rectangle 10">
                <a:extLst>
                  <a:ext uri="{FF2B5EF4-FFF2-40B4-BE49-F238E27FC236}">
                    <a16:creationId xmlns:a16="http://schemas.microsoft.com/office/drawing/2014/main" id="{A3BD3E34-6FCF-504B-A6D3-CCA8EC6C097A}"/>
                  </a:ext>
                </a:extLst>
              </p:cNvPr>
              <p:cNvSpPr>
                <a:spLocks noChangeArrowheads="1"/>
              </p:cNvSpPr>
              <p:nvPr/>
            </p:nvSpPr>
            <p:spPr bwMode="auto">
              <a:xfrm>
                <a:off x="528" y="2688"/>
                <a:ext cx="240"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sz="2400" b="1"/>
                  <a:t>3</a:t>
                </a:r>
              </a:p>
            </p:txBody>
          </p:sp>
        </p:grpSp>
        <p:sp>
          <p:nvSpPr>
            <p:cNvPr id="23573" name="Text Box 11">
              <a:extLst>
                <a:ext uri="{FF2B5EF4-FFF2-40B4-BE49-F238E27FC236}">
                  <a16:creationId xmlns:a16="http://schemas.microsoft.com/office/drawing/2014/main" id="{F134527F-25B7-A54A-95D2-E5080FA2BDF9}"/>
                </a:ext>
              </a:extLst>
            </p:cNvPr>
            <p:cNvSpPr txBox="1">
              <a:spLocks noChangeArrowheads="1"/>
            </p:cNvSpPr>
            <p:nvPr/>
          </p:nvSpPr>
          <p:spPr bwMode="auto">
            <a:xfrm>
              <a:off x="1248" y="1344"/>
              <a:ext cx="576"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b="1"/>
                <a:t> VA</a:t>
              </a:r>
            </a:p>
          </p:txBody>
        </p:sp>
        <p:sp>
          <p:nvSpPr>
            <p:cNvPr id="23574" name="Rectangle 12">
              <a:extLst>
                <a:ext uri="{FF2B5EF4-FFF2-40B4-BE49-F238E27FC236}">
                  <a16:creationId xmlns:a16="http://schemas.microsoft.com/office/drawing/2014/main" id="{A2185E72-58E7-F849-A0BA-F091C4E5810A}"/>
                </a:ext>
              </a:extLst>
            </p:cNvPr>
            <p:cNvSpPr>
              <a:spLocks noChangeArrowheads="1"/>
            </p:cNvSpPr>
            <p:nvPr/>
          </p:nvSpPr>
          <p:spPr bwMode="auto">
            <a:xfrm>
              <a:off x="1248" y="1584"/>
              <a:ext cx="576"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sz="3200" b="1">
                  <a:latin typeface="Times New Roman" panose="02020603050405020304" pitchFamily="18" charset="0"/>
                </a:rPr>
                <a:t>N</a:t>
              </a:r>
            </a:p>
          </p:txBody>
        </p:sp>
      </p:grpSp>
      <p:sp>
        <p:nvSpPr>
          <p:cNvPr id="14" name="AutoShape 13">
            <a:extLst>
              <a:ext uri="{FF2B5EF4-FFF2-40B4-BE49-F238E27FC236}">
                <a16:creationId xmlns:a16="http://schemas.microsoft.com/office/drawing/2014/main" id="{BEA6CE6B-97A8-6846-ADE1-5C390A008E29}"/>
              </a:ext>
            </a:extLst>
          </p:cNvPr>
          <p:cNvSpPr>
            <a:spLocks noChangeArrowheads="1"/>
          </p:cNvSpPr>
          <p:nvPr/>
        </p:nvSpPr>
        <p:spPr bwMode="auto">
          <a:xfrm>
            <a:off x="1219200" y="4648200"/>
            <a:ext cx="2667000" cy="685800"/>
          </a:xfrm>
          <a:prstGeom prst="rightArrow">
            <a:avLst>
              <a:gd name="adj1" fmla="val 50000"/>
              <a:gd name="adj2" fmla="val 97222"/>
            </a:avLst>
          </a:prstGeom>
          <a:solidFill>
            <a:srgbClr val="CCE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b="1">
                <a:latin typeface="Times New Roman" panose="02020603050405020304" pitchFamily="18" charset="0"/>
              </a:rPr>
              <a:t>Tính </a:t>
            </a:r>
            <a:r>
              <a:rPr lang="en-US" altLang="en-VN" b="1" u="sng">
                <a:solidFill>
                  <a:srgbClr val="FF0000"/>
                </a:solidFill>
                <a:latin typeface="Times New Roman" panose="02020603050405020304" pitchFamily="18" charset="0"/>
              </a:rPr>
              <a:t>phi kim</a:t>
            </a:r>
            <a:r>
              <a:rPr lang="en-US" altLang="en-VN" b="1">
                <a:latin typeface="Times New Roman" panose="02020603050405020304" pitchFamily="18" charset="0"/>
              </a:rPr>
              <a:t> tăng dần</a:t>
            </a:r>
          </a:p>
        </p:txBody>
      </p:sp>
      <p:sp>
        <p:nvSpPr>
          <p:cNvPr id="15" name="Text Box 14">
            <a:extLst>
              <a:ext uri="{FF2B5EF4-FFF2-40B4-BE49-F238E27FC236}">
                <a16:creationId xmlns:a16="http://schemas.microsoft.com/office/drawing/2014/main" id="{8425BE1B-A6D6-3F4D-8049-7876F27BFF44}"/>
              </a:ext>
            </a:extLst>
          </p:cNvPr>
          <p:cNvSpPr txBox="1">
            <a:spLocks noChangeArrowheads="1"/>
          </p:cNvSpPr>
          <p:nvPr/>
        </p:nvSpPr>
        <p:spPr bwMode="auto">
          <a:xfrm>
            <a:off x="266700" y="5516563"/>
            <a:ext cx="45720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VN" sz="2800">
                <a:solidFill>
                  <a:srgbClr val="0000CC"/>
                </a:solidFill>
                <a:latin typeface="Times New Roman" panose="02020603050405020304" pitchFamily="18" charset="0"/>
                <a:sym typeface="Wingdings 3" pitchFamily="2" charset="2"/>
              </a:rPr>
              <a:t></a:t>
            </a:r>
            <a:r>
              <a:rPr lang="en-US" altLang="en-VN" sz="2400" b="1">
                <a:solidFill>
                  <a:srgbClr val="0000CC"/>
                </a:solidFill>
                <a:latin typeface="Times New Roman" panose="02020603050405020304" pitchFamily="18" charset="0"/>
              </a:rPr>
              <a:t>P</a:t>
            </a:r>
            <a:r>
              <a:rPr lang="en-US" altLang="en-VN" sz="2400">
                <a:solidFill>
                  <a:srgbClr val="0000CC"/>
                </a:solidFill>
                <a:latin typeface="Times New Roman" panose="02020603050405020304" pitchFamily="18" charset="0"/>
              </a:rPr>
              <a:t> có tính phi kim mạnh hơn </a:t>
            </a:r>
            <a:r>
              <a:rPr lang="en-US" altLang="en-VN" sz="2400" b="1">
                <a:solidFill>
                  <a:srgbClr val="0000CC"/>
                </a:solidFill>
                <a:latin typeface="Times New Roman" panose="02020603050405020304" pitchFamily="18" charset="0"/>
              </a:rPr>
              <a:t>Si </a:t>
            </a:r>
            <a:r>
              <a:rPr lang="en-US" altLang="en-VN" sz="2400">
                <a:solidFill>
                  <a:srgbClr val="0000CC"/>
                </a:solidFill>
                <a:latin typeface="Times New Roman" panose="02020603050405020304" pitchFamily="18" charset="0"/>
              </a:rPr>
              <a:t>nhưng yếu hơn </a:t>
            </a:r>
            <a:r>
              <a:rPr lang="en-US" altLang="en-VN" sz="2400" b="1">
                <a:solidFill>
                  <a:srgbClr val="0000CC"/>
                </a:solidFill>
                <a:latin typeface="Times New Roman" panose="02020603050405020304" pitchFamily="18" charset="0"/>
              </a:rPr>
              <a:t>N</a:t>
            </a:r>
            <a:r>
              <a:rPr lang="en-US" altLang="en-VN" sz="2400">
                <a:solidFill>
                  <a:srgbClr val="0000CC"/>
                </a:solidFill>
                <a:latin typeface="Times New Roman" panose="02020603050405020304" pitchFamily="18" charset="0"/>
              </a:rPr>
              <a:t> và </a:t>
            </a:r>
            <a:r>
              <a:rPr lang="en-US" altLang="en-VN" sz="2400" b="1">
                <a:solidFill>
                  <a:srgbClr val="0000CC"/>
                </a:solidFill>
                <a:latin typeface="Times New Roman" panose="02020603050405020304" pitchFamily="18" charset="0"/>
              </a:rPr>
              <a:t>S</a:t>
            </a:r>
          </a:p>
        </p:txBody>
      </p:sp>
      <p:grpSp>
        <p:nvGrpSpPr>
          <p:cNvPr id="7" name="Group 15">
            <a:extLst>
              <a:ext uri="{FF2B5EF4-FFF2-40B4-BE49-F238E27FC236}">
                <a16:creationId xmlns:a16="http://schemas.microsoft.com/office/drawing/2014/main" id="{A3AEAD7A-AECD-2547-817B-5471B90B0924}"/>
              </a:ext>
            </a:extLst>
          </p:cNvPr>
          <p:cNvGrpSpPr>
            <a:grpSpLocks/>
          </p:cNvGrpSpPr>
          <p:nvPr/>
        </p:nvGrpSpPr>
        <p:grpSpPr bwMode="auto">
          <a:xfrm>
            <a:off x="5257800" y="2286000"/>
            <a:ext cx="3429000" cy="2286000"/>
            <a:chOff x="480" y="1344"/>
            <a:chExt cx="1968" cy="1392"/>
          </a:xfrm>
        </p:grpSpPr>
        <p:grpSp>
          <p:nvGrpSpPr>
            <p:cNvPr id="23565" name="Group 16">
              <a:extLst>
                <a:ext uri="{FF2B5EF4-FFF2-40B4-BE49-F238E27FC236}">
                  <a16:creationId xmlns:a16="http://schemas.microsoft.com/office/drawing/2014/main" id="{3C4776F9-D760-354C-B098-D38BE3729B03}"/>
                </a:ext>
              </a:extLst>
            </p:cNvPr>
            <p:cNvGrpSpPr>
              <a:grpSpLocks/>
            </p:cNvGrpSpPr>
            <p:nvPr/>
          </p:nvGrpSpPr>
          <p:grpSpPr bwMode="auto">
            <a:xfrm>
              <a:off x="480" y="2160"/>
              <a:ext cx="1968" cy="576"/>
              <a:chOff x="528" y="2688"/>
              <a:chExt cx="1968" cy="576"/>
            </a:xfrm>
          </p:grpSpPr>
          <p:sp>
            <p:nvSpPr>
              <p:cNvPr id="23568" name="Rectangle 17">
                <a:extLst>
                  <a:ext uri="{FF2B5EF4-FFF2-40B4-BE49-F238E27FC236}">
                    <a16:creationId xmlns:a16="http://schemas.microsoft.com/office/drawing/2014/main" id="{D5AC38D1-838F-5840-8684-B1B2132CF9A5}"/>
                  </a:ext>
                </a:extLst>
              </p:cNvPr>
              <p:cNvSpPr>
                <a:spLocks noChangeArrowheads="1"/>
              </p:cNvSpPr>
              <p:nvPr/>
            </p:nvSpPr>
            <p:spPr bwMode="auto">
              <a:xfrm>
                <a:off x="768" y="2688"/>
                <a:ext cx="1728"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VN" sz="2000" b="1">
                    <a:latin typeface="Times New Roman" panose="02020603050405020304" pitchFamily="18" charset="0"/>
                  </a:rPr>
                  <a:t>H</a:t>
                </a:r>
                <a:r>
                  <a:rPr lang="en-US" altLang="en-VN" sz="2000" b="1" baseline="-25000">
                    <a:latin typeface="Times New Roman" panose="02020603050405020304" pitchFamily="18" charset="0"/>
                  </a:rPr>
                  <a:t>2</a:t>
                </a:r>
                <a:r>
                  <a:rPr lang="en-US" altLang="en-VN" sz="2000" b="1">
                    <a:latin typeface="Times New Roman" panose="02020603050405020304" pitchFamily="18" charset="0"/>
                  </a:rPr>
                  <a:t>SiO</a:t>
                </a:r>
                <a:r>
                  <a:rPr lang="en-US" altLang="en-VN" sz="2000" b="1" baseline="-25000">
                    <a:latin typeface="Times New Roman" panose="02020603050405020304" pitchFamily="18" charset="0"/>
                  </a:rPr>
                  <a:t>3</a:t>
                </a:r>
                <a:r>
                  <a:rPr lang="en-US" altLang="en-VN" sz="2000" b="1">
                    <a:latin typeface="Times New Roman" panose="02020603050405020304" pitchFamily="18" charset="0"/>
                  </a:rPr>
                  <a:t> </a:t>
                </a:r>
                <a:r>
                  <a:rPr lang="en-US" altLang="en-VN" sz="2000">
                    <a:latin typeface="Times New Roman" panose="02020603050405020304" pitchFamily="18" charset="0"/>
                  </a:rPr>
                  <a:t>  </a:t>
                </a:r>
                <a:r>
                  <a:rPr lang="en-US" altLang="en-VN" sz="2000" b="1">
                    <a:latin typeface="Times New Roman" panose="02020603050405020304" pitchFamily="18" charset="0"/>
                  </a:rPr>
                  <a:t>H</a:t>
                </a:r>
                <a:r>
                  <a:rPr lang="en-US" altLang="en-VN" sz="2000" b="1" baseline="-25000">
                    <a:latin typeface="Times New Roman" panose="02020603050405020304" pitchFamily="18" charset="0"/>
                  </a:rPr>
                  <a:t>3</a:t>
                </a:r>
                <a:r>
                  <a:rPr lang="en-US" altLang="en-VN" sz="2000" b="1">
                    <a:latin typeface="Times New Roman" panose="02020603050405020304" pitchFamily="18" charset="0"/>
                  </a:rPr>
                  <a:t>PO</a:t>
                </a:r>
                <a:r>
                  <a:rPr lang="en-US" altLang="en-VN" sz="2000" b="1" baseline="-25000">
                    <a:latin typeface="Times New Roman" panose="02020603050405020304" pitchFamily="18" charset="0"/>
                  </a:rPr>
                  <a:t>4</a:t>
                </a:r>
                <a:r>
                  <a:rPr lang="en-US" altLang="en-VN" sz="2000">
                    <a:latin typeface="Times New Roman" panose="02020603050405020304" pitchFamily="18" charset="0"/>
                  </a:rPr>
                  <a:t>   </a:t>
                </a:r>
                <a:r>
                  <a:rPr lang="en-US" altLang="en-VN" sz="2000" b="1">
                    <a:latin typeface="Times New Roman" panose="02020603050405020304" pitchFamily="18" charset="0"/>
                  </a:rPr>
                  <a:t>H</a:t>
                </a:r>
                <a:r>
                  <a:rPr lang="en-US" altLang="en-VN" sz="2000" b="1" baseline="-25000">
                    <a:latin typeface="Times New Roman" panose="02020603050405020304" pitchFamily="18" charset="0"/>
                  </a:rPr>
                  <a:t>2</a:t>
                </a:r>
                <a:r>
                  <a:rPr lang="en-US" altLang="en-VN" sz="2000" b="1">
                    <a:latin typeface="Times New Roman" panose="02020603050405020304" pitchFamily="18" charset="0"/>
                  </a:rPr>
                  <a:t>SO</a:t>
                </a:r>
                <a:r>
                  <a:rPr lang="en-US" altLang="en-VN" sz="2000" b="1" baseline="-25000">
                    <a:latin typeface="Times New Roman" panose="02020603050405020304" pitchFamily="18" charset="0"/>
                  </a:rPr>
                  <a:t>4</a:t>
                </a:r>
                <a:endParaRPr lang="en-US" altLang="en-VN" sz="2000" b="1">
                  <a:latin typeface="Times New Roman" panose="02020603050405020304" pitchFamily="18" charset="0"/>
                </a:endParaRPr>
              </a:p>
            </p:txBody>
          </p:sp>
          <p:sp>
            <p:nvSpPr>
              <p:cNvPr id="23569" name="Line 18">
                <a:extLst>
                  <a:ext uri="{FF2B5EF4-FFF2-40B4-BE49-F238E27FC236}">
                    <a16:creationId xmlns:a16="http://schemas.microsoft.com/office/drawing/2014/main" id="{0F785172-A01B-A94B-A20F-CA85E8E63871}"/>
                  </a:ext>
                </a:extLst>
              </p:cNvPr>
              <p:cNvSpPr>
                <a:spLocks noChangeShapeType="1"/>
              </p:cNvSpPr>
              <p:nvPr/>
            </p:nvSpPr>
            <p:spPr bwMode="auto">
              <a:xfrm>
                <a:off x="1296" y="268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23570" name="Line 19">
                <a:extLst>
                  <a:ext uri="{FF2B5EF4-FFF2-40B4-BE49-F238E27FC236}">
                    <a16:creationId xmlns:a16="http://schemas.microsoft.com/office/drawing/2014/main" id="{5DA4642B-7842-6A4F-B511-77775F3B53E7}"/>
                  </a:ext>
                </a:extLst>
              </p:cNvPr>
              <p:cNvSpPr>
                <a:spLocks noChangeShapeType="1"/>
              </p:cNvSpPr>
              <p:nvPr/>
            </p:nvSpPr>
            <p:spPr bwMode="auto">
              <a:xfrm>
                <a:off x="1872" y="268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23571" name="Rectangle 20">
                <a:extLst>
                  <a:ext uri="{FF2B5EF4-FFF2-40B4-BE49-F238E27FC236}">
                    <a16:creationId xmlns:a16="http://schemas.microsoft.com/office/drawing/2014/main" id="{0CDDACE6-5764-B34A-95BF-90CE38CD761A}"/>
                  </a:ext>
                </a:extLst>
              </p:cNvPr>
              <p:cNvSpPr>
                <a:spLocks noChangeArrowheads="1"/>
              </p:cNvSpPr>
              <p:nvPr/>
            </p:nvSpPr>
            <p:spPr bwMode="auto">
              <a:xfrm>
                <a:off x="528" y="2688"/>
                <a:ext cx="240"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sz="2400" b="1"/>
                  <a:t>3</a:t>
                </a:r>
              </a:p>
            </p:txBody>
          </p:sp>
        </p:grpSp>
        <p:sp>
          <p:nvSpPr>
            <p:cNvPr id="23566" name="Text Box 21">
              <a:extLst>
                <a:ext uri="{FF2B5EF4-FFF2-40B4-BE49-F238E27FC236}">
                  <a16:creationId xmlns:a16="http://schemas.microsoft.com/office/drawing/2014/main" id="{5AD961C5-F28A-BC4C-BECA-2EB502FCB0C4}"/>
                </a:ext>
              </a:extLst>
            </p:cNvPr>
            <p:cNvSpPr txBox="1">
              <a:spLocks noChangeArrowheads="1"/>
            </p:cNvSpPr>
            <p:nvPr/>
          </p:nvSpPr>
          <p:spPr bwMode="auto">
            <a:xfrm>
              <a:off x="1248" y="1344"/>
              <a:ext cx="576" cy="2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b="1"/>
                <a:t> VA</a:t>
              </a:r>
            </a:p>
          </p:txBody>
        </p:sp>
        <p:sp>
          <p:nvSpPr>
            <p:cNvPr id="23567" name="Rectangle 22">
              <a:extLst>
                <a:ext uri="{FF2B5EF4-FFF2-40B4-BE49-F238E27FC236}">
                  <a16:creationId xmlns:a16="http://schemas.microsoft.com/office/drawing/2014/main" id="{41F65633-4B47-EB45-B71F-204CA668CEBC}"/>
                </a:ext>
              </a:extLst>
            </p:cNvPr>
            <p:cNvSpPr>
              <a:spLocks noChangeArrowheads="1"/>
            </p:cNvSpPr>
            <p:nvPr/>
          </p:nvSpPr>
          <p:spPr bwMode="auto">
            <a:xfrm>
              <a:off x="1248" y="1584"/>
              <a:ext cx="576"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sz="2400" b="1">
                  <a:latin typeface="Times New Roman" panose="02020603050405020304" pitchFamily="18" charset="0"/>
                </a:rPr>
                <a:t>HNO</a:t>
              </a:r>
              <a:r>
                <a:rPr lang="en-US" altLang="en-VN" sz="2400" b="1" baseline="-25000">
                  <a:latin typeface="Times New Roman" panose="02020603050405020304" pitchFamily="18" charset="0"/>
                </a:rPr>
                <a:t>3</a:t>
              </a:r>
              <a:endParaRPr lang="en-US" altLang="en-VN" sz="2400" b="1">
                <a:latin typeface="Times New Roman" panose="02020603050405020304" pitchFamily="18" charset="0"/>
              </a:endParaRPr>
            </a:p>
          </p:txBody>
        </p:sp>
      </p:grpSp>
      <p:sp>
        <p:nvSpPr>
          <p:cNvPr id="24" name="Text Box 23">
            <a:extLst>
              <a:ext uri="{FF2B5EF4-FFF2-40B4-BE49-F238E27FC236}">
                <a16:creationId xmlns:a16="http://schemas.microsoft.com/office/drawing/2014/main" id="{60D74816-8601-BC48-BAF5-3152322FDB01}"/>
              </a:ext>
            </a:extLst>
          </p:cNvPr>
          <p:cNvSpPr txBox="1">
            <a:spLocks noChangeArrowheads="1"/>
          </p:cNvSpPr>
          <p:nvPr/>
        </p:nvSpPr>
        <p:spPr bwMode="auto">
          <a:xfrm>
            <a:off x="4953000" y="5334000"/>
            <a:ext cx="388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VN" sz="2400" b="1">
                <a:solidFill>
                  <a:srgbClr val="0000CC"/>
                </a:solidFill>
                <a:latin typeface="Times New Roman" panose="02020603050405020304" pitchFamily="18" charset="0"/>
              </a:rPr>
              <a:t>H</a:t>
            </a:r>
            <a:r>
              <a:rPr lang="en-US" altLang="en-VN" sz="2400" b="1" baseline="-25000">
                <a:solidFill>
                  <a:srgbClr val="0000CC"/>
                </a:solidFill>
                <a:latin typeface="Times New Roman" panose="02020603050405020304" pitchFamily="18" charset="0"/>
              </a:rPr>
              <a:t>3</a:t>
            </a:r>
            <a:r>
              <a:rPr lang="en-US" altLang="en-VN" sz="2400" b="1">
                <a:solidFill>
                  <a:srgbClr val="0000CC"/>
                </a:solidFill>
                <a:latin typeface="Times New Roman" panose="02020603050405020304" pitchFamily="18" charset="0"/>
              </a:rPr>
              <a:t>PO</a:t>
            </a:r>
            <a:r>
              <a:rPr lang="en-US" altLang="en-VN" sz="2400" b="1" baseline="-25000">
                <a:solidFill>
                  <a:srgbClr val="0000CC"/>
                </a:solidFill>
                <a:latin typeface="Times New Roman" panose="02020603050405020304" pitchFamily="18" charset="0"/>
              </a:rPr>
              <a:t>4</a:t>
            </a:r>
            <a:r>
              <a:rPr lang="en-US" altLang="en-VN" sz="2400">
                <a:solidFill>
                  <a:srgbClr val="0000CC"/>
                </a:solidFill>
                <a:latin typeface="Times New Roman" panose="02020603050405020304" pitchFamily="18" charset="0"/>
              </a:rPr>
              <a:t> có tính axit mạnh  hơn     </a:t>
            </a:r>
            <a:r>
              <a:rPr lang="en-US" altLang="en-VN" sz="2400" b="1">
                <a:solidFill>
                  <a:srgbClr val="0000CC"/>
                </a:solidFill>
                <a:latin typeface="Times New Roman" panose="02020603050405020304" pitchFamily="18" charset="0"/>
              </a:rPr>
              <a:t>H</a:t>
            </a:r>
            <a:r>
              <a:rPr lang="en-US" altLang="en-VN" sz="2400" b="1" baseline="-25000">
                <a:solidFill>
                  <a:srgbClr val="0000CC"/>
                </a:solidFill>
                <a:latin typeface="Times New Roman" panose="02020603050405020304" pitchFamily="18" charset="0"/>
              </a:rPr>
              <a:t>2</a:t>
            </a:r>
            <a:r>
              <a:rPr lang="en-US" altLang="en-VN" sz="2400" b="1">
                <a:solidFill>
                  <a:srgbClr val="0000CC"/>
                </a:solidFill>
                <a:latin typeface="Times New Roman" panose="02020603050405020304" pitchFamily="18" charset="0"/>
              </a:rPr>
              <a:t>SiO</a:t>
            </a:r>
            <a:r>
              <a:rPr lang="en-US" altLang="en-VN" sz="2400" b="1" baseline="-25000">
                <a:solidFill>
                  <a:srgbClr val="0000CC"/>
                </a:solidFill>
                <a:latin typeface="Times New Roman" panose="02020603050405020304" pitchFamily="18" charset="0"/>
              </a:rPr>
              <a:t>3</a:t>
            </a:r>
            <a:r>
              <a:rPr lang="en-US" altLang="en-VN" sz="2400">
                <a:solidFill>
                  <a:srgbClr val="0000CC"/>
                </a:solidFill>
                <a:latin typeface="Times New Roman" panose="02020603050405020304" pitchFamily="18" charset="0"/>
              </a:rPr>
              <a:t>  nhưng yếu hơn </a:t>
            </a:r>
            <a:r>
              <a:rPr lang="en-US" altLang="en-VN" sz="2400" b="1">
                <a:solidFill>
                  <a:srgbClr val="0000CC"/>
                </a:solidFill>
                <a:latin typeface="Times New Roman" panose="02020603050405020304" pitchFamily="18" charset="0"/>
              </a:rPr>
              <a:t>HNO</a:t>
            </a:r>
            <a:r>
              <a:rPr lang="en-US" altLang="en-VN" sz="2400" baseline="-25000">
                <a:solidFill>
                  <a:srgbClr val="0000CC"/>
                </a:solidFill>
                <a:latin typeface="Times New Roman" panose="02020603050405020304" pitchFamily="18" charset="0"/>
              </a:rPr>
              <a:t>3</a:t>
            </a:r>
            <a:r>
              <a:rPr lang="en-US" altLang="en-VN" sz="2400">
                <a:solidFill>
                  <a:srgbClr val="0000CC"/>
                </a:solidFill>
                <a:latin typeface="Times New Roman" panose="02020603050405020304" pitchFamily="18" charset="0"/>
              </a:rPr>
              <a:t> và </a:t>
            </a:r>
            <a:r>
              <a:rPr lang="en-US" altLang="en-VN" sz="2400" b="1">
                <a:solidFill>
                  <a:srgbClr val="0000CC"/>
                </a:solidFill>
                <a:latin typeface="Times New Roman" panose="02020603050405020304" pitchFamily="18" charset="0"/>
              </a:rPr>
              <a:t>H</a:t>
            </a:r>
            <a:r>
              <a:rPr lang="en-US" altLang="en-VN" sz="2400" b="1" baseline="-25000">
                <a:solidFill>
                  <a:srgbClr val="0000CC"/>
                </a:solidFill>
                <a:latin typeface="Times New Roman" panose="02020603050405020304" pitchFamily="18" charset="0"/>
              </a:rPr>
              <a:t>2</a:t>
            </a:r>
            <a:r>
              <a:rPr lang="en-US" altLang="en-VN" sz="2400" b="1">
                <a:solidFill>
                  <a:srgbClr val="0000CC"/>
                </a:solidFill>
                <a:latin typeface="Times New Roman" panose="02020603050405020304" pitchFamily="18" charset="0"/>
              </a:rPr>
              <a:t>SO</a:t>
            </a:r>
            <a:r>
              <a:rPr lang="en-US" altLang="en-VN" sz="2400" b="1" baseline="-25000">
                <a:solidFill>
                  <a:srgbClr val="0000CC"/>
                </a:solidFill>
                <a:latin typeface="Times New Roman" panose="02020603050405020304" pitchFamily="18" charset="0"/>
              </a:rPr>
              <a:t>4</a:t>
            </a:r>
            <a:endParaRPr lang="en-US" altLang="en-VN" sz="2400" b="1">
              <a:solidFill>
                <a:srgbClr val="0000CC"/>
              </a:solidFill>
              <a:latin typeface="Times New Roman" panose="02020603050405020304" pitchFamily="18" charset="0"/>
            </a:endParaRPr>
          </a:p>
        </p:txBody>
      </p:sp>
      <p:sp>
        <p:nvSpPr>
          <p:cNvPr id="25" name="AutoShape 24">
            <a:extLst>
              <a:ext uri="{FF2B5EF4-FFF2-40B4-BE49-F238E27FC236}">
                <a16:creationId xmlns:a16="http://schemas.microsoft.com/office/drawing/2014/main" id="{41A6E0FD-9A75-2F45-812D-577A3668D5DA}"/>
              </a:ext>
            </a:extLst>
          </p:cNvPr>
          <p:cNvSpPr>
            <a:spLocks noChangeArrowheads="1"/>
          </p:cNvSpPr>
          <p:nvPr/>
        </p:nvSpPr>
        <p:spPr bwMode="auto">
          <a:xfrm>
            <a:off x="4191000" y="6000750"/>
            <a:ext cx="685800" cy="152400"/>
          </a:xfrm>
          <a:prstGeom prst="rightArrow">
            <a:avLst>
              <a:gd name="adj1" fmla="val 50000"/>
              <a:gd name="adj2" fmla="val 1125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VN"/>
          </a:p>
        </p:txBody>
      </p:sp>
      <p:sp>
        <p:nvSpPr>
          <p:cNvPr id="26" name="AutoShape 25">
            <a:extLst>
              <a:ext uri="{FF2B5EF4-FFF2-40B4-BE49-F238E27FC236}">
                <a16:creationId xmlns:a16="http://schemas.microsoft.com/office/drawing/2014/main" id="{21AA7D61-57F2-1B49-A616-0CE241A5BCA4}"/>
              </a:ext>
            </a:extLst>
          </p:cNvPr>
          <p:cNvSpPr>
            <a:spLocks noChangeArrowheads="1"/>
          </p:cNvSpPr>
          <p:nvPr/>
        </p:nvSpPr>
        <p:spPr bwMode="auto">
          <a:xfrm rot="5400000">
            <a:off x="3429000" y="3276600"/>
            <a:ext cx="2667000" cy="685800"/>
          </a:xfrm>
          <a:prstGeom prst="rightArrow">
            <a:avLst>
              <a:gd name="adj1" fmla="val 50000"/>
              <a:gd name="adj2" fmla="val 97222"/>
            </a:avLst>
          </a:prstGeom>
          <a:solidFill>
            <a:srgbClr val="99CC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b="1">
                <a:latin typeface="Times New Roman" panose="02020603050405020304" pitchFamily="18" charset="0"/>
              </a:rPr>
              <a:t>Tính </a:t>
            </a:r>
            <a:r>
              <a:rPr lang="en-US" altLang="en-VN" b="1" u="sng">
                <a:solidFill>
                  <a:srgbClr val="FF0000"/>
                </a:solidFill>
                <a:latin typeface="Times New Roman" panose="02020603050405020304" pitchFamily="18" charset="0"/>
              </a:rPr>
              <a:t>axit </a:t>
            </a:r>
            <a:r>
              <a:rPr lang="en-US" altLang="en-VN" b="1">
                <a:latin typeface="Times New Roman" panose="02020603050405020304" pitchFamily="18" charset="0"/>
              </a:rPr>
              <a:t>giảm dần</a:t>
            </a:r>
          </a:p>
        </p:txBody>
      </p:sp>
      <p:sp>
        <p:nvSpPr>
          <p:cNvPr id="27" name="AutoShape 26">
            <a:extLst>
              <a:ext uri="{FF2B5EF4-FFF2-40B4-BE49-F238E27FC236}">
                <a16:creationId xmlns:a16="http://schemas.microsoft.com/office/drawing/2014/main" id="{097BB233-A069-744C-9E58-30BB16540DCF}"/>
              </a:ext>
            </a:extLst>
          </p:cNvPr>
          <p:cNvSpPr>
            <a:spLocks noChangeArrowheads="1"/>
          </p:cNvSpPr>
          <p:nvPr/>
        </p:nvSpPr>
        <p:spPr bwMode="auto">
          <a:xfrm>
            <a:off x="5562600" y="4648200"/>
            <a:ext cx="2667000" cy="685800"/>
          </a:xfrm>
          <a:prstGeom prst="rightArrow">
            <a:avLst>
              <a:gd name="adj1" fmla="val 50000"/>
              <a:gd name="adj2" fmla="val 97222"/>
            </a:avLst>
          </a:prstGeom>
          <a:solidFill>
            <a:srgbClr val="99CC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b="1">
                <a:latin typeface="Times New Roman" panose="02020603050405020304" pitchFamily="18" charset="0"/>
              </a:rPr>
              <a:t>Tính</a:t>
            </a:r>
            <a:r>
              <a:rPr lang="en-US" altLang="en-VN" b="1" u="sng">
                <a:latin typeface="Times New Roman" panose="02020603050405020304" pitchFamily="18" charset="0"/>
              </a:rPr>
              <a:t> </a:t>
            </a:r>
            <a:r>
              <a:rPr lang="en-US" altLang="en-VN" b="1" u="sng">
                <a:solidFill>
                  <a:srgbClr val="FF0000"/>
                </a:solidFill>
                <a:latin typeface="Times New Roman" panose="02020603050405020304" pitchFamily="18" charset="0"/>
              </a:rPr>
              <a:t>axit</a:t>
            </a:r>
            <a:r>
              <a:rPr lang="en-US" altLang="en-VN" b="1">
                <a:solidFill>
                  <a:srgbClr val="FF0000"/>
                </a:solidFill>
                <a:latin typeface="Times New Roman" panose="02020603050405020304" pitchFamily="18" charset="0"/>
              </a:rPr>
              <a:t> </a:t>
            </a:r>
            <a:r>
              <a:rPr lang="en-US" altLang="en-VN" b="1">
                <a:latin typeface="Times New Roman" panose="02020603050405020304" pitchFamily="18" charset="0"/>
              </a:rPr>
              <a:t>tăng dần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500"/>
                                        <p:tgtEl>
                                          <p:spTgt spid="4"/>
                                        </p:tgtEl>
                                      </p:cBhvr>
                                    </p:animEffect>
                                  </p:childTnLst>
                                </p:cTn>
                              </p:par>
                              <p:par>
                                <p:cTn id="8" presetID="4"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out)">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5"/>
                                        </p:tgtEl>
                                        <p:attrNameLst>
                                          <p:attrName>style.visibility</p:attrName>
                                        </p:attrNameLst>
                                      </p:cBhvr>
                                      <p:to>
                                        <p:strVal val="visible"/>
                                      </p:to>
                                    </p:set>
                                    <p:anim calcmode="discrete" valueType="clr">
                                      <p:cBhvr override="childStyle">
                                        <p:cTn id="25"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5"/>
                                        </p:tgtEl>
                                        <p:attrNameLst>
                                          <p:attrName>fillcolor</p:attrName>
                                        </p:attrNameLst>
                                      </p:cBhvr>
                                      <p:tavLst>
                                        <p:tav tm="0">
                                          <p:val>
                                            <p:clrVal>
                                              <a:schemeClr val="accent2"/>
                                            </p:clrVal>
                                          </p:val>
                                        </p:tav>
                                        <p:tav tm="50000">
                                          <p:val>
                                            <p:clrVal>
                                              <a:schemeClr val="hlink"/>
                                            </p:clrVal>
                                          </p:val>
                                        </p:tav>
                                      </p:tavLst>
                                    </p:anim>
                                    <p:set>
                                      <p:cBhvr>
                                        <p:cTn id="27" dur="80"/>
                                        <p:tgtEl>
                                          <p:spTgt spid="15"/>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out)">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Right)">
                                      <p:cBhvr>
                                        <p:cTn id="47" dur="500"/>
                                        <p:tgtEl>
                                          <p:spTgt spid="2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0" presetClass="entr" presetSubtype="0" fill="hold" grpId="0" nodeType="clickEffect">
                                  <p:stCondLst>
                                    <p:cond delay="0"/>
                                  </p:stCondLst>
                                  <p:iterate type="lt">
                                    <p:tmPct val="10000"/>
                                  </p:iterate>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strVal val="#ppt_x-.1"/>
                                          </p:val>
                                        </p:tav>
                                        <p:tav tm="100000">
                                          <p:val>
                                            <p:strVal val="#ppt_x"/>
                                          </p:val>
                                        </p:tav>
                                      </p:tavLst>
                                    </p:anim>
                                    <p:anim calcmode="lin" valueType="num">
                                      <p:cBhvr>
                                        <p:cTn id="5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4" grpId="0" animBg="1"/>
      <p:bldP spid="15" grpId="0"/>
      <p:bldP spid="24" grpId="0"/>
      <p:bldP spid="25" grpId="0" animBg="1"/>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B11FEDD-D8E0-B646-8C98-15AAA22AC808}"/>
              </a:ext>
            </a:extLst>
          </p:cNvPr>
          <p:cNvPicPr preferRelativeResize="0">
            <a:picLocks noChangeAspect="1" noChangeArrowheads="1"/>
          </p:cNvPicPr>
          <p:nvPr/>
        </p:nvPicPr>
        <p:blipFill>
          <a:blip r:embed="rId2"/>
          <a:srcRect/>
          <a:stretch>
            <a:fillRect/>
          </a:stretch>
        </p:blipFill>
        <p:spPr bwMode="auto">
          <a:xfrm>
            <a:off x="-38100" y="177855"/>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4" name="Text Box 3">
            <a:extLst>
              <a:ext uri="{FF2B5EF4-FFF2-40B4-BE49-F238E27FC236}">
                <a16:creationId xmlns:a16="http://schemas.microsoft.com/office/drawing/2014/main" id="{BE26A183-5CB1-8B49-8ED0-B4D966EEC9C8}"/>
              </a:ext>
            </a:extLst>
          </p:cNvPr>
          <p:cNvSpPr txBox="1">
            <a:spLocks noChangeArrowheads="1"/>
          </p:cNvSpPr>
          <p:nvPr/>
        </p:nvSpPr>
        <p:spPr bwMode="auto">
          <a:xfrm>
            <a:off x="-38100" y="-12672"/>
            <a:ext cx="9182100" cy="1015663"/>
          </a:xfrm>
          <a:prstGeom prst="rect">
            <a:avLst/>
          </a:prstGeom>
          <a:solidFill>
            <a:srgbClr val="9437FF"/>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VN" sz="3200" b="1" i="1" dirty="0" err="1">
                <a:solidFill>
                  <a:schemeClr val="bg1"/>
                </a:solidFill>
                <a:latin typeface="Times New Roman" panose="02020603050405020304" pitchFamily="18" charset="0"/>
              </a:rPr>
              <a:t>Ví</a:t>
            </a:r>
            <a:r>
              <a:rPr lang="en-US" altLang="en-VN" sz="3200" b="1" i="1" dirty="0">
                <a:solidFill>
                  <a:schemeClr val="bg1"/>
                </a:solidFill>
                <a:latin typeface="Times New Roman" panose="02020603050405020304" pitchFamily="18" charset="0"/>
              </a:rPr>
              <a:t> </a:t>
            </a:r>
            <a:r>
              <a:rPr lang="en-US" altLang="en-VN" sz="3200" b="1" i="1" dirty="0" err="1">
                <a:solidFill>
                  <a:schemeClr val="bg1"/>
                </a:solidFill>
                <a:latin typeface="Times New Roman" panose="02020603050405020304" pitchFamily="18" charset="0"/>
              </a:rPr>
              <a:t>dụ</a:t>
            </a:r>
            <a:r>
              <a:rPr lang="en-US" altLang="en-VN" sz="3200" b="1" i="1" dirty="0">
                <a:solidFill>
                  <a:schemeClr val="bg1"/>
                </a:solidFill>
                <a:latin typeface="Times New Roman" panose="02020603050405020304" pitchFamily="18" charset="0"/>
              </a:rPr>
              <a:t> : </a:t>
            </a:r>
            <a:r>
              <a:rPr lang="en-US" altLang="en-VN" sz="2800" b="1" i="1" dirty="0">
                <a:solidFill>
                  <a:schemeClr val="bg1"/>
                </a:solidFill>
                <a:latin typeface="Times New Roman" panose="02020603050405020304" pitchFamily="18" charset="0"/>
              </a:rPr>
              <a:t>So </a:t>
            </a:r>
            <a:r>
              <a:rPr lang="en-US" altLang="en-VN" sz="2800" b="1" i="1" dirty="0" err="1">
                <a:solidFill>
                  <a:schemeClr val="bg1"/>
                </a:solidFill>
                <a:latin typeface="Times New Roman" panose="02020603050405020304" pitchFamily="18" charset="0"/>
              </a:rPr>
              <a:t>sánh</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tính</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chất</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hoá</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học</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của</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nguyên</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tố</a:t>
            </a:r>
            <a:r>
              <a:rPr lang="en-US" altLang="en-VN" sz="2800" b="1" i="1" dirty="0">
                <a:solidFill>
                  <a:schemeClr val="bg1"/>
                </a:solidFill>
                <a:latin typeface="Times New Roman" panose="02020603050405020304" pitchFamily="18" charset="0"/>
              </a:rPr>
              <a:t> </a:t>
            </a:r>
            <a:r>
              <a:rPr lang="en-US" altLang="en-VN" sz="2800" b="1" dirty="0">
                <a:solidFill>
                  <a:schemeClr val="bg1"/>
                </a:solidFill>
                <a:latin typeface="Times New Roman" panose="02020603050405020304" pitchFamily="18" charset="0"/>
              </a:rPr>
              <a:t>Na</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với</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các</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nguyên</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tố</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lân</a:t>
            </a:r>
            <a:r>
              <a:rPr lang="en-US" altLang="en-VN" sz="2800" b="1" i="1" dirty="0">
                <a:solidFill>
                  <a:schemeClr val="bg1"/>
                </a:solidFill>
                <a:latin typeface="Times New Roman" panose="02020603050405020304" pitchFamily="18" charset="0"/>
              </a:rPr>
              <a:t> </a:t>
            </a:r>
            <a:r>
              <a:rPr lang="en-US" altLang="en-VN" sz="2800" b="1" i="1" dirty="0" err="1">
                <a:solidFill>
                  <a:schemeClr val="bg1"/>
                </a:solidFill>
                <a:latin typeface="Times New Roman" panose="02020603050405020304" pitchFamily="18" charset="0"/>
              </a:rPr>
              <a:t>cận</a:t>
            </a:r>
            <a:endParaRPr lang="en-US" altLang="en-VN" sz="3200" b="1" i="1" dirty="0">
              <a:solidFill>
                <a:schemeClr val="bg1"/>
              </a:solidFill>
              <a:latin typeface="Times New Roman" panose="02020603050405020304" pitchFamily="18" charset="0"/>
            </a:endParaRPr>
          </a:p>
        </p:txBody>
      </p:sp>
      <p:sp>
        <p:nvSpPr>
          <p:cNvPr id="5" name="AutoShape 4">
            <a:extLst>
              <a:ext uri="{FF2B5EF4-FFF2-40B4-BE49-F238E27FC236}">
                <a16:creationId xmlns:a16="http://schemas.microsoft.com/office/drawing/2014/main" id="{D2D4B2AA-E9C7-8341-A8FA-B2EC5A2A5E8B}"/>
              </a:ext>
            </a:extLst>
          </p:cNvPr>
          <p:cNvSpPr>
            <a:spLocks noChangeArrowheads="1"/>
          </p:cNvSpPr>
          <p:nvPr/>
        </p:nvSpPr>
        <p:spPr bwMode="auto">
          <a:xfrm rot="5400000">
            <a:off x="-781050" y="3429000"/>
            <a:ext cx="2667000" cy="685800"/>
          </a:xfrm>
          <a:prstGeom prst="rightArrow">
            <a:avLst>
              <a:gd name="adj1" fmla="val 50000"/>
              <a:gd name="adj2" fmla="val 97222"/>
            </a:avLst>
          </a:prstGeom>
          <a:solidFill>
            <a:srgbClr val="CCE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b="1" dirty="0" err="1">
                <a:latin typeface="Times New Roman" panose="02020603050405020304" pitchFamily="18" charset="0"/>
              </a:rPr>
              <a:t>Tính</a:t>
            </a:r>
            <a:r>
              <a:rPr lang="en-US" altLang="en-VN" b="1" dirty="0">
                <a:latin typeface="Times New Roman" panose="02020603050405020304" pitchFamily="18" charset="0"/>
              </a:rPr>
              <a:t> </a:t>
            </a:r>
            <a:r>
              <a:rPr lang="en-US" altLang="en-VN" b="1" u="sng" dirty="0">
                <a:solidFill>
                  <a:srgbClr val="FF0000"/>
                </a:solidFill>
                <a:latin typeface="Times New Roman" panose="02020603050405020304" pitchFamily="18" charset="0"/>
              </a:rPr>
              <a:t> </a:t>
            </a:r>
            <a:r>
              <a:rPr lang="en-US" altLang="en-VN" b="1" u="sng" dirty="0" err="1">
                <a:solidFill>
                  <a:srgbClr val="FF0000"/>
                </a:solidFill>
                <a:latin typeface="Times New Roman" panose="02020603050405020304" pitchFamily="18" charset="0"/>
              </a:rPr>
              <a:t>kim</a:t>
            </a:r>
            <a:r>
              <a:rPr lang="en-US" altLang="en-VN" b="1" u="sng" dirty="0">
                <a:solidFill>
                  <a:srgbClr val="FF0000"/>
                </a:solidFill>
                <a:latin typeface="Times New Roman" panose="02020603050405020304" pitchFamily="18" charset="0"/>
              </a:rPr>
              <a:t> </a:t>
            </a:r>
            <a:r>
              <a:rPr lang="en-US" altLang="en-VN" b="1" u="sng" dirty="0" err="1">
                <a:solidFill>
                  <a:srgbClr val="FF0000"/>
                </a:solidFill>
                <a:latin typeface="Times New Roman" panose="02020603050405020304" pitchFamily="18" charset="0"/>
              </a:rPr>
              <a:t>loại</a:t>
            </a:r>
            <a:r>
              <a:rPr lang="en-US" altLang="en-VN" b="1" u="sng" dirty="0">
                <a:solidFill>
                  <a:srgbClr val="FF0000"/>
                </a:solidFill>
                <a:latin typeface="Times New Roman" panose="02020603050405020304" pitchFamily="18" charset="0"/>
              </a:rPr>
              <a:t> </a:t>
            </a:r>
            <a:r>
              <a:rPr lang="en-US" altLang="en-VN" b="1" dirty="0">
                <a:latin typeface="Times New Roman" panose="02020603050405020304" pitchFamily="18" charset="0"/>
              </a:rPr>
              <a:t> </a:t>
            </a:r>
            <a:r>
              <a:rPr lang="en-US" altLang="en-VN" b="1" dirty="0" err="1">
                <a:latin typeface="Times New Roman" panose="02020603050405020304" pitchFamily="18" charset="0"/>
              </a:rPr>
              <a:t>tăng</a:t>
            </a:r>
            <a:r>
              <a:rPr lang="en-US" altLang="en-VN" b="1" dirty="0">
                <a:latin typeface="Times New Roman" panose="02020603050405020304" pitchFamily="18" charset="0"/>
              </a:rPr>
              <a:t> </a:t>
            </a:r>
            <a:r>
              <a:rPr lang="en-US" altLang="en-VN" b="1" dirty="0" err="1">
                <a:latin typeface="Times New Roman" panose="02020603050405020304" pitchFamily="18" charset="0"/>
              </a:rPr>
              <a:t>dần</a:t>
            </a:r>
            <a:endParaRPr lang="en-US" altLang="en-VN" b="1" dirty="0">
              <a:latin typeface="Times New Roman" panose="02020603050405020304" pitchFamily="18" charset="0"/>
            </a:endParaRPr>
          </a:p>
        </p:txBody>
      </p:sp>
      <p:grpSp>
        <p:nvGrpSpPr>
          <p:cNvPr id="3" name="Group 5">
            <a:extLst>
              <a:ext uri="{FF2B5EF4-FFF2-40B4-BE49-F238E27FC236}">
                <a16:creationId xmlns:a16="http://schemas.microsoft.com/office/drawing/2014/main" id="{4AE6EE7B-0537-1549-B21F-62D72ACEE2FF}"/>
              </a:ext>
            </a:extLst>
          </p:cNvPr>
          <p:cNvGrpSpPr>
            <a:grpSpLocks/>
          </p:cNvGrpSpPr>
          <p:nvPr/>
        </p:nvGrpSpPr>
        <p:grpSpPr bwMode="auto">
          <a:xfrm>
            <a:off x="1066800" y="2371725"/>
            <a:ext cx="3124200" cy="2227263"/>
            <a:chOff x="480" y="1350"/>
            <a:chExt cx="1968" cy="1403"/>
          </a:xfrm>
        </p:grpSpPr>
        <p:grpSp>
          <p:nvGrpSpPr>
            <p:cNvPr id="23572" name="Group 6">
              <a:extLst>
                <a:ext uri="{FF2B5EF4-FFF2-40B4-BE49-F238E27FC236}">
                  <a16:creationId xmlns:a16="http://schemas.microsoft.com/office/drawing/2014/main" id="{B7BF56F7-5B48-AE4D-96BA-9B08C68E1655}"/>
                </a:ext>
              </a:extLst>
            </p:cNvPr>
            <p:cNvGrpSpPr>
              <a:grpSpLocks/>
            </p:cNvGrpSpPr>
            <p:nvPr/>
          </p:nvGrpSpPr>
          <p:grpSpPr bwMode="auto">
            <a:xfrm>
              <a:off x="480" y="2160"/>
              <a:ext cx="780" cy="593"/>
              <a:chOff x="528" y="2688"/>
              <a:chExt cx="780" cy="593"/>
            </a:xfrm>
          </p:grpSpPr>
          <p:sp>
            <p:nvSpPr>
              <p:cNvPr id="23575" name="Rectangle 7">
                <a:extLst>
                  <a:ext uri="{FF2B5EF4-FFF2-40B4-BE49-F238E27FC236}">
                    <a16:creationId xmlns:a16="http://schemas.microsoft.com/office/drawing/2014/main" id="{539BD82E-0EEE-3447-86E1-E9654E1F4F4D}"/>
                  </a:ext>
                </a:extLst>
              </p:cNvPr>
              <p:cNvSpPr>
                <a:spLocks noChangeArrowheads="1"/>
              </p:cNvSpPr>
              <p:nvPr/>
            </p:nvSpPr>
            <p:spPr bwMode="auto">
              <a:xfrm>
                <a:off x="744" y="2705"/>
                <a:ext cx="564"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VN" sz="3200" b="1" dirty="0">
                    <a:latin typeface="Times New Roman" panose="02020603050405020304" pitchFamily="18" charset="0"/>
                  </a:rPr>
                  <a:t>K </a:t>
                </a:r>
                <a:r>
                  <a:rPr lang="en-US" altLang="en-VN" dirty="0"/>
                  <a:t>       </a:t>
                </a:r>
                <a:r>
                  <a:rPr lang="en-US" altLang="en-VN" b="1" dirty="0">
                    <a:latin typeface="Times New Roman" panose="02020603050405020304" pitchFamily="18" charset="0"/>
                  </a:rPr>
                  <a:t> </a:t>
                </a:r>
                <a:r>
                  <a:rPr lang="en-US" altLang="en-VN" b="1" dirty="0"/>
                  <a:t>  </a:t>
                </a:r>
                <a:r>
                  <a:rPr lang="en-US" altLang="en-VN" dirty="0"/>
                  <a:t>          </a:t>
                </a:r>
                <a:endParaRPr lang="en-US" altLang="en-VN" sz="3200" b="1" dirty="0">
                  <a:latin typeface="Times New Roman" panose="02020603050405020304" pitchFamily="18" charset="0"/>
                </a:endParaRPr>
              </a:p>
            </p:txBody>
          </p:sp>
          <p:sp>
            <p:nvSpPr>
              <p:cNvPr id="23576" name="Line 8">
                <a:extLst>
                  <a:ext uri="{FF2B5EF4-FFF2-40B4-BE49-F238E27FC236}">
                    <a16:creationId xmlns:a16="http://schemas.microsoft.com/office/drawing/2014/main" id="{C5C545D4-D65D-7A46-8F4C-A8423ACB3A4D}"/>
                  </a:ext>
                </a:extLst>
              </p:cNvPr>
              <p:cNvSpPr>
                <a:spLocks noChangeShapeType="1"/>
              </p:cNvSpPr>
              <p:nvPr/>
            </p:nvSpPr>
            <p:spPr bwMode="auto">
              <a:xfrm>
                <a:off x="1296" y="268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23578" name="Rectangle 10">
                <a:extLst>
                  <a:ext uri="{FF2B5EF4-FFF2-40B4-BE49-F238E27FC236}">
                    <a16:creationId xmlns:a16="http://schemas.microsoft.com/office/drawing/2014/main" id="{A3BD3E34-6FCF-504B-A6D3-CCA8EC6C097A}"/>
                  </a:ext>
                </a:extLst>
              </p:cNvPr>
              <p:cNvSpPr>
                <a:spLocks noChangeArrowheads="1"/>
              </p:cNvSpPr>
              <p:nvPr/>
            </p:nvSpPr>
            <p:spPr bwMode="auto">
              <a:xfrm>
                <a:off x="528" y="2688"/>
                <a:ext cx="240"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sz="2400" b="1" dirty="0"/>
                  <a:t>4</a:t>
                </a:r>
              </a:p>
            </p:txBody>
          </p:sp>
        </p:grpSp>
        <p:sp>
          <p:nvSpPr>
            <p:cNvPr id="23573" name="Text Box 11">
              <a:extLst>
                <a:ext uri="{FF2B5EF4-FFF2-40B4-BE49-F238E27FC236}">
                  <a16:creationId xmlns:a16="http://schemas.microsoft.com/office/drawing/2014/main" id="{F134527F-25B7-A54A-95D2-E5080FA2BDF9}"/>
                </a:ext>
              </a:extLst>
            </p:cNvPr>
            <p:cNvSpPr txBox="1">
              <a:spLocks noChangeArrowheads="1"/>
            </p:cNvSpPr>
            <p:nvPr/>
          </p:nvSpPr>
          <p:spPr bwMode="auto">
            <a:xfrm>
              <a:off x="704" y="1350"/>
              <a:ext cx="576"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b="1" dirty="0"/>
                <a:t> IA</a:t>
              </a:r>
            </a:p>
          </p:txBody>
        </p:sp>
        <p:sp>
          <p:nvSpPr>
            <p:cNvPr id="23574" name="Rectangle 12">
              <a:extLst>
                <a:ext uri="{FF2B5EF4-FFF2-40B4-BE49-F238E27FC236}">
                  <a16:creationId xmlns:a16="http://schemas.microsoft.com/office/drawing/2014/main" id="{A2185E72-58E7-F849-A0BA-F091C4E5810A}"/>
                </a:ext>
              </a:extLst>
            </p:cNvPr>
            <p:cNvSpPr>
              <a:spLocks noChangeArrowheads="1"/>
            </p:cNvSpPr>
            <p:nvPr/>
          </p:nvSpPr>
          <p:spPr bwMode="auto">
            <a:xfrm>
              <a:off x="704" y="1584"/>
              <a:ext cx="576"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sz="3200" b="1" dirty="0">
                  <a:latin typeface="Times New Roman" panose="02020603050405020304" pitchFamily="18" charset="0"/>
                </a:rPr>
                <a:t>Na</a:t>
              </a:r>
            </a:p>
          </p:txBody>
        </p:sp>
        <p:sp>
          <p:nvSpPr>
            <p:cNvPr id="28" name="Rectangle 12">
              <a:extLst>
                <a:ext uri="{FF2B5EF4-FFF2-40B4-BE49-F238E27FC236}">
                  <a16:creationId xmlns:a16="http://schemas.microsoft.com/office/drawing/2014/main" id="{1B061B25-AE55-7C48-87B0-704E675991D1}"/>
                </a:ext>
              </a:extLst>
            </p:cNvPr>
            <p:cNvSpPr>
              <a:spLocks noChangeArrowheads="1"/>
            </p:cNvSpPr>
            <p:nvPr/>
          </p:nvSpPr>
          <p:spPr bwMode="auto">
            <a:xfrm>
              <a:off x="1284" y="1592"/>
              <a:ext cx="576"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sz="3200" b="1" dirty="0">
                  <a:latin typeface="Times New Roman" panose="02020603050405020304" pitchFamily="18" charset="0"/>
                </a:rPr>
                <a:t>Mg</a:t>
              </a:r>
            </a:p>
          </p:txBody>
        </p:sp>
        <p:sp>
          <p:nvSpPr>
            <p:cNvPr id="29" name="Rectangle 12">
              <a:extLst>
                <a:ext uri="{FF2B5EF4-FFF2-40B4-BE49-F238E27FC236}">
                  <a16:creationId xmlns:a16="http://schemas.microsoft.com/office/drawing/2014/main" id="{161EFE2A-3A44-9C43-BBA7-3259042F0D8E}"/>
                </a:ext>
              </a:extLst>
            </p:cNvPr>
            <p:cNvSpPr>
              <a:spLocks noChangeArrowheads="1"/>
            </p:cNvSpPr>
            <p:nvPr/>
          </p:nvSpPr>
          <p:spPr bwMode="auto">
            <a:xfrm>
              <a:off x="1872" y="1573"/>
              <a:ext cx="576"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sz="3200" b="1" dirty="0">
                  <a:latin typeface="Times New Roman" panose="02020603050405020304" pitchFamily="18" charset="0"/>
                </a:rPr>
                <a:t>Al</a:t>
              </a:r>
            </a:p>
          </p:txBody>
        </p:sp>
      </p:grpSp>
      <p:sp>
        <p:nvSpPr>
          <p:cNvPr id="14" name="AutoShape 13">
            <a:extLst>
              <a:ext uri="{FF2B5EF4-FFF2-40B4-BE49-F238E27FC236}">
                <a16:creationId xmlns:a16="http://schemas.microsoft.com/office/drawing/2014/main" id="{BEA6CE6B-97A8-6846-ADE1-5C390A008E29}"/>
              </a:ext>
            </a:extLst>
          </p:cNvPr>
          <p:cNvSpPr>
            <a:spLocks noChangeArrowheads="1"/>
          </p:cNvSpPr>
          <p:nvPr/>
        </p:nvSpPr>
        <p:spPr bwMode="auto">
          <a:xfrm>
            <a:off x="1238250" y="1639040"/>
            <a:ext cx="2667000" cy="685800"/>
          </a:xfrm>
          <a:prstGeom prst="rightArrow">
            <a:avLst>
              <a:gd name="adj1" fmla="val 50000"/>
              <a:gd name="adj2" fmla="val 104629"/>
            </a:avLst>
          </a:prstGeom>
          <a:solidFill>
            <a:srgbClr val="CCE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b="1" dirty="0" err="1">
                <a:latin typeface="Times New Roman" panose="02020603050405020304" pitchFamily="18" charset="0"/>
              </a:rPr>
              <a:t>Tính</a:t>
            </a:r>
            <a:r>
              <a:rPr lang="en-US" altLang="en-VN" b="1" dirty="0">
                <a:latin typeface="Times New Roman" panose="02020603050405020304" pitchFamily="18" charset="0"/>
              </a:rPr>
              <a:t> </a:t>
            </a:r>
            <a:r>
              <a:rPr lang="en-US" altLang="en-VN" b="1" u="sng" dirty="0" err="1">
                <a:solidFill>
                  <a:srgbClr val="FF0000"/>
                </a:solidFill>
                <a:latin typeface="Times New Roman" panose="02020603050405020304" pitchFamily="18" charset="0"/>
              </a:rPr>
              <a:t>kim</a:t>
            </a:r>
            <a:r>
              <a:rPr lang="en-US" altLang="en-VN" b="1" u="sng" dirty="0">
                <a:solidFill>
                  <a:srgbClr val="FF0000"/>
                </a:solidFill>
                <a:latin typeface="Times New Roman" panose="02020603050405020304" pitchFamily="18" charset="0"/>
              </a:rPr>
              <a:t> </a:t>
            </a:r>
            <a:r>
              <a:rPr lang="en-US" altLang="en-VN" b="1" u="sng" dirty="0" err="1">
                <a:solidFill>
                  <a:srgbClr val="FF0000"/>
                </a:solidFill>
                <a:latin typeface="Times New Roman" panose="02020603050405020304" pitchFamily="18" charset="0"/>
              </a:rPr>
              <a:t>loại</a:t>
            </a:r>
            <a:r>
              <a:rPr lang="en-US" altLang="en-VN" b="1" u="sng" dirty="0">
                <a:solidFill>
                  <a:srgbClr val="FF0000"/>
                </a:solidFill>
                <a:latin typeface="Times New Roman" panose="02020603050405020304" pitchFamily="18" charset="0"/>
              </a:rPr>
              <a:t> </a:t>
            </a:r>
            <a:r>
              <a:rPr lang="en-US" altLang="en-VN" b="1" dirty="0">
                <a:latin typeface="Times New Roman" panose="02020603050405020304" pitchFamily="18" charset="0"/>
              </a:rPr>
              <a:t> </a:t>
            </a:r>
            <a:r>
              <a:rPr lang="en-US" altLang="en-VN" b="1" dirty="0" err="1">
                <a:latin typeface="Times New Roman" panose="02020603050405020304" pitchFamily="18" charset="0"/>
              </a:rPr>
              <a:t>giảm</a:t>
            </a:r>
            <a:r>
              <a:rPr lang="en-US" altLang="en-VN" b="1" dirty="0">
                <a:latin typeface="Times New Roman" panose="02020603050405020304" pitchFamily="18" charset="0"/>
              </a:rPr>
              <a:t> </a:t>
            </a:r>
            <a:r>
              <a:rPr lang="en-US" altLang="en-VN" b="1" dirty="0" err="1">
                <a:latin typeface="Times New Roman" panose="02020603050405020304" pitchFamily="18" charset="0"/>
              </a:rPr>
              <a:t>dần</a:t>
            </a:r>
            <a:endParaRPr lang="en-US" altLang="en-VN" b="1" dirty="0">
              <a:latin typeface="Times New Roman" panose="02020603050405020304" pitchFamily="18" charset="0"/>
            </a:endParaRPr>
          </a:p>
        </p:txBody>
      </p:sp>
      <p:sp>
        <p:nvSpPr>
          <p:cNvPr id="15" name="Text Box 14">
            <a:extLst>
              <a:ext uri="{FF2B5EF4-FFF2-40B4-BE49-F238E27FC236}">
                <a16:creationId xmlns:a16="http://schemas.microsoft.com/office/drawing/2014/main" id="{8425BE1B-A6D6-3F4D-8049-7876F27BFF44}"/>
              </a:ext>
            </a:extLst>
          </p:cNvPr>
          <p:cNvSpPr txBox="1">
            <a:spLocks noChangeArrowheads="1"/>
          </p:cNvSpPr>
          <p:nvPr/>
        </p:nvSpPr>
        <p:spPr bwMode="auto">
          <a:xfrm>
            <a:off x="25400" y="4990360"/>
            <a:ext cx="3429000" cy="1815882"/>
          </a:xfrm>
          <a:prstGeom prst="rect">
            <a:avLst/>
          </a:prstGeom>
          <a:solidFill>
            <a:schemeClr val="accent2">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eaLnBrk="1" hangingPunct="1">
              <a:spcBef>
                <a:spcPct val="50000"/>
              </a:spcBef>
              <a:buFont typeface="Wingdings 3" pitchFamily="2" charset="2"/>
              <a:buChar char="["/>
            </a:pPr>
            <a:r>
              <a:rPr lang="en-US" altLang="en-VN" sz="2800" dirty="0">
                <a:solidFill>
                  <a:schemeClr val="tx2">
                    <a:lumMod val="75000"/>
                  </a:schemeClr>
                </a:solidFill>
                <a:latin typeface="Times New Roman" panose="02020603050405020304" pitchFamily="18" charset="0"/>
                <a:sym typeface="Wingdings 3" pitchFamily="2" charset="2"/>
              </a:rPr>
              <a:t>Na&gt; Mg&gt;Al</a:t>
            </a:r>
          </a:p>
          <a:p>
            <a:pPr marL="342900" indent="-342900" eaLnBrk="1" hangingPunct="1">
              <a:spcBef>
                <a:spcPct val="50000"/>
              </a:spcBef>
              <a:buFont typeface="Wingdings 3" pitchFamily="2" charset="2"/>
              <a:buChar char="["/>
            </a:pPr>
            <a:r>
              <a:rPr lang="en-US" altLang="en-VN" sz="2800" b="1" dirty="0">
                <a:solidFill>
                  <a:schemeClr val="tx2">
                    <a:lumMod val="75000"/>
                  </a:schemeClr>
                </a:solidFill>
                <a:latin typeface="Times New Roman" panose="02020603050405020304" pitchFamily="18" charset="0"/>
                <a:sym typeface="Wingdings 3" pitchFamily="2" charset="2"/>
              </a:rPr>
              <a:t>Na &lt;K</a:t>
            </a:r>
          </a:p>
          <a:p>
            <a:pPr marL="342900" indent="-342900" eaLnBrk="1" hangingPunct="1">
              <a:spcBef>
                <a:spcPct val="50000"/>
              </a:spcBef>
              <a:buFont typeface="Wingdings 3" pitchFamily="2" charset="2"/>
              <a:buChar char="["/>
            </a:pPr>
            <a:r>
              <a:rPr lang="en-US" altLang="en-VN" sz="2800" b="1" dirty="0">
                <a:solidFill>
                  <a:schemeClr val="tx2">
                    <a:lumMod val="75000"/>
                  </a:schemeClr>
                </a:solidFill>
                <a:latin typeface="Times New Roman" panose="02020603050405020304" pitchFamily="18" charset="0"/>
                <a:sym typeface="Wingdings 3" pitchFamily="2" charset="2"/>
              </a:rPr>
              <a:t>K&gt;Na&gt;Mg&gt;Al</a:t>
            </a:r>
            <a:endParaRPr lang="en-US" altLang="en-VN" sz="2400" b="1" dirty="0">
              <a:solidFill>
                <a:schemeClr val="tx2">
                  <a:lumMod val="75000"/>
                </a:schemeClr>
              </a:solidFill>
              <a:latin typeface="Times New Roman" panose="02020603050405020304" pitchFamily="18" charset="0"/>
            </a:endParaRPr>
          </a:p>
        </p:txBody>
      </p:sp>
      <p:sp>
        <p:nvSpPr>
          <p:cNvPr id="24" name="Text Box 23">
            <a:extLst>
              <a:ext uri="{FF2B5EF4-FFF2-40B4-BE49-F238E27FC236}">
                <a16:creationId xmlns:a16="http://schemas.microsoft.com/office/drawing/2014/main" id="{60D74816-8601-BC48-BAF5-3152322FDB01}"/>
              </a:ext>
            </a:extLst>
          </p:cNvPr>
          <p:cNvSpPr txBox="1">
            <a:spLocks noChangeArrowheads="1"/>
          </p:cNvSpPr>
          <p:nvPr/>
        </p:nvSpPr>
        <p:spPr bwMode="auto">
          <a:xfrm>
            <a:off x="4448175" y="4908713"/>
            <a:ext cx="4657725" cy="1569660"/>
          </a:xfrm>
          <a:prstGeom prst="rect">
            <a:avLst/>
          </a:prstGeom>
          <a:solidFill>
            <a:schemeClr val="accent6">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VN" sz="2400" b="1" dirty="0">
                <a:solidFill>
                  <a:srgbClr val="0000CC"/>
                </a:solidFill>
                <a:latin typeface="Times New Roman" panose="02020603050405020304" pitchFamily="18" charset="0"/>
              </a:rPr>
              <a:t>KOH&gt;NaOH</a:t>
            </a:r>
          </a:p>
          <a:p>
            <a:pPr eaLnBrk="1" hangingPunct="1">
              <a:spcBef>
                <a:spcPct val="50000"/>
              </a:spcBef>
            </a:pPr>
            <a:r>
              <a:rPr lang="en-US" altLang="en-VN" sz="2400" b="1" dirty="0">
                <a:solidFill>
                  <a:srgbClr val="0000CC"/>
                </a:solidFill>
                <a:latin typeface="Times New Roman" panose="02020603050405020304" pitchFamily="18" charset="0"/>
              </a:rPr>
              <a:t>NaOH&gt;Mg(OH)</a:t>
            </a:r>
            <a:r>
              <a:rPr lang="en-US" altLang="en-VN" sz="2400" b="1" baseline="-25000" dirty="0">
                <a:solidFill>
                  <a:srgbClr val="0000CC"/>
                </a:solidFill>
                <a:latin typeface="Times New Roman" panose="02020603050405020304" pitchFamily="18" charset="0"/>
              </a:rPr>
              <a:t>2</a:t>
            </a:r>
            <a:r>
              <a:rPr lang="en-US" altLang="en-VN" sz="2400" b="1" dirty="0">
                <a:solidFill>
                  <a:srgbClr val="0000CC"/>
                </a:solidFill>
                <a:latin typeface="Times New Roman" panose="02020603050405020304" pitchFamily="18" charset="0"/>
              </a:rPr>
              <a:t>&gt; Al(OH)</a:t>
            </a:r>
            <a:r>
              <a:rPr lang="en-US" altLang="en-VN" sz="2400" b="1" baseline="-25000" dirty="0">
                <a:solidFill>
                  <a:srgbClr val="0000CC"/>
                </a:solidFill>
                <a:latin typeface="Times New Roman" panose="02020603050405020304" pitchFamily="18" charset="0"/>
              </a:rPr>
              <a:t>3</a:t>
            </a:r>
            <a:endParaRPr lang="en-US" altLang="en-VN" sz="2400" b="1" dirty="0">
              <a:solidFill>
                <a:srgbClr val="0000CC"/>
              </a:solidFill>
              <a:latin typeface="Times New Roman" panose="02020603050405020304" pitchFamily="18" charset="0"/>
            </a:endParaRPr>
          </a:p>
          <a:p>
            <a:pPr eaLnBrk="1" hangingPunct="1">
              <a:spcBef>
                <a:spcPct val="50000"/>
              </a:spcBef>
            </a:pPr>
            <a:r>
              <a:rPr lang="en-US" altLang="en-VN" sz="2400" b="1" dirty="0">
                <a:solidFill>
                  <a:srgbClr val="0000CC"/>
                </a:solidFill>
                <a:latin typeface="Times New Roman" panose="02020603050405020304" pitchFamily="18" charset="0"/>
              </a:rPr>
              <a:t>KOH&gt;NaOH&gt;Mg(OH)</a:t>
            </a:r>
            <a:r>
              <a:rPr lang="en-US" altLang="en-VN" sz="2400" b="1" baseline="-25000" dirty="0">
                <a:solidFill>
                  <a:srgbClr val="0000CC"/>
                </a:solidFill>
                <a:latin typeface="Times New Roman" panose="02020603050405020304" pitchFamily="18" charset="0"/>
              </a:rPr>
              <a:t>2</a:t>
            </a:r>
            <a:r>
              <a:rPr lang="en-US" altLang="en-VN" sz="2400" b="1" dirty="0">
                <a:solidFill>
                  <a:srgbClr val="0000CC"/>
                </a:solidFill>
                <a:latin typeface="Times New Roman" panose="02020603050405020304" pitchFamily="18" charset="0"/>
              </a:rPr>
              <a:t>&gt; Al(OH)</a:t>
            </a:r>
            <a:r>
              <a:rPr lang="en-US" altLang="en-VN" sz="2400" b="1" baseline="-25000" dirty="0">
                <a:solidFill>
                  <a:srgbClr val="0000CC"/>
                </a:solidFill>
                <a:latin typeface="Times New Roman" panose="02020603050405020304" pitchFamily="18" charset="0"/>
              </a:rPr>
              <a:t>3</a:t>
            </a:r>
            <a:endParaRPr lang="en-US" altLang="en-VN" sz="2400" b="1" dirty="0">
              <a:solidFill>
                <a:srgbClr val="0000CC"/>
              </a:solidFill>
              <a:latin typeface="Times New Roman" panose="02020603050405020304" pitchFamily="18" charset="0"/>
            </a:endParaRPr>
          </a:p>
        </p:txBody>
      </p:sp>
      <p:sp>
        <p:nvSpPr>
          <p:cNvPr id="25" name="AutoShape 24">
            <a:extLst>
              <a:ext uri="{FF2B5EF4-FFF2-40B4-BE49-F238E27FC236}">
                <a16:creationId xmlns:a16="http://schemas.microsoft.com/office/drawing/2014/main" id="{41A6E0FD-9A75-2F45-812D-577A3668D5DA}"/>
              </a:ext>
            </a:extLst>
          </p:cNvPr>
          <p:cNvSpPr>
            <a:spLocks noChangeArrowheads="1"/>
          </p:cNvSpPr>
          <p:nvPr/>
        </p:nvSpPr>
        <p:spPr bwMode="auto">
          <a:xfrm>
            <a:off x="3232150" y="5423062"/>
            <a:ext cx="1123950" cy="344488"/>
          </a:xfrm>
          <a:prstGeom prst="rightArrow">
            <a:avLst>
              <a:gd name="adj1" fmla="val 50000"/>
              <a:gd name="adj2" fmla="val 1125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VN"/>
          </a:p>
        </p:txBody>
      </p:sp>
      <p:sp>
        <p:nvSpPr>
          <p:cNvPr id="26" name="AutoShape 25">
            <a:extLst>
              <a:ext uri="{FF2B5EF4-FFF2-40B4-BE49-F238E27FC236}">
                <a16:creationId xmlns:a16="http://schemas.microsoft.com/office/drawing/2014/main" id="{21AA7D61-57F2-1B49-A616-0CE241A5BCA4}"/>
              </a:ext>
            </a:extLst>
          </p:cNvPr>
          <p:cNvSpPr>
            <a:spLocks noChangeArrowheads="1"/>
          </p:cNvSpPr>
          <p:nvPr/>
        </p:nvSpPr>
        <p:spPr bwMode="auto">
          <a:xfrm rot="5400000">
            <a:off x="3215748" y="3063348"/>
            <a:ext cx="3093504" cy="685800"/>
          </a:xfrm>
          <a:prstGeom prst="rightArrow">
            <a:avLst>
              <a:gd name="adj1" fmla="val 50000"/>
              <a:gd name="adj2" fmla="val 97222"/>
            </a:avLst>
          </a:prstGeom>
          <a:solidFill>
            <a:srgbClr val="99CC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b="1" dirty="0" err="1">
                <a:latin typeface="Times New Roman" panose="02020603050405020304" pitchFamily="18" charset="0"/>
              </a:rPr>
              <a:t>Tính</a:t>
            </a:r>
            <a:r>
              <a:rPr lang="en-US" altLang="en-VN" b="1" dirty="0">
                <a:latin typeface="Times New Roman" panose="02020603050405020304" pitchFamily="18" charset="0"/>
              </a:rPr>
              <a:t> </a:t>
            </a:r>
            <a:r>
              <a:rPr lang="en-US" altLang="en-VN" b="1" dirty="0" err="1">
                <a:solidFill>
                  <a:srgbClr val="FF0000"/>
                </a:solidFill>
                <a:latin typeface="Times New Roman" panose="02020603050405020304" pitchFamily="18" charset="0"/>
              </a:rPr>
              <a:t>bazơ</a:t>
            </a:r>
            <a:r>
              <a:rPr lang="en-US" altLang="en-VN" b="1" dirty="0">
                <a:latin typeface="Times New Roman" panose="02020603050405020304" pitchFamily="18" charset="0"/>
              </a:rPr>
              <a:t> </a:t>
            </a:r>
            <a:r>
              <a:rPr lang="en-US" altLang="en-VN" b="1" dirty="0" err="1">
                <a:latin typeface="Times New Roman" panose="02020603050405020304" pitchFamily="18" charset="0"/>
              </a:rPr>
              <a:t>tăng</a:t>
            </a:r>
            <a:r>
              <a:rPr lang="en-US" altLang="en-VN" b="1" dirty="0">
                <a:latin typeface="Times New Roman" panose="02020603050405020304" pitchFamily="18" charset="0"/>
              </a:rPr>
              <a:t> </a:t>
            </a:r>
            <a:r>
              <a:rPr lang="en-US" altLang="en-VN" b="1" dirty="0" err="1">
                <a:latin typeface="Times New Roman" panose="02020603050405020304" pitchFamily="18" charset="0"/>
              </a:rPr>
              <a:t>dần</a:t>
            </a:r>
            <a:endParaRPr lang="en-US" altLang="en-VN" b="1" dirty="0">
              <a:latin typeface="Times New Roman" panose="02020603050405020304" pitchFamily="18" charset="0"/>
            </a:endParaRPr>
          </a:p>
        </p:txBody>
      </p:sp>
      <p:sp>
        <p:nvSpPr>
          <p:cNvPr id="27" name="AutoShape 26">
            <a:extLst>
              <a:ext uri="{FF2B5EF4-FFF2-40B4-BE49-F238E27FC236}">
                <a16:creationId xmlns:a16="http://schemas.microsoft.com/office/drawing/2014/main" id="{097BB233-A069-744C-9E58-30BB16540DCF}"/>
              </a:ext>
            </a:extLst>
          </p:cNvPr>
          <p:cNvSpPr>
            <a:spLocks noChangeArrowheads="1"/>
          </p:cNvSpPr>
          <p:nvPr/>
        </p:nvSpPr>
        <p:spPr bwMode="auto">
          <a:xfrm>
            <a:off x="5715000" y="978116"/>
            <a:ext cx="2667000" cy="685800"/>
          </a:xfrm>
          <a:prstGeom prst="rightArrow">
            <a:avLst>
              <a:gd name="adj1" fmla="val 50000"/>
              <a:gd name="adj2" fmla="val 97222"/>
            </a:avLst>
          </a:prstGeom>
          <a:solidFill>
            <a:srgbClr val="99CC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b="1" dirty="0" err="1">
                <a:latin typeface="Times New Roman" panose="02020603050405020304" pitchFamily="18" charset="0"/>
              </a:rPr>
              <a:t>Tính</a:t>
            </a:r>
            <a:r>
              <a:rPr lang="en-US" altLang="en-VN" b="1" u="sng" dirty="0">
                <a:latin typeface="Times New Roman" panose="02020603050405020304" pitchFamily="18" charset="0"/>
              </a:rPr>
              <a:t> </a:t>
            </a:r>
            <a:r>
              <a:rPr lang="en-US" altLang="en-VN" b="1" u="sng" dirty="0" err="1">
                <a:solidFill>
                  <a:srgbClr val="FF0000"/>
                </a:solidFill>
                <a:latin typeface="Times New Roman" panose="02020603050405020304" pitchFamily="18" charset="0"/>
              </a:rPr>
              <a:t>bazơ</a:t>
            </a:r>
            <a:r>
              <a:rPr lang="en-US" altLang="en-VN" b="1" u="sng" dirty="0">
                <a:solidFill>
                  <a:srgbClr val="FF0000"/>
                </a:solidFill>
                <a:latin typeface="Times New Roman" panose="02020603050405020304" pitchFamily="18" charset="0"/>
              </a:rPr>
              <a:t> </a:t>
            </a:r>
            <a:r>
              <a:rPr lang="en-US" altLang="en-VN" b="1" u="sng" dirty="0" err="1">
                <a:latin typeface="Times New Roman" panose="02020603050405020304" pitchFamily="18" charset="0"/>
              </a:rPr>
              <a:t>giảm</a:t>
            </a:r>
            <a:r>
              <a:rPr lang="en-US" altLang="en-VN" b="1" dirty="0">
                <a:latin typeface="Times New Roman" panose="02020603050405020304" pitchFamily="18" charset="0"/>
              </a:rPr>
              <a:t> </a:t>
            </a:r>
            <a:r>
              <a:rPr lang="en-US" altLang="en-VN" b="1" dirty="0" err="1">
                <a:latin typeface="Times New Roman" panose="02020603050405020304" pitchFamily="18" charset="0"/>
              </a:rPr>
              <a:t>dần</a:t>
            </a:r>
            <a:endParaRPr lang="en-US" altLang="en-VN" b="1" dirty="0">
              <a:latin typeface="Times New Roman" panose="02020603050405020304" pitchFamily="18" charset="0"/>
            </a:endParaRPr>
          </a:p>
        </p:txBody>
      </p:sp>
      <p:graphicFrame>
        <p:nvGraphicFramePr>
          <p:cNvPr id="8" name="Table 8">
            <a:extLst>
              <a:ext uri="{FF2B5EF4-FFF2-40B4-BE49-F238E27FC236}">
                <a16:creationId xmlns:a16="http://schemas.microsoft.com/office/drawing/2014/main" id="{D6ED2B3E-EF8D-0342-8F92-3A33F186ABD7}"/>
              </a:ext>
            </a:extLst>
          </p:cNvPr>
          <p:cNvGraphicFramePr>
            <a:graphicFrameLocks noGrp="1"/>
          </p:cNvGraphicFramePr>
          <p:nvPr>
            <p:extLst>
              <p:ext uri="{D42A27DB-BD31-4B8C-83A1-F6EECF244321}">
                <p14:modId xmlns:p14="http://schemas.microsoft.com/office/powerpoint/2010/main" val="4115436502"/>
              </p:ext>
            </p:extLst>
          </p:nvPr>
        </p:nvGraphicFramePr>
        <p:xfrm>
          <a:off x="5029200" y="1859495"/>
          <a:ext cx="4134171" cy="896405"/>
        </p:xfrm>
        <a:graphic>
          <a:graphicData uri="http://schemas.openxmlformats.org/drawingml/2006/table">
            <a:tbl>
              <a:tblPr firstRow="1" bandRow="1">
                <a:tableStyleId>{5C22544A-7EE6-4342-B048-85BDC9FD1C3A}</a:tableStyleId>
              </a:tblPr>
              <a:tblGrid>
                <a:gridCol w="1029018">
                  <a:extLst>
                    <a:ext uri="{9D8B030D-6E8A-4147-A177-3AD203B41FA5}">
                      <a16:colId xmlns:a16="http://schemas.microsoft.com/office/drawing/2014/main" val="4164789088"/>
                    </a:ext>
                  </a:extLst>
                </a:gridCol>
                <a:gridCol w="1714502">
                  <a:extLst>
                    <a:ext uri="{9D8B030D-6E8A-4147-A177-3AD203B41FA5}">
                      <a16:colId xmlns:a16="http://schemas.microsoft.com/office/drawing/2014/main" val="3862312070"/>
                    </a:ext>
                  </a:extLst>
                </a:gridCol>
                <a:gridCol w="1390651">
                  <a:extLst>
                    <a:ext uri="{9D8B030D-6E8A-4147-A177-3AD203B41FA5}">
                      <a16:colId xmlns:a16="http://schemas.microsoft.com/office/drawing/2014/main" val="551139884"/>
                    </a:ext>
                  </a:extLst>
                </a:gridCol>
              </a:tblGrid>
              <a:tr h="896405">
                <a:tc>
                  <a:txBody>
                    <a:bodyPr/>
                    <a:lstStyle/>
                    <a:p>
                      <a:pPr algn="just"/>
                      <a:r>
                        <a:rPr lang="en-VN" sz="2400" dirty="0">
                          <a:latin typeface="Times New Roman" panose="02020603050405020304" pitchFamily="18" charset="0"/>
                          <a:cs typeface="Times New Roman" panose="02020603050405020304" pitchFamily="18" charset="0"/>
                        </a:rPr>
                        <a:t>NaOH</a:t>
                      </a:r>
                    </a:p>
                  </a:txBody>
                  <a:tcPr>
                    <a:solidFill>
                      <a:schemeClr val="tx2"/>
                    </a:solidFill>
                  </a:tcPr>
                </a:tc>
                <a:tc>
                  <a:txBody>
                    <a:bodyPr/>
                    <a:lstStyle/>
                    <a:p>
                      <a:pPr algn="just"/>
                      <a:r>
                        <a:rPr lang="en-VN" sz="2400" dirty="0">
                          <a:latin typeface="Times New Roman" panose="02020603050405020304" pitchFamily="18" charset="0"/>
                          <a:cs typeface="Times New Roman" panose="02020603050405020304" pitchFamily="18" charset="0"/>
                        </a:rPr>
                        <a:t>Mg(OH)</a:t>
                      </a:r>
                      <a:r>
                        <a:rPr lang="en-VN" sz="2400" baseline="-25000" dirty="0">
                          <a:latin typeface="Times New Roman" panose="02020603050405020304" pitchFamily="18" charset="0"/>
                          <a:cs typeface="Times New Roman" panose="02020603050405020304" pitchFamily="18" charset="0"/>
                        </a:rPr>
                        <a:t>2</a:t>
                      </a:r>
                      <a:endParaRPr lang="en-VN" sz="2400"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a:txBody>
                    <a:bodyPr/>
                    <a:lstStyle/>
                    <a:p>
                      <a:pPr algn="just"/>
                      <a:r>
                        <a:rPr lang="en-VN" sz="2400" dirty="0">
                          <a:latin typeface="Times New Roman" panose="02020603050405020304" pitchFamily="18" charset="0"/>
                          <a:cs typeface="Times New Roman" panose="02020603050405020304" pitchFamily="18" charset="0"/>
                        </a:rPr>
                        <a:t>Al(OH)</a:t>
                      </a:r>
                      <a:r>
                        <a:rPr lang="en-VN" sz="2400" baseline="-25000" dirty="0">
                          <a:latin typeface="Times New Roman" panose="02020603050405020304" pitchFamily="18" charset="0"/>
                          <a:cs typeface="Times New Roman" panose="02020603050405020304" pitchFamily="18" charset="0"/>
                        </a:rPr>
                        <a:t>3</a:t>
                      </a:r>
                      <a:endParaRPr lang="en-VN" sz="24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extLst>
                  <a:ext uri="{0D108BD9-81ED-4DB2-BD59-A6C34878D82A}">
                    <a16:rowId xmlns:a16="http://schemas.microsoft.com/office/drawing/2014/main" val="2192897464"/>
                  </a:ext>
                </a:extLst>
              </a:tr>
            </a:tbl>
          </a:graphicData>
        </a:graphic>
      </p:graphicFrame>
      <p:graphicFrame>
        <p:nvGraphicFramePr>
          <p:cNvPr id="9" name="Table 9">
            <a:extLst>
              <a:ext uri="{FF2B5EF4-FFF2-40B4-BE49-F238E27FC236}">
                <a16:creationId xmlns:a16="http://schemas.microsoft.com/office/drawing/2014/main" id="{317E662E-9C38-3444-9F08-0BA4ACE96518}"/>
              </a:ext>
            </a:extLst>
          </p:cNvPr>
          <p:cNvGraphicFramePr>
            <a:graphicFrameLocks noGrp="1"/>
          </p:cNvGraphicFramePr>
          <p:nvPr>
            <p:extLst>
              <p:ext uri="{D42A27DB-BD31-4B8C-83A1-F6EECF244321}">
                <p14:modId xmlns:p14="http://schemas.microsoft.com/office/powerpoint/2010/main" val="1357881433"/>
              </p:ext>
            </p:extLst>
          </p:nvPr>
        </p:nvGraphicFramePr>
        <p:xfrm>
          <a:off x="5029200" y="2743200"/>
          <a:ext cx="1066800" cy="896405"/>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1207240391"/>
                    </a:ext>
                  </a:extLst>
                </a:gridCol>
              </a:tblGrid>
              <a:tr h="896405">
                <a:tc>
                  <a:txBody>
                    <a:bodyPr/>
                    <a:lstStyle/>
                    <a:p>
                      <a:pPr algn="ctr"/>
                      <a:r>
                        <a:rPr lang="en-VN" sz="2800" dirty="0">
                          <a:latin typeface="Times New Roman" panose="02020603050405020304" pitchFamily="18" charset="0"/>
                          <a:cs typeface="Times New Roman" panose="02020603050405020304" pitchFamily="18" charset="0"/>
                        </a:rPr>
                        <a:t>KOH</a:t>
                      </a:r>
                    </a:p>
                  </a:txBody>
                  <a:tcPr>
                    <a:solidFill>
                      <a:schemeClr val="tx2">
                        <a:lumMod val="50000"/>
                      </a:schemeClr>
                    </a:solidFill>
                  </a:tcPr>
                </a:tc>
                <a:extLst>
                  <a:ext uri="{0D108BD9-81ED-4DB2-BD59-A6C34878D82A}">
                    <a16:rowId xmlns:a16="http://schemas.microsoft.com/office/drawing/2014/main" val="2380687230"/>
                  </a:ext>
                </a:extLst>
              </a:tr>
            </a:tbl>
          </a:graphicData>
        </a:graphic>
      </p:graphicFrame>
    </p:spTree>
    <p:extLst>
      <p:ext uri="{BB962C8B-B14F-4D97-AF65-F5344CB8AC3E}">
        <p14:creationId xmlns:p14="http://schemas.microsoft.com/office/powerpoint/2010/main" val="1590837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500"/>
                                        <p:tgtEl>
                                          <p:spTgt spid="4"/>
                                        </p:tgtEl>
                                      </p:cBhvr>
                                    </p:animEffect>
                                  </p:childTnLst>
                                </p:cTn>
                              </p:par>
                              <p:par>
                                <p:cTn id="8" presetID="4"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out)">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5"/>
                                        </p:tgtEl>
                                        <p:attrNameLst>
                                          <p:attrName>style.visibility</p:attrName>
                                        </p:attrNameLst>
                                      </p:cBhvr>
                                      <p:to>
                                        <p:strVal val="visible"/>
                                      </p:to>
                                    </p:set>
                                    <p:anim calcmode="discrete" valueType="clr">
                                      <p:cBhvr override="childStyle">
                                        <p:cTn id="25"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5"/>
                                        </p:tgtEl>
                                        <p:attrNameLst>
                                          <p:attrName>fillcolor</p:attrName>
                                        </p:attrNameLst>
                                      </p:cBhvr>
                                      <p:tavLst>
                                        <p:tav tm="0">
                                          <p:val>
                                            <p:clrVal>
                                              <a:schemeClr val="accent2"/>
                                            </p:clrVal>
                                          </p:val>
                                        </p:tav>
                                        <p:tav tm="50000">
                                          <p:val>
                                            <p:clrVal>
                                              <a:schemeClr val="hlink"/>
                                            </p:clrVal>
                                          </p:val>
                                        </p:tav>
                                      </p:tavLst>
                                    </p:anim>
                                    <p:set>
                                      <p:cBhvr>
                                        <p:cTn id="27" dur="80"/>
                                        <p:tgtEl>
                                          <p:spTgt spid="15"/>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500"/>
                                        <p:tgtEl>
                                          <p:spTgt spid="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strips(downRight)">
                                      <p:cBhvr>
                                        <p:cTn id="42" dur="500"/>
                                        <p:tgtEl>
                                          <p:spTgt spid="2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0" presetClass="entr" presetSubtype="0" fill="hold" grpId="0" nodeType="clickEffect">
                                  <p:stCondLst>
                                    <p:cond delay="0"/>
                                  </p:stCondLst>
                                  <p:iterate type="lt">
                                    <p:tmPct val="10000"/>
                                  </p:iterate>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anim calcmode="lin" valueType="num">
                                      <p:cBhvr>
                                        <p:cTn id="48" dur="500" fill="hold"/>
                                        <p:tgtEl>
                                          <p:spTgt spid="24"/>
                                        </p:tgtEl>
                                        <p:attrNameLst>
                                          <p:attrName>ppt_x</p:attrName>
                                        </p:attrNameLst>
                                      </p:cBhvr>
                                      <p:tavLst>
                                        <p:tav tm="0">
                                          <p:val>
                                            <p:strVal val="#ppt_x-.1"/>
                                          </p:val>
                                        </p:tav>
                                        <p:tav tm="100000">
                                          <p:val>
                                            <p:strVal val="#ppt_x"/>
                                          </p:val>
                                        </p:tav>
                                      </p:tavLst>
                                    </p:anim>
                                    <p:anim calcmode="lin" valueType="num">
                                      <p:cBhvr>
                                        <p:cTn id="4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4" grpId="0" animBg="1"/>
      <p:bldP spid="15" grpId="0" animBg="1"/>
      <p:bldP spid="24" grpId="0" animBg="1"/>
      <p:bldP spid="25"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1BE7929D-1E55-6B43-BB43-A9D16E9389D8}"/>
              </a:ext>
            </a:extLst>
          </p:cNvPr>
          <p:cNvSpPr/>
          <p:nvPr/>
        </p:nvSpPr>
        <p:spPr>
          <a:xfrm>
            <a:off x="2895600" y="533400"/>
            <a:ext cx="22860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4579" name="TextBox 2">
            <a:extLst>
              <a:ext uri="{FF2B5EF4-FFF2-40B4-BE49-F238E27FC236}">
                <a16:creationId xmlns:a16="http://schemas.microsoft.com/office/drawing/2014/main" id="{8A635F9E-F7E9-4744-9E3A-54749EDF1894}"/>
              </a:ext>
            </a:extLst>
          </p:cNvPr>
          <p:cNvSpPr txBox="1">
            <a:spLocks noChangeArrowheads="1"/>
          </p:cNvSpPr>
          <p:nvPr/>
        </p:nvSpPr>
        <p:spPr bwMode="auto">
          <a:xfrm>
            <a:off x="3048000" y="6858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VN" sz="3200" b="1">
                <a:solidFill>
                  <a:schemeClr val="bg1"/>
                </a:solidFill>
                <a:latin typeface="Times New Roman" panose="02020603050405020304" pitchFamily="18" charset="0"/>
                <a:cs typeface="Times New Roman" panose="02020603050405020304" pitchFamily="18" charset="0"/>
              </a:rPr>
              <a:t>Tổng Kết</a:t>
            </a:r>
            <a:endParaRPr lang="vi-VN" altLang="en-VN" sz="32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y nghia bang tuan hoan\tu lieu\xe oto.png">
            <a:extLst>
              <a:ext uri="{FF2B5EF4-FFF2-40B4-BE49-F238E27FC236}">
                <a16:creationId xmlns:a16="http://schemas.microsoft.com/office/drawing/2014/main" id="{0A760A29-C949-C244-9D0F-FD6AAFB56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858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Callout 9">
            <a:extLst>
              <a:ext uri="{FF2B5EF4-FFF2-40B4-BE49-F238E27FC236}">
                <a16:creationId xmlns:a16="http://schemas.microsoft.com/office/drawing/2014/main" id="{19F36CC8-A99A-8F4C-9E7F-9128657A9FED}"/>
              </a:ext>
            </a:extLst>
          </p:cNvPr>
          <p:cNvSpPr/>
          <p:nvPr/>
        </p:nvSpPr>
        <p:spPr>
          <a:xfrm>
            <a:off x="4876800" y="44450"/>
            <a:ext cx="2209800" cy="990600"/>
          </a:xfrm>
          <a:prstGeom prst="wedgeEllipseCallout">
            <a:avLst>
              <a:gd name="adj1" fmla="val -72682"/>
              <a:gd name="adj2" fmla="val 4693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2000">
                <a:solidFill>
                  <a:prstClr val="black"/>
                </a:solidFill>
              </a:rPr>
              <a:t>Lưu huỳnh có tính kim loại hay phi kim?</a:t>
            </a:r>
          </a:p>
        </p:txBody>
      </p:sp>
      <p:sp>
        <p:nvSpPr>
          <p:cNvPr id="11" name="Oval 10">
            <a:extLst>
              <a:ext uri="{FF2B5EF4-FFF2-40B4-BE49-F238E27FC236}">
                <a16:creationId xmlns:a16="http://schemas.microsoft.com/office/drawing/2014/main" id="{01BC6C59-AAE9-F741-8D31-BE679E8B8C97}"/>
              </a:ext>
            </a:extLst>
          </p:cNvPr>
          <p:cNvSpPr/>
          <p:nvPr/>
        </p:nvSpPr>
        <p:spPr>
          <a:xfrm>
            <a:off x="1752600" y="228600"/>
            <a:ext cx="1143000" cy="990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a:solidFill>
                  <a:prstClr val="black"/>
                </a:solidFill>
              </a:rPr>
              <a:t>Phi kim</a:t>
            </a:r>
          </a:p>
        </p:txBody>
      </p:sp>
      <p:cxnSp>
        <p:nvCxnSpPr>
          <p:cNvPr id="13" name="Straight Connector 12">
            <a:extLst>
              <a:ext uri="{FF2B5EF4-FFF2-40B4-BE49-F238E27FC236}">
                <a16:creationId xmlns:a16="http://schemas.microsoft.com/office/drawing/2014/main" id="{16FCA97E-C45F-7A45-B009-13EB52118A7D}"/>
              </a:ext>
            </a:extLst>
          </p:cNvPr>
          <p:cNvCxnSpPr/>
          <p:nvPr/>
        </p:nvCxnSpPr>
        <p:spPr>
          <a:xfrm>
            <a:off x="4267200" y="1219200"/>
            <a:ext cx="3581400" cy="137160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2" descr="D:\y nghia bang tuan hoan\tu lieu\xe oto.png">
            <a:extLst>
              <a:ext uri="{FF2B5EF4-FFF2-40B4-BE49-F238E27FC236}">
                <a16:creationId xmlns:a16="http://schemas.microsoft.com/office/drawing/2014/main" id="{161E5560-5D1D-ED4A-8440-904BA1473C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925" y="708025"/>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a:extLst>
              <a:ext uri="{FF2B5EF4-FFF2-40B4-BE49-F238E27FC236}">
                <a16:creationId xmlns:a16="http://schemas.microsoft.com/office/drawing/2014/main" id="{AABC3B0E-B073-784D-8040-146B28D95F22}"/>
              </a:ext>
            </a:extLst>
          </p:cNvPr>
          <p:cNvSpPr/>
          <p:nvPr/>
        </p:nvSpPr>
        <p:spPr>
          <a:xfrm>
            <a:off x="0" y="1185863"/>
            <a:ext cx="4267200" cy="762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2000">
                <a:solidFill>
                  <a:prstClr val="black"/>
                </a:solidFill>
              </a:rPr>
              <a:t>Vị Trí của nguyên tố Lưu huỳnh (S)</a:t>
            </a:r>
          </a:p>
          <a:p>
            <a:pPr algn="ctr" fontAlgn="auto">
              <a:spcBef>
                <a:spcPts val="0"/>
              </a:spcBef>
              <a:spcAft>
                <a:spcPts val="0"/>
              </a:spcAft>
              <a:defRPr/>
            </a:pPr>
            <a:r>
              <a:rPr lang="en-US" sz="2000">
                <a:solidFill>
                  <a:prstClr val="black"/>
                </a:solidFill>
              </a:rPr>
              <a:t> ( Z = 16) , Ô 16, chu kỳ 3, nhóm VIA</a:t>
            </a:r>
          </a:p>
        </p:txBody>
      </p:sp>
      <p:sp>
        <p:nvSpPr>
          <p:cNvPr id="17" name="Rounded Rectangle 16">
            <a:extLst>
              <a:ext uri="{FF2B5EF4-FFF2-40B4-BE49-F238E27FC236}">
                <a16:creationId xmlns:a16="http://schemas.microsoft.com/office/drawing/2014/main" id="{597F9924-2817-D54C-8259-F693DCE3A876}"/>
              </a:ext>
            </a:extLst>
          </p:cNvPr>
          <p:cNvSpPr/>
          <p:nvPr/>
        </p:nvSpPr>
        <p:spPr>
          <a:xfrm>
            <a:off x="4116388" y="728663"/>
            <a:ext cx="533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a:solidFill>
                  <a:prstClr val="white"/>
                </a:solidFill>
              </a:rPr>
              <a:t>1</a:t>
            </a:r>
          </a:p>
        </p:txBody>
      </p:sp>
      <p:pic>
        <p:nvPicPr>
          <p:cNvPr id="18" name="Picture 2" descr="D:\y nghia bang tuan hoan\tu lieu\xe oto.png">
            <a:extLst>
              <a:ext uri="{FF2B5EF4-FFF2-40B4-BE49-F238E27FC236}">
                <a16:creationId xmlns:a16="http://schemas.microsoft.com/office/drawing/2014/main" id="{3C62550D-0557-D147-9F69-58F2FEE3BD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71770">
            <a:off x="3827463" y="71755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a:extLst>
              <a:ext uri="{FF2B5EF4-FFF2-40B4-BE49-F238E27FC236}">
                <a16:creationId xmlns:a16="http://schemas.microsoft.com/office/drawing/2014/main" id="{4889BD87-F269-C242-969D-51916C5D78CB}"/>
              </a:ext>
            </a:extLst>
          </p:cNvPr>
          <p:cNvSpPr/>
          <p:nvPr/>
        </p:nvSpPr>
        <p:spPr>
          <a:xfrm rot="1117644">
            <a:off x="7539038" y="2052638"/>
            <a:ext cx="533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a:solidFill>
                  <a:prstClr val="white"/>
                </a:solidFill>
              </a:rPr>
              <a:t>2</a:t>
            </a:r>
          </a:p>
        </p:txBody>
      </p:sp>
      <p:sp>
        <p:nvSpPr>
          <p:cNvPr id="21" name="Oval Callout 20">
            <a:extLst>
              <a:ext uri="{FF2B5EF4-FFF2-40B4-BE49-F238E27FC236}">
                <a16:creationId xmlns:a16="http://schemas.microsoft.com/office/drawing/2014/main" id="{A930B303-602A-8544-A415-8DA0306CDA09}"/>
              </a:ext>
            </a:extLst>
          </p:cNvPr>
          <p:cNvSpPr/>
          <p:nvPr/>
        </p:nvSpPr>
        <p:spPr>
          <a:xfrm>
            <a:off x="6934200" y="0"/>
            <a:ext cx="2209800" cy="1676400"/>
          </a:xfrm>
          <a:prstGeom prst="wedgeEllipseCallout">
            <a:avLst>
              <a:gd name="adj1" fmla="val -6831"/>
              <a:gd name="adj2" fmla="val 8190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a:solidFill>
                  <a:prstClr val="black"/>
                </a:solidFill>
              </a:rPr>
              <a:t>Hóa trị cao nhất của lưu huỳnh trong hợp chất với oxi</a:t>
            </a:r>
          </a:p>
        </p:txBody>
      </p:sp>
      <p:sp>
        <p:nvSpPr>
          <p:cNvPr id="22" name="Oval 21">
            <a:extLst>
              <a:ext uri="{FF2B5EF4-FFF2-40B4-BE49-F238E27FC236}">
                <a16:creationId xmlns:a16="http://schemas.microsoft.com/office/drawing/2014/main" id="{B507E184-5F0D-3341-A11D-C9480FFBCCA3}"/>
              </a:ext>
            </a:extLst>
          </p:cNvPr>
          <p:cNvSpPr/>
          <p:nvPr/>
        </p:nvSpPr>
        <p:spPr>
          <a:xfrm>
            <a:off x="4724400" y="533400"/>
            <a:ext cx="1447800" cy="990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b="1">
                <a:solidFill>
                  <a:prstClr val="black"/>
                </a:solidFill>
              </a:rPr>
              <a:t>HT cao nhất trong oxit: </a:t>
            </a:r>
            <a:r>
              <a:rPr lang="en-US" sz="2800" b="1">
                <a:solidFill>
                  <a:prstClr val="black"/>
                </a:solidFill>
              </a:rPr>
              <a:t>6</a:t>
            </a:r>
          </a:p>
        </p:txBody>
      </p:sp>
      <p:cxnSp>
        <p:nvCxnSpPr>
          <p:cNvPr id="24" name="Straight Connector 23">
            <a:extLst>
              <a:ext uri="{FF2B5EF4-FFF2-40B4-BE49-F238E27FC236}">
                <a16:creationId xmlns:a16="http://schemas.microsoft.com/office/drawing/2014/main" id="{54ECE80A-99F4-1145-AEA9-1CE366CDB09D}"/>
              </a:ext>
            </a:extLst>
          </p:cNvPr>
          <p:cNvCxnSpPr/>
          <p:nvPr/>
        </p:nvCxnSpPr>
        <p:spPr>
          <a:xfrm rot="10800000" flipV="1">
            <a:off x="3200400" y="2590800"/>
            <a:ext cx="4724400" cy="30480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 descr="D:\y nghia bang tuan hoan\tu lieu\xe oto.png">
            <a:extLst>
              <a:ext uri="{FF2B5EF4-FFF2-40B4-BE49-F238E27FC236}">
                <a16:creationId xmlns:a16="http://schemas.microsoft.com/office/drawing/2014/main" id="{E1326E5C-F25D-F847-93C9-78653AF394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76855" flipH="1">
            <a:off x="6705600" y="2057400"/>
            <a:ext cx="125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a:extLst>
              <a:ext uri="{FF2B5EF4-FFF2-40B4-BE49-F238E27FC236}">
                <a16:creationId xmlns:a16="http://schemas.microsoft.com/office/drawing/2014/main" id="{EC2F07F2-29B1-A04D-8FDF-29F5F985DBF6}"/>
              </a:ext>
            </a:extLst>
          </p:cNvPr>
          <p:cNvSpPr/>
          <p:nvPr/>
        </p:nvSpPr>
        <p:spPr>
          <a:xfrm rot="21316133">
            <a:off x="3135313" y="2406650"/>
            <a:ext cx="609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solidFill>
                  <a:prstClr val="white"/>
                </a:solidFill>
              </a:rPr>
              <a:t>3</a:t>
            </a:r>
          </a:p>
        </p:txBody>
      </p:sp>
      <p:sp>
        <p:nvSpPr>
          <p:cNvPr id="30" name="Oval Callout 29">
            <a:extLst>
              <a:ext uri="{FF2B5EF4-FFF2-40B4-BE49-F238E27FC236}">
                <a16:creationId xmlns:a16="http://schemas.microsoft.com/office/drawing/2014/main" id="{200C8754-82C0-554B-A6D8-9D2959103FE5}"/>
              </a:ext>
            </a:extLst>
          </p:cNvPr>
          <p:cNvSpPr/>
          <p:nvPr/>
        </p:nvSpPr>
        <p:spPr>
          <a:xfrm flipH="1">
            <a:off x="5181600" y="1447800"/>
            <a:ext cx="2514600" cy="1066800"/>
          </a:xfrm>
          <a:prstGeom prst="wedgeEllipseCallout">
            <a:avLst>
              <a:gd name="adj1" fmla="val 107157"/>
              <a:gd name="adj2" fmla="val 5542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a:solidFill>
                  <a:prstClr val="black"/>
                </a:solidFill>
              </a:rPr>
              <a:t>Công thức oxit cao nhất</a:t>
            </a:r>
          </a:p>
        </p:txBody>
      </p:sp>
      <p:sp>
        <p:nvSpPr>
          <p:cNvPr id="31" name="Oval 30">
            <a:extLst>
              <a:ext uri="{FF2B5EF4-FFF2-40B4-BE49-F238E27FC236}">
                <a16:creationId xmlns:a16="http://schemas.microsoft.com/office/drawing/2014/main" id="{AB742ED6-5F90-5844-99E8-22619A3F96FF}"/>
              </a:ext>
            </a:extLst>
          </p:cNvPr>
          <p:cNvSpPr/>
          <p:nvPr/>
        </p:nvSpPr>
        <p:spPr>
          <a:xfrm>
            <a:off x="5105400" y="1752600"/>
            <a:ext cx="1143000" cy="990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a:solidFill>
                  <a:prstClr val="black"/>
                </a:solidFill>
              </a:rPr>
              <a:t>SO</a:t>
            </a:r>
            <a:r>
              <a:rPr lang="en-US" sz="2400" b="1" baseline="-25000">
                <a:solidFill>
                  <a:prstClr val="black"/>
                </a:solidFill>
              </a:rPr>
              <a:t>3</a:t>
            </a:r>
            <a:endParaRPr lang="en-US" sz="2400" b="1">
              <a:solidFill>
                <a:prstClr val="black"/>
              </a:solidFill>
            </a:endParaRPr>
          </a:p>
        </p:txBody>
      </p:sp>
      <p:cxnSp>
        <p:nvCxnSpPr>
          <p:cNvPr id="33" name="Straight Connector 32">
            <a:extLst>
              <a:ext uri="{FF2B5EF4-FFF2-40B4-BE49-F238E27FC236}">
                <a16:creationId xmlns:a16="http://schemas.microsoft.com/office/drawing/2014/main" id="{22BBCCF0-3734-C342-B9DD-9343052C2696}"/>
              </a:ext>
            </a:extLst>
          </p:cNvPr>
          <p:cNvCxnSpPr>
            <a:endCxn id="35" idx="2"/>
          </p:cNvCxnSpPr>
          <p:nvPr/>
        </p:nvCxnSpPr>
        <p:spPr>
          <a:xfrm rot="10800000" flipV="1">
            <a:off x="288925" y="2895600"/>
            <a:ext cx="2855913" cy="904875"/>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Picture 2" descr="D:\y nghia bang tuan hoan\tu lieu\xe oto.png">
            <a:extLst>
              <a:ext uri="{FF2B5EF4-FFF2-40B4-BE49-F238E27FC236}">
                <a16:creationId xmlns:a16="http://schemas.microsoft.com/office/drawing/2014/main" id="{F37103FE-ADD5-4D4F-956D-90F45DD9C9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59528" flipH="1">
            <a:off x="2716213" y="2308225"/>
            <a:ext cx="125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34">
            <a:extLst>
              <a:ext uri="{FF2B5EF4-FFF2-40B4-BE49-F238E27FC236}">
                <a16:creationId xmlns:a16="http://schemas.microsoft.com/office/drawing/2014/main" id="{EBA8535C-7E68-174C-8AA5-F2D2D250FD3C}"/>
              </a:ext>
            </a:extLst>
          </p:cNvPr>
          <p:cNvSpPr/>
          <p:nvPr/>
        </p:nvSpPr>
        <p:spPr>
          <a:xfrm rot="20625223">
            <a:off x="-80963" y="3352800"/>
            <a:ext cx="609601"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solidFill>
                  <a:prstClr val="white"/>
                </a:solidFill>
              </a:rPr>
              <a:t>4</a:t>
            </a:r>
          </a:p>
        </p:txBody>
      </p:sp>
      <p:sp>
        <p:nvSpPr>
          <p:cNvPr id="36" name="Oval 35">
            <a:extLst>
              <a:ext uri="{FF2B5EF4-FFF2-40B4-BE49-F238E27FC236}">
                <a16:creationId xmlns:a16="http://schemas.microsoft.com/office/drawing/2014/main" id="{F7A36EE3-98DF-C445-A4A7-B63BE363DDB4}"/>
              </a:ext>
            </a:extLst>
          </p:cNvPr>
          <p:cNvSpPr/>
          <p:nvPr/>
        </p:nvSpPr>
        <p:spPr>
          <a:xfrm>
            <a:off x="2667000" y="1752600"/>
            <a:ext cx="1295400" cy="1066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2000" b="1">
                <a:solidFill>
                  <a:prstClr val="black"/>
                </a:solidFill>
              </a:rPr>
              <a:t>HT trong HC với hidro: </a:t>
            </a:r>
            <a:r>
              <a:rPr lang="en-US" sz="2400" b="1">
                <a:solidFill>
                  <a:prstClr val="black"/>
                </a:solidFill>
              </a:rPr>
              <a:t>2</a:t>
            </a:r>
          </a:p>
        </p:txBody>
      </p:sp>
      <p:sp>
        <p:nvSpPr>
          <p:cNvPr id="37" name="Oval Callout 36">
            <a:extLst>
              <a:ext uri="{FF2B5EF4-FFF2-40B4-BE49-F238E27FC236}">
                <a16:creationId xmlns:a16="http://schemas.microsoft.com/office/drawing/2014/main" id="{07EF62B3-58AE-B54F-8A78-8B18768CFCC4}"/>
              </a:ext>
            </a:extLst>
          </p:cNvPr>
          <p:cNvSpPr/>
          <p:nvPr/>
        </p:nvSpPr>
        <p:spPr>
          <a:xfrm>
            <a:off x="0" y="1524000"/>
            <a:ext cx="2514600" cy="1066800"/>
          </a:xfrm>
          <a:prstGeom prst="wedgeEllipseCallout">
            <a:avLst>
              <a:gd name="adj1" fmla="val -30325"/>
              <a:gd name="adj2" fmla="val 12682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a:solidFill>
                  <a:prstClr val="black"/>
                </a:solidFill>
              </a:rPr>
              <a:t>Hóa trị của lưu huỳnh trong HC với Hidro?</a:t>
            </a:r>
          </a:p>
        </p:txBody>
      </p:sp>
      <p:cxnSp>
        <p:nvCxnSpPr>
          <p:cNvPr id="39" name="Straight Connector 38">
            <a:extLst>
              <a:ext uri="{FF2B5EF4-FFF2-40B4-BE49-F238E27FC236}">
                <a16:creationId xmlns:a16="http://schemas.microsoft.com/office/drawing/2014/main" id="{BF3EE4A3-727E-6540-B251-27DD40587AC0}"/>
              </a:ext>
            </a:extLst>
          </p:cNvPr>
          <p:cNvCxnSpPr/>
          <p:nvPr/>
        </p:nvCxnSpPr>
        <p:spPr>
          <a:xfrm rot="16200000" flipH="1">
            <a:off x="2316956" y="1893095"/>
            <a:ext cx="238125" cy="4075112"/>
          </a:xfrm>
          <a:prstGeom prst="line">
            <a:avLst/>
          </a:prstGeom>
        </p:spPr>
        <p:style>
          <a:lnRef idx="1">
            <a:schemeClr val="accent1"/>
          </a:lnRef>
          <a:fillRef idx="0">
            <a:schemeClr val="accent1"/>
          </a:fillRef>
          <a:effectRef idx="0">
            <a:schemeClr val="accent1"/>
          </a:effectRef>
          <a:fontRef idx="minor">
            <a:schemeClr val="tx1"/>
          </a:fontRef>
        </p:style>
      </p:cxnSp>
      <p:pic>
        <p:nvPicPr>
          <p:cNvPr id="43" name="Picture 2" descr="D:\y nghia bang tuan hoan\tu lieu\xe oto.png">
            <a:extLst>
              <a:ext uri="{FF2B5EF4-FFF2-40B4-BE49-F238E27FC236}">
                <a16:creationId xmlns:a16="http://schemas.microsoft.com/office/drawing/2014/main" id="{DA12750F-8F88-0E4A-8F4A-883B0CD2F0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9713">
            <a:off x="25400" y="3273425"/>
            <a:ext cx="1295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ounded Rectangle 43">
            <a:extLst>
              <a:ext uri="{FF2B5EF4-FFF2-40B4-BE49-F238E27FC236}">
                <a16:creationId xmlns:a16="http://schemas.microsoft.com/office/drawing/2014/main" id="{605C6C1D-D698-7F42-9EA9-88F1D5361192}"/>
              </a:ext>
            </a:extLst>
          </p:cNvPr>
          <p:cNvSpPr/>
          <p:nvPr/>
        </p:nvSpPr>
        <p:spPr>
          <a:xfrm>
            <a:off x="4310063" y="3549650"/>
            <a:ext cx="609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solidFill>
                  <a:prstClr val="white"/>
                </a:solidFill>
              </a:rPr>
              <a:t>5</a:t>
            </a:r>
          </a:p>
        </p:txBody>
      </p:sp>
      <p:sp>
        <p:nvSpPr>
          <p:cNvPr id="45" name="Oval Callout 44">
            <a:extLst>
              <a:ext uri="{FF2B5EF4-FFF2-40B4-BE49-F238E27FC236}">
                <a16:creationId xmlns:a16="http://schemas.microsoft.com/office/drawing/2014/main" id="{C6AB1280-B276-0742-B82E-639E2534AFA0}"/>
              </a:ext>
            </a:extLst>
          </p:cNvPr>
          <p:cNvSpPr/>
          <p:nvPr/>
        </p:nvSpPr>
        <p:spPr>
          <a:xfrm>
            <a:off x="5867400" y="2286000"/>
            <a:ext cx="3276600" cy="990600"/>
          </a:xfrm>
          <a:prstGeom prst="wedgeEllipseCallout">
            <a:avLst>
              <a:gd name="adj1" fmla="val -88639"/>
              <a:gd name="adj2" fmla="val 9206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a:solidFill>
                  <a:prstClr val="black"/>
                </a:solidFill>
              </a:rPr>
              <a:t>Công thức hợp chất khí với Hidro  của lưu huỳnh?</a:t>
            </a:r>
          </a:p>
        </p:txBody>
      </p:sp>
      <p:sp>
        <p:nvSpPr>
          <p:cNvPr id="46" name="Oval 45">
            <a:extLst>
              <a:ext uri="{FF2B5EF4-FFF2-40B4-BE49-F238E27FC236}">
                <a16:creationId xmlns:a16="http://schemas.microsoft.com/office/drawing/2014/main" id="{4A4C52DD-ABE8-734A-8884-4B75B5D84A20}"/>
              </a:ext>
            </a:extLst>
          </p:cNvPr>
          <p:cNvSpPr/>
          <p:nvPr/>
        </p:nvSpPr>
        <p:spPr>
          <a:xfrm>
            <a:off x="1981200" y="2895600"/>
            <a:ext cx="1295400" cy="1066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3200" b="1">
                <a:solidFill>
                  <a:prstClr val="black"/>
                </a:solidFill>
              </a:rPr>
              <a:t>H</a:t>
            </a:r>
            <a:r>
              <a:rPr lang="en-US" sz="3200" b="1" baseline="-25000">
                <a:solidFill>
                  <a:prstClr val="black"/>
                </a:solidFill>
              </a:rPr>
              <a:t>2</a:t>
            </a:r>
            <a:r>
              <a:rPr lang="en-US" sz="3200" b="1">
                <a:solidFill>
                  <a:prstClr val="black"/>
                </a:solidFill>
              </a:rPr>
              <a:t>S</a:t>
            </a:r>
          </a:p>
        </p:txBody>
      </p:sp>
      <p:cxnSp>
        <p:nvCxnSpPr>
          <p:cNvPr id="48" name="Straight Connector 47">
            <a:extLst>
              <a:ext uri="{FF2B5EF4-FFF2-40B4-BE49-F238E27FC236}">
                <a16:creationId xmlns:a16="http://schemas.microsoft.com/office/drawing/2014/main" id="{5F379221-0A0D-D142-8455-236EBA1649CE}"/>
              </a:ext>
            </a:extLst>
          </p:cNvPr>
          <p:cNvCxnSpPr/>
          <p:nvPr/>
        </p:nvCxnSpPr>
        <p:spPr>
          <a:xfrm>
            <a:off x="4495800" y="4038600"/>
            <a:ext cx="3733800" cy="990600"/>
          </a:xfrm>
          <a:prstGeom prst="line">
            <a:avLst/>
          </a:prstGeom>
        </p:spPr>
        <p:style>
          <a:lnRef idx="1">
            <a:schemeClr val="accent1"/>
          </a:lnRef>
          <a:fillRef idx="0">
            <a:schemeClr val="accent1"/>
          </a:fillRef>
          <a:effectRef idx="0">
            <a:schemeClr val="accent1"/>
          </a:effectRef>
          <a:fontRef idx="minor">
            <a:schemeClr val="tx1"/>
          </a:fontRef>
        </p:style>
      </p:cxnSp>
      <p:pic>
        <p:nvPicPr>
          <p:cNvPr id="49" name="Picture 2" descr="D:\y nghia bang tuan hoan\tu lieu\xe oto.png">
            <a:extLst>
              <a:ext uri="{FF2B5EF4-FFF2-40B4-BE49-F238E27FC236}">
                <a16:creationId xmlns:a16="http://schemas.microsoft.com/office/drawing/2014/main" id="{62C2FB50-DA64-AC46-92B6-6B68D9B3DC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00434">
            <a:off x="4467225" y="3663950"/>
            <a:ext cx="1295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Callout 49">
            <a:extLst>
              <a:ext uri="{FF2B5EF4-FFF2-40B4-BE49-F238E27FC236}">
                <a16:creationId xmlns:a16="http://schemas.microsoft.com/office/drawing/2014/main" id="{F9D8A66D-1F47-6945-B123-AF6E019A088A}"/>
              </a:ext>
            </a:extLst>
          </p:cNvPr>
          <p:cNvSpPr/>
          <p:nvPr/>
        </p:nvSpPr>
        <p:spPr>
          <a:xfrm>
            <a:off x="7010400" y="2286000"/>
            <a:ext cx="2286000" cy="1371600"/>
          </a:xfrm>
          <a:prstGeom prst="wedgeEllipseCallout">
            <a:avLst>
              <a:gd name="adj1" fmla="val 21430"/>
              <a:gd name="adj2" fmla="val 12478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a:solidFill>
                  <a:prstClr val="black"/>
                </a:solidFill>
              </a:rPr>
              <a:t>Công thức hidroxit cao nhất của lưu huỳnh ?</a:t>
            </a:r>
          </a:p>
        </p:txBody>
      </p:sp>
      <p:sp>
        <p:nvSpPr>
          <p:cNvPr id="51" name="Rounded Rectangle 50">
            <a:extLst>
              <a:ext uri="{FF2B5EF4-FFF2-40B4-BE49-F238E27FC236}">
                <a16:creationId xmlns:a16="http://schemas.microsoft.com/office/drawing/2014/main" id="{CC0C14E2-1A9B-414C-B8CE-669EC898CB18}"/>
              </a:ext>
            </a:extLst>
          </p:cNvPr>
          <p:cNvSpPr/>
          <p:nvPr/>
        </p:nvSpPr>
        <p:spPr>
          <a:xfrm rot="901564">
            <a:off x="8278813" y="4643438"/>
            <a:ext cx="609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solidFill>
                  <a:prstClr val="white"/>
                </a:solidFill>
              </a:rPr>
              <a:t>6</a:t>
            </a:r>
          </a:p>
        </p:txBody>
      </p:sp>
      <p:sp>
        <p:nvSpPr>
          <p:cNvPr id="52" name="Oval 51">
            <a:extLst>
              <a:ext uri="{FF2B5EF4-FFF2-40B4-BE49-F238E27FC236}">
                <a16:creationId xmlns:a16="http://schemas.microsoft.com/office/drawing/2014/main" id="{3E1677E7-10F8-574E-A73B-E2A0183366E9}"/>
              </a:ext>
            </a:extLst>
          </p:cNvPr>
          <p:cNvSpPr/>
          <p:nvPr/>
        </p:nvSpPr>
        <p:spPr>
          <a:xfrm>
            <a:off x="5029200" y="3330575"/>
            <a:ext cx="1447800" cy="990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3200" b="1">
                <a:solidFill>
                  <a:prstClr val="black"/>
                </a:solidFill>
              </a:rPr>
              <a:t>H</a:t>
            </a:r>
            <a:r>
              <a:rPr lang="en-US" sz="3200" b="1" baseline="-25000">
                <a:solidFill>
                  <a:prstClr val="black"/>
                </a:solidFill>
              </a:rPr>
              <a:t>2</a:t>
            </a:r>
            <a:r>
              <a:rPr lang="en-US" sz="3200" b="1">
                <a:solidFill>
                  <a:prstClr val="black"/>
                </a:solidFill>
              </a:rPr>
              <a:t>SO</a:t>
            </a:r>
            <a:r>
              <a:rPr lang="en-US" sz="3200" b="1" baseline="-25000">
                <a:solidFill>
                  <a:prstClr val="black"/>
                </a:solidFill>
              </a:rPr>
              <a:t>4</a:t>
            </a:r>
            <a:endParaRPr lang="en-US" sz="3200" b="1">
              <a:solidFill>
                <a:prstClr val="black"/>
              </a:solidFill>
            </a:endParaRPr>
          </a:p>
        </p:txBody>
      </p:sp>
      <p:cxnSp>
        <p:nvCxnSpPr>
          <p:cNvPr id="54" name="Straight Connector 53">
            <a:extLst>
              <a:ext uri="{FF2B5EF4-FFF2-40B4-BE49-F238E27FC236}">
                <a16:creationId xmlns:a16="http://schemas.microsoft.com/office/drawing/2014/main" id="{B8E3C3C8-2C66-D141-BD5E-41018610DD90}"/>
              </a:ext>
            </a:extLst>
          </p:cNvPr>
          <p:cNvCxnSpPr/>
          <p:nvPr/>
        </p:nvCxnSpPr>
        <p:spPr>
          <a:xfrm rot="10800000" flipV="1">
            <a:off x="4724400" y="5029200"/>
            <a:ext cx="3505200" cy="533400"/>
          </a:xfrm>
          <a:prstGeom prst="line">
            <a:avLst/>
          </a:prstGeom>
        </p:spPr>
        <p:style>
          <a:lnRef idx="1">
            <a:schemeClr val="accent1"/>
          </a:lnRef>
          <a:fillRef idx="0">
            <a:schemeClr val="accent1"/>
          </a:fillRef>
          <a:effectRef idx="0">
            <a:schemeClr val="accent1"/>
          </a:effectRef>
          <a:fontRef idx="minor">
            <a:schemeClr val="tx1"/>
          </a:fontRef>
        </p:style>
      </p:cxnSp>
      <p:pic>
        <p:nvPicPr>
          <p:cNvPr id="55" name="Picture 2" descr="D:\y nghia bang tuan hoan\tu lieu\xe oto.png">
            <a:extLst>
              <a:ext uri="{FF2B5EF4-FFF2-40B4-BE49-F238E27FC236}">
                <a16:creationId xmlns:a16="http://schemas.microsoft.com/office/drawing/2014/main" id="{241B0D30-4221-1149-AA34-C41EF7B1CD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07786" flipH="1">
            <a:off x="7267575" y="4425950"/>
            <a:ext cx="14716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ounded Rectangle 55">
            <a:extLst>
              <a:ext uri="{FF2B5EF4-FFF2-40B4-BE49-F238E27FC236}">
                <a16:creationId xmlns:a16="http://schemas.microsoft.com/office/drawing/2014/main" id="{7E56BA19-F09A-7245-8DFE-C878BCF084F3}"/>
              </a:ext>
            </a:extLst>
          </p:cNvPr>
          <p:cNvSpPr/>
          <p:nvPr/>
        </p:nvSpPr>
        <p:spPr>
          <a:xfrm>
            <a:off x="4038600" y="5105400"/>
            <a:ext cx="609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solidFill>
                  <a:prstClr val="white"/>
                </a:solidFill>
              </a:rPr>
              <a:t>7</a:t>
            </a:r>
          </a:p>
        </p:txBody>
      </p:sp>
      <p:sp>
        <p:nvSpPr>
          <p:cNvPr id="57" name="Oval Callout 56">
            <a:extLst>
              <a:ext uri="{FF2B5EF4-FFF2-40B4-BE49-F238E27FC236}">
                <a16:creationId xmlns:a16="http://schemas.microsoft.com/office/drawing/2014/main" id="{1C8765B7-18A1-BF4F-A4E4-A1042CF31976}"/>
              </a:ext>
            </a:extLst>
          </p:cNvPr>
          <p:cNvSpPr/>
          <p:nvPr/>
        </p:nvSpPr>
        <p:spPr>
          <a:xfrm>
            <a:off x="-152400" y="3352800"/>
            <a:ext cx="2286000" cy="1371600"/>
          </a:xfrm>
          <a:prstGeom prst="wedgeEllipseCallout">
            <a:avLst>
              <a:gd name="adj1" fmla="val 148344"/>
              <a:gd name="adj2" fmla="val 9515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a:solidFill>
                  <a:prstClr val="black"/>
                </a:solidFill>
              </a:rPr>
              <a:t>SO</a:t>
            </a:r>
            <a:r>
              <a:rPr lang="en-US" sz="2000" b="1" baseline="-25000">
                <a:solidFill>
                  <a:prstClr val="black"/>
                </a:solidFill>
              </a:rPr>
              <a:t>3</a:t>
            </a:r>
            <a:r>
              <a:rPr lang="en-US" sz="2000" b="1">
                <a:solidFill>
                  <a:prstClr val="black"/>
                </a:solidFill>
              </a:rPr>
              <a:t> và H</a:t>
            </a:r>
            <a:r>
              <a:rPr lang="en-US" sz="2000" b="1" baseline="-25000">
                <a:solidFill>
                  <a:prstClr val="black"/>
                </a:solidFill>
              </a:rPr>
              <a:t>2</a:t>
            </a:r>
            <a:r>
              <a:rPr lang="en-US" sz="2000" b="1">
                <a:solidFill>
                  <a:prstClr val="black"/>
                </a:solidFill>
              </a:rPr>
              <a:t> SO</a:t>
            </a:r>
            <a:r>
              <a:rPr lang="en-US" sz="2000" b="1" baseline="-25000">
                <a:solidFill>
                  <a:prstClr val="black"/>
                </a:solidFill>
              </a:rPr>
              <a:t>4</a:t>
            </a:r>
            <a:r>
              <a:rPr lang="en-US" sz="2000" b="1">
                <a:solidFill>
                  <a:prstClr val="black"/>
                </a:solidFill>
              </a:rPr>
              <a:t>  có tính axit hay bazo?</a:t>
            </a:r>
          </a:p>
        </p:txBody>
      </p:sp>
      <p:sp>
        <p:nvSpPr>
          <p:cNvPr id="58" name="Oval 57">
            <a:extLst>
              <a:ext uri="{FF2B5EF4-FFF2-40B4-BE49-F238E27FC236}">
                <a16:creationId xmlns:a16="http://schemas.microsoft.com/office/drawing/2014/main" id="{71968840-5682-5443-A56A-35C9979E3845}"/>
              </a:ext>
            </a:extLst>
          </p:cNvPr>
          <p:cNvSpPr/>
          <p:nvPr/>
        </p:nvSpPr>
        <p:spPr>
          <a:xfrm rot="20960381">
            <a:off x="6256338" y="3959225"/>
            <a:ext cx="2541587" cy="1143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2400" b="1">
                <a:solidFill>
                  <a:prstClr val="black"/>
                </a:solidFill>
              </a:rPr>
              <a:t>SO</a:t>
            </a:r>
            <a:r>
              <a:rPr lang="en-US" sz="2400" b="1" baseline="-25000">
                <a:solidFill>
                  <a:prstClr val="black"/>
                </a:solidFill>
              </a:rPr>
              <a:t>3</a:t>
            </a:r>
            <a:r>
              <a:rPr lang="en-US" sz="2400" b="1">
                <a:solidFill>
                  <a:prstClr val="black"/>
                </a:solidFill>
              </a:rPr>
              <a:t> và H</a:t>
            </a:r>
            <a:r>
              <a:rPr lang="en-US" sz="2400" b="1" baseline="-25000">
                <a:solidFill>
                  <a:prstClr val="black"/>
                </a:solidFill>
              </a:rPr>
              <a:t>2</a:t>
            </a:r>
            <a:r>
              <a:rPr lang="en-US" sz="2400" b="1">
                <a:solidFill>
                  <a:prstClr val="black"/>
                </a:solidFill>
              </a:rPr>
              <a:t> SO</a:t>
            </a:r>
            <a:r>
              <a:rPr lang="en-US" sz="2400" b="1" baseline="-25000">
                <a:solidFill>
                  <a:prstClr val="black"/>
                </a:solidFill>
              </a:rPr>
              <a:t>4</a:t>
            </a:r>
            <a:r>
              <a:rPr lang="en-US" sz="2400" b="1">
                <a:solidFill>
                  <a:prstClr val="black"/>
                </a:solidFill>
              </a:rPr>
              <a:t> có tính axit</a:t>
            </a:r>
          </a:p>
        </p:txBody>
      </p:sp>
      <p:cxnSp>
        <p:nvCxnSpPr>
          <p:cNvPr id="60" name="Straight Connector 59">
            <a:extLst>
              <a:ext uri="{FF2B5EF4-FFF2-40B4-BE49-F238E27FC236}">
                <a16:creationId xmlns:a16="http://schemas.microsoft.com/office/drawing/2014/main" id="{3D45A72F-B94D-4249-8127-056AC0F61FA4}"/>
              </a:ext>
            </a:extLst>
          </p:cNvPr>
          <p:cNvCxnSpPr/>
          <p:nvPr/>
        </p:nvCxnSpPr>
        <p:spPr>
          <a:xfrm>
            <a:off x="1676400" y="5562600"/>
            <a:ext cx="304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639" name="Picture 3" descr="D:\y nghia bang tuan hoan\tu lieu\600px.jpg">
            <a:extLst>
              <a:ext uri="{FF2B5EF4-FFF2-40B4-BE49-F238E27FC236}">
                <a16:creationId xmlns:a16="http://schemas.microsoft.com/office/drawing/2014/main" id="{837E7DA8-D2EC-A24A-A551-C234B9D168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800600"/>
            <a:ext cx="1619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 descr="D:\y nghia bang tuan hoan\tu lieu\xe oto.png">
            <a:extLst>
              <a:ext uri="{FF2B5EF4-FFF2-40B4-BE49-F238E27FC236}">
                <a16:creationId xmlns:a16="http://schemas.microsoft.com/office/drawing/2014/main" id="{CE82F896-0CF3-1846-A796-96C4453343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5029200"/>
            <a:ext cx="13192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 name="Straight Connector 64">
            <a:extLst>
              <a:ext uri="{FF2B5EF4-FFF2-40B4-BE49-F238E27FC236}">
                <a16:creationId xmlns:a16="http://schemas.microsoft.com/office/drawing/2014/main" id="{82E23759-4A15-354A-B153-32BB3AC80DA1}"/>
              </a:ext>
            </a:extLst>
          </p:cNvPr>
          <p:cNvCxnSpPr/>
          <p:nvPr/>
        </p:nvCxnSpPr>
        <p:spPr>
          <a:xfrm>
            <a:off x="152400" y="1219200"/>
            <a:ext cx="41148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41">
            <a:extLst>
              <a:ext uri="{FF2B5EF4-FFF2-40B4-BE49-F238E27FC236}">
                <a16:creationId xmlns:a16="http://schemas.microsoft.com/office/drawing/2014/main" id="{098D42B1-7D51-D140-98EB-9DD8698F71FA}"/>
              </a:ext>
            </a:extLst>
          </p:cNvPr>
          <p:cNvGrpSpPr>
            <a:grpSpLocks/>
          </p:cNvGrpSpPr>
          <p:nvPr/>
        </p:nvGrpSpPr>
        <p:grpSpPr bwMode="auto">
          <a:xfrm>
            <a:off x="85725" y="0"/>
            <a:ext cx="1374775" cy="1676400"/>
            <a:chOff x="378177" y="3276600"/>
            <a:chExt cx="1374423" cy="1828800"/>
          </a:xfrm>
        </p:grpSpPr>
        <p:sp>
          <p:nvSpPr>
            <p:cNvPr id="47" name="Rectangle 46">
              <a:extLst>
                <a:ext uri="{FF2B5EF4-FFF2-40B4-BE49-F238E27FC236}">
                  <a16:creationId xmlns:a16="http://schemas.microsoft.com/office/drawing/2014/main" id="{5314C096-E56A-F24E-B4EF-6D07C4E3889F}"/>
                </a:ext>
              </a:extLst>
            </p:cNvPr>
            <p:cNvSpPr/>
            <p:nvPr/>
          </p:nvSpPr>
          <p:spPr>
            <a:xfrm>
              <a:off x="381351" y="3276600"/>
              <a:ext cx="1371249" cy="1828800"/>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5645" name="TextBox 52">
              <a:extLst>
                <a:ext uri="{FF2B5EF4-FFF2-40B4-BE49-F238E27FC236}">
                  <a16:creationId xmlns:a16="http://schemas.microsoft.com/office/drawing/2014/main" id="{58D07644-5DC3-B345-A5F2-363D15D4C8FD}"/>
                </a:ext>
              </a:extLst>
            </p:cNvPr>
            <p:cNvSpPr txBox="1">
              <a:spLocks noChangeArrowheads="1"/>
            </p:cNvSpPr>
            <p:nvPr/>
          </p:nvSpPr>
          <p:spPr bwMode="auto">
            <a:xfrm>
              <a:off x="423333" y="3657600"/>
              <a:ext cx="838200" cy="94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5000" b="1">
                  <a:solidFill>
                    <a:srgbClr val="000000"/>
                  </a:solidFill>
                  <a:latin typeface="Calibri" panose="020F0502020204030204" pitchFamily="34" charset="0"/>
                </a:rPr>
                <a:t>S</a:t>
              </a:r>
            </a:p>
          </p:txBody>
        </p:sp>
        <p:sp>
          <p:nvSpPr>
            <p:cNvPr id="25646" name="TextBox 58">
              <a:extLst>
                <a:ext uri="{FF2B5EF4-FFF2-40B4-BE49-F238E27FC236}">
                  <a16:creationId xmlns:a16="http://schemas.microsoft.com/office/drawing/2014/main" id="{A4281AA2-C55F-C840-9068-4F977F782F17}"/>
                </a:ext>
              </a:extLst>
            </p:cNvPr>
            <p:cNvSpPr txBox="1">
              <a:spLocks noChangeArrowheads="1"/>
            </p:cNvSpPr>
            <p:nvPr/>
          </p:nvSpPr>
          <p:spPr bwMode="auto">
            <a:xfrm>
              <a:off x="378177" y="4343400"/>
              <a:ext cx="1295400" cy="40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latin typeface="Calibri" panose="020F0502020204030204" pitchFamily="34" charset="0"/>
                </a:rPr>
                <a:t>Lưu huỳnh</a:t>
              </a:r>
            </a:p>
          </p:txBody>
        </p:sp>
        <p:sp>
          <p:nvSpPr>
            <p:cNvPr id="25647" name="TextBox 60">
              <a:extLst>
                <a:ext uri="{FF2B5EF4-FFF2-40B4-BE49-F238E27FC236}">
                  <a16:creationId xmlns:a16="http://schemas.microsoft.com/office/drawing/2014/main" id="{2FAD4612-C577-C348-B99A-D086401806C0}"/>
                </a:ext>
              </a:extLst>
            </p:cNvPr>
            <p:cNvSpPr txBox="1">
              <a:spLocks noChangeArrowheads="1"/>
            </p:cNvSpPr>
            <p:nvPr/>
          </p:nvSpPr>
          <p:spPr bwMode="auto">
            <a:xfrm>
              <a:off x="389466" y="4648200"/>
              <a:ext cx="1219200" cy="40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latin typeface="Calibri" panose="020F0502020204030204" pitchFamily="34" charset="0"/>
                </a:rPr>
                <a:t>[Ne]3s</a:t>
              </a:r>
              <a:r>
                <a:rPr lang="en-US" altLang="en-US" b="1" baseline="30000">
                  <a:solidFill>
                    <a:srgbClr val="000000"/>
                  </a:solidFill>
                  <a:latin typeface="Calibri" panose="020F0502020204030204" pitchFamily="34" charset="0"/>
                </a:rPr>
                <a:t>2</a:t>
              </a:r>
              <a:r>
                <a:rPr lang="en-US" altLang="en-US" b="1">
                  <a:solidFill>
                    <a:srgbClr val="000000"/>
                  </a:solidFill>
                  <a:latin typeface="Calibri" panose="020F0502020204030204" pitchFamily="34" charset="0"/>
                </a:rPr>
                <a:t>3p</a:t>
              </a:r>
              <a:r>
                <a:rPr lang="en-US" altLang="en-US" b="1" baseline="30000">
                  <a:solidFill>
                    <a:srgbClr val="000000"/>
                  </a:solidFill>
                  <a:latin typeface="Calibri" panose="020F0502020204030204" pitchFamily="34" charset="0"/>
                </a:rPr>
                <a:t>5</a:t>
              </a:r>
              <a:endParaRPr lang="en-US" altLang="en-US" b="1">
                <a:solidFill>
                  <a:srgbClr val="000000"/>
                </a:solidFill>
                <a:latin typeface="Calibri" panose="020F0502020204030204" pitchFamily="34" charset="0"/>
              </a:endParaRPr>
            </a:p>
          </p:txBody>
        </p:sp>
        <p:sp>
          <p:nvSpPr>
            <p:cNvPr id="25648" name="TextBox 62">
              <a:extLst>
                <a:ext uri="{FF2B5EF4-FFF2-40B4-BE49-F238E27FC236}">
                  <a16:creationId xmlns:a16="http://schemas.microsoft.com/office/drawing/2014/main" id="{EEC000EA-9A16-964D-8AA7-D71C82DFDFD0}"/>
                </a:ext>
              </a:extLst>
            </p:cNvPr>
            <p:cNvSpPr txBox="1">
              <a:spLocks noChangeArrowheads="1"/>
            </p:cNvSpPr>
            <p:nvPr/>
          </p:nvSpPr>
          <p:spPr bwMode="auto">
            <a:xfrm>
              <a:off x="437445" y="3420535"/>
              <a:ext cx="685800" cy="43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000000"/>
                  </a:solidFill>
                  <a:latin typeface="Calibri" panose="020F0502020204030204" pitchFamily="34" charset="0"/>
                </a:rPr>
                <a:t>16</a:t>
              </a:r>
            </a:p>
          </p:txBody>
        </p:sp>
        <p:sp>
          <p:nvSpPr>
            <p:cNvPr id="25649" name="TextBox 63">
              <a:extLst>
                <a:ext uri="{FF2B5EF4-FFF2-40B4-BE49-F238E27FC236}">
                  <a16:creationId xmlns:a16="http://schemas.microsoft.com/office/drawing/2014/main" id="{7BAF2950-B257-234C-B8B5-0F4CB1DD402E}"/>
                </a:ext>
              </a:extLst>
            </p:cNvPr>
            <p:cNvSpPr txBox="1">
              <a:spLocks noChangeArrowheads="1"/>
            </p:cNvSpPr>
            <p:nvPr/>
          </p:nvSpPr>
          <p:spPr bwMode="auto">
            <a:xfrm>
              <a:off x="990600" y="3352800"/>
              <a:ext cx="762000" cy="40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latin typeface="Calibri" panose="020F0502020204030204" pitchFamily="34" charset="0"/>
                </a:rPr>
                <a:t>32,06</a:t>
              </a:r>
            </a:p>
          </p:txBody>
        </p:sp>
        <p:sp>
          <p:nvSpPr>
            <p:cNvPr id="25650" name="TextBox 65">
              <a:extLst>
                <a:ext uri="{FF2B5EF4-FFF2-40B4-BE49-F238E27FC236}">
                  <a16:creationId xmlns:a16="http://schemas.microsoft.com/office/drawing/2014/main" id="{7D2684B2-7041-7348-9C2D-2CCAFB5BC67A}"/>
                </a:ext>
              </a:extLst>
            </p:cNvPr>
            <p:cNvSpPr txBox="1">
              <a:spLocks noChangeArrowheads="1"/>
            </p:cNvSpPr>
            <p:nvPr/>
          </p:nvSpPr>
          <p:spPr bwMode="auto">
            <a:xfrm>
              <a:off x="1066800" y="3962400"/>
              <a:ext cx="685800" cy="40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latin typeface="Calibri" panose="020F0502020204030204" pitchFamily="34" charset="0"/>
                </a:rPr>
                <a:t>2,58</a:t>
              </a:r>
            </a:p>
          </p:txBody>
        </p:sp>
      </p:grpSp>
      <p:pic>
        <p:nvPicPr>
          <p:cNvPr id="67" name="Picture 5" descr="D:\y nghia bang tuan hoan(lop 10)\tu lieu\xe oto.png">
            <a:extLst>
              <a:ext uri="{FF2B5EF4-FFF2-40B4-BE49-F238E27FC236}">
                <a16:creationId xmlns:a16="http://schemas.microsoft.com/office/drawing/2014/main" id="{182079B5-1844-BF43-B5D1-B208E13C94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66800"/>
            <a:ext cx="144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67"/>
                                        </p:tgtEl>
                                      </p:cBhvr>
                                    </p:animEffect>
                                    <p:set>
                                      <p:cBhvr>
                                        <p:cTn id="10" dur="1" fill="hold">
                                          <p:stCondLst>
                                            <p:cond delay="499"/>
                                          </p:stCondLst>
                                        </p:cTn>
                                        <p:tgtEl>
                                          <p:spTgt spid="67"/>
                                        </p:tgtEl>
                                        <p:attrNameLst>
                                          <p:attrName>style.visibility</p:attrName>
                                        </p:attrNameLst>
                                      </p:cBhvr>
                                      <p:to>
                                        <p:strVal val="hidden"/>
                                      </p:to>
                                    </p:set>
                                  </p:childTnLst>
                                </p:cTn>
                              </p:par>
                            </p:childTnLst>
                          </p:cTn>
                        </p:par>
                        <p:par>
                          <p:cTn id="11" fill="hold" nodeType="afterGroup">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63" presetClass="path" presetSubtype="0" accel="50000" decel="50000" fill="hold" nodeType="clickEffect">
                                  <p:stCondLst>
                                    <p:cond delay="0"/>
                                  </p:stCondLst>
                                  <p:childTnLst>
                                    <p:animMotion origin="layout" path="M -3.33333E-6 1.45732E-6 L 0.27917 0.00624 " pathEditMode="relative" rAng="0" ptsTypes="AA">
                                      <p:cBhvr>
                                        <p:cTn id="19" dur="2000" fill="hold"/>
                                        <p:tgtEl>
                                          <p:spTgt spid="3074"/>
                                        </p:tgtEl>
                                        <p:attrNameLst>
                                          <p:attrName>ppt_x</p:attrName>
                                          <p:attrName>ppt_y</p:attrName>
                                        </p:attrNameLst>
                                      </p:cBhvr>
                                      <p:rCtr x="1400000" y="30000"/>
                                    </p:animMotion>
                                  </p:childTnLst>
                                  <p:subTnLst>
                                    <p:audio>
                                      <p:cMediaNode>
                                        <p:cTn display="0" masterRel="sameClick">
                                          <p:stCondLst>
                                            <p:cond evt="begin" delay="0">
                                              <p:tn val="18"/>
                                            </p:cond>
                                          </p:stCondLst>
                                          <p:endCondLst>
                                            <p:cond evt="onStopAudio" delay="0">
                                              <p:tgtEl>
                                                <p:sldTgt/>
                                              </p:tgtEl>
                                            </p:cond>
                                          </p:endCondLst>
                                        </p:cTn>
                                        <p:tgtEl>
                                          <p:sndTgt r:embed="rId2" name="Nissan brake sound - Copy.wav"/>
                                        </p:tgtEl>
                                      </p:cMediaNode>
                                    </p:audio>
                                  </p:subTnLst>
                                </p:cTn>
                              </p:par>
                            </p:childTnLst>
                          </p:cTn>
                        </p:par>
                        <p:par>
                          <p:cTn id="20" fill="hold" nodeType="afterGroup">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par>
                                <p:cTn id="37" presetID="9"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LENH MO RA.WAV"/>
                                        </p:tgtEl>
                                      </p:cMediaNode>
                                    </p:audio>
                                  </p:subTnLst>
                                </p:cTn>
                              </p:par>
                            </p:childTnLst>
                          </p:cTn>
                        </p:par>
                        <p:par>
                          <p:cTn id="46" fill="hold" nodeType="afterGroup">
                            <p:stCondLst>
                              <p:cond delay="500"/>
                            </p:stCondLst>
                            <p:childTnLst>
                              <p:par>
                                <p:cTn id="47" presetID="4" presetClass="exit" presetSubtype="16" fill="hold" grpId="1" nodeType="afterEffect">
                                  <p:stCondLst>
                                    <p:cond delay="0"/>
                                  </p:stCondLst>
                                  <p:childTnLst>
                                    <p:animEffect transition="out" filter="box(in)">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par>
                                <p:cTn id="50" presetID="4" presetClass="exit" presetSubtype="16" fill="hold" grpId="0" nodeType="withEffect">
                                  <p:stCondLst>
                                    <p:cond delay="0"/>
                                  </p:stCondLst>
                                  <p:childTnLst>
                                    <p:animEffect transition="out" filter="box(in)">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par>
                          <p:cTn id="53" fill="hold" nodeType="afterGroup">
                            <p:stCondLst>
                              <p:cond delay="1000"/>
                            </p:stCondLst>
                            <p:childTnLst>
                              <p:par>
                                <p:cTn id="54" presetID="10" presetClass="exit" presetSubtype="0" fill="hold" nodeType="afterEffect">
                                  <p:stCondLst>
                                    <p:cond delay="0"/>
                                  </p:stCondLst>
                                  <p:childTnLst>
                                    <p:animEffect transition="out" filter="fade">
                                      <p:cBhvr>
                                        <p:cTn id="55" dur="2000"/>
                                        <p:tgtEl>
                                          <p:spTgt spid="3074"/>
                                        </p:tgtEl>
                                      </p:cBhvr>
                                    </p:animEffect>
                                    <p:set>
                                      <p:cBhvr>
                                        <p:cTn id="56" dur="1" fill="hold">
                                          <p:stCondLst>
                                            <p:cond delay="1999"/>
                                          </p:stCondLst>
                                        </p:cTn>
                                        <p:tgtEl>
                                          <p:spTgt spid="3074"/>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63" presetClass="path" presetSubtype="0" accel="50000" decel="50000" fill="hold" nodeType="clickEffect">
                                  <p:stCondLst>
                                    <p:cond delay="0"/>
                                  </p:stCondLst>
                                  <p:childTnLst>
                                    <p:animMotion origin="layout" path="M -0.00521 0.00301 L 0.07291 0.00601 " pathEditMode="relative" rAng="0" ptsTypes="AA">
                                      <p:cBhvr>
                                        <p:cTn id="60" dur="2000" fill="hold"/>
                                        <p:tgtEl>
                                          <p:spTgt spid="15"/>
                                        </p:tgtEl>
                                        <p:attrNameLst>
                                          <p:attrName>ppt_x</p:attrName>
                                          <p:attrName>ppt_y</p:attrName>
                                        </p:attrNameLst>
                                      </p:cBhvr>
                                      <p:rCtr x="390000" y="10000"/>
                                    </p:animMotion>
                                  </p:childTnLst>
                                </p:cTn>
                              </p:par>
                            </p:childTnLst>
                          </p:cTn>
                        </p:par>
                        <p:par>
                          <p:cTn id="61" fill="hold" nodeType="afterGroup">
                            <p:stCondLst>
                              <p:cond delay="2000"/>
                            </p:stCondLst>
                            <p:childTnLst>
                              <p:par>
                                <p:cTn id="62" presetID="10" presetClass="exit" presetSubtype="0" fill="hold" nodeType="afterEffect">
                                  <p:stCondLst>
                                    <p:cond delay="0"/>
                                  </p:stCondLst>
                                  <p:childTnLst>
                                    <p:animEffect transition="out" filter="fade">
                                      <p:cBhvr>
                                        <p:cTn id="63" dur="100"/>
                                        <p:tgtEl>
                                          <p:spTgt spid="15"/>
                                        </p:tgtEl>
                                      </p:cBhvr>
                                    </p:animEffect>
                                    <p:set>
                                      <p:cBhvr>
                                        <p:cTn id="64" dur="1" fill="hold">
                                          <p:stCondLst>
                                            <p:cond delay="99"/>
                                          </p:stCondLst>
                                        </p:cTn>
                                        <p:tgtEl>
                                          <p:spTgt spid="15"/>
                                        </p:tgtEl>
                                        <p:attrNameLst>
                                          <p:attrName>style.visibility</p:attrName>
                                        </p:attrNameLst>
                                      </p:cBhvr>
                                      <p:to>
                                        <p:strVal val="hidden"/>
                                      </p:to>
                                    </p:set>
                                  </p:childTnLst>
                                </p:cTn>
                              </p:par>
                            </p:childTnLst>
                          </p:cTn>
                        </p:par>
                        <p:par>
                          <p:cTn id="65" fill="hold" nodeType="afterGroup">
                            <p:stCondLst>
                              <p:cond delay="2100"/>
                            </p:stCondLst>
                            <p:childTnLst>
                              <p:par>
                                <p:cTn id="66" presetID="9" presetClass="entr" presetSubtype="0"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dissolve">
                                      <p:cBhvr>
                                        <p:cTn id="68" dur="100"/>
                                        <p:tgtEl>
                                          <p:spTgt spid="18"/>
                                        </p:tgtEl>
                                      </p:cBhvr>
                                    </p:animEffect>
                                  </p:childTnLst>
                                </p:cTn>
                              </p:par>
                            </p:childTnLst>
                          </p:cTn>
                        </p:par>
                        <p:par>
                          <p:cTn id="69" fill="hold" nodeType="afterGroup">
                            <p:stCondLst>
                              <p:cond delay="2200"/>
                            </p:stCondLst>
                            <p:childTnLst>
                              <p:par>
                                <p:cTn id="70" presetID="63" presetClass="path" presetSubtype="0" accel="50000" decel="50000" fill="hold" nodeType="afterEffect">
                                  <p:stCondLst>
                                    <p:cond delay="0"/>
                                  </p:stCondLst>
                                  <p:childTnLst>
                                    <p:animMotion origin="layout" path="M -0.01372 0.00301 L 0.2717 0.15869 " pathEditMode="relative" rAng="0" ptsTypes="AA">
                                      <p:cBhvr>
                                        <p:cTn id="71" dur="2000" fill="hold"/>
                                        <p:tgtEl>
                                          <p:spTgt spid="18"/>
                                        </p:tgtEl>
                                        <p:attrNameLst>
                                          <p:attrName>ppt_x</p:attrName>
                                          <p:attrName>ppt_y</p:attrName>
                                        </p:attrNameLst>
                                      </p:cBhvr>
                                      <p:rCtr x="1430000" y="780000"/>
                                    </p:animMotion>
                                  </p:childTnLst>
                                  <p:subTnLst>
                                    <p:audio>
                                      <p:cMediaNode>
                                        <p:cTn display="0" masterRel="sameClick">
                                          <p:stCondLst>
                                            <p:cond evt="begin" delay="0">
                                              <p:tn val="70"/>
                                            </p:cond>
                                          </p:stCondLst>
                                          <p:endCondLst>
                                            <p:cond evt="onStopAudio" delay="0">
                                              <p:tgtEl>
                                                <p:sldTgt/>
                                              </p:tgtEl>
                                            </p:cond>
                                          </p:endCondLst>
                                        </p:cTn>
                                        <p:tgtEl>
                                          <p:sndTgt r:embed="rId2" name="Nissan brake sound - Copy.wav"/>
                                        </p:tgtEl>
                                      </p:cMediaNode>
                                    </p:audio>
                                  </p:subTnLst>
                                </p:cTn>
                              </p:par>
                            </p:childTnLst>
                          </p:cTn>
                        </p:par>
                        <p:par>
                          <p:cTn id="72" fill="hold" nodeType="afterGroup">
                            <p:stCondLst>
                              <p:cond delay="4200"/>
                            </p:stCondLst>
                            <p:childTnLst>
                              <p:par>
                                <p:cTn id="73" presetID="26"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down)">
                                      <p:cBhvr>
                                        <p:cTn id="75" dur="580">
                                          <p:stCondLst>
                                            <p:cond delay="0"/>
                                          </p:stCondLst>
                                        </p:cTn>
                                        <p:tgtEl>
                                          <p:spTgt spid="21"/>
                                        </p:tgtEl>
                                      </p:cBhvr>
                                    </p:animEffect>
                                    <p:anim calcmode="lin" valueType="num">
                                      <p:cBhvr>
                                        <p:cTn id="7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81" dur="26">
                                          <p:stCondLst>
                                            <p:cond delay="650"/>
                                          </p:stCondLst>
                                        </p:cTn>
                                        <p:tgtEl>
                                          <p:spTgt spid="21"/>
                                        </p:tgtEl>
                                      </p:cBhvr>
                                      <p:to x="100000" y="60000"/>
                                    </p:animScale>
                                    <p:animScale>
                                      <p:cBhvr>
                                        <p:cTn id="82" dur="166" decel="50000">
                                          <p:stCondLst>
                                            <p:cond delay="676"/>
                                          </p:stCondLst>
                                        </p:cTn>
                                        <p:tgtEl>
                                          <p:spTgt spid="21"/>
                                        </p:tgtEl>
                                      </p:cBhvr>
                                      <p:to x="100000" y="100000"/>
                                    </p:animScale>
                                    <p:animScale>
                                      <p:cBhvr>
                                        <p:cTn id="83" dur="26">
                                          <p:stCondLst>
                                            <p:cond delay="1312"/>
                                          </p:stCondLst>
                                        </p:cTn>
                                        <p:tgtEl>
                                          <p:spTgt spid="21"/>
                                        </p:tgtEl>
                                      </p:cBhvr>
                                      <p:to x="100000" y="80000"/>
                                    </p:animScale>
                                    <p:animScale>
                                      <p:cBhvr>
                                        <p:cTn id="84" dur="166" decel="50000">
                                          <p:stCondLst>
                                            <p:cond delay="1338"/>
                                          </p:stCondLst>
                                        </p:cTn>
                                        <p:tgtEl>
                                          <p:spTgt spid="21"/>
                                        </p:tgtEl>
                                      </p:cBhvr>
                                      <p:to x="100000" y="100000"/>
                                    </p:animScale>
                                    <p:animScale>
                                      <p:cBhvr>
                                        <p:cTn id="85" dur="26">
                                          <p:stCondLst>
                                            <p:cond delay="1642"/>
                                          </p:stCondLst>
                                        </p:cTn>
                                        <p:tgtEl>
                                          <p:spTgt spid="21"/>
                                        </p:tgtEl>
                                      </p:cBhvr>
                                      <p:to x="100000" y="90000"/>
                                    </p:animScale>
                                    <p:animScale>
                                      <p:cBhvr>
                                        <p:cTn id="86" dur="166" decel="50000">
                                          <p:stCondLst>
                                            <p:cond delay="1668"/>
                                          </p:stCondLst>
                                        </p:cTn>
                                        <p:tgtEl>
                                          <p:spTgt spid="21"/>
                                        </p:tgtEl>
                                      </p:cBhvr>
                                      <p:to x="100000" y="100000"/>
                                    </p:animScale>
                                    <p:animScale>
                                      <p:cBhvr>
                                        <p:cTn id="87" dur="26">
                                          <p:stCondLst>
                                            <p:cond delay="1808"/>
                                          </p:stCondLst>
                                        </p:cTn>
                                        <p:tgtEl>
                                          <p:spTgt spid="21"/>
                                        </p:tgtEl>
                                      </p:cBhvr>
                                      <p:to x="100000" y="95000"/>
                                    </p:animScale>
                                    <p:animScale>
                                      <p:cBhvr>
                                        <p:cTn id="88" dur="166" decel="50000">
                                          <p:stCondLst>
                                            <p:cond delay="1834"/>
                                          </p:stCondLst>
                                        </p:cTn>
                                        <p:tgtEl>
                                          <p:spTgt spid="21"/>
                                        </p:tgtEl>
                                      </p:cBhvr>
                                      <p:to x="100000" y="100000"/>
                                    </p:animScale>
                                  </p:childTnLst>
                                </p:cTn>
                              </p:par>
                            </p:childTnLst>
                          </p:cTn>
                        </p:par>
                      </p:childTnLst>
                    </p:cTn>
                  </p:par>
                  <p:par>
                    <p:cTn id="89" fill="hold" nodeType="clickPar">
                      <p:stCondLst>
                        <p:cond delay="indefinite"/>
                      </p:stCondLst>
                      <p:childTnLst>
                        <p:par>
                          <p:cTn id="90" fill="hold" nodeType="withGroup">
                            <p:stCondLst>
                              <p:cond delay="0"/>
                            </p:stCondLst>
                            <p:childTnLst>
                              <p:par>
                                <p:cTn id="91" presetID="23" presetClass="entr" presetSubtype="16"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3" name="LENH MO RA.WAV"/>
                                        </p:tgtEl>
                                      </p:cMediaNode>
                                    </p:audio>
                                  </p:subTnLst>
                                </p:cTn>
                              </p:par>
                            </p:childTnLst>
                          </p:cTn>
                        </p:par>
                        <p:par>
                          <p:cTn id="95" fill="hold" nodeType="afterGroup">
                            <p:stCondLst>
                              <p:cond delay="500"/>
                            </p:stCondLst>
                            <p:childTnLst>
                              <p:par>
                                <p:cTn id="96" presetID="3" presetClass="exit" presetSubtype="10" fill="hold" grpId="1" nodeType="afterEffect">
                                  <p:stCondLst>
                                    <p:cond delay="0"/>
                                  </p:stCondLst>
                                  <p:childTnLst>
                                    <p:animEffect transition="out" filter="blinds(horizontal)">
                                      <p:cBhvr>
                                        <p:cTn id="97" dur="500"/>
                                        <p:tgtEl>
                                          <p:spTgt spid="21"/>
                                        </p:tgtEl>
                                      </p:cBhvr>
                                    </p:animEffect>
                                    <p:set>
                                      <p:cBhvr>
                                        <p:cTn id="98" dur="1" fill="hold">
                                          <p:stCondLst>
                                            <p:cond delay="499"/>
                                          </p:stCondLst>
                                        </p:cTn>
                                        <p:tgtEl>
                                          <p:spTgt spid="21"/>
                                        </p:tgtEl>
                                        <p:attrNameLst>
                                          <p:attrName>style.visibility</p:attrName>
                                        </p:attrNameLst>
                                      </p:cBhvr>
                                      <p:to>
                                        <p:strVal val="hidden"/>
                                      </p:to>
                                    </p:set>
                                  </p:childTnLst>
                                </p:cTn>
                              </p:par>
                              <p:par>
                                <p:cTn id="99" presetID="3" presetClass="exit" presetSubtype="10" fill="hold" grpId="0" nodeType="withEffect">
                                  <p:stCondLst>
                                    <p:cond delay="0"/>
                                  </p:stCondLst>
                                  <p:childTnLst>
                                    <p:animEffect transition="out" filter="blinds(horizontal)">
                                      <p:cBhvr>
                                        <p:cTn id="100" dur="500"/>
                                        <p:tgtEl>
                                          <p:spTgt spid="19"/>
                                        </p:tgtEl>
                                      </p:cBhvr>
                                    </p:animEffect>
                                    <p:set>
                                      <p:cBhvr>
                                        <p:cTn id="101" dur="1" fill="hold">
                                          <p:stCondLst>
                                            <p:cond delay="499"/>
                                          </p:stCondLst>
                                        </p:cTn>
                                        <p:tgtEl>
                                          <p:spTgt spid="19"/>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xit" presetSubtype="0" fill="hold" nodeType="clickEffect">
                                  <p:stCondLst>
                                    <p:cond delay="0"/>
                                  </p:stCondLst>
                                  <p:childTnLst>
                                    <p:animEffect transition="out" filter="fade">
                                      <p:cBhvr>
                                        <p:cTn id="105" dur="100"/>
                                        <p:tgtEl>
                                          <p:spTgt spid="18"/>
                                        </p:tgtEl>
                                      </p:cBhvr>
                                    </p:animEffect>
                                    <p:set>
                                      <p:cBhvr>
                                        <p:cTn id="106" dur="1" fill="hold">
                                          <p:stCondLst>
                                            <p:cond delay="99"/>
                                          </p:stCondLst>
                                        </p:cTn>
                                        <p:tgtEl>
                                          <p:spTgt spid="18"/>
                                        </p:tgtEl>
                                        <p:attrNameLst>
                                          <p:attrName>style.visibility</p:attrName>
                                        </p:attrNameLst>
                                      </p:cBhvr>
                                      <p:to>
                                        <p:strVal val="hidden"/>
                                      </p:to>
                                    </p:set>
                                  </p:childTnLst>
                                </p:cTn>
                              </p:par>
                            </p:childTnLst>
                          </p:cTn>
                        </p:par>
                        <p:par>
                          <p:cTn id="107" fill="hold" nodeType="afterGroup">
                            <p:stCondLst>
                              <p:cond delay="100"/>
                            </p:stCondLst>
                            <p:childTnLst>
                              <p:par>
                                <p:cTn id="108" presetID="9" presetClass="entr" presetSubtype="0" fill="hold" nodeType="after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dissolve">
                                      <p:cBhvr>
                                        <p:cTn id="110" dur="100"/>
                                        <p:tgtEl>
                                          <p:spTgt spid="25"/>
                                        </p:tgtEl>
                                      </p:cBhvr>
                                    </p:animEffect>
                                  </p:childTnLst>
                                </p:cTn>
                              </p:par>
                            </p:childTnLst>
                          </p:cTn>
                        </p:par>
                        <p:par>
                          <p:cTn id="111" fill="hold" nodeType="afterGroup">
                            <p:stCondLst>
                              <p:cond delay="200"/>
                            </p:stCondLst>
                            <p:childTnLst>
                              <p:par>
                                <p:cTn id="112" presetID="35" presetClass="path" presetSubtype="0" accel="50000" decel="50000" fill="hold" nodeType="afterEffect">
                                  <p:stCondLst>
                                    <p:cond delay="0"/>
                                  </p:stCondLst>
                                  <p:childTnLst>
                                    <p:animMotion origin="layout" path="M 2.77778E-7 2.49827E-7 L -0.32691 0.02845 " pathEditMode="relative" rAng="0" ptsTypes="AA">
                                      <p:cBhvr>
                                        <p:cTn id="113" dur="2000" fill="hold"/>
                                        <p:tgtEl>
                                          <p:spTgt spid="25"/>
                                        </p:tgtEl>
                                        <p:attrNameLst>
                                          <p:attrName>ppt_x</p:attrName>
                                          <p:attrName>ppt_y</p:attrName>
                                        </p:attrNameLst>
                                      </p:cBhvr>
                                      <p:rCtr x="-1640000" y="140000"/>
                                    </p:animMotion>
                                  </p:childTnLst>
                                  <p:subTnLst>
                                    <p:audio>
                                      <p:cMediaNode>
                                        <p:cTn display="0" masterRel="sameClick">
                                          <p:stCondLst>
                                            <p:cond evt="begin" delay="0">
                                              <p:tn val="112"/>
                                            </p:cond>
                                          </p:stCondLst>
                                          <p:endCondLst>
                                            <p:cond evt="onStopAudio" delay="0">
                                              <p:tgtEl>
                                                <p:sldTgt/>
                                              </p:tgtEl>
                                            </p:cond>
                                          </p:endCondLst>
                                        </p:cTn>
                                        <p:tgtEl>
                                          <p:sndTgt r:embed="rId2" name="Nissan brake sound - Copy.wav"/>
                                        </p:tgtEl>
                                      </p:cMediaNode>
                                    </p:audio>
                                  </p:subTnLst>
                                </p:cTn>
                              </p:par>
                            </p:childTnLst>
                          </p:cTn>
                        </p:par>
                        <p:par>
                          <p:cTn id="114" fill="hold" nodeType="afterGroup">
                            <p:stCondLst>
                              <p:cond delay="2200"/>
                            </p:stCondLst>
                            <p:childTnLst>
                              <p:par>
                                <p:cTn id="115" presetID="26" presetClass="entr" presetSubtype="0"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down)">
                                      <p:cBhvr>
                                        <p:cTn id="117" dur="580">
                                          <p:stCondLst>
                                            <p:cond delay="0"/>
                                          </p:stCondLst>
                                        </p:cTn>
                                        <p:tgtEl>
                                          <p:spTgt spid="30"/>
                                        </p:tgtEl>
                                      </p:cBhvr>
                                    </p:animEffect>
                                    <p:anim calcmode="lin" valueType="num">
                                      <p:cBhvr>
                                        <p:cTn id="118"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23" dur="26">
                                          <p:stCondLst>
                                            <p:cond delay="650"/>
                                          </p:stCondLst>
                                        </p:cTn>
                                        <p:tgtEl>
                                          <p:spTgt spid="30"/>
                                        </p:tgtEl>
                                      </p:cBhvr>
                                      <p:to x="100000" y="60000"/>
                                    </p:animScale>
                                    <p:animScale>
                                      <p:cBhvr>
                                        <p:cTn id="124" dur="166" decel="50000">
                                          <p:stCondLst>
                                            <p:cond delay="676"/>
                                          </p:stCondLst>
                                        </p:cTn>
                                        <p:tgtEl>
                                          <p:spTgt spid="30"/>
                                        </p:tgtEl>
                                      </p:cBhvr>
                                      <p:to x="100000" y="100000"/>
                                    </p:animScale>
                                    <p:animScale>
                                      <p:cBhvr>
                                        <p:cTn id="125" dur="26">
                                          <p:stCondLst>
                                            <p:cond delay="1312"/>
                                          </p:stCondLst>
                                        </p:cTn>
                                        <p:tgtEl>
                                          <p:spTgt spid="30"/>
                                        </p:tgtEl>
                                      </p:cBhvr>
                                      <p:to x="100000" y="80000"/>
                                    </p:animScale>
                                    <p:animScale>
                                      <p:cBhvr>
                                        <p:cTn id="126" dur="166" decel="50000">
                                          <p:stCondLst>
                                            <p:cond delay="1338"/>
                                          </p:stCondLst>
                                        </p:cTn>
                                        <p:tgtEl>
                                          <p:spTgt spid="30"/>
                                        </p:tgtEl>
                                      </p:cBhvr>
                                      <p:to x="100000" y="100000"/>
                                    </p:animScale>
                                    <p:animScale>
                                      <p:cBhvr>
                                        <p:cTn id="127" dur="26">
                                          <p:stCondLst>
                                            <p:cond delay="1642"/>
                                          </p:stCondLst>
                                        </p:cTn>
                                        <p:tgtEl>
                                          <p:spTgt spid="30"/>
                                        </p:tgtEl>
                                      </p:cBhvr>
                                      <p:to x="100000" y="90000"/>
                                    </p:animScale>
                                    <p:animScale>
                                      <p:cBhvr>
                                        <p:cTn id="128" dur="166" decel="50000">
                                          <p:stCondLst>
                                            <p:cond delay="1668"/>
                                          </p:stCondLst>
                                        </p:cTn>
                                        <p:tgtEl>
                                          <p:spTgt spid="30"/>
                                        </p:tgtEl>
                                      </p:cBhvr>
                                      <p:to x="100000" y="100000"/>
                                    </p:animScale>
                                    <p:animScale>
                                      <p:cBhvr>
                                        <p:cTn id="129" dur="26">
                                          <p:stCondLst>
                                            <p:cond delay="1808"/>
                                          </p:stCondLst>
                                        </p:cTn>
                                        <p:tgtEl>
                                          <p:spTgt spid="30"/>
                                        </p:tgtEl>
                                      </p:cBhvr>
                                      <p:to x="100000" y="95000"/>
                                    </p:animScale>
                                    <p:animScale>
                                      <p:cBhvr>
                                        <p:cTn id="130" dur="166" decel="50000">
                                          <p:stCondLst>
                                            <p:cond delay="1834"/>
                                          </p:stCondLst>
                                        </p:cTn>
                                        <p:tgtEl>
                                          <p:spTgt spid="30"/>
                                        </p:tgtEl>
                                      </p:cBhvr>
                                      <p:to x="100000" y="100000"/>
                                    </p:animScale>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3" presetClass="entr" presetSubtype="16" fill="hold" grpId="0" nodeType="click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3"/>
                                            </p:cond>
                                          </p:stCondLst>
                                          <p:endCondLst>
                                            <p:cond evt="onStopAudio" delay="0">
                                              <p:tgtEl>
                                                <p:sldTgt/>
                                              </p:tgtEl>
                                            </p:cond>
                                          </p:endCondLst>
                                        </p:cTn>
                                        <p:tgtEl>
                                          <p:sndTgt r:embed="rId3" name="LENH MO RA.WAV"/>
                                        </p:tgtEl>
                                      </p:cMediaNode>
                                    </p:audio>
                                  </p:subTnLst>
                                </p:cTn>
                              </p:par>
                              <p:par>
                                <p:cTn id="137" presetID="3" presetClass="exit" presetSubtype="10" fill="hold" grpId="0" nodeType="withEffect">
                                  <p:stCondLst>
                                    <p:cond delay="0"/>
                                  </p:stCondLst>
                                  <p:childTnLst>
                                    <p:animEffect transition="out" filter="blinds(horizontal)">
                                      <p:cBhvr>
                                        <p:cTn id="138" dur="500"/>
                                        <p:tgtEl>
                                          <p:spTgt spid="26"/>
                                        </p:tgtEl>
                                      </p:cBhvr>
                                    </p:animEffect>
                                    <p:set>
                                      <p:cBhvr>
                                        <p:cTn id="139" dur="1" fill="hold">
                                          <p:stCondLst>
                                            <p:cond delay="499"/>
                                          </p:stCondLst>
                                        </p:cTn>
                                        <p:tgtEl>
                                          <p:spTgt spid="26"/>
                                        </p:tgtEl>
                                        <p:attrNameLst>
                                          <p:attrName>style.visibility</p:attrName>
                                        </p:attrNameLst>
                                      </p:cBhvr>
                                      <p:to>
                                        <p:strVal val="hidden"/>
                                      </p:to>
                                    </p:set>
                                  </p:childTnLst>
                                </p:cTn>
                              </p:par>
                            </p:childTnLst>
                          </p:cTn>
                        </p:par>
                        <p:par>
                          <p:cTn id="140" fill="hold" nodeType="afterGroup">
                            <p:stCondLst>
                              <p:cond delay="500"/>
                            </p:stCondLst>
                            <p:childTnLst>
                              <p:par>
                                <p:cTn id="141" presetID="3" presetClass="exit" presetSubtype="10" fill="hold" grpId="1" nodeType="afterEffect">
                                  <p:stCondLst>
                                    <p:cond delay="0"/>
                                  </p:stCondLst>
                                  <p:childTnLst>
                                    <p:animEffect transition="out" filter="blinds(horizontal)">
                                      <p:cBhvr>
                                        <p:cTn id="142" dur="500"/>
                                        <p:tgtEl>
                                          <p:spTgt spid="30"/>
                                        </p:tgtEl>
                                      </p:cBhvr>
                                    </p:animEffect>
                                    <p:set>
                                      <p:cBhvr>
                                        <p:cTn id="143" dur="1" fill="hold">
                                          <p:stCondLst>
                                            <p:cond delay="499"/>
                                          </p:stCondLst>
                                        </p:cTn>
                                        <p:tgtEl>
                                          <p:spTgt spid="30"/>
                                        </p:tgtEl>
                                        <p:attrNameLst>
                                          <p:attrName>style.visibility</p:attrName>
                                        </p:attrNameLst>
                                      </p:cBhvr>
                                      <p:to>
                                        <p:strVal val="hidden"/>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0" presetClass="exit" presetSubtype="0" fill="hold" nodeType="clickEffect">
                                  <p:stCondLst>
                                    <p:cond delay="0"/>
                                  </p:stCondLst>
                                  <p:childTnLst>
                                    <p:animEffect transition="out" filter="fade">
                                      <p:cBhvr>
                                        <p:cTn id="147" dur="100"/>
                                        <p:tgtEl>
                                          <p:spTgt spid="25"/>
                                        </p:tgtEl>
                                      </p:cBhvr>
                                    </p:animEffect>
                                    <p:set>
                                      <p:cBhvr>
                                        <p:cTn id="148" dur="1" fill="hold">
                                          <p:stCondLst>
                                            <p:cond delay="99"/>
                                          </p:stCondLst>
                                        </p:cTn>
                                        <p:tgtEl>
                                          <p:spTgt spid="25"/>
                                        </p:tgtEl>
                                        <p:attrNameLst>
                                          <p:attrName>style.visibility</p:attrName>
                                        </p:attrNameLst>
                                      </p:cBhvr>
                                      <p:to>
                                        <p:strVal val="hidden"/>
                                      </p:to>
                                    </p:set>
                                  </p:childTnLst>
                                </p:cTn>
                              </p:par>
                            </p:childTnLst>
                          </p:cTn>
                        </p:par>
                        <p:par>
                          <p:cTn id="149" fill="hold" nodeType="afterGroup">
                            <p:stCondLst>
                              <p:cond delay="100"/>
                            </p:stCondLst>
                            <p:childTnLst>
                              <p:par>
                                <p:cTn id="150" presetID="9" presetClass="entr" presetSubtype="0" fill="hold" nodeType="afterEffect">
                                  <p:stCondLst>
                                    <p:cond delay="0"/>
                                  </p:stCondLst>
                                  <p:childTnLst>
                                    <p:set>
                                      <p:cBhvr>
                                        <p:cTn id="151" dur="1" fill="hold">
                                          <p:stCondLst>
                                            <p:cond delay="0"/>
                                          </p:stCondLst>
                                        </p:cTn>
                                        <p:tgtEl>
                                          <p:spTgt spid="34"/>
                                        </p:tgtEl>
                                        <p:attrNameLst>
                                          <p:attrName>style.visibility</p:attrName>
                                        </p:attrNameLst>
                                      </p:cBhvr>
                                      <p:to>
                                        <p:strVal val="visible"/>
                                      </p:to>
                                    </p:set>
                                    <p:animEffect transition="in" filter="dissolve">
                                      <p:cBhvr>
                                        <p:cTn id="152" dur="100"/>
                                        <p:tgtEl>
                                          <p:spTgt spid="34"/>
                                        </p:tgtEl>
                                      </p:cBhvr>
                                    </p:animEffect>
                                  </p:childTnLst>
                                </p:cTn>
                              </p:par>
                            </p:childTnLst>
                          </p:cTn>
                        </p:par>
                        <p:par>
                          <p:cTn id="153" fill="hold" nodeType="afterGroup">
                            <p:stCondLst>
                              <p:cond delay="200"/>
                            </p:stCondLst>
                            <p:childTnLst>
                              <p:par>
                                <p:cTn id="154" presetID="35" presetClass="path" presetSubtype="0" accel="50000" decel="50000" fill="hold" nodeType="afterEffect">
                                  <p:stCondLst>
                                    <p:cond delay="0"/>
                                  </p:stCondLst>
                                  <p:childTnLst>
                                    <p:animMotion origin="layout" path="M 5E-6 1.55679E-6 L -0.24063 0.10294 " pathEditMode="relative" rAng="0" ptsTypes="AA">
                                      <p:cBhvr>
                                        <p:cTn id="155" dur="2000" fill="hold"/>
                                        <p:tgtEl>
                                          <p:spTgt spid="34"/>
                                        </p:tgtEl>
                                        <p:attrNameLst>
                                          <p:attrName>ppt_x</p:attrName>
                                          <p:attrName>ppt_y</p:attrName>
                                        </p:attrNameLst>
                                      </p:cBhvr>
                                      <p:rCtr x="-1200000" y="510000"/>
                                    </p:animMotion>
                                  </p:childTnLst>
                                  <p:subTnLst>
                                    <p:audio>
                                      <p:cMediaNode>
                                        <p:cTn display="0" masterRel="sameClick">
                                          <p:stCondLst>
                                            <p:cond evt="begin" delay="0">
                                              <p:tn val="154"/>
                                            </p:cond>
                                          </p:stCondLst>
                                          <p:endCondLst>
                                            <p:cond evt="onStopAudio" delay="0">
                                              <p:tgtEl>
                                                <p:sldTgt/>
                                              </p:tgtEl>
                                            </p:cond>
                                          </p:endCondLst>
                                        </p:cTn>
                                        <p:tgtEl>
                                          <p:sndTgt r:embed="rId2" name="Nissan brake sound - Copy.wav"/>
                                        </p:tgtEl>
                                      </p:cMediaNode>
                                    </p:audio>
                                  </p:subTnLst>
                                </p:cTn>
                              </p:par>
                            </p:childTnLst>
                          </p:cTn>
                        </p:par>
                        <p:par>
                          <p:cTn id="156" fill="hold" nodeType="afterGroup">
                            <p:stCondLst>
                              <p:cond delay="2700"/>
                            </p:stCondLst>
                            <p:childTnLst>
                              <p:par>
                                <p:cTn id="157" presetID="26" presetClass="entr" presetSubtype="0" fill="hold" grpId="0"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80">
                                          <p:stCondLst>
                                            <p:cond delay="0"/>
                                          </p:stCondLst>
                                        </p:cTn>
                                        <p:tgtEl>
                                          <p:spTgt spid="37"/>
                                        </p:tgtEl>
                                      </p:cBhvr>
                                    </p:animEffect>
                                    <p:anim calcmode="lin" valueType="num">
                                      <p:cBhvr>
                                        <p:cTn id="160"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65" dur="26">
                                          <p:stCondLst>
                                            <p:cond delay="650"/>
                                          </p:stCondLst>
                                        </p:cTn>
                                        <p:tgtEl>
                                          <p:spTgt spid="37"/>
                                        </p:tgtEl>
                                      </p:cBhvr>
                                      <p:to x="100000" y="60000"/>
                                    </p:animScale>
                                    <p:animScale>
                                      <p:cBhvr>
                                        <p:cTn id="166" dur="166" decel="50000">
                                          <p:stCondLst>
                                            <p:cond delay="676"/>
                                          </p:stCondLst>
                                        </p:cTn>
                                        <p:tgtEl>
                                          <p:spTgt spid="37"/>
                                        </p:tgtEl>
                                      </p:cBhvr>
                                      <p:to x="100000" y="100000"/>
                                    </p:animScale>
                                    <p:animScale>
                                      <p:cBhvr>
                                        <p:cTn id="167" dur="26">
                                          <p:stCondLst>
                                            <p:cond delay="1312"/>
                                          </p:stCondLst>
                                        </p:cTn>
                                        <p:tgtEl>
                                          <p:spTgt spid="37"/>
                                        </p:tgtEl>
                                      </p:cBhvr>
                                      <p:to x="100000" y="80000"/>
                                    </p:animScale>
                                    <p:animScale>
                                      <p:cBhvr>
                                        <p:cTn id="168" dur="166" decel="50000">
                                          <p:stCondLst>
                                            <p:cond delay="1338"/>
                                          </p:stCondLst>
                                        </p:cTn>
                                        <p:tgtEl>
                                          <p:spTgt spid="37"/>
                                        </p:tgtEl>
                                      </p:cBhvr>
                                      <p:to x="100000" y="100000"/>
                                    </p:animScale>
                                    <p:animScale>
                                      <p:cBhvr>
                                        <p:cTn id="169" dur="26">
                                          <p:stCondLst>
                                            <p:cond delay="1642"/>
                                          </p:stCondLst>
                                        </p:cTn>
                                        <p:tgtEl>
                                          <p:spTgt spid="37"/>
                                        </p:tgtEl>
                                      </p:cBhvr>
                                      <p:to x="100000" y="90000"/>
                                    </p:animScale>
                                    <p:animScale>
                                      <p:cBhvr>
                                        <p:cTn id="170" dur="166" decel="50000">
                                          <p:stCondLst>
                                            <p:cond delay="1668"/>
                                          </p:stCondLst>
                                        </p:cTn>
                                        <p:tgtEl>
                                          <p:spTgt spid="37"/>
                                        </p:tgtEl>
                                      </p:cBhvr>
                                      <p:to x="100000" y="100000"/>
                                    </p:animScale>
                                    <p:animScale>
                                      <p:cBhvr>
                                        <p:cTn id="171" dur="26">
                                          <p:stCondLst>
                                            <p:cond delay="1808"/>
                                          </p:stCondLst>
                                        </p:cTn>
                                        <p:tgtEl>
                                          <p:spTgt spid="37"/>
                                        </p:tgtEl>
                                      </p:cBhvr>
                                      <p:to x="100000" y="95000"/>
                                    </p:animScale>
                                    <p:animScale>
                                      <p:cBhvr>
                                        <p:cTn id="172" dur="166" decel="50000">
                                          <p:stCondLst>
                                            <p:cond delay="1834"/>
                                          </p:stCondLst>
                                        </p:cTn>
                                        <p:tgtEl>
                                          <p:spTgt spid="37"/>
                                        </p:tgtEl>
                                      </p:cBhvr>
                                      <p:to x="100000" y="100000"/>
                                    </p:animScale>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3" presetClass="entr" presetSubtype="16" fill="hold" grpId="0" nodeType="clickEffect">
                                  <p:stCondLst>
                                    <p:cond delay="0"/>
                                  </p:stCondLst>
                                  <p:childTnLst>
                                    <p:set>
                                      <p:cBhvr>
                                        <p:cTn id="176" dur="1" fill="hold">
                                          <p:stCondLst>
                                            <p:cond delay="0"/>
                                          </p:stCondLst>
                                        </p:cTn>
                                        <p:tgtEl>
                                          <p:spTgt spid="36"/>
                                        </p:tgtEl>
                                        <p:attrNameLst>
                                          <p:attrName>style.visibility</p:attrName>
                                        </p:attrNameLst>
                                      </p:cBhvr>
                                      <p:to>
                                        <p:strVal val="visible"/>
                                      </p:to>
                                    </p:set>
                                    <p:anim calcmode="lin" valueType="num">
                                      <p:cBhvr>
                                        <p:cTn id="177" dur="500" fill="hold"/>
                                        <p:tgtEl>
                                          <p:spTgt spid="36"/>
                                        </p:tgtEl>
                                        <p:attrNameLst>
                                          <p:attrName>ppt_w</p:attrName>
                                        </p:attrNameLst>
                                      </p:cBhvr>
                                      <p:tavLst>
                                        <p:tav tm="0">
                                          <p:val>
                                            <p:fltVal val="0"/>
                                          </p:val>
                                        </p:tav>
                                        <p:tav tm="100000">
                                          <p:val>
                                            <p:strVal val="#ppt_w"/>
                                          </p:val>
                                        </p:tav>
                                      </p:tavLst>
                                    </p:anim>
                                    <p:anim calcmode="lin" valueType="num">
                                      <p:cBhvr>
                                        <p:cTn id="178" dur="500" fill="hold"/>
                                        <p:tgtEl>
                                          <p:spTgt spid="3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5"/>
                                            </p:cond>
                                          </p:stCondLst>
                                          <p:endCondLst>
                                            <p:cond evt="onStopAudio" delay="0">
                                              <p:tgtEl>
                                                <p:sldTgt/>
                                              </p:tgtEl>
                                            </p:cond>
                                          </p:endCondLst>
                                        </p:cTn>
                                        <p:tgtEl>
                                          <p:sndTgt r:embed="rId3" name="LENH MO RA.WAV"/>
                                        </p:tgtEl>
                                      </p:cMediaNode>
                                    </p:audio>
                                  </p:subTnLst>
                                </p:cTn>
                              </p:par>
                            </p:childTnLst>
                          </p:cTn>
                        </p:par>
                        <p:par>
                          <p:cTn id="179" fill="hold" nodeType="afterGroup">
                            <p:stCondLst>
                              <p:cond delay="500"/>
                            </p:stCondLst>
                            <p:childTnLst>
                              <p:par>
                                <p:cTn id="180" presetID="3" presetClass="exit" presetSubtype="10" fill="hold" grpId="1" nodeType="afterEffect">
                                  <p:stCondLst>
                                    <p:cond delay="0"/>
                                  </p:stCondLst>
                                  <p:childTnLst>
                                    <p:animEffect transition="out" filter="blinds(horizontal)">
                                      <p:cBhvr>
                                        <p:cTn id="181" dur="500"/>
                                        <p:tgtEl>
                                          <p:spTgt spid="37"/>
                                        </p:tgtEl>
                                      </p:cBhvr>
                                    </p:animEffect>
                                    <p:set>
                                      <p:cBhvr>
                                        <p:cTn id="182" dur="1" fill="hold">
                                          <p:stCondLst>
                                            <p:cond delay="499"/>
                                          </p:stCondLst>
                                        </p:cTn>
                                        <p:tgtEl>
                                          <p:spTgt spid="37"/>
                                        </p:tgtEl>
                                        <p:attrNameLst>
                                          <p:attrName>style.visibility</p:attrName>
                                        </p:attrNameLst>
                                      </p:cBhvr>
                                      <p:to>
                                        <p:strVal val="hidden"/>
                                      </p:to>
                                    </p:set>
                                  </p:childTnLst>
                                </p:cTn>
                              </p:par>
                              <p:par>
                                <p:cTn id="183" presetID="3" presetClass="exit" presetSubtype="10" fill="hold" grpId="0" nodeType="withEffect">
                                  <p:stCondLst>
                                    <p:cond delay="0"/>
                                  </p:stCondLst>
                                  <p:childTnLst>
                                    <p:animEffect transition="out" filter="blinds(horizontal)">
                                      <p:cBhvr>
                                        <p:cTn id="184" dur="500"/>
                                        <p:tgtEl>
                                          <p:spTgt spid="35"/>
                                        </p:tgtEl>
                                      </p:cBhvr>
                                    </p:animEffect>
                                    <p:set>
                                      <p:cBhvr>
                                        <p:cTn id="185" dur="1" fill="hold">
                                          <p:stCondLst>
                                            <p:cond delay="499"/>
                                          </p:stCondLst>
                                        </p:cTn>
                                        <p:tgtEl>
                                          <p:spTgt spid="35"/>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10" presetClass="exit" presetSubtype="0" fill="hold" nodeType="clickEffect">
                                  <p:stCondLst>
                                    <p:cond delay="0"/>
                                  </p:stCondLst>
                                  <p:childTnLst>
                                    <p:animEffect transition="out" filter="fade">
                                      <p:cBhvr>
                                        <p:cTn id="189" dur="100"/>
                                        <p:tgtEl>
                                          <p:spTgt spid="34"/>
                                        </p:tgtEl>
                                      </p:cBhvr>
                                    </p:animEffect>
                                    <p:set>
                                      <p:cBhvr>
                                        <p:cTn id="190" dur="1" fill="hold">
                                          <p:stCondLst>
                                            <p:cond delay="99"/>
                                          </p:stCondLst>
                                        </p:cTn>
                                        <p:tgtEl>
                                          <p:spTgt spid="34"/>
                                        </p:tgtEl>
                                        <p:attrNameLst>
                                          <p:attrName>style.visibility</p:attrName>
                                        </p:attrNameLst>
                                      </p:cBhvr>
                                      <p:to>
                                        <p:strVal val="hidden"/>
                                      </p:to>
                                    </p:set>
                                  </p:childTnLst>
                                </p:cTn>
                              </p:par>
                            </p:childTnLst>
                          </p:cTn>
                        </p:par>
                        <p:par>
                          <p:cTn id="191" fill="hold" nodeType="afterGroup">
                            <p:stCondLst>
                              <p:cond delay="100"/>
                            </p:stCondLst>
                            <p:childTnLst>
                              <p:par>
                                <p:cTn id="192" presetID="9" presetClass="entr" presetSubtype="0" fill="hold" nodeType="afterEffect">
                                  <p:stCondLst>
                                    <p:cond delay="0"/>
                                  </p:stCondLst>
                                  <p:childTnLst>
                                    <p:set>
                                      <p:cBhvr>
                                        <p:cTn id="193" dur="1" fill="hold">
                                          <p:stCondLst>
                                            <p:cond delay="0"/>
                                          </p:stCondLst>
                                        </p:cTn>
                                        <p:tgtEl>
                                          <p:spTgt spid="43"/>
                                        </p:tgtEl>
                                        <p:attrNameLst>
                                          <p:attrName>style.visibility</p:attrName>
                                        </p:attrNameLst>
                                      </p:cBhvr>
                                      <p:to>
                                        <p:strVal val="visible"/>
                                      </p:to>
                                    </p:set>
                                    <p:animEffect transition="in" filter="dissolve">
                                      <p:cBhvr>
                                        <p:cTn id="194" dur="100"/>
                                        <p:tgtEl>
                                          <p:spTgt spid="43"/>
                                        </p:tgtEl>
                                      </p:cBhvr>
                                    </p:animEffect>
                                  </p:childTnLst>
                                </p:cTn>
                              </p:par>
                            </p:childTnLst>
                          </p:cTn>
                        </p:par>
                        <p:par>
                          <p:cTn id="195" fill="hold" nodeType="afterGroup">
                            <p:stCondLst>
                              <p:cond delay="200"/>
                            </p:stCondLst>
                            <p:childTnLst>
                              <p:par>
                                <p:cTn id="196" presetID="35" presetClass="path" presetSubtype="0" accel="50000" decel="50000" fill="hold" nodeType="afterEffect">
                                  <p:stCondLst>
                                    <p:cond delay="0"/>
                                  </p:stCondLst>
                                  <p:childTnLst>
                                    <p:animMotion origin="layout" path="M -1.11111E-6 2.69195E-6 L 0.34306 0.02983 " pathEditMode="relative" rAng="0" ptsTypes="AA">
                                      <p:cBhvr>
                                        <p:cTn id="197" dur="2000" fill="hold"/>
                                        <p:tgtEl>
                                          <p:spTgt spid="43"/>
                                        </p:tgtEl>
                                        <p:attrNameLst>
                                          <p:attrName>ppt_x</p:attrName>
                                          <p:attrName>ppt_y</p:attrName>
                                        </p:attrNameLst>
                                      </p:cBhvr>
                                      <p:rCtr x="1720000" y="150000"/>
                                    </p:animMotion>
                                  </p:childTnLst>
                                  <p:subTnLst>
                                    <p:audio>
                                      <p:cMediaNode>
                                        <p:cTn display="0" masterRel="sameClick">
                                          <p:stCondLst>
                                            <p:cond evt="begin" delay="0">
                                              <p:tn val="196"/>
                                            </p:cond>
                                          </p:stCondLst>
                                          <p:endCondLst>
                                            <p:cond evt="onStopAudio" delay="0">
                                              <p:tgtEl>
                                                <p:sldTgt/>
                                              </p:tgtEl>
                                            </p:cond>
                                          </p:endCondLst>
                                        </p:cTn>
                                        <p:tgtEl>
                                          <p:sndTgt r:embed="rId2" name="Nissan brake sound - Copy.wav"/>
                                        </p:tgtEl>
                                      </p:cMediaNode>
                                    </p:audio>
                                  </p:subTnLst>
                                </p:cTn>
                              </p:par>
                            </p:childTnLst>
                          </p:cTn>
                        </p:par>
                        <p:par>
                          <p:cTn id="198" fill="hold" nodeType="afterGroup">
                            <p:stCondLst>
                              <p:cond delay="2200"/>
                            </p:stCondLst>
                            <p:childTnLst>
                              <p:par>
                                <p:cTn id="199" presetID="26" presetClass="entr" presetSubtype="0" fill="hold" grpId="0" nodeType="afterEffect">
                                  <p:stCondLst>
                                    <p:cond delay="0"/>
                                  </p:stCondLst>
                                  <p:childTnLst>
                                    <p:set>
                                      <p:cBhvr>
                                        <p:cTn id="200" dur="1" fill="hold">
                                          <p:stCondLst>
                                            <p:cond delay="0"/>
                                          </p:stCondLst>
                                        </p:cTn>
                                        <p:tgtEl>
                                          <p:spTgt spid="45"/>
                                        </p:tgtEl>
                                        <p:attrNameLst>
                                          <p:attrName>style.visibility</p:attrName>
                                        </p:attrNameLst>
                                      </p:cBhvr>
                                      <p:to>
                                        <p:strVal val="visible"/>
                                      </p:to>
                                    </p:set>
                                    <p:animEffect transition="in" filter="wipe(down)">
                                      <p:cBhvr>
                                        <p:cTn id="201" dur="580">
                                          <p:stCondLst>
                                            <p:cond delay="0"/>
                                          </p:stCondLst>
                                        </p:cTn>
                                        <p:tgtEl>
                                          <p:spTgt spid="45"/>
                                        </p:tgtEl>
                                      </p:cBhvr>
                                    </p:animEffect>
                                    <p:anim calcmode="lin" valueType="num">
                                      <p:cBhvr>
                                        <p:cTn id="202"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7" dur="26">
                                          <p:stCondLst>
                                            <p:cond delay="650"/>
                                          </p:stCondLst>
                                        </p:cTn>
                                        <p:tgtEl>
                                          <p:spTgt spid="45"/>
                                        </p:tgtEl>
                                      </p:cBhvr>
                                      <p:to x="100000" y="60000"/>
                                    </p:animScale>
                                    <p:animScale>
                                      <p:cBhvr>
                                        <p:cTn id="208" dur="166" decel="50000">
                                          <p:stCondLst>
                                            <p:cond delay="676"/>
                                          </p:stCondLst>
                                        </p:cTn>
                                        <p:tgtEl>
                                          <p:spTgt spid="45"/>
                                        </p:tgtEl>
                                      </p:cBhvr>
                                      <p:to x="100000" y="100000"/>
                                    </p:animScale>
                                    <p:animScale>
                                      <p:cBhvr>
                                        <p:cTn id="209" dur="26">
                                          <p:stCondLst>
                                            <p:cond delay="1312"/>
                                          </p:stCondLst>
                                        </p:cTn>
                                        <p:tgtEl>
                                          <p:spTgt spid="45"/>
                                        </p:tgtEl>
                                      </p:cBhvr>
                                      <p:to x="100000" y="80000"/>
                                    </p:animScale>
                                    <p:animScale>
                                      <p:cBhvr>
                                        <p:cTn id="210" dur="166" decel="50000">
                                          <p:stCondLst>
                                            <p:cond delay="1338"/>
                                          </p:stCondLst>
                                        </p:cTn>
                                        <p:tgtEl>
                                          <p:spTgt spid="45"/>
                                        </p:tgtEl>
                                      </p:cBhvr>
                                      <p:to x="100000" y="100000"/>
                                    </p:animScale>
                                    <p:animScale>
                                      <p:cBhvr>
                                        <p:cTn id="211" dur="26">
                                          <p:stCondLst>
                                            <p:cond delay="1642"/>
                                          </p:stCondLst>
                                        </p:cTn>
                                        <p:tgtEl>
                                          <p:spTgt spid="45"/>
                                        </p:tgtEl>
                                      </p:cBhvr>
                                      <p:to x="100000" y="90000"/>
                                    </p:animScale>
                                    <p:animScale>
                                      <p:cBhvr>
                                        <p:cTn id="212" dur="166" decel="50000">
                                          <p:stCondLst>
                                            <p:cond delay="1668"/>
                                          </p:stCondLst>
                                        </p:cTn>
                                        <p:tgtEl>
                                          <p:spTgt spid="45"/>
                                        </p:tgtEl>
                                      </p:cBhvr>
                                      <p:to x="100000" y="100000"/>
                                    </p:animScale>
                                    <p:animScale>
                                      <p:cBhvr>
                                        <p:cTn id="213" dur="26">
                                          <p:stCondLst>
                                            <p:cond delay="1808"/>
                                          </p:stCondLst>
                                        </p:cTn>
                                        <p:tgtEl>
                                          <p:spTgt spid="45"/>
                                        </p:tgtEl>
                                      </p:cBhvr>
                                      <p:to x="100000" y="95000"/>
                                    </p:animScale>
                                    <p:animScale>
                                      <p:cBhvr>
                                        <p:cTn id="214" dur="166" decel="50000">
                                          <p:stCondLst>
                                            <p:cond delay="1834"/>
                                          </p:stCondLst>
                                        </p:cTn>
                                        <p:tgtEl>
                                          <p:spTgt spid="45"/>
                                        </p:tgtEl>
                                      </p:cBhvr>
                                      <p:to x="100000" y="100000"/>
                                    </p:animScale>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3" presetClass="entr" presetSubtype="16" fill="hold" grpId="0" nodeType="clickEffect">
                                  <p:stCondLst>
                                    <p:cond delay="0"/>
                                  </p:stCondLst>
                                  <p:childTnLst>
                                    <p:set>
                                      <p:cBhvr>
                                        <p:cTn id="218" dur="1" fill="hold">
                                          <p:stCondLst>
                                            <p:cond delay="0"/>
                                          </p:stCondLst>
                                        </p:cTn>
                                        <p:tgtEl>
                                          <p:spTgt spid="46"/>
                                        </p:tgtEl>
                                        <p:attrNameLst>
                                          <p:attrName>style.visibility</p:attrName>
                                        </p:attrNameLst>
                                      </p:cBhvr>
                                      <p:to>
                                        <p:strVal val="visible"/>
                                      </p:to>
                                    </p:set>
                                    <p:anim calcmode="lin" valueType="num">
                                      <p:cBhvr>
                                        <p:cTn id="219" dur="500" fill="hold"/>
                                        <p:tgtEl>
                                          <p:spTgt spid="46"/>
                                        </p:tgtEl>
                                        <p:attrNameLst>
                                          <p:attrName>ppt_w</p:attrName>
                                        </p:attrNameLst>
                                      </p:cBhvr>
                                      <p:tavLst>
                                        <p:tav tm="0">
                                          <p:val>
                                            <p:fltVal val="0"/>
                                          </p:val>
                                        </p:tav>
                                        <p:tav tm="100000">
                                          <p:val>
                                            <p:strVal val="#ppt_w"/>
                                          </p:val>
                                        </p:tav>
                                      </p:tavLst>
                                    </p:anim>
                                    <p:anim calcmode="lin" valueType="num">
                                      <p:cBhvr>
                                        <p:cTn id="220" dur="500" fill="hold"/>
                                        <p:tgtEl>
                                          <p:spTgt spid="4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7"/>
                                            </p:cond>
                                          </p:stCondLst>
                                          <p:endCondLst>
                                            <p:cond evt="onStopAudio" delay="0">
                                              <p:tgtEl>
                                                <p:sldTgt/>
                                              </p:tgtEl>
                                            </p:cond>
                                          </p:endCondLst>
                                        </p:cTn>
                                        <p:tgtEl>
                                          <p:sndTgt r:embed="rId3" name="LENH MO RA.WAV"/>
                                        </p:tgtEl>
                                      </p:cMediaNode>
                                    </p:audio>
                                  </p:subTnLst>
                                </p:cTn>
                              </p:par>
                            </p:childTnLst>
                          </p:cTn>
                        </p:par>
                        <p:par>
                          <p:cTn id="221" fill="hold" nodeType="afterGroup">
                            <p:stCondLst>
                              <p:cond delay="500"/>
                            </p:stCondLst>
                            <p:childTnLst>
                              <p:par>
                                <p:cTn id="222" presetID="3" presetClass="exit" presetSubtype="10" fill="hold" grpId="1" nodeType="afterEffect">
                                  <p:stCondLst>
                                    <p:cond delay="0"/>
                                  </p:stCondLst>
                                  <p:childTnLst>
                                    <p:animEffect transition="out" filter="blinds(horizontal)">
                                      <p:cBhvr>
                                        <p:cTn id="223" dur="500"/>
                                        <p:tgtEl>
                                          <p:spTgt spid="45"/>
                                        </p:tgtEl>
                                      </p:cBhvr>
                                    </p:animEffect>
                                    <p:set>
                                      <p:cBhvr>
                                        <p:cTn id="224" dur="1" fill="hold">
                                          <p:stCondLst>
                                            <p:cond delay="499"/>
                                          </p:stCondLst>
                                        </p:cTn>
                                        <p:tgtEl>
                                          <p:spTgt spid="45"/>
                                        </p:tgtEl>
                                        <p:attrNameLst>
                                          <p:attrName>style.visibility</p:attrName>
                                        </p:attrNameLst>
                                      </p:cBhvr>
                                      <p:to>
                                        <p:strVal val="hidden"/>
                                      </p:to>
                                    </p:set>
                                  </p:childTnLst>
                                </p:cTn>
                              </p:par>
                              <p:par>
                                <p:cTn id="225" presetID="3" presetClass="exit" presetSubtype="10" fill="hold" grpId="0" nodeType="withEffect">
                                  <p:stCondLst>
                                    <p:cond delay="0"/>
                                  </p:stCondLst>
                                  <p:childTnLst>
                                    <p:animEffect transition="out" filter="blinds(horizontal)">
                                      <p:cBhvr>
                                        <p:cTn id="226" dur="500"/>
                                        <p:tgtEl>
                                          <p:spTgt spid="44"/>
                                        </p:tgtEl>
                                      </p:cBhvr>
                                    </p:animEffect>
                                    <p:set>
                                      <p:cBhvr>
                                        <p:cTn id="227" dur="1" fill="hold">
                                          <p:stCondLst>
                                            <p:cond delay="499"/>
                                          </p:stCondLst>
                                        </p:cTn>
                                        <p:tgtEl>
                                          <p:spTgt spid="44"/>
                                        </p:tgtEl>
                                        <p:attrNameLst>
                                          <p:attrName>style.visibility</p:attrName>
                                        </p:attrNameLst>
                                      </p:cBhvr>
                                      <p:to>
                                        <p:strVal val="hidden"/>
                                      </p:to>
                                    </p:se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10" presetClass="exit" presetSubtype="0" fill="hold" nodeType="clickEffect">
                                  <p:stCondLst>
                                    <p:cond delay="0"/>
                                  </p:stCondLst>
                                  <p:childTnLst>
                                    <p:animEffect transition="out" filter="fade">
                                      <p:cBhvr>
                                        <p:cTn id="231" dur="100"/>
                                        <p:tgtEl>
                                          <p:spTgt spid="43"/>
                                        </p:tgtEl>
                                      </p:cBhvr>
                                    </p:animEffect>
                                    <p:set>
                                      <p:cBhvr>
                                        <p:cTn id="232" dur="1" fill="hold">
                                          <p:stCondLst>
                                            <p:cond delay="99"/>
                                          </p:stCondLst>
                                        </p:cTn>
                                        <p:tgtEl>
                                          <p:spTgt spid="43"/>
                                        </p:tgtEl>
                                        <p:attrNameLst>
                                          <p:attrName>style.visibility</p:attrName>
                                        </p:attrNameLst>
                                      </p:cBhvr>
                                      <p:to>
                                        <p:strVal val="hidden"/>
                                      </p:to>
                                    </p:set>
                                  </p:childTnLst>
                                </p:cTn>
                              </p:par>
                            </p:childTnLst>
                          </p:cTn>
                        </p:par>
                        <p:par>
                          <p:cTn id="233" fill="hold" nodeType="afterGroup">
                            <p:stCondLst>
                              <p:cond delay="100"/>
                            </p:stCondLst>
                            <p:childTnLst>
                              <p:par>
                                <p:cTn id="234" presetID="9" presetClass="entr" presetSubtype="0" fill="hold" nodeType="afterEffect">
                                  <p:stCondLst>
                                    <p:cond delay="0"/>
                                  </p:stCondLst>
                                  <p:childTnLst>
                                    <p:set>
                                      <p:cBhvr>
                                        <p:cTn id="235" dur="1" fill="hold">
                                          <p:stCondLst>
                                            <p:cond delay="0"/>
                                          </p:stCondLst>
                                        </p:cTn>
                                        <p:tgtEl>
                                          <p:spTgt spid="49"/>
                                        </p:tgtEl>
                                        <p:attrNameLst>
                                          <p:attrName>style.visibility</p:attrName>
                                        </p:attrNameLst>
                                      </p:cBhvr>
                                      <p:to>
                                        <p:strVal val="visible"/>
                                      </p:to>
                                    </p:set>
                                    <p:animEffect transition="in" filter="dissolve">
                                      <p:cBhvr>
                                        <p:cTn id="236" dur="100"/>
                                        <p:tgtEl>
                                          <p:spTgt spid="49"/>
                                        </p:tgtEl>
                                      </p:cBhvr>
                                    </p:animEffect>
                                  </p:childTnLst>
                                </p:cTn>
                              </p:par>
                            </p:childTnLst>
                          </p:cTn>
                        </p:par>
                        <p:par>
                          <p:cTn id="237" fill="hold" nodeType="afterGroup">
                            <p:stCondLst>
                              <p:cond delay="200"/>
                            </p:stCondLst>
                            <p:childTnLst>
                              <p:par>
                                <p:cTn id="238" presetID="35" presetClass="path" presetSubtype="0" accel="50000" decel="50000" fill="hold" nodeType="afterEffect">
                                  <p:stCondLst>
                                    <p:cond delay="0"/>
                                  </p:stCondLst>
                                  <p:childTnLst>
                                    <p:animMotion origin="layout" path="M 5E-6 9.25069E-7 L 0.27396 0.10615 " pathEditMode="relative" rAng="0" ptsTypes="AA">
                                      <p:cBhvr>
                                        <p:cTn id="239" dur="2000" fill="hold"/>
                                        <p:tgtEl>
                                          <p:spTgt spid="49"/>
                                        </p:tgtEl>
                                        <p:attrNameLst>
                                          <p:attrName>ppt_x</p:attrName>
                                          <p:attrName>ppt_y</p:attrName>
                                        </p:attrNameLst>
                                      </p:cBhvr>
                                      <p:rCtr x="1370000" y="530000"/>
                                    </p:animMotion>
                                  </p:childTnLst>
                                  <p:subTnLst>
                                    <p:audio>
                                      <p:cMediaNode>
                                        <p:cTn display="0" masterRel="sameClick">
                                          <p:stCondLst>
                                            <p:cond evt="begin" delay="0">
                                              <p:tn val="238"/>
                                            </p:cond>
                                          </p:stCondLst>
                                          <p:endCondLst>
                                            <p:cond evt="onStopAudio" delay="0">
                                              <p:tgtEl>
                                                <p:sldTgt/>
                                              </p:tgtEl>
                                            </p:cond>
                                          </p:endCondLst>
                                        </p:cTn>
                                        <p:tgtEl>
                                          <p:sndTgt r:embed="rId2" name="Nissan brake sound - Copy.wav"/>
                                        </p:tgtEl>
                                      </p:cMediaNode>
                                    </p:audio>
                                  </p:subTnLst>
                                </p:cTn>
                              </p:par>
                            </p:childTnLst>
                          </p:cTn>
                        </p:par>
                        <p:par>
                          <p:cTn id="240" fill="hold" nodeType="afterGroup">
                            <p:stCondLst>
                              <p:cond delay="2200"/>
                            </p:stCondLst>
                            <p:childTnLst>
                              <p:par>
                                <p:cTn id="241" presetID="26" presetClass="entr" presetSubtype="0" fill="hold" grpId="0" nodeType="afterEffect">
                                  <p:stCondLst>
                                    <p:cond delay="0"/>
                                  </p:stCondLst>
                                  <p:childTnLst>
                                    <p:set>
                                      <p:cBhvr>
                                        <p:cTn id="242" dur="1" fill="hold">
                                          <p:stCondLst>
                                            <p:cond delay="0"/>
                                          </p:stCondLst>
                                        </p:cTn>
                                        <p:tgtEl>
                                          <p:spTgt spid="50"/>
                                        </p:tgtEl>
                                        <p:attrNameLst>
                                          <p:attrName>style.visibility</p:attrName>
                                        </p:attrNameLst>
                                      </p:cBhvr>
                                      <p:to>
                                        <p:strVal val="visible"/>
                                      </p:to>
                                    </p:set>
                                    <p:animEffect transition="in" filter="wipe(down)">
                                      <p:cBhvr>
                                        <p:cTn id="243" dur="580">
                                          <p:stCondLst>
                                            <p:cond delay="0"/>
                                          </p:stCondLst>
                                        </p:cTn>
                                        <p:tgtEl>
                                          <p:spTgt spid="50"/>
                                        </p:tgtEl>
                                      </p:cBhvr>
                                    </p:animEffect>
                                    <p:anim calcmode="lin" valueType="num">
                                      <p:cBhvr>
                                        <p:cTn id="24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24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24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24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24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249" dur="26">
                                          <p:stCondLst>
                                            <p:cond delay="650"/>
                                          </p:stCondLst>
                                        </p:cTn>
                                        <p:tgtEl>
                                          <p:spTgt spid="50"/>
                                        </p:tgtEl>
                                      </p:cBhvr>
                                      <p:to x="100000" y="60000"/>
                                    </p:animScale>
                                    <p:animScale>
                                      <p:cBhvr>
                                        <p:cTn id="250" dur="166" decel="50000">
                                          <p:stCondLst>
                                            <p:cond delay="676"/>
                                          </p:stCondLst>
                                        </p:cTn>
                                        <p:tgtEl>
                                          <p:spTgt spid="50"/>
                                        </p:tgtEl>
                                      </p:cBhvr>
                                      <p:to x="100000" y="100000"/>
                                    </p:animScale>
                                    <p:animScale>
                                      <p:cBhvr>
                                        <p:cTn id="251" dur="26">
                                          <p:stCondLst>
                                            <p:cond delay="1312"/>
                                          </p:stCondLst>
                                        </p:cTn>
                                        <p:tgtEl>
                                          <p:spTgt spid="50"/>
                                        </p:tgtEl>
                                      </p:cBhvr>
                                      <p:to x="100000" y="80000"/>
                                    </p:animScale>
                                    <p:animScale>
                                      <p:cBhvr>
                                        <p:cTn id="252" dur="166" decel="50000">
                                          <p:stCondLst>
                                            <p:cond delay="1338"/>
                                          </p:stCondLst>
                                        </p:cTn>
                                        <p:tgtEl>
                                          <p:spTgt spid="50"/>
                                        </p:tgtEl>
                                      </p:cBhvr>
                                      <p:to x="100000" y="100000"/>
                                    </p:animScale>
                                    <p:animScale>
                                      <p:cBhvr>
                                        <p:cTn id="253" dur="26">
                                          <p:stCondLst>
                                            <p:cond delay="1642"/>
                                          </p:stCondLst>
                                        </p:cTn>
                                        <p:tgtEl>
                                          <p:spTgt spid="50"/>
                                        </p:tgtEl>
                                      </p:cBhvr>
                                      <p:to x="100000" y="90000"/>
                                    </p:animScale>
                                    <p:animScale>
                                      <p:cBhvr>
                                        <p:cTn id="254" dur="166" decel="50000">
                                          <p:stCondLst>
                                            <p:cond delay="1668"/>
                                          </p:stCondLst>
                                        </p:cTn>
                                        <p:tgtEl>
                                          <p:spTgt spid="50"/>
                                        </p:tgtEl>
                                      </p:cBhvr>
                                      <p:to x="100000" y="100000"/>
                                    </p:animScale>
                                    <p:animScale>
                                      <p:cBhvr>
                                        <p:cTn id="255" dur="26">
                                          <p:stCondLst>
                                            <p:cond delay="1808"/>
                                          </p:stCondLst>
                                        </p:cTn>
                                        <p:tgtEl>
                                          <p:spTgt spid="50"/>
                                        </p:tgtEl>
                                      </p:cBhvr>
                                      <p:to x="100000" y="95000"/>
                                    </p:animScale>
                                    <p:animScale>
                                      <p:cBhvr>
                                        <p:cTn id="256" dur="166" decel="50000">
                                          <p:stCondLst>
                                            <p:cond delay="1834"/>
                                          </p:stCondLst>
                                        </p:cTn>
                                        <p:tgtEl>
                                          <p:spTgt spid="50"/>
                                        </p:tgtEl>
                                      </p:cBhvr>
                                      <p:to x="100000" y="100000"/>
                                    </p:animScale>
                                  </p:childTnLst>
                                </p:cTn>
                              </p:par>
                            </p:childTnLst>
                          </p:cTn>
                        </p:par>
                      </p:childTnLst>
                    </p:cTn>
                  </p:par>
                  <p:par>
                    <p:cTn id="257" fill="hold" nodeType="clickPar">
                      <p:stCondLst>
                        <p:cond delay="indefinite"/>
                      </p:stCondLst>
                      <p:childTnLst>
                        <p:par>
                          <p:cTn id="258" fill="hold" nodeType="withGroup">
                            <p:stCondLst>
                              <p:cond delay="0"/>
                            </p:stCondLst>
                            <p:childTnLst>
                              <p:par>
                                <p:cTn id="259" presetID="23" presetClass="entr" presetSubtype="16" fill="hold" grpId="0" nodeType="clickEffect">
                                  <p:stCondLst>
                                    <p:cond delay="0"/>
                                  </p:stCondLst>
                                  <p:childTnLst>
                                    <p:set>
                                      <p:cBhvr>
                                        <p:cTn id="260" dur="1" fill="hold">
                                          <p:stCondLst>
                                            <p:cond delay="0"/>
                                          </p:stCondLst>
                                        </p:cTn>
                                        <p:tgtEl>
                                          <p:spTgt spid="52"/>
                                        </p:tgtEl>
                                        <p:attrNameLst>
                                          <p:attrName>style.visibility</p:attrName>
                                        </p:attrNameLst>
                                      </p:cBhvr>
                                      <p:to>
                                        <p:strVal val="visible"/>
                                      </p:to>
                                    </p:set>
                                    <p:anim calcmode="lin" valueType="num">
                                      <p:cBhvr>
                                        <p:cTn id="261" dur="500" fill="hold"/>
                                        <p:tgtEl>
                                          <p:spTgt spid="52"/>
                                        </p:tgtEl>
                                        <p:attrNameLst>
                                          <p:attrName>ppt_w</p:attrName>
                                        </p:attrNameLst>
                                      </p:cBhvr>
                                      <p:tavLst>
                                        <p:tav tm="0">
                                          <p:val>
                                            <p:fltVal val="0"/>
                                          </p:val>
                                        </p:tav>
                                        <p:tav tm="100000">
                                          <p:val>
                                            <p:strVal val="#ppt_w"/>
                                          </p:val>
                                        </p:tav>
                                      </p:tavLst>
                                    </p:anim>
                                    <p:anim calcmode="lin" valueType="num">
                                      <p:cBhvr>
                                        <p:cTn id="262" dur="500" fill="hold"/>
                                        <p:tgtEl>
                                          <p:spTgt spid="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9"/>
                                            </p:cond>
                                          </p:stCondLst>
                                          <p:endCondLst>
                                            <p:cond evt="onStopAudio" delay="0">
                                              <p:tgtEl>
                                                <p:sldTgt/>
                                              </p:tgtEl>
                                            </p:cond>
                                          </p:endCondLst>
                                        </p:cTn>
                                        <p:tgtEl>
                                          <p:sndTgt r:embed="rId3" name="LENH MO RA.WAV"/>
                                        </p:tgtEl>
                                      </p:cMediaNode>
                                    </p:audio>
                                  </p:subTnLst>
                                </p:cTn>
                              </p:par>
                            </p:childTnLst>
                          </p:cTn>
                        </p:par>
                        <p:par>
                          <p:cTn id="263" fill="hold" nodeType="afterGroup">
                            <p:stCondLst>
                              <p:cond delay="500"/>
                            </p:stCondLst>
                            <p:childTnLst>
                              <p:par>
                                <p:cTn id="264" presetID="3" presetClass="exit" presetSubtype="10" fill="hold" grpId="1" nodeType="afterEffect">
                                  <p:stCondLst>
                                    <p:cond delay="0"/>
                                  </p:stCondLst>
                                  <p:childTnLst>
                                    <p:animEffect transition="out" filter="blinds(horizontal)">
                                      <p:cBhvr>
                                        <p:cTn id="265" dur="500"/>
                                        <p:tgtEl>
                                          <p:spTgt spid="50"/>
                                        </p:tgtEl>
                                      </p:cBhvr>
                                    </p:animEffect>
                                    <p:set>
                                      <p:cBhvr>
                                        <p:cTn id="266" dur="1" fill="hold">
                                          <p:stCondLst>
                                            <p:cond delay="499"/>
                                          </p:stCondLst>
                                        </p:cTn>
                                        <p:tgtEl>
                                          <p:spTgt spid="50"/>
                                        </p:tgtEl>
                                        <p:attrNameLst>
                                          <p:attrName>style.visibility</p:attrName>
                                        </p:attrNameLst>
                                      </p:cBhvr>
                                      <p:to>
                                        <p:strVal val="hidden"/>
                                      </p:to>
                                    </p:set>
                                  </p:childTnLst>
                                </p:cTn>
                              </p:par>
                              <p:par>
                                <p:cTn id="267" presetID="3" presetClass="exit" presetSubtype="10" fill="hold" grpId="0" nodeType="withEffect">
                                  <p:stCondLst>
                                    <p:cond delay="0"/>
                                  </p:stCondLst>
                                  <p:childTnLst>
                                    <p:animEffect transition="out" filter="blinds(horizontal)">
                                      <p:cBhvr>
                                        <p:cTn id="268" dur="500"/>
                                        <p:tgtEl>
                                          <p:spTgt spid="51"/>
                                        </p:tgtEl>
                                      </p:cBhvr>
                                    </p:animEffect>
                                    <p:set>
                                      <p:cBhvr>
                                        <p:cTn id="269" dur="1" fill="hold">
                                          <p:stCondLst>
                                            <p:cond delay="499"/>
                                          </p:stCondLst>
                                        </p:cTn>
                                        <p:tgtEl>
                                          <p:spTgt spid="51"/>
                                        </p:tgtEl>
                                        <p:attrNameLst>
                                          <p:attrName>style.visibility</p:attrName>
                                        </p:attrNameLst>
                                      </p:cBhvr>
                                      <p:to>
                                        <p:strVal val="hidden"/>
                                      </p:to>
                                    </p:set>
                                  </p:childTnLst>
                                </p:cTn>
                              </p:par>
                            </p:childTnLst>
                          </p:cTn>
                        </p:par>
                      </p:childTnLst>
                    </p:cTn>
                  </p:par>
                  <p:par>
                    <p:cTn id="270" fill="hold" nodeType="clickPar">
                      <p:stCondLst>
                        <p:cond delay="indefinite"/>
                      </p:stCondLst>
                      <p:childTnLst>
                        <p:par>
                          <p:cTn id="271" fill="hold" nodeType="withGroup">
                            <p:stCondLst>
                              <p:cond delay="0"/>
                            </p:stCondLst>
                            <p:childTnLst>
                              <p:par>
                                <p:cTn id="272" presetID="10" presetClass="exit" presetSubtype="0" fill="hold" nodeType="clickEffect">
                                  <p:stCondLst>
                                    <p:cond delay="0"/>
                                  </p:stCondLst>
                                  <p:childTnLst>
                                    <p:animEffect transition="out" filter="fade">
                                      <p:cBhvr>
                                        <p:cTn id="273" dur="100"/>
                                        <p:tgtEl>
                                          <p:spTgt spid="49"/>
                                        </p:tgtEl>
                                      </p:cBhvr>
                                    </p:animEffect>
                                    <p:set>
                                      <p:cBhvr>
                                        <p:cTn id="274" dur="1" fill="hold">
                                          <p:stCondLst>
                                            <p:cond delay="99"/>
                                          </p:stCondLst>
                                        </p:cTn>
                                        <p:tgtEl>
                                          <p:spTgt spid="49"/>
                                        </p:tgtEl>
                                        <p:attrNameLst>
                                          <p:attrName>style.visibility</p:attrName>
                                        </p:attrNameLst>
                                      </p:cBhvr>
                                      <p:to>
                                        <p:strVal val="hidden"/>
                                      </p:to>
                                    </p:set>
                                  </p:childTnLst>
                                </p:cTn>
                              </p:par>
                            </p:childTnLst>
                          </p:cTn>
                        </p:par>
                        <p:par>
                          <p:cTn id="275" fill="hold" nodeType="afterGroup">
                            <p:stCondLst>
                              <p:cond delay="100"/>
                            </p:stCondLst>
                            <p:childTnLst>
                              <p:par>
                                <p:cTn id="276" presetID="9" presetClass="entr" presetSubtype="0" fill="hold" nodeType="afterEffect">
                                  <p:stCondLst>
                                    <p:cond delay="0"/>
                                  </p:stCondLst>
                                  <p:childTnLst>
                                    <p:set>
                                      <p:cBhvr>
                                        <p:cTn id="277" dur="1" fill="hold">
                                          <p:stCondLst>
                                            <p:cond delay="0"/>
                                          </p:stCondLst>
                                        </p:cTn>
                                        <p:tgtEl>
                                          <p:spTgt spid="55"/>
                                        </p:tgtEl>
                                        <p:attrNameLst>
                                          <p:attrName>style.visibility</p:attrName>
                                        </p:attrNameLst>
                                      </p:cBhvr>
                                      <p:to>
                                        <p:strVal val="visible"/>
                                      </p:to>
                                    </p:set>
                                    <p:animEffect transition="in" filter="dissolve">
                                      <p:cBhvr>
                                        <p:cTn id="278" dur="100"/>
                                        <p:tgtEl>
                                          <p:spTgt spid="55"/>
                                        </p:tgtEl>
                                      </p:cBhvr>
                                    </p:animEffect>
                                  </p:childTnLst>
                                </p:cTn>
                              </p:par>
                            </p:childTnLst>
                          </p:cTn>
                        </p:par>
                        <p:par>
                          <p:cTn id="279" fill="hold" nodeType="afterGroup">
                            <p:stCondLst>
                              <p:cond delay="200"/>
                            </p:stCondLst>
                            <p:childTnLst>
                              <p:par>
                                <p:cTn id="280" presetID="35" presetClass="path" presetSubtype="0" accel="50000" decel="50000" fill="hold" nodeType="afterEffect">
                                  <p:stCondLst>
                                    <p:cond delay="0"/>
                                  </p:stCondLst>
                                  <p:childTnLst>
                                    <p:animMotion origin="layout" path="M -3.61111E-6 4.71785E-6 L -0.29184 0.05666 " pathEditMode="relative" rAng="0" ptsTypes="AA">
                                      <p:cBhvr>
                                        <p:cTn id="281" dur="2000" fill="hold"/>
                                        <p:tgtEl>
                                          <p:spTgt spid="55"/>
                                        </p:tgtEl>
                                        <p:attrNameLst>
                                          <p:attrName>ppt_x</p:attrName>
                                          <p:attrName>ppt_y</p:attrName>
                                        </p:attrNameLst>
                                      </p:cBhvr>
                                      <p:rCtr x="-1460000" y="280000"/>
                                    </p:animMotion>
                                  </p:childTnLst>
                                  <p:subTnLst>
                                    <p:audio>
                                      <p:cMediaNode>
                                        <p:cTn display="0" masterRel="sameClick">
                                          <p:stCondLst>
                                            <p:cond evt="begin" delay="0">
                                              <p:tn val="280"/>
                                            </p:cond>
                                          </p:stCondLst>
                                          <p:endCondLst>
                                            <p:cond evt="onStopAudio" delay="0">
                                              <p:tgtEl>
                                                <p:sldTgt/>
                                              </p:tgtEl>
                                            </p:cond>
                                          </p:endCondLst>
                                        </p:cTn>
                                        <p:tgtEl>
                                          <p:sndTgt r:embed="rId2" name="Nissan brake sound - Copy.wav"/>
                                        </p:tgtEl>
                                      </p:cMediaNode>
                                    </p:audio>
                                  </p:subTnLst>
                                </p:cTn>
                              </p:par>
                            </p:childTnLst>
                          </p:cTn>
                        </p:par>
                        <p:par>
                          <p:cTn id="282" fill="hold" nodeType="afterGroup">
                            <p:stCondLst>
                              <p:cond delay="2200"/>
                            </p:stCondLst>
                            <p:childTnLst>
                              <p:par>
                                <p:cTn id="283" presetID="26" presetClass="entr" presetSubtype="0" fill="hold" grpId="0" nodeType="afterEffect">
                                  <p:stCondLst>
                                    <p:cond delay="0"/>
                                  </p:stCondLst>
                                  <p:childTnLst>
                                    <p:set>
                                      <p:cBhvr>
                                        <p:cTn id="284" dur="1" fill="hold">
                                          <p:stCondLst>
                                            <p:cond delay="0"/>
                                          </p:stCondLst>
                                        </p:cTn>
                                        <p:tgtEl>
                                          <p:spTgt spid="57"/>
                                        </p:tgtEl>
                                        <p:attrNameLst>
                                          <p:attrName>style.visibility</p:attrName>
                                        </p:attrNameLst>
                                      </p:cBhvr>
                                      <p:to>
                                        <p:strVal val="visible"/>
                                      </p:to>
                                    </p:set>
                                    <p:animEffect transition="in" filter="wipe(down)">
                                      <p:cBhvr>
                                        <p:cTn id="285" dur="580">
                                          <p:stCondLst>
                                            <p:cond delay="0"/>
                                          </p:stCondLst>
                                        </p:cTn>
                                        <p:tgtEl>
                                          <p:spTgt spid="57"/>
                                        </p:tgtEl>
                                      </p:cBhvr>
                                    </p:animEffect>
                                    <p:anim calcmode="lin" valueType="num">
                                      <p:cBhvr>
                                        <p:cTn id="286"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287"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288"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289"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290"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291" dur="26">
                                          <p:stCondLst>
                                            <p:cond delay="650"/>
                                          </p:stCondLst>
                                        </p:cTn>
                                        <p:tgtEl>
                                          <p:spTgt spid="57"/>
                                        </p:tgtEl>
                                      </p:cBhvr>
                                      <p:to x="100000" y="60000"/>
                                    </p:animScale>
                                    <p:animScale>
                                      <p:cBhvr>
                                        <p:cTn id="292" dur="166" decel="50000">
                                          <p:stCondLst>
                                            <p:cond delay="676"/>
                                          </p:stCondLst>
                                        </p:cTn>
                                        <p:tgtEl>
                                          <p:spTgt spid="57"/>
                                        </p:tgtEl>
                                      </p:cBhvr>
                                      <p:to x="100000" y="100000"/>
                                    </p:animScale>
                                    <p:animScale>
                                      <p:cBhvr>
                                        <p:cTn id="293" dur="26">
                                          <p:stCondLst>
                                            <p:cond delay="1312"/>
                                          </p:stCondLst>
                                        </p:cTn>
                                        <p:tgtEl>
                                          <p:spTgt spid="57"/>
                                        </p:tgtEl>
                                      </p:cBhvr>
                                      <p:to x="100000" y="80000"/>
                                    </p:animScale>
                                    <p:animScale>
                                      <p:cBhvr>
                                        <p:cTn id="294" dur="166" decel="50000">
                                          <p:stCondLst>
                                            <p:cond delay="1338"/>
                                          </p:stCondLst>
                                        </p:cTn>
                                        <p:tgtEl>
                                          <p:spTgt spid="57"/>
                                        </p:tgtEl>
                                      </p:cBhvr>
                                      <p:to x="100000" y="100000"/>
                                    </p:animScale>
                                    <p:animScale>
                                      <p:cBhvr>
                                        <p:cTn id="295" dur="26">
                                          <p:stCondLst>
                                            <p:cond delay="1642"/>
                                          </p:stCondLst>
                                        </p:cTn>
                                        <p:tgtEl>
                                          <p:spTgt spid="57"/>
                                        </p:tgtEl>
                                      </p:cBhvr>
                                      <p:to x="100000" y="90000"/>
                                    </p:animScale>
                                    <p:animScale>
                                      <p:cBhvr>
                                        <p:cTn id="296" dur="166" decel="50000">
                                          <p:stCondLst>
                                            <p:cond delay="1668"/>
                                          </p:stCondLst>
                                        </p:cTn>
                                        <p:tgtEl>
                                          <p:spTgt spid="57"/>
                                        </p:tgtEl>
                                      </p:cBhvr>
                                      <p:to x="100000" y="100000"/>
                                    </p:animScale>
                                    <p:animScale>
                                      <p:cBhvr>
                                        <p:cTn id="297" dur="26">
                                          <p:stCondLst>
                                            <p:cond delay="1808"/>
                                          </p:stCondLst>
                                        </p:cTn>
                                        <p:tgtEl>
                                          <p:spTgt spid="57"/>
                                        </p:tgtEl>
                                      </p:cBhvr>
                                      <p:to x="100000" y="95000"/>
                                    </p:animScale>
                                    <p:animScale>
                                      <p:cBhvr>
                                        <p:cTn id="298" dur="166" decel="50000">
                                          <p:stCondLst>
                                            <p:cond delay="1834"/>
                                          </p:stCondLst>
                                        </p:cTn>
                                        <p:tgtEl>
                                          <p:spTgt spid="57"/>
                                        </p:tgtEl>
                                      </p:cBhvr>
                                      <p:to x="100000" y="100000"/>
                                    </p:animScale>
                                  </p:childTnLst>
                                </p:cTn>
                              </p:par>
                            </p:childTnLst>
                          </p:cTn>
                        </p:par>
                      </p:childTnLst>
                    </p:cTn>
                  </p:par>
                  <p:par>
                    <p:cTn id="299" fill="hold" nodeType="clickPar">
                      <p:stCondLst>
                        <p:cond delay="indefinite"/>
                      </p:stCondLst>
                      <p:childTnLst>
                        <p:par>
                          <p:cTn id="300" fill="hold" nodeType="withGroup">
                            <p:stCondLst>
                              <p:cond delay="0"/>
                            </p:stCondLst>
                            <p:childTnLst>
                              <p:par>
                                <p:cTn id="301" presetID="23" presetClass="entr" presetSubtype="16" fill="hold" grpId="0" nodeType="clickEffect">
                                  <p:stCondLst>
                                    <p:cond delay="0"/>
                                  </p:stCondLst>
                                  <p:childTnLst>
                                    <p:set>
                                      <p:cBhvr>
                                        <p:cTn id="302" dur="1" fill="hold">
                                          <p:stCondLst>
                                            <p:cond delay="0"/>
                                          </p:stCondLst>
                                        </p:cTn>
                                        <p:tgtEl>
                                          <p:spTgt spid="58"/>
                                        </p:tgtEl>
                                        <p:attrNameLst>
                                          <p:attrName>style.visibility</p:attrName>
                                        </p:attrNameLst>
                                      </p:cBhvr>
                                      <p:to>
                                        <p:strVal val="visible"/>
                                      </p:to>
                                    </p:set>
                                    <p:anim calcmode="lin" valueType="num">
                                      <p:cBhvr>
                                        <p:cTn id="303" dur="500" fill="hold"/>
                                        <p:tgtEl>
                                          <p:spTgt spid="58"/>
                                        </p:tgtEl>
                                        <p:attrNameLst>
                                          <p:attrName>ppt_w</p:attrName>
                                        </p:attrNameLst>
                                      </p:cBhvr>
                                      <p:tavLst>
                                        <p:tav tm="0">
                                          <p:val>
                                            <p:fltVal val="0"/>
                                          </p:val>
                                        </p:tav>
                                        <p:tav tm="100000">
                                          <p:val>
                                            <p:strVal val="#ppt_w"/>
                                          </p:val>
                                        </p:tav>
                                      </p:tavLst>
                                    </p:anim>
                                    <p:anim calcmode="lin" valueType="num">
                                      <p:cBhvr>
                                        <p:cTn id="304" dur="500" fill="hold"/>
                                        <p:tgtEl>
                                          <p:spTgt spid="5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01"/>
                                            </p:cond>
                                          </p:stCondLst>
                                          <p:endCondLst>
                                            <p:cond evt="onStopAudio" delay="0">
                                              <p:tgtEl>
                                                <p:sldTgt/>
                                              </p:tgtEl>
                                            </p:cond>
                                          </p:endCondLst>
                                        </p:cTn>
                                        <p:tgtEl>
                                          <p:sndTgt r:embed="rId3" name="LENH MO RA.WAV"/>
                                        </p:tgtEl>
                                      </p:cMediaNode>
                                    </p:audio>
                                  </p:subTnLst>
                                </p:cTn>
                              </p:par>
                            </p:childTnLst>
                          </p:cTn>
                        </p:par>
                        <p:par>
                          <p:cTn id="305" fill="hold" nodeType="afterGroup">
                            <p:stCondLst>
                              <p:cond delay="500"/>
                            </p:stCondLst>
                            <p:childTnLst>
                              <p:par>
                                <p:cTn id="306" presetID="3" presetClass="exit" presetSubtype="10" fill="hold" grpId="1" nodeType="afterEffect">
                                  <p:stCondLst>
                                    <p:cond delay="0"/>
                                  </p:stCondLst>
                                  <p:childTnLst>
                                    <p:animEffect transition="out" filter="blinds(horizontal)">
                                      <p:cBhvr>
                                        <p:cTn id="307" dur="500"/>
                                        <p:tgtEl>
                                          <p:spTgt spid="57"/>
                                        </p:tgtEl>
                                      </p:cBhvr>
                                    </p:animEffect>
                                    <p:set>
                                      <p:cBhvr>
                                        <p:cTn id="308" dur="1" fill="hold">
                                          <p:stCondLst>
                                            <p:cond delay="499"/>
                                          </p:stCondLst>
                                        </p:cTn>
                                        <p:tgtEl>
                                          <p:spTgt spid="57"/>
                                        </p:tgtEl>
                                        <p:attrNameLst>
                                          <p:attrName>style.visibility</p:attrName>
                                        </p:attrNameLst>
                                      </p:cBhvr>
                                      <p:to>
                                        <p:strVal val="hidden"/>
                                      </p:to>
                                    </p:set>
                                  </p:childTnLst>
                                </p:cTn>
                              </p:par>
                              <p:par>
                                <p:cTn id="309" presetID="3" presetClass="exit" presetSubtype="10" fill="hold" grpId="0" nodeType="withEffect">
                                  <p:stCondLst>
                                    <p:cond delay="0"/>
                                  </p:stCondLst>
                                  <p:childTnLst>
                                    <p:animEffect transition="out" filter="blinds(horizontal)">
                                      <p:cBhvr>
                                        <p:cTn id="310" dur="500"/>
                                        <p:tgtEl>
                                          <p:spTgt spid="56"/>
                                        </p:tgtEl>
                                      </p:cBhvr>
                                    </p:animEffect>
                                    <p:set>
                                      <p:cBhvr>
                                        <p:cTn id="311" dur="1" fill="hold">
                                          <p:stCondLst>
                                            <p:cond delay="499"/>
                                          </p:stCondLst>
                                        </p:cTn>
                                        <p:tgtEl>
                                          <p:spTgt spid="56"/>
                                        </p:tgtEl>
                                        <p:attrNameLst>
                                          <p:attrName>style.visibility</p:attrName>
                                        </p:attrNameLst>
                                      </p:cBhvr>
                                      <p:to>
                                        <p:strVal val="hidden"/>
                                      </p:to>
                                    </p:set>
                                  </p:childTnLst>
                                </p:cTn>
                              </p:par>
                            </p:childTnLst>
                          </p:cTn>
                        </p:par>
                      </p:childTnLst>
                    </p:cTn>
                  </p:par>
                  <p:par>
                    <p:cTn id="312" fill="hold" nodeType="clickPar">
                      <p:stCondLst>
                        <p:cond delay="indefinite"/>
                      </p:stCondLst>
                      <p:childTnLst>
                        <p:par>
                          <p:cTn id="313" fill="hold" nodeType="withGroup">
                            <p:stCondLst>
                              <p:cond delay="0"/>
                            </p:stCondLst>
                            <p:childTnLst>
                              <p:par>
                                <p:cTn id="314" presetID="10" presetClass="exit" presetSubtype="0" fill="hold" nodeType="clickEffect">
                                  <p:stCondLst>
                                    <p:cond delay="0"/>
                                  </p:stCondLst>
                                  <p:childTnLst>
                                    <p:animEffect transition="out" filter="fade">
                                      <p:cBhvr>
                                        <p:cTn id="315" dur="100"/>
                                        <p:tgtEl>
                                          <p:spTgt spid="55"/>
                                        </p:tgtEl>
                                      </p:cBhvr>
                                    </p:animEffect>
                                    <p:set>
                                      <p:cBhvr>
                                        <p:cTn id="316" dur="1" fill="hold">
                                          <p:stCondLst>
                                            <p:cond delay="99"/>
                                          </p:stCondLst>
                                        </p:cTn>
                                        <p:tgtEl>
                                          <p:spTgt spid="55"/>
                                        </p:tgtEl>
                                        <p:attrNameLst>
                                          <p:attrName>style.visibility</p:attrName>
                                        </p:attrNameLst>
                                      </p:cBhvr>
                                      <p:to>
                                        <p:strVal val="hidden"/>
                                      </p:to>
                                    </p:set>
                                  </p:childTnLst>
                                </p:cTn>
                              </p:par>
                            </p:childTnLst>
                          </p:cTn>
                        </p:par>
                        <p:par>
                          <p:cTn id="317" fill="hold" nodeType="afterGroup">
                            <p:stCondLst>
                              <p:cond delay="100"/>
                            </p:stCondLst>
                            <p:childTnLst>
                              <p:par>
                                <p:cTn id="318" presetID="9" presetClass="entr" presetSubtype="0" fill="hold" nodeType="afterEffect">
                                  <p:stCondLst>
                                    <p:cond delay="0"/>
                                  </p:stCondLst>
                                  <p:childTnLst>
                                    <p:set>
                                      <p:cBhvr>
                                        <p:cTn id="319" dur="1" fill="hold">
                                          <p:stCondLst>
                                            <p:cond delay="0"/>
                                          </p:stCondLst>
                                        </p:cTn>
                                        <p:tgtEl>
                                          <p:spTgt spid="62"/>
                                        </p:tgtEl>
                                        <p:attrNameLst>
                                          <p:attrName>style.visibility</p:attrName>
                                        </p:attrNameLst>
                                      </p:cBhvr>
                                      <p:to>
                                        <p:strVal val="visible"/>
                                      </p:to>
                                    </p:set>
                                    <p:animEffect transition="in" filter="dissolve">
                                      <p:cBhvr>
                                        <p:cTn id="320" dur="100"/>
                                        <p:tgtEl>
                                          <p:spTgt spid="62"/>
                                        </p:tgtEl>
                                      </p:cBhvr>
                                    </p:animEffect>
                                  </p:childTnLst>
                                </p:cTn>
                              </p:par>
                            </p:childTnLst>
                          </p:cTn>
                        </p:par>
                        <p:par>
                          <p:cTn id="321" fill="hold" nodeType="afterGroup">
                            <p:stCondLst>
                              <p:cond delay="200"/>
                            </p:stCondLst>
                            <p:childTnLst>
                              <p:par>
                                <p:cTn id="322" presetID="35" presetClass="path" presetSubtype="0" accel="50000" decel="50000" fill="hold" nodeType="afterEffect">
                                  <p:stCondLst>
                                    <p:cond delay="0"/>
                                  </p:stCondLst>
                                  <p:childTnLst>
                                    <p:animMotion origin="layout" path="M 4.72222E-6 2.91696E-6 L -0.26372 0.00717 " pathEditMode="relative" rAng="0" ptsTypes="AA">
                                      <p:cBhvr>
                                        <p:cTn id="323" dur="2000" fill="hold"/>
                                        <p:tgtEl>
                                          <p:spTgt spid="62"/>
                                        </p:tgtEl>
                                        <p:attrNameLst>
                                          <p:attrName>ppt_x</p:attrName>
                                          <p:attrName>ppt_y</p:attrName>
                                        </p:attrNameLst>
                                      </p:cBhvr>
                                      <p:rCtr x="-1320000" y="30000"/>
                                    </p:animMotion>
                                  </p:childTnLst>
                                  <p:subTnLst>
                                    <p:audio>
                                      <p:cMediaNode>
                                        <p:cTn display="0" masterRel="sameClick">
                                          <p:stCondLst>
                                            <p:cond evt="begin" delay="0">
                                              <p:tn val="322"/>
                                            </p:cond>
                                          </p:stCondLst>
                                          <p:endCondLst>
                                            <p:cond evt="onStopAudio" delay="0">
                                              <p:tgtEl>
                                                <p:sldTgt/>
                                              </p:tgtEl>
                                            </p:cond>
                                          </p:endCondLst>
                                        </p:cTn>
                                        <p:tgtEl>
                                          <p:sndTgt r:embed="rId2" name="Nissan brake sound - Cop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6" grpId="0" animBg="1"/>
      <p:bldP spid="17" grpId="0" animBg="1"/>
      <p:bldP spid="19" grpId="0" animBg="1"/>
      <p:bldP spid="21" grpId="0" animBg="1"/>
      <p:bldP spid="21" grpId="1" animBg="1"/>
      <p:bldP spid="22" grpId="0" animBg="1"/>
      <p:bldP spid="26" grpId="0" animBg="1"/>
      <p:bldP spid="30" grpId="0" animBg="1"/>
      <p:bldP spid="30" grpId="1" animBg="1"/>
      <p:bldP spid="31" grpId="0" animBg="1"/>
      <p:bldP spid="35" grpId="0" animBg="1"/>
      <p:bldP spid="36" grpId="0" animBg="1"/>
      <p:bldP spid="37" grpId="0" animBg="1"/>
      <p:bldP spid="37" grpId="1" animBg="1"/>
      <p:bldP spid="44" grpId="0" animBg="1"/>
      <p:bldP spid="45" grpId="0" animBg="1"/>
      <p:bldP spid="45" grpId="1" animBg="1"/>
      <p:bldP spid="46" grpId="0" animBg="1"/>
      <p:bldP spid="50" grpId="0" animBg="1"/>
      <p:bldP spid="50" grpId="1" animBg="1"/>
      <p:bldP spid="51" grpId="0" animBg="1"/>
      <p:bldP spid="52" grpId="0" animBg="1"/>
      <p:bldP spid="56" grpId="0" animBg="1"/>
      <p:bldP spid="57" grpId="0" animBg="1"/>
      <p:bldP spid="57" grpId="1"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Frames PPT 015">
            <a:extLst>
              <a:ext uri="{FF2B5EF4-FFF2-40B4-BE49-F238E27FC236}">
                <a16:creationId xmlns:a16="http://schemas.microsoft.com/office/drawing/2014/main" id="{D58239B2-BAAC-1441-8ADE-49C54F9A3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1" descr="Cover">
            <a:extLst>
              <a:ext uri="{FF2B5EF4-FFF2-40B4-BE49-F238E27FC236}">
                <a16:creationId xmlns:a16="http://schemas.microsoft.com/office/drawing/2014/main" id="{33790060-6FA6-F545-977E-2EA8411BD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150" y="4951413"/>
            <a:ext cx="1627188"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0" descr="Cover">
            <a:extLst>
              <a:ext uri="{FF2B5EF4-FFF2-40B4-BE49-F238E27FC236}">
                <a16:creationId xmlns:a16="http://schemas.microsoft.com/office/drawing/2014/main" id="{FD3FC875-2C26-0F4A-A3DD-A48222E273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7150" y="4933950"/>
            <a:ext cx="187960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9" descr="Cover">
            <a:extLst>
              <a:ext uri="{FF2B5EF4-FFF2-40B4-BE49-F238E27FC236}">
                <a16:creationId xmlns:a16="http://schemas.microsoft.com/office/drawing/2014/main" id="{5EEB63C9-482E-C640-A2C4-029451D059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7150" y="4914900"/>
            <a:ext cx="1635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descr="Cover">
            <a:extLst>
              <a:ext uri="{FF2B5EF4-FFF2-40B4-BE49-F238E27FC236}">
                <a16:creationId xmlns:a16="http://schemas.microsoft.com/office/drawing/2014/main" id="{0567CAC6-2194-894A-8A63-24EBE9F1DB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7150" y="4635500"/>
            <a:ext cx="174307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descr="Cover">
            <a:extLst>
              <a:ext uri="{FF2B5EF4-FFF2-40B4-BE49-F238E27FC236}">
                <a16:creationId xmlns:a16="http://schemas.microsoft.com/office/drawing/2014/main" id="{A8B8981A-23FE-284A-ADFA-D551E62FB4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0638" y="4102100"/>
            <a:ext cx="2024062"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Cover">
            <a:extLst>
              <a:ext uri="{FF2B5EF4-FFF2-40B4-BE49-F238E27FC236}">
                <a16:creationId xmlns:a16="http://schemas.microsoft.com/office/drawing/2014/main" id="{F2C567A8-36FF-1A42-B359-B34CE9A7CD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7063" y="2755900"/>
            <a:ext cx="233045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over">
            <a:extLst>
              <a:ext uri="{FF2B5EF4-FFF2-40B4-BE49-F238E27FC236}">
                <a16:creationId xmlns:a16="http://schemas.microsoft.com/office/drawing/2014/main" id="{17457CEB-833C-E240-B922-42A9409679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92775" y="3678238"/>
            <a:ext cx="2232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a:extLst>
              <a:ext uri="{FF2B5EF4-FFF2-40B4-BE49-F238E27FC236}">
                <a16:creationId xmlns:a16="http://schemas.microsoft.com/office/drawing/2014/main" id="{11956397-4A73-774C-8C8D-E15F71A834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2863850"/>
            <a:ext cx="18891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a:extLst>
              <a:ext uri="{FF2B5EF4-FFF2-40B4-BE49-F238E27FC236}">
                <a16:creationId xmlns:a16="http://schemas.microsoft.com/office/drawing/2014/main" id="{0D7FD66B-96EE-824F-868F-330C4B4AD03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22863" y="2611438"/>
            <a:ext cx="233045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a:extLst>
              <a:ext uri="{FF2B5EF4-FFF2-40B4-BE49-F238E27FC236}">
                <a16:creationId xmlns:a16="http://schemas.microsoft.com/office/drawing/2014/main" id="{9D3FFB1C-F62A-864E-B174-9F709F1C142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8600" y="2711450"/>
            <a:ext cx="1336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a:extLst>
              <a:ext uri="{FF2B5EF4-FFF2-40B4-BE49-F238E27FC236}">
                <a16:creationId xmlns:a16="http://schemas.microsoft.com/office/drawing/2014/main" id="{86EBCEF8-CD13-5347-8BCC-29F7D32D9A6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38775" y="1806575"/>
            <a:ext cx="179863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a:extLst>
              <a:ext uri="{FF2B5EF4-FFF2-40B4-BE49-F238E27FC236}">
                <a16:creationId xmlns:a16="http://schemas.microsoft.com/office/drawing/2014/main" id="{7B71E731-CD80-6349-8C03-A343A2384A9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75100" y="1879600"/>
            <a:ext cx="169862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a:extLst>
              <a:ext uri="{FF2B5EF4-FFF2-40B4-BE49-F238E27FC236}">
                <a16:creationId xmlns:a16="http://schemas.microsoft.com/office/drawing/2014/main" id="{C89C95C0-73DF-1C4E-9E67-D5F5499C9E2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97063" y="2530475"/>
            <a:ext cx="25034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a:extLst>
              <a:ext uri="{FF2B5EF4-FFF2-40B4-BE49-F238E27FC236}">
                <a16:creationId xmlns:a16="http://schemas.microsoft.com/office/drawing/2014/main" id="{8ED2507C-9F72-7348-B8FC-43021F142C4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40175" y="1120775"/>
            <a:ext cx="1735138"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a:extLst>
              <a:ext uri="{FF2B5EF4-FFF2-40B4-BE49-F238E27FC236}">
                <a16:creationId xmlns:a16="http://schemas.microsoft.com/office/drawing/2014/main" id="{13994853-91F2-1043-8B3F-89BC0089F45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40175" y="741363"/>
            <a:ext cx="172561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a:extLst>
              <a:ext uri="{FF2B5EF4-FFF2-40B4-BE49-F238E27FC236}">
                <a16:creationId xmlns:a16="http://schemas.microsoft.com/office/drawing/2014/main" id="{07647D4E-EDE8-0D40-A3F5-7DA574DF1CB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67150" y="0"/>
            <a:ext cx="16446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a:extLst>
              <a:ext uri="{FF2B5EF4-FFF2-40B4-BE49-F238E27FC236}">
                <a16:creationId xmlns:a16="http://schemas.microsoft.com/office/drawing/2014/main" id="{FAEDB138-A588-1040-B805-C5EFDF16B1D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97063" y="812800"/>
            <a:ext cx="24034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a:extLst>
              <a:ext uri="{FF2B5EF4-FFF2-40B4-BE49-F238E27FC236}">
                <a16:creationId xmlns:a16="http://schemas.microsoft.com/office/drawing/2014/main" id="{FCC6ED96-E0AA-B84A-984F-12AD5813D0F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92213" y="2295525"/>
            <a:ext cx="18891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0">
            <a:extLst>
              <a:ext uri="{FF2B5EF4-FFF2-40B4-BE49-F238E27FC236}">
                <a16:creationId xmlns:a16="http://schemas.microsoft.com/office/drawing/2014/main" id="{431DA0AE-B9F9-514B-BCF9-4335AD3BCB5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VN">
              <a:latin typeface="Calibri" panose="020F0502020204030204" pitchFamily="34" charset="0"/>
            </a:endParaRPr>
          </a:p>
        </p:txBody>
      </p:sp>
      <p:sp>
        <p:nvSpPr>
          <p:cNvPr id="27651" name="Rectangle 42">
            <a:extLst>
              <a:ext uri="{FF2B5EF4-FFF2-40B4-BE49-F238E27FC236}">
                <a16:creationId xmlns:a16="http://schemas.microsoft.com/office/drawing/2014/main" id="{A2033129-8018-4D44-B7C9-34A45DF190E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VN">
              <a:latin typeface="Calibri" panose="020F0502020204030204" pitchFamily="34" charset="0"/>
            </a:endParaRPr>
          </a:p>
        </p:txBody>
      </p:sp>
      <p:pic>
        <p:nvPicPr>
          <p:cNvPr id="4" name="Picture 4">
            <a:extLst>
              <a:ext uri="{FF2B5EF4-FFF2-40B4-BE49-F238E27FC236}">
                <a16:creationId xmlns:a16="http://schemas.microsoft.com/office/drawing/2014/main" id="{415166AE-1C48-7747-BD0B-166D051691EC}"/>
              </a:ext>
            </a:extLst>
          </p:cNvPr>
          <p:cNvPicPr preferRelativeResize="0">
            <a:picLocks noChangeAspect="1" noChangeArrowheads="1"/>
          </p:cNvPicPr>
          <p:nvPr/>
        </p:nvPicPr>
        <p:blipFill>
          <a:blip r:embed="rId2"/>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5" name="AutoShape 4">
            <a:extLst>
              <a:ext uri="{FF2B5EF4-FFF2-40B4-BE49-F238E27FC236}">
                <a16:creationId xmlns:a16="http://schemas.microsoft.com/office/drawing/2014/main" id="{A7C8BBC6-92B4-B34B-8163-DAC71C138F36}"/>
              </a:ext>
            </a:extLst>
          </p:cNvPr>
          <p:cNvSpPr txBox="1">
            <a:spLocks noChangeArrowheads="1"/>
          </p:cNvSpPr>
          <p:nvPr/>
        </p:nvSpPr>
        <p:spPr>
          <a:xfrm>
            <a:off x="2667000" y="0"/>
            <a:ext cx="3962400" cy="762000"/>
          </a:xfrm>
          <a:prstGeom prst="rect">
            <a:avLst/>
          </a:prstGeom>
          <a:ln/>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r>
              <a:rPr lang="en-US" sz="4000" b="1" dirty="0" err="1">
                <a:solidFill>
                  <a:schemeClr val="tx1"/>
                </a:solidFill>
                <a:latin typeface="Times New Roman" pitchFamily="18" charset="0"/>
                <a:ea typeface="+mj-ea"/>
                <a:cs typeface="Times New Roman" pitchFamily="18" charset="0"/>
              </a:rPr>
              <a:t>Bài</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tập</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củng</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cố</a:t>
            </a:r>
            <a:endParaRPr lang="en-US" sz="4000" b="1" dirty="0">
              <a:solidFill>
                <a:schemeClr val="tx1"/>
              </a:solidFill>
              <a:latin typeface="Times New Roman" pitchFamily="18" charset="0"/>
              <a:ea typeface="+mj-ea"/>
              <a:cs typeface="Times New Roman" pitchFamily="18" charset="0"/>
            </a:endParaRPr>
          </a:p>
        </p:txBody>
      </p:sp>
      <p:sp>
        <p:nvSpPr>
          <p:cNvPr id="6" name="Rectangle 3">
            <a:extLst>
              <a:ext uri="{FF2B5EF4-FFF2-40B4-BE49-F238E27FC236}">
                <a16:creationId xmlns:a16="http://schemas.microsoft.com/office/drawing/2014/main" id="{9453E7EA-C026-034F-905F-444FBCF8BD6B}"/>
              </a:ext>
            </a:extLst>
          </p:cNvPr>
          <p:cNvSpPr txBox="1">
            <a:spLocks noChangeArrowheads="1"/>
          </p:cNvSpPr>
          <p:nvPr/>
        </p:nvSpPr>
        <p:spPr>
          <a:xfrm>
            <a:off x="457200" y="1600200"/>
            <a:ext cx="8229600" cy="4038600"/>
          </a:xfrm>
          <a:prstGeom prst="rect">
            <a:avLst/>
          </a:prstGeom>
        </p:spPr>
        <p:style>
          <a:lnRef idx="1">
            <a:schemeClr val="accent5"/>
          </a:lnRef>
          <a:fillRef idx="2">
            <a:schemeClr val="accent5"/>
          </a:fillRef>
          <a:effectRef idx="1">
            <a:schemeClr val="accent5"/>
          </a:effectRef>
          <a:fontRef idx="minor">
            <a:schemeClr val="dk1"/>
          </a:fontRef>
        </p:style>
        <p:txBody>
          <a:bodyPr/>
          <a:lstStyle/>
          <a:p>
            <a:pPr marL="533400" indent="-533400" eaLnBrk="0" hangingPunct="0">
              <a:spcBef>
                <a:spcPct val="20000"/>
              </a:spcBef>
              <a:buFont typeface="Wingdings" pitchFamily="2" charset="2"/>
              <a:buNone/>
              <a:defRPr/>
            </a:pPr>
            <a:r>
              <a:rPr lang="en-US" sz="3200" b="1" u="sng" dirty="0" err="1">
                <a:solidFill>
                  <a:schemeClr val="tx1"/>
                </a:solidFill>
                <a:latin typeface="Times New Roman" pitchFamily="18" charset="0"/>
                <a:cs typeface="Times New Roman" pitchFamily="18" charset="0"/>
              </a:rPr>
              <a:t>Bài</a:t>
            </a:r>
            <a:r>
              <a:rPr lang="en-US" sz="3200" b="1" u="sng" dirty="0">
                <a:solidFill>
                  <a:schemeClr val="tx1"/>
                </a:solidFill>
                <a:latin typeface="Times New Roman" pitchFamily="18" charset="0"/>
                <a:cs typeface="Times New Roman" pitchFamily="18" charset="0"/>
              </a:rPr>
              <a:t> 1</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Trong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bảng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tuần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hoàn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nguyên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tố</a:t>
            </a:r>
            <a:r>
              <a:rPr lang="en-US" sz="3200" b="1" dirty="0">
                <a:solidFill>
                  <a:schemeClr val="tx1"/>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X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số</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thứ</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tự</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16</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nguyên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tố</a:t>
            </a:r>
            <a:r>
              <a:rPr lang="en-US" sz="3200" b="1" dirty="0">
                <a:solidFill>
                  <a:schemeClr val="tx1"/>
                </a:solidFill>
                <a:latin typeface="Times New Roman" pitchFamily="18" charset="0"/>
                <a:cs typeface="Times New Roman" pitchFamily="18" charset="0"/>
              </a:rPr>
              <a:t> X </a:t>
            </a:r>
            <a:r>
              <a:rPr lang="en-US" sz="3200" b="1" dirty="0" err="1">
                <a:solidFill>
                  <a:schemeClr val="tx1"/>
                </a:solidFill>
                <a:latin typeface="Times New Roman" pitchFamily="18" charset="0"/>
                <a:cs typeface="Times New Roman" pitchFamily="18" charset="0"/>
              </a:rPr>
              <a:t>thuộc</a:t>
            </a:r>
            <a:r>
              <a:rPr lang="en-US" sz="3200" b="1" dirty="0">
                <a:solidFill>
                  <a:schemeClr val="tx1"/>
                </a:solidFill>
                <a:latin typeface="Times New Roman" pitchFamily="18" charset="0"/>
                <a:cs typeface="Times New Roman" pitchFamily="18" charset="0"/>
              </a:rPr>
              <a:t> :</a:t>
            </a:r>
          </a:p>
          <a:p>
            <a:pPr marL="533400" indent="-533400" eaLnBrk="0" hangingPunct="0">
              <a:spcBef>
                <a:spcPct val="20000"/>
              </a:spcBef>
              <a:buFont typeface="Wingdings" pitchFamily="2" charset="2"/>
              <a:buNone/>
              <a:defRPr/>
            </a:pPr>
            <a:r>
              <a:rPr lang="en-US" sz="3200" b="1" dirty="0">
                <a:solidFill>
                  <a:schemeClr val="tx1"/>
                </a:solidFill>
                <a:latin typeface="Times New Roman" pitchFamily="18" charset="0"/>
                <a:cs typeface="Times New Roman" pitchFamily="18" charset="0"/>
              </a:rPr>
              <a:t>A.  Chu </a:t>
            </a:r>
            <a:r>
              <a:rPr lang="en-US" sz="3200" b="1" dirty="0" err="1">
                <a:solidFill>
                  <a:schemeClr val="tx1"/>
                </a:solidFill>
                <a:latin typeface="Times New Roman" pitchFamily="18" charset="0"/>
                <a:cs typeface="Times New Roman" pitchFamily="18" charset="0"/>
              </a:rPr>
              <a:t>kì</a:t>
            </a:r>
            <a:r>
              <a:rPr lang="en-US" sz="3200" b="1" dirty="0">
                <a:solidFill>
                  <a:schemeClr val="tx1"/>
                </a:solidFill>
                <a:latin typeface="Times New Roman" pitchFamily="18" charset="0"/>
                <a:cs typeface="Times New Roman" pitchFamily="18" charset="0"/>
              </a:rPr>
              <a:t> 3, </a:t>
            </a:r>
            <a:r>
              <a:rPr lang="en-US" sz="3200" b="1" dirty="0" err="1">
                <a:solidFill>
                  <a:schemeClr val="tx1"/>
                </a:solidFill>
                <a:latin typeface="Times New Roman" pitchFamily="18" charset="0"/>
                <a:cs typeface="Times New Roman" pitchFamily="18" charset="0"/>
              </a:rPr>
              <a:t>nhóm</a:t>
            </a:r>
            <a:r>
              <a:rPr lang="en-US" sz="3200" b="1" dirty="0">
                <a:solidFill>
                  <a:schemeClr val="tx1"/>
                </a:solidFill>
                <a:latin typeface="Times New Roman" pitchFamily="18" charset="0"/>
                <a:cs typeface="Times New Roman" pitchFamily="18" charset="0"/>
              </a:rPr>
              <a:t> IVA</a:t>
            </a:r>
          </a:p>
          <a:p>
            <a:pPr marL="533400" indent="-533400" eaLnBrk="0" hangingPunct="0">
              <a:spcBef>
                <a:spcPct val="20000"/>
              </a:spcBef>
              <a:buFont typeface="Wingdings" pitchFamily="2" charset="2"/>
              <a:buNone/>
              <a:defRPr/>
            </a:pPr>
            <a:r>
              <a:rPr lang="en-US" sz="3200" b="1" dirty="0">
                <a:solidFill>
                  <a:schemeClr val="tx1"/>
                </a:solidFill>
                <a:latin typeface="Times New Roman" pitchFamily="18" charset="0"/>
                <a:cs typeface="Times New Roman" pitchFamily="18" charset="0"/>
              </a:rPr>
              <a:t>B.  Chu </a:t>
            </a:r>
            <a:r>
              <a:rPr lang="en-US" sz="3200" b="1" dirty="0" err="1">
                <a:solidFill>
                  <a:schemeClr val="tx1"/>
                </a:solidFill>
                <a:latin typeface="Times New Roman" pitchFamily="18" charset="0"/>
                <a:cs typeface="Times New Roman" pitchFamily="18" charset="0"/>
              </a:rPr>
              <a:t>kì</a:t>
            </a:r>
            <a:r>
              <a:rPr lang="en-US" sz="3200" b="1" dirty="0">
                <a:solidFill>
                  <a:schemeClr val="tx1"/>
                </a:solidFill>
                <a:latin typeface="Times New Roman" pitchFamily="18" charset="0"/>
                <a:cs typeface="Times New Roman" pitchFamily="18" charset="0"/>
              </a:rPr>
              <a:t> 4, </a:t>
            </a:r>
            <a:r>
              <a:rPr lang="en-US" sz="3200" b="1" dirty="0" err="1">
                <a:solidFill>
                  <a:schemeClr val="tx1"/>
                </a:solidFill>
                <a:latin typeface="Times New Roman" pitchFamily="18" charset="0"/>
                <a:cs typeface="Times New Roman" pitchFamily="18" charset="0"/>
              </a:rPr>
              <a:t>nhóm</a:t>
            </a:r>
            <a:r>
              <a:rPr lang="en-US" sz="3200" b="1" dirty="0">
                <a:solidFill>
                  <a:schemeClr val="tx1"/>
                </a:solidFill>
                <a:latin typeface="Times New Roman" pitchFamily="18" charset="0"/>
                <a:cs typeface="Times New Roman" pitchFamily="18" charset="0"/>
              </a:rPr>
              <a:t> VIA</a:t>
            </a:r>
          </a:p>
          <a:p>
            <a:pPr marL="533400" indent="-533400" eaLnBrk="0" hangingPunct="0">
              <a:spcBef>
                <a:spcPct val="20000"/>
              </a:spcBef>
              <a:buFont typeface="Wingdings" pitchFamily="2" charset="2"/>
              <a:buNone/>
              <a:defRPr/>
            </a:pPr>
            <a:r>
              <a:rPr lang="en-US" sz="3200" b="1" dirty="0">
                <a:solidFill>
                  <a:schemeClr val="tx1"/>
                </a:solidFill>
                <a:latin typeface="Times New Roman" pitchFamily="18" charset="0"/>
                <a:cs typeface="Times New Roman" pitchFamily="18" charset="0"/>
              </a:rPr>
              <a:t>C.  Chu </a:t>
            </a:r>
            <a:r>
              <a:rPr lang="en-US" sz="3200" b="1" dirty="0" err="1">
                <a:solidFill>
                  <a:schemeClr val="tx1"/>
                </a:solidFill>
                <a:latin typeface="Times New Roman" pitchFamily="18" charset="0"/>
                <a:cs typeface="Times New Roman" pitchFamily="18" charset="0"/>
              </a:rPr>
              <a:t>kì</a:t>
            </a:r>
            <a:r>
              <a:rPr lang="en-US" sz="3200" b="1" dirty="0">
                <a:solidFill>
                  <a:schemeClr val="tx1"/>
                </a:solidFill>
                <a:latin typeface="Times New Roman" pitchFamily="18" charset="0"/>
                <a:cs typeface="Times New Roman" pitchFamily="18" charset="0"/>
              </a:rPr>
              <a:t> 3, </a:t>
            </a:r>
            <a:r>
              <a:rPr lang="en-US" sz="3200" b="1" dirty="0" err="1">
                <a:solidFill>
                  <a:schemeClr val="tx1"/>
                </a:solidFill>
                <a:latin typeface="Times New Roman" pitchFamily="18" charset="0"/>
                <a:cs typeface="Times New Roman" pitchFamily="18" charset="0"/>
              </a:rPr>
              <a:t>nhóm</a:t>
            </a:r>
            <a:r>
              <a:rPr lang="en-US" sz="3200" b="1" dirty="0">
                <a:solidFill>
                  <a:schemeClr val="tx1"/>
                </a:solidFill>
                <a:latin typeface="Times New Roman" pitchFamily="18" charset="0"/>
                <a:cs typeface="Times New Roman" pitchFamily="18" charset="0"/>
              </a:rPr>
              <a:t> VIA</a:t>
            </a:r>
          </a:p>
          <a:p>
            <a:pPr marL="533400" indent="-533400" eaLnBrk="0" hangingPunct="0">
              <a:spcBef>
                <a:spcPct val="20000"/>
              </a:spcBef>
              <a:buFont typeface="Wingdings" pitchFamily="2" charset="2"/>
              <a:buNone/>
              <a:defRPr/>
            </a:pPr>
            <a:r>
              <a:rPr lang="en-US" sz="3200" b="1" dirty="0">
                <a:solidFill>
                  <a:schemeClr val="tx1"/>
                </a:solidFill>
                <a:latin typeface="Times New Roman" pitchFamily="18" charset="0"/>
                <a:cs typeface="Times New Roman" pitchFamily="18" charset="0"/>
              </a:rPr>
              <a:t>D.  Chu </a:t>
            </a:r>
            <a:r>
              <a:rPr lang="en-US" sz="3200" b="1" dirty="0" err="1">
                <a:solidFill>
                  <a:schemeClr val="tx1"/>
                </a:solidFill>
                <a:latin typeface="Times New Roman" pitchFamily="18" charset="0"/>
                <a:cs typeface="Times New Roman" pitchFamily="18" charset="0"/>
              </a:rPr>
              <a:t>kì</a:t>
            </a:r>
            <a:r>
              <a:rPr lang="en-US" sz="3200" b="1" dirty="0">
                <a:solidFill>
                  <a:schemeClr val="tx1"/>
                </a:solidFill>
                <a:latin typeface="Times New Roman" pitchFamily="18" charset="0"/>
                <a:cs typeface="Times New Roman" pitchFamily="18" charset="0"/>
              </a:rPr>
              <a:t> 4, </a:t>
            </a:r>
            <a:r>
              <a:rPr lang="en-US" sz="3200" b="1" dirty="0" err="1">
                <a:solidFill>
                  <a:schemeClr val="tx1"/>
                </a:solidFill>
                <a:latin typeface="Times New Roman" pitchFamily="18" charset="0"/>
                <a:cs typeface="Times New Roman" pitchFamily="18" charset="0"/>
              </a:rPr>
              <a:t>nhóm</a:t>
            </a:r>
            <a:r>
              <a:rPr lang="en-US" sz="3200" b="1" dirty="0">
                <a:solidFill>
                  <a:schemeClr val="tx1"/>
                </a:solidFill>
                <a:latin typeface="Times New Roman" pitchFamily="18" charset="0"/>
                <a:cs typeface="Times New Roman" pitchFamily="18" charset="0"/>
              </a:rPr>
              <a:t> IVA</a:t>
            </a:r>
          </a:p>
        </p:txBody>
      </p:sp>
      <p:sp>
        <p:nvSpPr>
          <p:cNvPr id="9" name="AutoShape 10">
            <a:extLst>
              <a:ext uri="{FF2B5EF4-FFF2-40B4-BE49-F238E27FC236}">
                <a16:creationId xmlns:a16="http://schemas.microsoft.com/office/drawing/2014/main" id="{058E3926-5CD1-A745-B9AB-0636B46BCB7D}"/>
              </a:ext>
            </a:extLst>
          </p:cNvPr>
          <p:cNvSpPr>
            <a:spLocks noChangeArrowheads="1"/>
          </p:cNvSpPr>
          <p:nvPr/>
        </p:nvSpPr>
        <p:spPr bwMode="auto">
          <a:xfrm>
            <a:off x="5486400" y="7162800"/>
            <a:ext cx="2819400" cy="9906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en-VN" sz="4000" b="1">
                <a:solidFill>
                  <a:srgbClr val="008000"/>
                </a:solidFill>
                <a:latin typeface="Times New Roman" panose="02020603050405020304" pitchFamily="18" charset="0"/>
              </a:rPr>
              <a:t>Đáp án: </a:t>
            </a:r>
            <a:r>
              <a:rPr lang="en-US" altLang="en-VN" sz="4000" b="1">
                <a:solidFill>
                  <a:srgbClr val="FF0000"/>
                </a:solidFill>
                <a:latin typeface="Times New Roman" panose="02020603050405020304" pitchFamily="18" charset="0"/>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4" presetClass="path" presetSubtype="0" accel="50000" decel="50000" fill="hold" grpId="0" nodeType="clickEffect">
                                  <p:stCondLst>
                                    <p:cond delay="0"/>
                                  </p:stCondLst>
                                  <p:childTnLst>
                                    <p:animMotion origin="layout" path="M 3.33333E-6 1.11111E-6 L -0.00417 -0.50556 " pathEditMode="relative" rAng="0" ptsTypes="AA">
                                      <p:cBhvr>
                                        <p:cTn id="28" dur="1000" fill="hold"/>
                                        <p:tgtEl>
                                          <p:spTgt spid="9"/>
                                        </p:tgtEl>
                                        <p:attrNameLst>
                                          <p:attrName>ppt_x</p:attrName>
                                          <p:attrName>ppt_y</p:attrName>
                                        </p:attrNameLst>
                                      </p:cBhvr>
                                      <p:rCtr x="-208" y="-2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5118CB66-FFB5-FF49-A92C-39EB283B2417}"/>
              </a:ext>
            </a:extLst>
          </p:cNvPr>
          <p:cNvPicPr preferRelativeResize="0">
            <a:picLocks noChangeAspect="1" noChangeArrowheads="1"/>
          </p:cNvPicPr>
          <p:nvPr/>
        </p:nvPicPr>
        <p:blipFill>
          <a:blip r:embed="rId2"/>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3" name="Rectangle 4">
            <a:extLst>
              <a:ext uri="{FF2B5EF4-FFF2-40B4-BE49-F238E27FC236}">
                <a16:creationId xmlns:a16="http://schemas.microsoft.com/office/drawing/2014/main" id="{F1E994BC-53B9-D944-A23E-EAACDDCF4A00}"/>
              </a:ext>
            </a:extLst>
          </p:cNvPr>
          <p:cNvSpPr>
            <a:spLocks noChangeArrowheads="1"/>
          </p:cNvSpPr>
          <p:nvPr/>
        </p:nvSpPr>
        <p:spPr bwMode="auto">
          <a:xfrm>
            <a:off x="539750" y="1343025"/>
            <a:ext cx="7689850" cy="45243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marL="463550" indent="-463550" algn="just">
              <a:defRPr/>
            </a:pPr>
            <a:r>
              <a:rPr lang="en-US" sz="3200" b="1" dirty="0" err="1">
                <a:solidFill>
                  <a:schemeClr val="tx1"/>
                </a:solidFill>
                <a:latin typeface="Times New Roman" pitchFamily="18" charset="0"/>
                <a:cs typeface="Times New Roman" pitchFamily="18" charset="0"/>
              </a:rPr>
              <a:t>Bài</a:t>
            </a:r>
            <a:r>
              <a:rPr lang="en-US" sz="3200" b="1" dirty="0">
                <a:solidFill>
                  <a:schemeClr val="tx1"/>
                </a:solidFill>
                <a:latin typeface="Times New Roman" pitchFamily="18" charset="0"/>
                <a:cs typeface="Times New Roman" pitchFamily="18" charset="0"/>
              </a:rPr>
              <a:t> 2:</a:t>
            </a:r>
            <a:r>
              <a:rPr lang="vi-VN"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Dãy</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nguyên</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tố</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được</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xếp</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theo</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chiều</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giảm</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dần</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tính</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kim</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loại</a:t>
            </a:r>
            <a:r>
              <a:rPr lang="fr-FR" sz="3200" b="1" dirty="0">
                <a:solidFill>
                  <a:schemeClr val="tx1"/>
                </a:solidFill>
                <a:latin typeface="Times New Roman" pitchFamily="18" charset="0"/>
                <a:cs typeface="Times New Roman" pitchFamily="18" charset="0"/>
              </a:rPr>
              <a:t> là:</a:t>
            </a:r>
            <a:endParaRPr lang="en-US" sz="3200" b="1" dirty="0">
              <a:solidFill>
                <a:schemeClr val="tx1"/>
              </a:solidFill>
              <a:latin typeface="Times New Roman" pitchFamily="18" charset="0"/>
              <a:cs typeface="Times New Roman" pitchFamily="18" charset="0"/>
            </a:endParaRPr>
          </a:p>
          <a:p>
            <a:pPr marL="463550" indent="-463550" algn="just">
              <a:defRPr/>
            </a:pPr>
            <a:endParaRPr lang="en-US" sz="3200" b="1" dirty="0">
              <a:solidFill>
                <a:schemeClr val="tx1"/>
              </a:solidFill>
              <a:latin typeface="Times New Roman" pitchFamily="18" charset="0"/>
              <a:cs typeface="Times New Roman" pitchFamily="18" charset="0"/>
            </a:endParaRPr>
          </a:p>
          <a:p>
            <a:pPr marL="514350" indent="-514350" algn="just">
              <a:lnSpc>
                <a:spcPct val="150000"/>
              </a:lnSpc>
              <a:buFontTx/>
              <a:buAutoNum type="alphaUcPeriod"/>
              <a:defRPr/>
            </a:pPr>
            <a:r>
              <a:rPr lang="en-US" sz="3200" b="1" dirty="0">
                <a:solidFill>
                  <a:schemeClr val="tx1"/>
                </a:solidFill>
                <a:latin typeface="Times New Roman" pitchFamily="18" charset="0"/>
                <a:cs typeface="Times New Roman" pitchFamily="18" charset="0"/>
              </a:rPr>
              <a:t>Li, Na, K, </a:t>
            </a:r>
            <a:r>
              <a:rPr lang="en-US" sz="3200" b="1" dirty="0" err="1">
                <a:solidFill>
                  <a:schemeClr val="tx1"/>
                </a:solidFill>
                <a:latin typeface="Times New Roman" pitchFamily="18" charset="0"/>
                <a:cs typeface="Times New Roman" pitchFamily="18" charset="0"/>
              </a:rPr>
              <a:t>Rb</a:t>
            </a:r>
            <a:r>
              <a:rPr lang="en-US" sz="3200" b="1" dirty="0">
                <a:solidFill>
                  <a:schemeClr val="tx1"/>
                </a:solidFill>
                <a:latin typeface="Times New Roman" pitchFamily="18" charset="0"/>
                <a:cs typeface="Times New Roman" pitchFamily="18" charset="0"/>
              </a:rPr>
              <a:t>.	   </a:t>
            </a:r>
          </a:p>
          <a:p>
            <a:pPr marL="514350" indent="-514350" algn="just">
              <a:lnSpc>
                <a:spcPct val="150000"/>
              </a:lnSpc>
              <a:buFontTx/>
              <a:buAutoNum type="alphaUcPeriod"/>
              <a:defRPr/>
            </a:pPr>
            <a:r>
              <a:rPr lang="en-US" sz="3200" b="1" dirty="0">
                <a:solidFill>
                  <a:schemeClr val="tx1"/>
                </a:solidFill>
                <a:latin typeface="Times New Roman" pitchFamily="18" charset="0"/>
                <a:cs typeface="Times New Roman" pitchFamily="18" charset="0"/>
              </a:rPr>
              <a:t>B. F, </a:t>
            </a:r>
            <a:r>
              <a:rPr lang="en-US" sz="3200" b="1" dirty="0" err="1">
                <a:solidFill>
                  <a:schemeClr val="tx1"/>
                </a:solidFill>
                <a:latin typeface="Times New Roman" pitchFamily="18" charset="0"/>
                <a:cs typeface="Times New Roman" pitchFamily="18" charset="0"/>
              </a:rPr>
              <a:t>Cl</a:t>
            </a:r>
            <a:r>
              <a:rPr lang="en-US" sz="3200" b="1" dirty="0">
                <a:solidFill>
                  <a:schemeClr val="tx1"/>
                </a:solidFill>
                <a:latin typeface="Times New Roman" pitchFamily="18" charset="0"/>
                <a:cs typeface="Times New Roman" pitchFamily="18" charset="0"/>
              </a:rPr>
              <a:t>, Br, I.</a:t>
            </a:r>
            <a:endParaRPr lang="fr-FR" sz="3200" b="1" dirty="0">
              <a:solidFill>
                <a:schemeClr val="tx1"/>
              </a:solidFill>
              <a:latin typeface="Times New Roman" pitchFamily="18" charset="0"/>
              <a:cs typeface="Times New Roman" pitchFamily="18" charset="0"/>
            </a:endParaRPr>
          </a:p>
          <a:p>
            <a:pPr marL="463550" indent="-463550" algn="just">
              <a:lnSpc>
                <a:spcPct val="150000"/>
              </a:lnSpc>
              <a:defRPr/>
            </a:pPr>
            <a:r>
              <a:rPr lang="fr-FR" sz="3200" b="1" dirty="0">
                <a:solidFill>
                  <a:schemeClr val="tx1"/>
                </a:solidFill>
                <a:latin typeface="Times New Roman" pitchFamily="18" charset="0"/>
                <a:cs typeface="Times New Roman" pitchFamily="18" charset="0"/>
              </a:rPr>
              <a:t>C. O, S, Se, Te. 	            </a:t>
            </a:r>
          </a:p>
          <a:p>
            <a:pPr marL="463550" indent="-463550" algn="just">
              <a:lnSpc>
                <a:spcPct val="150000"/>
              </a:lnSpc>
              <a:defRPr/>
            </a:pPr>
            <a:r>
              <a:rPr lang="fr-FR" sz="3200" b="1" dirty="0">
                <a:solidFill>
                  <a:schemeClr val="tx1"/>
                </a:solidFill>
                <a:latin typeface="Times New Roman" pitchFamily="18" charset="0"/>
                <a:cs typeface="Times New Roman" pitchFamily="18" charset="0"/>
              </a:rPr>
              <a:t>D. Na, Mg, Al, Cl.</a:t>
            </a:r>
            <a:r>
              <a:rPr lang="en-US" sz="3200" b="1" dirty="0">
                <a:solidFill>
                  <a:schemeClr val="tx1"/>
                </a:solidFill>
                <a:latin typeface="Times New Roman" pitchFamily="18" charset="0"/>
                <a:cs typeface="Times New Roman" pitchFamily="18" charset="0"/>
              </a:rPr>
              <a:t> </a:t>
            </a:r>
            <a:endParaRPr lang="vi-VN" sz="3200" b="1" dirty="0">
              <a:solidFill>
                <a:schemeClr val="tx1"/>
              </a:solidFill>
              <a:latin typeface="Times New Roman" pitchFamily="18" charset="0"/>
              <a:cs typeface="Times New Roman" pitchFamily="18" charset="0"/>
            </a:endParaRPr>
          </a:p>
        </p:txBody>
      </p:sp>
      <p:sp>
        <p:nvSpPr>
          <p:cNvPr id="4" name="AutoShape 4">
            <a:extLst>
              <a:ext uri="{FF2B5EF4-FFF2-40B4-BE49-F238E27FC236}">
                <a16:creationId xmlns:a16="http://schemas.microsoft.com/office/drawing/2014/main" id="{73C9D4CE-52B3-F643-A180-FD34004FB10F}"/>
              </a:ext>
            </a:extLst>
          </p:cNvPr>
          <p:cNvSpPr txBox="1">
            <a:spLocks noChangeArrowheads="1"/>
          </p:cNvSpPr>
          <p:nvPr/>
        </p:nvSpPr>
        <p:spPr>
          <a:xfrm>
            <a:off x="2667000" y="0"/>
            <a:ext cx="3962400" cy="762000"/>
          </a:xfrm>
          <a:prstGeom prst="rect">
            <a:avLst/>
          </a:prstGeom>
          <a:ln/>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r>
              <a:rPr lang="en-US" sz="4000" b="1" dirty="0" err="1">
                <a:solidFill>
                  <a:schemeClr val="tx1"/>
                </a:solidFill>
                <a:latin typeface="Times New Roman" pitchFamily="18" charset="0"/>
                <a:ea typeface="+mj-ea"/>
                <a:cs typeface="Times New Roman" pitchFamily="18" charset="0"/>
              </a:rPr>
              <a:t>Bài</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tập</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củng</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cố</a:t>
            </a:r>
            <a:endParaRPr lang="en-US" sz="4000" b="1" dirty="0">
              <a:solidFill>
                <a:schemeClr val="tx1"/>
              </a:solidFill>
              <a:latin typeface="Times New Roman" pitchFamily="18" charset="0"/>
              <a:ea typeface="+mj-ea"/>
              <a:cs typeface="Times New Roman" pitchFamily="18" charset="0"/>
            </a:endParaRPr>
          </a:p>
        </p:txBody>
      </p:sp>
      <p:sp>
        <p:nvSpPr>
          <p:cNvPr id="5" name="Donut 4">
            <a:extLst>
              <a:ext uri="{FF2B5EF4-FFF2-40B4-BE49-F238E27FC236}">
                <a16:creationId xmlns:a16="http://schemas.microsoft.com/office/drawing/2014/main" id="{C0B38164-98F4-CE45-838D-5CA78B0C28DE}"/>
              </a:ext>
            </a:extLst>
          </p:cNvPr>
          <p:cNvSpPr/>
          <p:nvPr/>
        </p:nvSpPr>
        <p:spPr>
          <a:xfrm>
            <a:off x="457200" y="5172075"/>
            <a:ext cx="685800" cy="685800"/>
          </a:xfrm>
          <a:prstGeom prst="donut">
            <a:avLst>
              <a:gd name="adj" fmla="val 5888"/>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edg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02B503E-5709-304A-A550-19804FEB2EEE}"/>
              </a:ext>
            </a:extLst>
          </p:cNvPr>
          <p:cNvPicPr preferRelativeResize="0">
            <a:picLocks noChangeAspect="1" noChangeArrowheads="1"/>
          </p:cNvPicPr>
          <p:nvPr/>
        </p:nvPicPr>
        <p:blipFill>
          <a:blip r:embed="rId2"/>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3" name="AutoShape 4">
            <a:extLst>
              <a:ext uri="{FF2B5EF4-FFF2-40B4-BE49-F238E27FC236}">
                <a16:creationId xmlns:a16="http://schemas.microsoft.com/office/drawing/2014/main" id="{B8E8AE9D-F408-BD43-AC92-EA74DD498D7D}"/>
              </a:ext>
            </a:extLst>
          </p:cNvPr>
          <p:cNvSpPr txBox="1">
            <a:spLocks noChangeArrowheads="1"/>
          </p:cNvSpPr>
          <p:nvPr/>
        </p:nvSpPr>
        <p:spPr>
          <a:xfrm>
            <a:off x="2667000" y="0"/>
            <a:ext cx="3962400" cy="762000"/>
          </a:xfrm>
          <a:prstGeom prst="rect">
            <a:avLst/>
          </a:prstGeom>
          <a:ln/>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r>
              <a:rPr lang="en-US" sz="4000" b="1" dirty="0" err="1">
                <a:solidFill>
                  <a:schemeClr val="tx1"/>
                </a:solidFill>
                <a:latin typeface="Times New Roman" pitchFamily="18" charset="0"/>
                <a:ea typeface="+mj-ea"/>
                <a:cs typeface="Times New Roman" pitchFamily="18" charset="0"/>
              </a:rPr>
              <a:t>Bài</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tập</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củng</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cố</a:t>
            </a:r>
            <a:endParaRPr lang="en-US" sz="4000" b="1" dirty="0">
              <a:solidFill>
                <a:schemeClr val="tx1"/>
              </a:solidFill>
              <a:latin typeface="Times New Roman" pitchFamily="18" charset="0"/>
              <a:ea typeface="+mj-ea"/>
              <a:cs typeface="Times New Roman" pitchFamily="18" charset="0"/>
            </a:endParaRPr>
          </a:p>
        </p:txBody>
      </p:sp>
      <p:sp>
        <p:nvSpPr>
          <p:cNvPr id="5" name="TextBox 4">
            <a:extLst>
              <a:ext uri="{FF2B5EF4-FFF2-40B4-BE49-F238E27FC236}">
                <a16:creationId xmlns:a16="http://schemas.microsoft.com/office/drawing/2014/main" id="{A31D189F-C2F6-7C40-AE94-BB8292518E41}"/>
              </a:ext>
            </a:extLst>
          </p:cNvPr>
          <p:cNvSpPr txBox="1"/>
          <p:nvPr/>
        </p:nvSpPr>
        <p:spPr>
          <a:xfrm>
            <a:off x="304800" y="990600"/>
            <a:ext cx="8610600" cy="1481138"/>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indent="228600" algn="justLow" eaLnBrk="0" hangingPunct="0">
              <a:lnSpc>
                <a:spcPct val="150000"/>
              </a:lnSpc>
              <a:defRPr/>
            </a:pPr>
            <a:r>
              <a:rPr lang="en-US" sz="3200" u="sng">
                <a:solidFill>
                  <a:schemeClr val="tx1"/>
                </a:solidFill>
                <a:latin typeface="Times New Roman" pitchFamily="18" charset="0"/>
                <a:cs typeface="Times New Roman" pitchFamily="18" charset="0"/>
              </a:rPr>
              <a:t>Bài 3.</a:t>
            </a:r>
            <a:r>
              <a:rPr lang="en-US" sz="3200">
                <a:solidFill>
                  <a:schemeClr val="tx1"/>
                </a:solidFill>
                <a:latin typeface="Times New Roman" pitchFamily="18" charset="0"/>
                <a:cs typeface="Times New Roman" pitchFamily="18" charset="0"/>
              </a:rPr>
              <a:t>  Xếp theo chiều tăng dần tính bazơ của các hiđroxit sau: KOH; Mg(OH)</a:t>
            </a:r>
            <a:r>
              <a:rPr lang="en-US" sz="3200" baseline="-30000">
                <a:solidFill>
                  <a:schemeClr val="tx1"/>
                </a:solidFill>
                <a:latin typeface="Times New Roman" pitchFamily="18" charset="0"/>
                <a:cs typeface="Times New Roman" pitchFamily="18" charset="0"/>
              </a:rPr>
              <a:t>2</a:t>
            </a:r>
            <a:r>
              <a:rPr lang="en-US" sz="3200">
                <a:solidFill>
                  <a:schemeClr val="tx1"/>
                </a:solidFill>
                <a:latin typeface="Times New Roman" pitchFamily="18" charset="0"/>
                <a:cs typeface="Times New Roman" pitchFamily="18" charset="0"/>
              </a:rPr>
              <a:t>; Al(OH)</a:t>
            </a:r>
            <a:r>
              <a:rPr lang="en-US" sz="3200" baseline="-30000">
                <a:solidFill>
                  <a:schemeClr val="tx1"/>
                </a:solidFill>
                <a:latin typeface="Times New Roman" pitchFamily="18" charset="0"/>
                <a:cs typeface="Times New Roman" pitchFamily="18" charset="0"/>
              </a:rPr>
              <a:t>3</a:t>
            </a:r>
            <a:r>
              <a:rPr lang="en-US" sz="3200">
                <a:solidFill>
                  <a:schemeClr val="tx1"/>
                </a:solidFill>
                <a:latin typeface="Times New Roman" pitchFamily="18" charset="0"/>
                <a:cs typeface="Times New Roman" pitchFamily="18" charset="0"/>
              </a:rPr>
              <a:t>; NaOH.</a:t>
            </a:r>
          </a:p>
        </p:txBody>
      </p:sp>
      <p:sp>
        <p:nvSpPr>
          <p:cNvPr id="8" name="Rounded Rectangle 7">
            <a:extLst>
              <a:ext uri="{FF2B5EF4-FFF2-40B4-BE49-F238E27FC236}">
                <a16:creationId xmlns:a16="http://schemas.microsoft.com/office/drawing/2014/main" id="{662DF9A4-1A73-234E-996D-46A2CAB168DE}"/>
              </a:ext>
            </a:extLst>
          </p:cNvPr>
          <p:cNvSpPr/>
          <p:nvPr/>
        </p:nvSpPr>
        <p:spPr>
          <a:xfrm>
            <a:off x="533400" y="2819400"/>
            <a:ext cx="8382000" cy="3048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sz="3200" b="1" dirty="0">
                <a:solidFill>
                  <a:srgbClr val="0000CC"/>
                </a:solidFill>
                <a:latin typeface="Times New Roman" pitchFamily="18" charset="0"/>
                <a:cs typeface="Times New Roman" pitchFamily="18" charset="0"/>
              </a:rPr>
              <a:t>A. KOH; Mg(OH)</a:t>
            </a:r>
            <a:r>
              <a:rPr lang="en-US" sz="3200" b="1" baseline="-25000" dirty="0">
                <a:solidFill>
                  <a:srgbClr val="0000CC"/>
                </a:solidFill>
                <a:latin typeface="Times New Roman" pitchFamily="18" charset="0"/>
                <a:cs typeface="Times New Roman" pitchFamily="18" charset="0"/>
              </a:rPr>
              <a:t>2</a:t>
            </a:r>
            <a:r>
              <a:rPr lang="en-US" sz="3200" b="1" dirty="0">
                <a:solidFill>
                  <a:srgbClr val="0000CC"/>
                </a:solidFill>
                <a:latin typeface="Times New Roman" pitchFamily="18" charset="0"/>
                <a:cs typeface="Times New Roman" pitchFamily="18" charset="0"/>
              </a:rPr>
              <a:t>; Al(OH)</a:t>
            </a:r>
            <a:r>
              <a:rPr lang="en-US" sz="3200" b="1" baseline="-25000" dirty="0">
                <a:solidFill>
                  <a:srgbClr val="0000CC"/>
                </a:solidFill>
                <a:latin typeface="Times New Roman" pitchFamily="18" charset="0"/>
                <a:cs typeface="Times New Roman" pitchFamily="18" charset="0"/>
              </a:rPr>
              <a:t>3</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NaOH</a:t>
            </a:r>
            <a:r>
              <a:rPr lang="en-US" sz="3200" b="1" dirty="0">
                <a:solidFill>
                  <a:srgbClr val="0000CC"/>
                </a:solidFill>
                <a:latin typeface="Times New Roman" pitchFamily="18" charset="0"/>
                <a:cs typeface="Times New Roman" pitchFamily="18" charset="0"/>
              </a:rPr>
              <a:t>.</a:t>
            </a:r>
          </a:p>
          <a:p>
            <a:pPr>
              <a:lnSpc>
                <a:spcPct val="150000"/>
              </a:lnSpc>
              <a:defRPr/>
            </a:pPr>
            <a:r>
              <a:rPr lang="en-US" sz="3200" b="1" dirty="0">
                <a:solidFill>
                  <a:srgbClr val="0000CC"/>
                </a:solidFill>
                <a:latin typeface="Times New Roman" pitchFamily="18" charset="0"/>
                <a:cs typeface="Times New Roman" pitchFamily="18" charset="0"/>
              </a:rPr>
              <a:t>B. </a:t>
            </a:r>
            <a:r>
              <a:rPr lang="en-US" sz="3200" b="1" dirty="0" err="1">
                <a:solidFill>
                  <a:srgbClr val="0000CC"/>
                </a:solidFill>
                <a:latin typeface="Times New Roman" pitchFamily="18" charset="0"/>
                <a:cs typeface="Times New Roman" pitchFamily="18" charset="0"/>
              </a:rPr>
              <a:t>NaOH</a:t>
            </a:r>
            <a:r>
              <a:rPr lang="en-US" sz="3200" b="1" dirty="0">
                <a:solidFill>
                  <a:srgbClr val="0000CC"/>
                </a:solidFill>
                <a:latin typeface="Times New Roman" pitchFamily="18" charset="0"/>
                <a:cs typeface="Times New Roman" pitchFamily="18" charset="0"/>
              </a:rPr>
              <a:t>, KOH, Mg(OH)</a:t>
            </a:r>
            <a:r>
              <a:rPr lang="en-US" sz="3200" b="1" baseline="-25000" dirty="0">
                <a:solidFill>
                  <a:srgbClr val="0000CC"/>
                </a:solidFill>
                <a:latin typeface="Times New Roman" pitchFamily="18" charset="0"/>
                <a:cs typeface="Times New Roman" pitchFamily="18" charset="0"/>
              </a:rPr>
              <a:t>2</a:t>
            </a:r>
            <a:r>
              <a:rPr lang="en-US" sz="3200" b="1" dirty="0">
                <a:solidFill>
                  <a:srgbClr val="0000CC"/>
                </a:solidFill>
                <a:latin typeface="Times New Roman" pitchFamily="18" charset="0"/>
                <a:cs typeface="Times New Roman" pitchFamily="18" charset="0"/>
              </a:rPr>
              <a:t>; Al(OH)</a:t>
            </a:r>
            <a:r>
              <a:rPr lang="en-US" sz="3200" b="1" baseline="-25000" dirty="0">
                <a:solidFill>
                  <a:srgbClr val="0000CC"/>
                </a:solidFill>
                <a:latin typeface="Times New Roman" pitchFamily="18" charset="0"/>
                <a:cs typeface="Times New Roman" pitchFamily="18" charset="0"/>
              </a:rPr>
              <a:t>3</a:t>
            </a:r>
            <a:endParaRPr lang="en-US" sz="3200" b="1" dirty="0">
              <a:solidFill>
                <a:srgbClr val="0000CC"/>
              </a:solidFill>
              <a:latin typeface="Times New Roman" pitchFamily="18" charset="0"/>
              <a:cs typeface="Times New Roman" pitchFamily="18" charset="0"/>
            </a:endParaRPr>
          </a:p>
          <a:p>
            <a:pPr>
              <a:lnSpc>
                <a:spcPct val="150000"/>
              </a:lnSpc>
              <a:defRPr/>
            </a:pPr>
            <a:r>
              <a:rPr lang="pl-PL" sz="3200" b="1" dirty="0">
                <a:solidFill>
                  <a:srgbClr val="0000CC"/>
                </a:solidFill>
                <a:latin typeface="Times New Roman" pitchFamily="18" charset="0"/>
                <a:cs typeface="Times New Roman" pitchFamily="18" charset="0"/>
              </a:rPr>
              <a:t>C. </a:t>
            </a:r>
            <a:r>
              <a:rPr lang="en-US" sz="3200" b="1" dirty="0">
                <a:solidFill>
                  <a:srgbClr val="0000CC"/>
                </a:solidFill>
                <a:latin typeface="Times New Roman" pitchFamily="18" charset="0"/>
                <a:cs typeface="Times New Roman" pitchFamily="18" charset="0"/>
              </a:rPr>
              <a:t> Al(OH)</a:t>
            </a:r>
            <a:r>
              <a:rPr lang="en-US" sz="3200" b="1" baseline="-25000" dirty="0">
                <a:solidFill>
                  <a:srgbClr val="0000CC"/>
                </a:solidFill>
                <a:latin typeface="Times New Roman" pitchFamily="18" charset="0"/>
                <a:cs typeface="Times New Roman" pitchFamily="18" charset="0"/>
              </a:rPr>
              <a:t>3, </a:t>
            </a:r>
            <a:r>
              <a:rPr lang="en-US" sz="3200" b="1" dirty="0">
                <a:solidFill>
                  <a:srgbClr val="0000CC"/>
                </a:solidFill>
                <a:latin typeface="Times New Roman" pitchFamily="18" charset="0"/>
                <a:cs typeface="Times New Roman" pitchFamily="18" charset="0"/>
              </a:rPr>
              <a:t>Mg(OH)</a:t>
            </a:r>
            <a:r>
              <a:rPr lang="en-US" sz="3200" b="1" baseline="-25000" dirty="0">
                <a:solidFill>
                  <a:srgbClr val="0000CC"/>
                </a:solidFill>
                <a:latin typeface="Times New Roman" pitchFamily="18" charset="0"/>
                <a:cs typeface="Times New Roman" pitchFamily="18" charset="0"/>
              </a:rPr>
              <a:t>2</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NaOH</a:t>
            </a:r>
            <a:r>
              <a:rPr lang="en-US" sz="3200" b="1" dirty="0">
                <a:solidFill>
                  <a:srgbClr val="0000CC"/>
                </a:solidFill>
                <a:latin typeface="Times New Roman" pitchFamily="18" charset="0"/>
                <a:cs typeface="Times New Roman" pitchFamily="18" charset="0"/>
              </a:rPr>
              <a:t>, KOH</a:t>
            </a:r>
          </a:p>
          <a:p>
            <a:pPr>
              <a:lnSpc>
                <a:spcPct val="150000"/>
              </a:lnSpc>
              <a:defRPr/>
            </a:pPr>
            <a:r>
              <a:rPr lang="pl-PL" sz="3200" b="1" dirty="0">
                <a:solidFill>
                  <a:srgbClr val="0000CC"/>
                </a:solidFill>
                <a:latin typeface="Times New Roman" pitchFamily="18" charset="0"/>
                <a:cs typeface="Times New Roman" pitchFamily="18" charset="0"/>
              </a:rPr>
              <a:t>D. </a:t>
            </a:r>
            <a:r>
              <a:rPr lang="en-US" sz="3200" b="1" dirty="0">
                <a:solidFill>
                  <a:srgbClr val="0000CC"/>
                </a:solidFill>
                <a:latin typeface="Times New Roman" pitchFamily="18" charset="0"/>
                <a:cs typeface="Times New Roman" pitchFamily="18" charset="0"/>
              </a:rPr>
              <a:t>Mg(OH)</a:t>
            </a:r>
            <a:r>
              <a:rPr lang="en-US" sz="3200" b="1" baseline="-25000" dirty="0">
                <a:solidFill>
                  <a:srgbClr val="0000CC"/>
                </a:solidFill>
                <a:latin typeface="Times New Roman" pitchFamily="18" charset="0"/>
                <a:cs typeface="Times New Roman" pitchFamily="18" charset="0"/>
              </a:rPr>
              <a:t>2</a:t>
            </a:r>
            <a:r>
              <a:rPr lang="en-US" sz="3200" b="1" dirty="0">
                <a:solidFill>
                  <a:srgbClr val="0000CC"/>
                </a:solidFill>
                <a:latin typeface="Times New Roman" pitchFamily="18" charset="0"/>
                <a:cs typeface="Times New Roman" pitchFamily="18" charset="0"/>
              </a:rPr>
              <a:t>; ; </a:t>
            </a:r>
            <a:r>
              <a:rPr lang="en-US" sz="3200" b="1" dirty="0" err="1">
                <a:solidFill>
                  <a:srgbClr val="0000CC"/>
                </a:solidFill>
                <a:latin typeface="Times New Roman" pitchFamily="18" charset="0"/>
                <a:cs typeface="Times New Roman" pitchFamily="18" charset="0"/>
              </a:rPr>
              <a:t>NaOH</a:t>
            </a:r>
            <a:r>
              <a:rPr lang="en-US" sz="3200" b="1" dirty="0">
                <a:solidFill>
                  <a:srgbClr val="0000CC"/>
                </a:solidFill>
                <a:latin typeface="Times New Roman" pitchFamily="18" charset="0"/>
                <a:cs typeface="Times New Roman" pitchFamily="18" charset="0"/>
              </a:rPr>
              <a:t>, KOH, Al(OH)</a:t>
            </a:r>
            <a:r>
              <a:rPr lang="en-US" sz="3200" b="1" baseline="-25000" dirty="0">
                <a:solidFill>
                  <a:srgbClr val="0000CC"/>
                </a:solidFill>
                <a:latin typeface="Times New Roman" pitchFamily="18" charset="0"/>
                <a:cs typeface="Times New Roman" pitchFamily="18" charset="0"/>
              </a:rPr>
              <a:t>3</a:t>
            </a:r>
            <a:endParaRPr lang="en-US" sz="3200" b="1" dirty="0">
              <a:solidFill>
                <a:srgbClr val="0000CC"/>
              </a:solidFill>
              <a:latin typeface="Times New Roman" pitchFamily="18" charset="0"/>
              <a:cs typeface="Times New Roman" pitchFamily="18" charset="0"/>
            </a:endParaRPr>
          </a:p>
        </p:txBody>
      </p:sp>
      <p:sp>
        <p:nvSpPr>
          <p:cNvPr id="6" name="Donut 5">
            <a:extLst>
              <a:ext uri="{FF2B5EF4-FFF2-40B4-BE49-F238E27FC236}">
                <a16:creationId xmlns:a16="http://schemas.microsoft.com/office/drawing/2014/main" id="{63FD0B59-0C88-0546-A957-D2A16BB1B893}"/>
              </a:ext>
            </a:extLst>
          </p:cNvPr>
          <p:cNvSpPr/>
          <p:nvPr/>
        </p:nvSpPr>
        <p:spPr>
          <a:xfrm>
            <a:off x="571500" y="4495800"/>
            <a:ext cx="685800" cy="685800"/>
          </a:xfrm>
          <a:prstGeom prst="donut">
            <a:avLst>
              <a:gd name="adj" fmla="val 5888"/>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box(in)">
                                      <p:cBhvr>
                                        <p:cTn id="7" dur="500"/>
                                        <p:tgtEl>
                                          <p:spTgt spid="8">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ox(in)">
                                      <p:cBhvr>
                                        <p:cTn id="10" dur="500"/>
                                        <p:tgtEl>
                                          <p:spTgt spid="8">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ox(in)">
                                      <p:cBhvr>
                                        <p:cTn id="13" dur="500"/>
                                        <p:tgtEl>
                                          <p:spTgt spid="8">
                                            <p:txEl>
                                              <p:pRg st="1" end="1"/>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box(in)">
                                      <p:cBhvr>
                                        <p:cTn id="16" dur="500"/>
                                        <p:tgtEl>
                                          <p:spTgt spid="8">
                                            <p:txEl>
                                              <p:pRg st="2" end="2"/>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box(in)">
                                      <p:cBhvr>
                                        <p:cTn id="19" dur="500"/>
                                        <p:tgtEl>
                                          <p:spTgt spid="8">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mph" presetSubtype="2" fill="hold" nodeType="clickEffect">
                                  <p:stCondLst>
                                    <p:cond delay="0"/>
                                  </p:stCondLst>
                                  <p:childTnLst>
                                    <p:animClr clrSpc="rgb" dir="cw">
                                      <p:cBhvr override="childStyle">
                                        <p:cTn id="23" dur="1000" fill="hold"/>
                                        <p:tgtEl>
                                          <p:spTgt spid="8">
                                            <p:txEl>
                                              <p:pRg st="2" end="2"/>
                                            </p:txEl>
                                          </p:spTgt>
                                        </p:tgtEl>
                                        <p:attrNameLst>
                                          <p:attrName>style.color</p:attrName>
                                        </p:attrNameLst>
                                      </p:cBhvr>
                                      <p:to>
                                        <a:srgbClr val="FF0000"/>
                                      </p:to>
                                    </p:animClr>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edge">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1"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edge">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6" grpId="0" animBg="1"/>
      <p:bldP spid="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5114590-3B99-E748-A26E-E2A690CF32B1}"/>
              </a:ext>
            </a:extLst>
          </p:cNvPr>
          <p:cNvPicPr preferRelativeResize="0">
            <a:picLocks noChangeAspect="1" noChangeArrowheads="1"/>
          </p:cNvPicPr>
          <p:nvPr/>
        </p:nvPicPr>
        <p:blipFill>
          <a:blip r:embed="rId2"/>
          <a:srcRect/>
          <a:stretch>
            <a:fillRect/>
          </a:stretch>
        </p:blipFill>
        <p:spPr bwMode="auto">
          <a:xfrm>
            <a:off x="76200" y="-3810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12" name="AutoShape 4">
            <a:extLst>
              <a:ext uri="{FF2B5EF4-FFF2-40B4-BE49-F238E27FC236}">
                <a16:creationId xmlns:a16="http://schemas.microsoft.com/office/drawing/2014/main" id="{C89DE6FB-1ADE-1D4D-A1B1-201EC18791F5}"/>
              </a:ext>
            </a:extLst>
          </p:cNvPr>
          <p:cNvSpPr txBox="1">
            <a:spLocks noChangeArrowheads="1"/>
          </p:cNvSpPr>
          <p:nvPr/>
        </p:nvSpPr>
        <p:spPr>
          <a:xfrm>
            <a:off x="2667000" y="0"/>
            <a:ext cx="3962400" cy="762000"/>
          </a:xfrm>
          <a:prstGeom prst="rect">
            <a:avLst/>
          </a:prstGeom>
          <a:ln/>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r>
              <a:rPr lang="en-US" sz="4000" b="1" dirty="0" err="1">
                <a:solidFill>
                  <a:schemeClr val="tx1"/>
                </a:solidFill>
                <a:latin typeface="Times New Roman" pitchFamily="18" charset="0"/>
                <a:ea typeface="+mj-ea"/>
                <a:cs typeface="Times New Roman" pitchFamily="18" charset="0"/>
              </a:rPr>
              <a:t>Bài</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tập</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củng</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cố</a:t>
            </a:r>
            <a:endParaRPr lang="en-US" sz="4000" b="1" dirty="0">
              <a:solidFill>
                <a:schemeClr val="tx1"/>
              </a:solidFill>
              <a:latin typeface="Times New Roman" pitchFamily="18" charset="0"/>
              <a:ea typeface="+mj-ea"/>
              <a:cs typeface="Times New Roman" pitchFamily="18" charset="0"/>
            </a:endParaRPr>
          </a:p>
        </p:txBody>
      </p:sp>
      <p:sp>
        <p:nvSpPr>
          <p:cNvPr id="16" name="TextBox 15">
            <a:extLst>
              <a:ext uri="{FF2B5EF4-FFF2-40B4-BE49-F238E27FC236}">
                <a16:creationId xmlns:a16="http://schemas.microsoft.com/office/drawing/2014/main" id="{AA29F677-3A1B-3749-A04F-607A51D5AB82}"/>
              </a:ext>
            </a:extLst>
          </p:cNvPr>
          <p:cNvSpPr txBox="1">
            <a:spLocks noChangeArrowheads="1"/>
          </p:cNvSpPr>
          <p:nvPr/>
        </p:nvSpPr>
        <p:spPr bwMode="auto">
          <a:xfrm>
            <a:off x="914400" y="914400"/>
            <a:ext cx="76200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a:lnSpc>
                <a:spcPct val="150000"/>
              </a:lnSpc>
            </a:pPr>
            <a:r>
              <a:rPr lang="pt-BR" altLang="en-VN" sz="3200" b="1">
                <a:latin typeface="Times New Roman" panose="02020603050405020304" pitchFamily="18" charset="0"/>
                <a:cs typeface="Times New Roman" panose="02020603050405020304" pitchFamily="18" charset="0"/>
              </a:rPr>
              <a:t>Bài 4: Nguyên tử nguyên tố R có tổng số hạt là 34, số hạt mang điện hơn nhiều  số hạt không mang điện là 10. Kí hiệu và vị trí của R trong bảng tuần hoàn là :</a:t>
            </a:r>
            <a:endParaRPr lang="en-US" altLang="en-VN" sz="3200" b="1">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B366CDA4-740F-E84F-9688-3831CA58E07B}"/>
              </a:ext>
            </a:extLst>
          </p:cNvPr>
          <p:cNvSpPr txBox="1">
            <a:spLocks noChangeArrowheads="1"/>
          </p:cNvSpPr>
          <p:nvPr/>
        </p:nvSpPr>
        <p:spPr bwMode="auto">
          <a:xfrm>
            <a:off x="2590800" y="3827463"/>
            <a:ext cx="708660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a:lnSpc>
                <a:spcPct val="150000"/>
              </a:lnSpc>
            </a:pPr>
            <a:r>
              <a:rPr lang="en-US" altLang="en-VN" sz="2800" b="1" dirty="0">
                <a:solidFill>
                  <a:srgbClr val="0000CC"/>
                </a:solidFill>
                <a:latin typeface="Times New Roman" panose="02020603050405020304" pitchFamily="18" charset="0"/>
                <a:cs typeface="Times New Roman" panose="02020603050405020304" pitchFamily="18" charset="0"/>
              </a:rPr>
              <a:t>A. Na, chu </a:t>
            </a:r>
            <a:r>
              <a:rPr lang="en-US" altLang="en-VN" sz="2800" b="1" dirty="0" err="1">
                <a:solidFill>
                  <a:srgbClr val="0000CC"/>
                </a:solidFill>
                <a:latin typeface="Times New Roman" panose="02020603050405020304" pitchFamily="18" charset="0"/>
                <a:cs typeface="Times New Roman" panose="02020603050405020304" pitchFamily="18" charset="0"/>
              </a:rPr>
              <a:t>kì</a:t>
            </a:r>
            <a:r>
              <a:rPr lang="en-US" altLang="en-VN" sz="2800" b="1" dirty="0">
                <a:solidFill>
                  <a:srgbClr val="0000CC"/>
                </a:solidFill>
                <a:latin typeface="Times New Roman" panose="02020603050405020304" pitchFamily="18" charset="0"/>
                <a:cs typeface="Times New Roman" panose="02020603050405020304" pitchFamily="18" charset="0"/>
              </a:rPr>
              <a:t> 3, </a:t>
            </a:r>
            <a:r>
              <a:rPr lang="en-US" altLang="en-VN" sz="2800" b="1" dirty="0" err="1">
                <a:solidFill>
                  <a:srgbClr val="0000CC"/>
                </a:solidFill>
                <a:latin typeface="Times New Roman" panose="02020603050405020304" pitchFamily="18" charset="0"/>
                <a:cs typeface="Times New Roman" panose="02020603050405020304" pitchFamily="18" charset="0"/>
              </a:rPr>
              <a:t>nhóm</a:t>
            </a:r>
            <a:r>
              <a:rPr lang="en-US" altLang="en-VN" sz="2800" b="1" dirty="0">
                <a:solidFill>
                  <a:srgbClr val="0000CC"/>
                </a:solidFill>
                <a:latin typeface="Times New Roman" panose="02020603050405020304" pitchFamily="18" charset="0"/>
                <a:cs typeface="Times New Roman" panose="02020603050405020304" pitchFamily="18" charset="0"/>
              </a:rPr>
              <a:t> IA.</a:t>
            </a:r>
          </a:p>
          <a:p>
            <a:pPr algn="justLow">
              <a:lnSpc>
                <a:spcPct val="150000"/>
              </a:lnSpc>
            </a:pPr>
            <a:r>
              <a:rPr lang="en-US" altLang="en-VN" sz="2800" b="1" dirty="0">
                <a:solidFill>
                  <a:srgbClr val="0000CC"/>
                </a:solidFill>
                <a:latin typeface="Times New Roman" panose="02020603050405020304" pitchFamily="18" charset="0"/>
                <a:cs typeface="Times New Roman" panose="02020603050405020304" pitchFamily="18" charset="0"/>
              </a:rPr>
              <a:t>B. Mg, chu </a:t>
            </a:r>
            <a:r>
              <a:rPr lang="en-US" altLang="en-VN" sz="2800" b="1" dirty="0" err="1">
                <a:solidFill>
                  <a:srgbClr val="0000CC"/>
                </a:solidFill>
                <a:latin typeface="Times New Roman" panose="02020603050405020304" pitchFamily="18" charset="0"/>
                <a:cs typeface="Times New Roman" panose="02020603050405020304" pitchFamily="18" charset="0"/>
              </a:rPr>
              <a:t>kì</a:t>
            </a:r>
            <a:r>
              <a:rPr lang="en-US" altLang="en-VN" sz="2800" b="1" dirty="0">
                <a:solidFill>
                  <a:srgbClr val="0000CC"/>
                </a:solidFill>
                <a:latin typeface="Times New Roman" panose="02020603050405020304" pitchFamily="18" charset="0"/>
                <a:cs typeface="Times New Roman" panose="02020603050405020304" pitchFamily="18" charset="0"/>
              </a:rPr>
              <a:t> 3, </a:t>
            </a:r>
            <a:r>
              <a:rPr lang="en-US" altLang="en-VN" sz="2800" b="1" dirty="0" err="1">
                <a:solidFill>
                  <a:srgbClr val="0000CC"/>
                </a:solidFill>
                <a:latin typeface="Times New Roman" panose="02020603050405020304" pitchFamily="18" charset="0"/>
                <a:cs typeface="Times New Roman" panose="02020603050405020304" pitchFamily="18" charset="0"/>
              </a:rPr>
              <a:t>nhóm</a:t>
            </a:r>
            <a:r>
              <a:rPr lang="en-US" altLang="en-VN" sz="2800" b="1" dirty="0">
                <a:solidFill>
                  <a:srgbClr val="0000CC"/>
                </a:solidFill>
                <a:latin typeface="Times New Roman" panose="02020603050405020304" pitchFamily="18" charset="0"/>
                <a:cs typeface="Times New Roman" panose="02020603050405020304" pitchFamily="18" charset="0"/>
              </a:rPr>
              <a:t> IIA.</a:t>
            </a:r>
          </a:p>
          <a:p>
            <a:pPr algn="justLow">
              <a:lnSpc>
                <a:spcPct val="150000"/>
              </a:lnSpc>
            </a:pPr>
            <a:r>
              <a:rPr lang="en-US" altLang="en-VN" sz="2800" b="1" dirty="0">
                <a:solidFill>
                  <a:srgbClr val="0000CC"/>
                </a:solidFill>
                <a:latin typeface="Times New Roman" panose="02020603050405020304" pitchFamily="18" charset="0"/>
                <a:cs typeface="Times New Roman" panose="02020603050405020304" pitchFamily="18" charset="0"/>
              </a:rPr>
              <a:t>C. F, chu </a:t>
            </a:r>
            <a:r>
              <a:rPr lang="en-US" altLang="en-VN" sz="2800" b="1" dirty="0" err="1">
                <a:solidFill>
                  <a:srgbClr val="0000CC"/>
                </a:solidFill>
                <a:latin typeface="Times New Roman" panose="02020603050405020304" pitchFamily="18" charset="0"/>
                <a:cs typeface="Times New Roman" panose="02020603050405020304" pitchFamily="18" charset="0"/>
              </a:rPr>
              <a:t>kì</a:t>
            </a:r>
            <a:r>
              <a:rPr lang="en-US" altLang="en-VN" sz="2800" b="1" dirty="0">
                <a:solidFill>
                  <a:srgbClr val="0000CC"/>
                </a:solidFill>
                <a:latin typeface="Times New Roman" panose="02020603050405020304" pitchFamily="18" charset="0"/>
                <a:cs typeface="Times New Roman" panose="02020603050405020304" pitchFamily="18" charset="0"/>
              </a:rPr>
              <a:t> 2, </a:t>
            </a:r>
            <a:r>
              <a:rPr lang="en-US" altLang="en-VN" sz="2800" b="1" dirty="0" err="1">
                <a:solidFill>
                  <a:srgbClr val="0000CC"/>
                </a:solidFill>
                <a:latin typeface="Times New Roman" panose="02020603050405020304" pitchFamily="18" charset="0"/>
                <a:cs typeface="Times New Roman" panose="02020603050405020304" pitchFamily="18" charset="0"/>
              </a:rPr>
              <a:t>nhóm</a:t>
            </a:r>
            <a:r>
              <a:rPr lang="en-US" altLang="en-VN" sz="2800" b="1" dirty="0">
                <a:solidFill>
                  <a:srgbClr val="0000CC"/>
                </a:solidFill>
                <a:latin typeface="Times New Roman" panose="02020603050405020304" pitchFamily="18" charset="0"/>
                <a:cs typeface="Times New Roman" panose="02020603050405020304" pitchFamily="18" charset="0"/>
              </a:rPr>
              <a:t> VIIA.</a:t>
            </a:r>
          </a:p>
          <a:p>
            <a:pPr algn="justLow">
              <a:lnSpc>
                <a:spcPct val="150000"/>
              </a:lnSpc>
            </a:pPr>
            <a:r>
              <a:rPr lang="en-US" altLang="en-VN" sz="2800" b="1" dirty="0">
                <a:solidFill>
                  <a:srgbClr val="0000CC"/>
                </a:solidFill>
                <a:latin typeface="Times New Roman" panose="02020603050405020304" pitchFamily="18" charset="0"/>
                <a:cs typeface="Times New Roman" panose="02020603050405020304" pitchFamily="18" charset="0"/>
              </a:rPr>
              <a:t>D. Ne, chu </a:t>
            </a:r>
            <a:r>
              <a:rPr lang="en-US" altLang="en-VN" sz="2800" b="1" dirty="0" err="1">
                <a:solidFill>
                  <a:srgbClr val="0000CC"/>
                </a:solidFill>
                <a:latin typeface="Times New Roman" panose="02020603050405020304" pitchFamily="18" charset="0"/>
                <a:cs typeface="Times New Roman" panose="02020603050405020304" pitchFamily="18" charset="0"/>
              </a:rPr>
              <a:t>kì</a:t>
            </a:r>
            <a:r>
              <a:rPr lang="en-US" altLang="en-VN" sz="2800" b="1" dirty="0">
                <a:solidFill>
                  <a:srgbClr val="0000CC"/>
                </a:solidFill>
                <a:latin typeface="Times New Roman" panose="02020603050405020304" pitchFamily="18" charset="0"/>
                <a:cs typeface="Times New Roman" panose="02020603050405020304" pitchFamily="18" charset="0"/>
              </a:rPr>
              <a:t> 2, </a:t>
            </a:r>
            <a:r>
              <a:rPr lang="en-US" altLang="en-VN" sz="2800" b="1" dirty="0" err="1">
                <a:solidFill>
                  <a:srgbClr val="0000CC"/>
                </a:solidFill>
                <a:latin typeface="Times New Roman" panose="02020603050405020304" pitchFamily="18" charset="0"/>
                <a:cs typeface="Times New Roman" panose="02020603050405020304" pitchFamily="18" charset="0"/>
              </a:rPr>
              <a:t>nhóm</a:t>
            </a:r>
            <a:r>
              <a:rPr lang="en-US" altLang="en-VN" sz="2800" b="1" dirty="0">
                <a:solidFill>
                  <a:srgbClr val="0000CC"/>
                </a:solidFill>
                <a:latin typeface="Times New Roman" panose="02020603050405020304" pitchFamily="18" charset="0"/>
                <a:cs typeface="Times New Roman" panose="02020603050405020304" pitchFamily="18" charset="0"/>
              </a:rPr>
              <a:t> VIIIA. </a:t>
            </a:r>
          </a:p>
          <a:p>
            <a:pPr eaLnBrk="1" hangingPunct="1"/>
            <a:endParaRPr lang="en-US" altLang="en-VN" dirty="0"/>
          </a:p>
        </p:txBody>
      </p:sp>
      <p:sp>
        <p:nvSpPr>
          <p:cNvPr id="6" name="Donut 5">
            <a:extLst>
              <a:ext uri="{FF2B5EF4-FFF2-40B4-BE49-F238E27FC236}">
                <a16:creationId xmlns:a16="http://schemas.microsoft.com/office/drawing/2014/main" id="{D549B0AD-90CC-B14F-8014-D68390AAFE43}"/>
              </a:ext>
            </a:extLst>
          </p:cNvPr>
          <p:cNvSpPr/>
          <p:nvPr/>
        </p:nvSpPr>
        <p:spPr>
          <a:xfrm>
            <a:off x="2590800" y="3883026"/>
            <a:ext cx="990600" cy="771525"/>
          </a:xfrm>
          <a:prstGeom prst="donut">
            <a:avLst>
              <a:gd name="adj" fmla="val 5888"/>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strips(downRight)">
                                      <p:cBhvr>
                                        <p:cTn id="12" dur="500"/>
                                        <p:tgtEl>
                                          <p:spTgt spid="17">
                                            <p:txEl>
                                              <p:pRg st="0" end="0"/>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strips(downRight)">
                                      <p:cBhvr>
                                        <p:cTn id="15" dur="500"/>
                                        <p:tgtEl>
                                          <p:spTgt spid="17">
                                            <p:txEl>
                                              <p:pRg st="1" end="1"/>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strips(downRight)">
                                      <p:cBhvr>
                                        <p:cTn id="18" dur="500"/>
                                        <p:tgtEl>
                                          <p:spTgt spid="17">
                                            <p:txEl>
                                              <p:pRg st="2" end="2"/>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Effect transition="in" filter="strips(downRight)">
                                      <p:cBhvr>
                                        <p:cTn id="21" dur="500"/>
                                        <p:tgtEl>
                                          <p:spTgt spid="17">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mph" presetSubtype="2" fill="hold" nodeType="clickEffect">
                                  <p:stCondLst>
                                    <p:cond delay="0"/>
                                  </p:stCondLst>
                                  <p:childTnLst>
                                    <p:animClr clrSpc="rgb" dir="cw">
                                      <p:cBhvr override="childStyle">
                                        <p:cTn id="25" dur="1000" fill="hold"/>
                                        <p:tgtEl>
                                          <p:spTgt spid="17">
                                            <p:txEl>
                                              <p:pRg st="0" end="0"/>
                                            </p:txEl>
                                          </p:spTgt>
                                        </p:tgtEl>
                                        <p:attrNameLst>
                                          <p:attrName>style.color</p:attrName>
                                        </p:attrNameLst>
                                      </p:cBhvr>
                                      <p:to>
                                        <a:srgbClr val="FF0000"/>
                                      </p:to>
                                    </p:animClr>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edge">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edge">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allAtOnce"/>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Rectangle 3">
            <a:extLst>
              <a:ext uri="{FF2B5EF4-FFF2-40B4-BE49-F238E27FC236}">
                <a16:creationId xmlns:a16="http://schemas.microsoft.com/office/drawing/2014/main" id="{3CF86FBB-07D3-4F26-9E53-2526A6AEA62F}"/>
              </a:ext>
            </a:extLst>
          </p:cNvPr>
          <p:cNvSpPr>
            <a:spLocks noGrp="1" noChangeArrowheads="1"/>
          </p:cNvSpPr>
          <p:nvPr>
            <p:ph type="body" idx="4294967295"/>
          </p:nvPr>
        </p:nvSpPr>
        <p:spPr>
          <a:xfrm>
            <a:off x="1066800" y="457200"/>
            <a:ext cx="8229600" cy="1143000"/>
          </a:xfrm>
        </p:spPr>
        <p:txBody>
          <a:bodyPr/>
          <a:lstStyle/>
          <a:p>
            <a:pPr eaLnBrk="1" hangingPunct="1">
              <a:buFont typeface="Wingdings" panose="05000000000000000000" pitchFamily="2" charset="2"/>
              <a:buNone/>
              <a:defRPr/>
            </a:pPr>
            <a:r>
              <a:rPr lang="en-US" sz="4800" b="1" dirty="0" err="1">
                <a:solidFill>
                  <a:srgbClr val="00FFFF"/>
                </a:solidFill>
              </a:rPr>
              <a:t>Bài</a:t>
            </a:r>
            <a:r>
              <a:rPr lang="en-US" sz="4800" b="1" dirty="0">
                <a:solidFill>
                  <a:srgbClr val="00FFFF"/>
                </a:solidFill>
              </a:rPr>
              <a:t> 7: </a:t>
            </a:r>
            <a:r>
              <a:rPr lang="en-US" sz="4800" b="1" dirty="0" err="1">
                <a:solidFill>
                  <a:srgbClr val="00FFFF"/>
                </a:solidFill>
              </a:rPr>
              <a:t>Định</a:t>
            </a:r>
            <a:r>
              <a:rPr lang="en-US" sz="4800" b="1" dirty="0">
                <a:solidFill>
                  <a:srgbClr val="00FFFF"/>
                </a:solidFill>
              </a:rPr>
              <a:t> </a:t>
            </a:r>
            <a:r>
              <a:rPr lang="en-US" sz="4800" b="1" dirty="0" err="1">
                <a:solidFill>
                  <a:srgbClr val="00FFFF"/>
                </a:solidFill>
              </a:rPr>
              <a:t>luật</a:t>
            </a:r>
            <a:r>
              <a:rPr lang="en-US" sz="4800" b="1" dirty="0">
                <a:solidFill>
                  <a:srgbClr val="00FFFF"/>
                </a:solidFill>
              </a:rPr>
              <a:t> </a:t>
            </a:r>
            <a:r>
              <a:rPr lang="en-US" sz="4800" b="1" dirty="0" err="1">
                <a:solidFill>
                  <a:srgbClr val="00FFFF"/>
                </a:solidFill>
              </a:rPr>
              <a:t>tuần</a:t>
            </a:r>
            <a:r>
              <a:rPr lang="en-US" sz="4800" b="1" dirty="0">
                <a:solidFill>
                  <a:srgbClr val="00FFFF"/>
                </a:solidFill>
              </a:rPr>
              <a:t> </a:t>
            </a:r>
            <a:r>
              <a:rPr lang="en-US" sz="4800" b="1" dirty="0" err="1">
                <a:solidFill>
                  <a:srgbClr val="00FFFF"/>
                </a:solidFill>
              </a:rPr>
              <a:t>hoàn</a:t>
            </a:r>
            <a:endParaRPr lang="en-US" sz="4800" b="1" dirty="0">
              <a:solidFill>
                <a:srgbClr val="00FFFF"/>
              </a:solidFill>
            </a:endParaRPr>
          </a:p>
          <a:p>
            <a:pPr eaLnBrk="1" hangingPunct="1">
              <a:defRPr/>
            </a:pPr>
            <a:endParaRPr lang="en-US" dirty="0"/>
          </a:p>
        </p:txBody>
      </p:sp>
      <p:sp>
        <p:nvSpPr>
          <p:cNvPr id="340995" name="Rectangle 3">
            <a:extLst>
              <a:ext uri="{FF2B5EF4-FFF2-40B4-BE49-F238E27FC236}">
                <a16:creationId xmlns:a16="http://schemas.microsoft.com/office/drawing/2014/main" id="{B68FDCC5-E62E-4DA5-B4BD-A9FE203FA14F}"/>
              </a:ext>
            </a:extLst>
          </p:cNvPr>
          <p:cNvSpPr>
            <a:spLocks noChangeArrowheads="1"/>
          </p:cNvSpPr>
          <p:nvPr/>
        </p:nvSpPr>
        <p:spPr bwMode="auto">
          <a:xfrm>
            <a:off x="533400" y="1447800"/>
            <a:ext cx="8382000" cy="3962400"/>
          </a:xfrm>
          <a:prstGeom prst="rect">
            <a:avLst/>
          </a:prstGeom>
          <a:noFill/>
          <a:ln w="9525">
            <a:noFill/>
            <a:miter lim="800000"/>
            <a:headEnd/>
            <a:tailEnd/>
          </a:ln>
        </p:spPr>
        <p:txBody>
          <a:bodyPr/>
          <a:lstStyle/>
          <a:p>
            <a:pPr marL="342900" marR="0" lvl="0" indent="-342900" algn="just" defTabSz="914400" rtl="0" eaLnBrk="1" fontAlgn="base" latinLnBrk="0" hangingPunct="1">
              <a:lnSpc>
                <a:spcPct val="90000"/>
              </a:lnSpc>
              <a:spcBef>
                <a:spcPct val="20000"/>
              </a:spcBef>
              <a:spcAft>
                <a:spcPct val="0"/>
              </a:spcAft>
              <a:buClr>
                <a:srgbClr val="FFFFCC"/>
              </a:buClr>
              <a:buSzPct val="90000"/>
              <a:buFont typeface="Wingdings" pitchFamily="2" charset="2"/>
              <a:buNone/>
              <a:tabLst/>
              <a:defRPr/>
            </a:pPr>
            <a:endParaRPr kumimoji="0" lang="en-US" sz="36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rgbClr val="FFFFCC"/>
              </a:buClr>
              <a:buSzPct val="90000"/>
              <a:buFont typeface="Wingdings" pitchFamily="2" charset="2"/>
              <a:buNone/>
              <a:tabLst/>
              <a:defRPr/>
            </a:pPr>
            <a:r>
              <a:rPr kumimoji="0" lang="en-US" sz="3600" b="1" i="1"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Tính chất của các đơn chất, thành phần và tính chất các hợp chất của các nguyên tố hoá học đều biến thiên tuần hoàn theo chiều tăng của số đơn vị điện tích hạt nhân Z của các nguyên tố”</a:t>
            </a:r>
            <a:endParaRPr kumimoji="0" lang="en-US" sz="36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anim calcmode="lin" valueType="num">
                                      <p:cBhvr>
                                        <p:cTn id="7" dur="1000" fill="hold"/>
                                        <p:tgtEl>
                                          <p:spTgt spid="2897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97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979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340995"/>
                                        </p:tgtEl>
                                        <p:attrNameLst>
                                          <p:attrName>style.visibility</p:attrName>
                                        </p:attrNameLst>
                                      </p:cBhvr>
                                      <p:to>
                                        <p:strVal val="visible"/>
                                      </p:to>
                                    </p:set>
                                    <p:animEffect transition="in" filter="diamond(in)">
                                      <p:cBhvr>
                                        <p:cTn id="14" dur="2000"/>
                                        <p:tgtEl>
                                          <p:spTgt spid="340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P spid="34099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4687CCE8-0C3F-CA4D-A974-34E7D91E5D35}"/>
              </a:ext>
            </a:extLst>
          </p:cNvPr>
          <p:cNvPicPr preferRelativeResize="0">
            <a:picLocks noChangeAspect="1" noChangeArrowheads="1"/>
          </p:cNvPicPr>
          <p:nvPr/>
        </p:nvPicPr>
        <p:blipFill>
          <a:blip r:embed="rId3"/>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3" name="AutoShape 4">
            <a:extLst>
              <a:ext uri="{FF2B5EF4-FFF2-40B4-BE49-F238E27FC236}">
                <a16:creationId xmlns:a16="http://schemas.microsoft.com/office/drawing/2014/main" id="{98644D25-3C8F-F04B-9B52-4F7C4D214BB2}"/>
              </a:ext>
            </a:extLst>
          </p:cNvPr>
          <p:cNvSpPr txBox="1">
            <a:spLocks noChangeArrowheads="1"/>
          </p:cNvSpPr>
          <p:nvPr/>
        </p:nvSpPr>
        <p:spPr>
          <a:xfrm>
            <a:off x="2667000" y="0"/>
            <a:ext cx="3962400" cy="762000"/>
          </a:xfrm>
          <a:prstGeom prst="rect">
            <a:avLst/>
          </a:prstGeom>
          <a:ln/>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r>
              <a:rPr lang="en-US" sz="4000" b="1" dirty="0" err="1">
                <a:solidFill>
                  <a:schemeClr val="tx1"/>
                </a:solidFill>
                <a:latin typeface="Times New Roman" pitchFamily="18" charset="0"/>
                <a:ea typeface="+mj-ea"/>
                <a:cs typeface="Times New Roman" pitchFamily="18" charset="0"/>
              </a:rPr>
              <a:t>Bài</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tập</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củng</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cố</a:t>
            </a:r>
            <a:endParaRPr lang="en-US" sz="4000" b="1" dirty="0">
              <a:solidFill>
                <a:schemeClr val="tx1"/>
              </a:solidFill>
              <a:latin typeface="Times New Roman" pitchFamily="18" charset="0"/>
              <a:ea typeface="+mj-ea"/>
              <a:cs typeface="Times New Roman" pitchFamily="18" charset="0"/>
            </a:endParaRPr>
          </a:p>
        </p:txBody>
      </p:sp>
      <p:sp>
        <p:nvSpPr>
          <p:cNvPr id="4" name="Rectangle 4">
            <a:extLst>
              <a:ext uri="{FF2B5EF4-FFF2-40B4-BE49-F238E27FC236}">
                <a16:creationId xmlns:a16="http://schemas.microsoft.com/office/drawing/2014/main" id="{0D8F39D2-7B42-5A43-B53A-A8C334CB49AD}"/>
              </a:ext>
            </a:extLst>
          </p:cNvPr>
          <p:cNvSpPr>
            <a:spLocks noChangeArrowheads="1"/>
          </p:cNvSpPr>
          <p:nvPr/>
        </p:nvSpPr>
        <p:spPr bwMode="auto">
          <a:xfrm>
            <a:off x="539750" y="1231900"/>
            <a:ext cx="8070850" cy="50165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marL="463550" indent="-463550" algn="just">
              <a:defRPr/>
            </a:pPr>
            <a:r>
              <a:rPr lang="en-US" sz="3200" b="1" dirty="0" err="1">
                <a:solidFill>
                  <a:schemeClr val="tx1"/>
                </a:solidFill>
                <a:latin typeface="Times New Roman" pitchFamily="18" charset="0"/>
                <a:cs typeface="Times New Roman" pitchFamily="18" charset="0"/>
              </a:rPr>
              <a:t>Bài</a:t>
            </a:r>
            <a:r>
              <a:rPr lang="en-US" sz="3200" b="1" dirty="0">
                <a:solidFill>
                  <a:schemeClr val="tx1"/>
                </a:solidFill>
                <a:latin typeface="Times New Roman" pitchFamily="18" charset="0"/>
                <a:cs typeface="Times New Roman" pitchFamily="18" charset="0"/>
              </a:rPr>
              <a:t> 5:</a:t>
            </a:r>
            <a:r>
              <a:rPr lang="vi-VN"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Nguyên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tố</a:t>
            </a:r>
            <a:r>
              <a:rPr lang="en-US" sz="3200" b="1" dirty="0">
                <a:solidFill>
                  <a:schemeClr val="tx1"/>
                </a:solidFill>
                <a:latin typeface="Times New Roman" pitchFamily="18" charset="0"/>
                <a:cs typeface="Times New Roman" pitchFamily="18" charset="0"/>
              </a:rPr>
              <a:t> R </a:t>
            </a:r>
            <a:r>
              <a:rPr lang="en-US" sz="3200" b="1" dirty="0" err="1">
                <a:solidFill>
                  <a:schemeClr val="tx1"/>
                </a:solidFill>
                <a:latin typeface="Times New Roman" pitchFamily="18" charset="0"/>
                <a:cs typeface="Times New Roman" pitchFamily="18" charset="0"/>
              </a:rPr>
              <a:t>thuộc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nhóm</a:t>
            </a:r>
            <a:r>
              <a:rPr lang="en-US" sz="3200" b="1" dirty="0">
                <a:solidFill>
                  <a:schemeClr val="tx1"/>
                </a:solidFill>
                <a:latin typeface="Times New Roman" pitchFamily="18" charset="0"/>
                <a:cs typeface="Times New Roman" pitchFamily="18" charset="0"/>
              </a:rPr>
              <a:t> VIA </a:t>
            </a:r>
            <a:r>
              <a:rPr lang="en-US" sz="3200" b="1" dirty="0" err="1">
                <a:solidFill>
                  <a:schemeClr val="tx1"/>
                </a:solidFill>
                <a:latin typeface="Times New Roman" pitchFamily="18" charset="0"/>
                <a:cs typeface="Times New Roman" pitchFamily="18" charset="0"/>
              </a:rPr>
              <a:t>trong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bảng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tuần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hoàn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Trong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hợp</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chất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của</a:t>
            </a:r>
            <a:r>
              <a:rPr lang="en-US" sz="3200" b="1" dirty="0">
                <a:solidFill>
                  <a:schemeClr val="tx1"/>
                </a:solidFill>
                <a:latin typeface="Times New Roman" pitchFamily="18" charset="0"/>
                <a:cs typeface="Times New Roman" pitchFamily="18" charset="0"/>
              </a:rPr>
              <a:t> R </a:t>
            </a:r>
            <a:r>
              <a:rPr lang="en-US" sz="3200" b="1" dirty="0" err="1">
                <a:solidFill>
                  <a:schemeClr val="tx1"/>
                </a:solidFill>
                <a:latin typeface="Times New Roman" pitchFamily="18" charset="0"/>
                <a:cs typeface="Times New Roman" pitchFamily="18" charset="0"/>
              </a:rPr>
              <a:t>với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hiđro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5,882% </a:t>
            </a:r>
            <a:r>
              <a:rPr lang="en-US" sz="3200" b="1" dirty="0" err="1">
                <a:solidFill>
                  <a:schemeClr val="tx1"/>
                </a:solidFill>
                <a:latin typeface="Times New Roman" pitchFamily="18" charset="0"/>
                <a:cs typeface="Times New Roman" pitchFamily="18" charset="0"/>
              </a:rPr>
              <a:t>hiđro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về</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khối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lượng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Tìm</a:t>
            </a:r>
            <a:r>
              <a:rPr lang="en-US" sz="3200" b="1" dirty="0">
                <a:solidFill>
                  <a:schemeClr val="tx1"/>
                </a:solidFill>
                <a:latin typeface="Times New Roman" pitchFamily="18" charset="0"/>
                <a:cs typeface="Times New Roman" pitchFamily="18" charset="0"/>
              </a:rPr>
              <a:t> R?</a:t>
            </a:r>
          </a:p>
          <a:p>
            <a:pPr marL="514350" indent="-514350" algn="just">
              <a:lnSpc>
                <a:spcPct val="150000"/>
              </a:lnSpc>
              <a:buFontTx/>
              <a:buAutoNum type="alphaUcPeriod"/>
              <a:defRPr/>
            </a:pPr>
            <a:r>
              <a:rPr lang="en-US" sz="3200" b="1" dirty="0" err="1">
                <a:solidFill>
                  <a:schemeClr val="tx1"/>
                </a:solidFill>
                <a:latin typeface="Times New Roman" pitchFamily="18" charset="0"/>
                <a:cs typeface="Times New Roman" pitchFamily="18" charset="0"/>
              </a:rPr>
              <a:t>Oxi</a:t>
            </a:r>
            <a:r>
              <a:rPr lang="en-US" sz="3200" b="1" dirty="0">
                <a:solidFill>
                  <a:schemeClr val="tx1"/>
                </a:solidFill>
                <a:latin typeface="Times New Roman" pitchFamily="18" charset="0"/>
                <a:cs typeface="Times New Roman" pitchFamily="18" charset="0"/>
              </a:rPr>
              <a:t> (Z = 8)	   </a:t>
            </a:r>
          </a:p>
          <a:p>
            <a:pPr marL="514350" indent="-514350" algn="just">
              <a:lnSpc>
                <a:spcPct val="150000"/>
              </a:lnSpc>
              <a:buFontTx/>
              <a:buAutoNum type="alphaUcPeriod"/>
              <a:defRPr/>
            </a:pPr>
            <a:r>
              <a:rPr lang="en-US" sz="3200" b="1" dirty="0" err="1">
                <a:solidFill>
                  <a:schemeClr val="tx1"/>
                </a:solidFill>
                <a:latin typeface="Times New Roman" pitchFamily="18" charset="0"/>
                <a:cs typeface="Times New Roman" pitchFamily="18" charset="0"/>
              </a:rPr>
              <a:t>Lưu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huỳnh</a:t>
            </a:r>
            <a:r>
              <a:rPr lang="en-US" sz="3200" b="1" dirty="0">
                <a:solidFill>
                  <a:schemeClr val="tx1"/>
                </a:solidFill>
                <a:latin typeface="Times New Roman" pitchFamily="18" charset="0"/>
                <a:cs typeface="Times New Roman" pitchFamily="18" charset="0"/>
              </a:rPr>
              <a:t> ( Z = 16)</a:t>
            </a:r>
            <a:endParaRPr lang="fr-FR" sz="3200" b="1" dirty="0">
              <a:solidFill>
                <a:schemeClr val="tx1"/>
              </a:solidFill>
              <a:latin typeface="Times New Roman" pitchFamily="18" charset="0"/>
              <a:cs typeface="Times New Roman" pitchFamily="18" charset="0"/>
            </a:endParaRPr>
          </a:p>
          <a:p>
            <a:pPr marL="463550" indent="-463550" algn="just">
              <a:lnSpc>
                <a:spcPct val="150000"/>
              </a:lnSpc>
              <a:defRPr/>
            </a:pPr>
            <a:r>
              <a:rPr lang="fr-FR" sz="3200" b="1" dirty="0">
                <a:solidFill>
                  <a:schemeClr val="tx1"/>
                </a:solidFill>
                <a:latin typeface="Times New Roman" pitchFamily="18" charset="0"/>
                <a:cs typeface="Times New Roman" pitchFamily="18" charset="0"/>
              </a:rPr>
              <a:t>C. </a:t>
            </a:r>
            <a:r>
              <a:rPr lang="fr-FR" sz="3200" b="1" dirty="0" err="1">
                <a:solidFill>
                  <a:schemeClr val="tx1"/>
                </a:solidFill>
                <a:latin typeface="Times New Roman" pitchFamily="18" charset="0"/>
                <a:cs typeface="Times New Roman" pitchFamily="18" charset="0"/>
              </a:rPr>
              <a:t>Crom</a:t>
            </a:r>
            <a:r>
              <a:rPr lang="fr-FR" sz="3200" b="1" dirty="0">
                <a:solidFill>
                  <a:schemeClr val="tx1"/>
                </a:solidFill>
                <a:latin typeface="Times New Roman" pitchFamily="18" charset="0"/>
                <a:cs typeface="Times New Roman" pitchFamily="18" charset="0"/>
              </a:rPr>
              <a:t> (Z = 24)	            </a:t>
            </a:r>
          </a:p>
          <a:p>
            <a:pPr marL="463550" indent="-463550" algn="just">
              <a:lnSpc>
                <a:spcPct val="150000"/>
              </a:lnSpc>
              <a:defRPr/>
            </a:pPr>
            <a:r>
              <a:rPr lang="fr-FR" sz="3200" b="1" dirty="0">
                <a:solidFill>
                  <a:schemeClr val="tx1"/>
                </a:solidFill>
                <a:latin typeface="Times New Roman" pitchFamily="18" charset="0"/>
                <a:cs typeface="Times New Roman" pitchFamily="18" charset="0"/>
              </a:rPr>
              <a:t>D. </a:t>
            </a:r>
            <a:r>
              <a:rPr lang="en-US" sz="3200" b="1" dirty="0" err="1">
                <a:solidFill>
                  <a:schemeClr val="tx1"/>
                </a:solidFill>
                <a:latin typeface="Times New Roman" pitchFamily="18" charset="0"/>
                <a:cs typeface="Times New Roman" pitchFamily="18" charset="0"/>
              </a:rPr>
              <a:t>Selen</a:t>
            </a:r>
            <a:r>
              <a:rPr lang="en-US" sz="3200" b="1" dirty="0">
                <a:solidFill>
                  <a:schemeClr val="tx1"/>
                </a:solidFill>
                <a:latin typeface="Times New Roman" pitchFamily="18" charset="0"/>
                <a:cs typeface="Times New Roman" pitchFamily="18" charset="0"/>
              </a:rPr>
              <a:t> (Z = 34)</a:t>
            </a:r>
            <a:endParaRPr lang="vi-VN" sz="3200" b="1" dirty="0">
              <a:solidFill>
                <a:schemeClr val="tx1"/>
              </a:solidFill>
              <a:latin typeface="Times New Roman" pitchFamily="18" charset="0"/>
              <a:cs typeface="Times New Roman" pitchFamily="18" charset="0"/>
            </a:endParaRPr>
          </a:p>
        </p:txBody>
      </p:sp>
      <p:sp>
        <p:nvSpPr>
          <p:cNvPr id="5" name="Donut 4">
            <a:extLst>
              <a:ext uri="{FF2B5EF4-FFF2-40B4-BE49-F238E27FC236}">
                <a16:creationId xmlns:a16="http://schemas.microsoft.com/office/drawing/2014/main" id="{BB914044-D2F2-C948-A8BD-3435C6D3BB06}"/>
              </a:ext>
            </a:extLst>
          </p:cNvPr>
          <p:cNvSpPr/>
          <p:nvPr/>
        </p:nvSpPr>
        <p:spPr>
          <a:xfrm>
            <a:off x="457200" y="4038600"/>
            <a:ext cx="762000" cy="695325"/>
          </a:xfrm>
          <a:prstGeom prst="donut">
            <a:avLst>
              <a:gd name="adj" fmla="val 5888"/>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heckerboard(across)">
                                      <p:cBhvr>
                                        <p:cTn id="7" dur="500"/>
                                        <p:tgtEl>
                                          <p:spTgt spid="4">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heckerboard(across)">
                                      <p:cBhvr>
                                        <p:cTn id="10" dur="500"/>
                                        <p:tgtEl>
                                          <p:spTgt spid="4">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checkerboard(across)">
                                      <p:cBhvr>
                                        <p:cTn id="13" dur="500"/>
                                        <p:tgtEl>
                                          <p:spTgt spid="4">
                                            <p:txEl>
                                              <p:pRg st="1" end="1"/>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checkerboard(across)">
                                      <p:cBhvr>
                                        <p:cTn id="16" dur="500"/>
                                        <p:tgtEl>
                                          <p:spTgt spid="4">
                                            <p:txEl>
                                              <p:pRg st="2" end="2"/>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checkerboard(across)">
                                      <p:cBhvr>
                                        <p:cTn id="19" dur="500"/>
                                        <p:tgtEl>
                                          <p:spTgt spid="4">
                                            <p:txEl>
                                              <p:pRg st="3" end="3"/>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checkerboard(across)">
                                      <p:cBhvr>
                                        <p:cTn id="22" dur="500"/>
                                        <p:tgtEl>
                                          <p:spTgt spid="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2" fill="hold" nodeType="clickEffect">
                                  <p:stCondLst>
                                    <p:cond delay="0"/>
                                  </p:stCondLst>
                                  <p:childTnLst>
                                    <p:animClr clrSpc="rgb" dir="cw">
                                      <p:cBhvr override="childStyle">
                                        <p:cTn id="26" dur="2000" fill="hold"/>
                                        <p:tgtEl>
                                          <p:spTgt spid="4">
                                            <p:txEl>
                                              <p:pRg st="2" end="2"/>
                                            </p:txEl>
                                          </p:spTgt>
                                        </p:tgtEl>
                                        <p:attrNameLst>
                                          <p:attrName>style.color</p:attrName>
                                        </p:attrNameLst>
                                      </p:cBhvr>
                                      <p:to>
                                        <a:srgbClr val="FF0000"/>
                                      </p:to>
                                    </p:animClr>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edge">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1"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edge">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animBg="1"/>
      <p:bldP spid="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59C632E5-93A4-5540-BBF5-813926C695F5}"/>
              </a:ext>
            </a:extLst>
          </p:cNvPr>
          <p:cNvPicPr preferRelativeResize="0">
            <a:picLocks noChangeAspect="1" noChangeArrowheads="1"/>
          </p:cNvPicPr>
          <p:nvPr/>
        </p:nvPicPr>
        <p:blipFill>
          <a:blip r:embed="rId2"/>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pic>
        <p:nvPicPr>
          <p:cNvPr id="32771" name="Picture 3" descr="HL01">
            <a:extLst>
              <a:ext uri="{FF2B5EF4-FFF2-40B4-BE49-F238E27FC236}">
                <a16:creationId xmlns:a16="http://schemas.microsoft.com/office/drawing/2014/main" id="{852A8D7C-EF6A-504B-81DA-1B6EB1716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36">
            <a:extLst>
              <a:ext uri="{FF2B5EF4-FFF2-40B4-BE49-F238E27FC236}">
                <a16:creationId xmlns:a16="http://schemas.microsoft.com/office/drawing/2014/main" id="{8ABAA9FF-E702-E345-BF2C-BF59DA4F1C06}"/>
              </a:ext>
            </a:extLst>
          </p:cNvPr>
          <p:cNvSpPr txBox="1">
            <a:spLocks noChangeArrowheads="1"/>
          </p:cNvSpPr>
          <p:nvPr/>
        </p:nvSpPr>
        <p:spPr bwMode="auto">
          <a:xfrm>
            <a:off x="1752600" y="2590800"/>
            <a:ext cx="5791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VN" sz="4000" b="1" i="1">
                <a:solidFill>
                  <a:srgbClr val="FF0000"/>
                </a:solidFill>
                <a:latin typeface="Times New Roman" panose="02020603050405020304" pitchFamily="18" charset="0"/>
              </a:rPr>
              <a:t>CẢM ƠN  QUÝ THẦY CÔ VÀ CÁC EM HỌC SINH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descr="scan0005">
            <a:extLst>
              <a:ext uri="{FF2B5EF4-FFF2-40B4-BE49-F238E27FC236}">
                <a16:creationId xmlns:a16="http://schemas.microsoft.com/office/drawing/2014/main" id="{48AA5534-17E0-48F5-9195-0C4D2DE5E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73762"/>
                                        </p:tgtEl>
                                        <p:attrNameLst>
                                          <p:attrName>style.visibility</p:attrName>
                                        </p:attrNameLst>
                                      </p:cBhvr>
                                      <p:to>
                                        <p:strVal val="visible"/>
                                      </p:to>
                                    </p:set>
                                    <p:animEffect transition="in" filter="diamond(in)">
                                      <p:cBhvr>
                                        <p:cTn id="7" dur="2000"/>
                                        <p:tgtEl>
                                          <p:spTgt spid="373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129EF7A7-90DB-471D-9990-EFA41C260B41}"/>
              </a:ext>
            </a:extLst>
          </p:cNvPr>
          <p:cNvSpPr>
            <a:spLocks noGrp="1" noChangeArrowheads="1"/>
          </p:cNvSpPr>
          <p:nvPr>
            <p:ph type="title"/>
          </p:nvPr>
        </p:nvSpPr>
        <p:spPr>
          <a:xfrm>
            <a:off x="609600" y="-419100"/>
            <a:ext cx="8229600" cy="114300"/>
          </a:xfrm>
        </p:spPr>
        <p:txBody>
          <a:bodyPr/>
          <a:lstStyle/>
          <a:p>
            <a:pPr eaLnBrk="1" hangingPunct="1">
              <a:defRPr/>
            </a:pPr>
            <a:endParaRPr lang="en-US" sz="4000"/>
          </a:p>
        </p:txBody>
      </p:sp>
      <p:pic>
        <p:nvPicPr>
          <p:cNvPr id="12291" name="Picture 4">
            <a:extLst>
              <a:ext uri="{FF2B5EF4-FFF2-40B4-BE49-F238E27FC236}">
                <a16:creationId xmlns:a16="http://schemas.microsoft.com/office/drawing/2014/main" id="{F8A1DCFC-2FA2-4A39-97E3-6D4A9DC19F4A}"/>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4BE956C2-C1F4-4E0D-AF9A-0E02947FFD37}"/>
              </a:ext>
            </a:extLst>
          </p:cNvPr>
          <p:cNvSpPr>
            <a:spLocks noGrp="1" noChangeArrowheads="1"/>
          </p:cNvSpPr>
          <p:nvPr>
            <p:ph type="title"/>
          </p:nvPr>
        </p:nvSpPr>
        <p:spPr>
          <a:xfrm>
            <a:off x="457200" y="277813"/>
            <a:ext cx="8229600" cy="103187"/>
          </a:xfrm>
        </p:spPr>
        <p:txBody>
          <a:bodyPr/>
          <a:lstStyle/>
          <a:p>
            <a:pPr eaLnBrk="1" hangingPunct="1">
              <a:defRPr/>
            </a:pPr>
            <a:endParaRPr lang="en-US" sz="4000"/>
          </a:p>
        </p:txBody>
      </p:sp>
      <p:pic>
        <p:nvPicPr>
          <p:cNvPr id="13315" name="Picture 4">
            <a:extLst>
              <a:ext uri="{FF2B5EF4-FFF2-40B4-BE49-F238E27FC236}">
                <a16:creationId xmlns:a16="http://schemas.microsoft.com/office/drawing/2014/main" id="{19F58B6A-B7D8-4483-90C8-EC5EFA2E1FF8}"/>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304800"/>
            <a:ext cx="9144000" cy="655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08500F3-4598-48F4-AB09-D86DB06E422C}"/>
              </a:ext>
            </a:extLst>
          </p:cNvPr>
          <p:cNvSpPr>
            <a:spLocks noChangeArrowheads="1"/>
          </p:cNvSpPr>
          <p:nvPr/>
        </p:nvSpPr>
        <p:spPr bwMode="auto">
          <a:xfrm>
            <a:off x="0" y="1490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6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14339" name="Picture 3" descr="spiral[1]">
            <a:extLst>
              <a:ext uri="{FF2B5EF4-FFF2-40B4-BE49-F238E27FC236}">
                <a16:creationId xmlns:a16="http://schemas.microsoft.com/office/drawing/2014/main" id="{C2702CEE-5A5A-443A-BC33-4139486482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
            <a:ext cx="8763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548" name="Text Box 4">
            <a:extLst>
              <a:ext uri="{FF2B5EF4-FFF2-40B4-BE49-F238E27FC236}">
                <a16:creationId xmlns:a16="http://schemas.microsoft.com/office/drawing/2014/main" id="{6F5E9613-20F4-4E8F-BD06-88450BF00D9D}"/>
              </a:ext>
            </a:extLst>
          </p:cNvPr>
          <p:cNvSpPr txBox="1">
            <a:spLocks noChangeArrowheads="1"/>
          </p:cNvSpPr>
          <p:nvPr/>
        </p:nvSpPr>
        <p:spPr bwMode="auto">
          <a:xfrm>
            <a:off x="0" y="60198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FF00"/>
                </a:solidFill>
                <a:effectLst/>
                <a:uLnTx/>
                <a:uFillTx/>
                <a:latin typeface="Arial" panose="020B0604020202020204" pitchFamily="34" charset="0"/>
                <a:ea typeface="+mn-ea"/>
                <a:cs typeface="+mn-cs"/>
              </a:rPr>
              <a:t>Bảng hệ thống tuần hoàn của Professor Thoedor Benfey</a:t>
            </a:r>
          </a:p>
        </p:txBody>
      </p:sp>
    </p:spTree>
  </p:cSld>
  <p:clrMapOvr>
    <a:masterClrMapping/>
  </p:clrMapOvr>
  <p:transition spd="slow">
    <p:wedg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64548"/>
                                        </p:tgtEl>
                                        <p:attrNameLst>
                                          <p:attrName>style.visibility</p:attrName>
                                        </p:attrNameLst>
                                      </p:cBhvr>
                                      <p:to>
                                        <p:strVal val="visible"/>
                                      </p:to>
                                    </p:set>
                                    <p:animEffect transition="in" filter="strips(downRight)">
                                      <p:cBhvr>
                                        <p:cTn id="7" dur="5000"/>
                                        <p:tgtEl>
                                          <p:spTgt spid="364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E44BE5CB-4842-1F49-9A2E-5A5A825DEC53}"/>
              </a:ext>
            </a:extLst>
          </p:cNvPr>
          <p:cNvSpPr/>
          <p:nvPr/>
        </p:nvSpPr>
        <p:spPr>
          <a:xfrm>
            <a:off x="0" y="36513"/>
            <a:ext cx="9144000" cy="977900"/>
          </a:xfrm>
          <a:prstGeom prst="roundRect">
            <a:avLst/>
          </a:prstGeom>
          <a:solidFill>
            <a:schemeClr val="bg2"/>
          </a:solidFill>
          <a:ln>
            <a:solidFill>
              <a:srgbClr val="FF0000"/>
            </a:solidFill>
          </a:ln>
        </p:spPr>
        <p:style>
          <a:lnRef idx="1">
            <a:schemeClr val="accent6"/>
          </a:lnRef>
          <a:fillRef idx="2">
            <a:schemeClr val="accent6"/>
          </a:fillRef>
          <a:effectRef idx="1">
            <a:schemeClr val="accent6"/>
          </a:effectRef>
          <a:fontRef idx="minor">
            <a:schemeClr val="dk1"/>
          </a:fontRef>
        </p:style>
        <p:txBody>
          <a:bodyPr anchor="ctr"/>
          <a:lstStyle/>
          <a:p>
            <a:pPr algn="just">
              <a:defRPr/>
            </a:pPr>
            <a:endParaRPr lang="en-US" sz="3600">
              <a:solidFill>
                <a:schemeClr val="tx2"/>
              </a:solidFill>
              <a:latin typeface="Times New Roman" pitchFamily="18" charset="0"/>
              <a:cs typeface="Times New Roman" pitchFamily="18" charset="0"/>
            </a:endParaRPr>
          </a:p>
          <a:p>
            <a:pPr algn="ctr">
              <a:defRPr/>
            </a:pPr>
            <a:r>
              <a:rPr lang="en-US" sz="2800" b="1">
                <a:solidFill>
                  <a:schemeClr val="tx2"/>
                </a:solidFill>
                <a:latin typeface="Times New Roman" pitchFamily="18" charset="0"/>
                <a:cs typeface="Times New Roman" pitchFamily="18" charset="0"/>
              </a:rPr>
              <a:t>          I. QUAN HỆ GIỮA VỊ TRÍ NGUYÊN TỐ VÀ CẤU TẠO NGUYÊN TỬ CỦA NÓ.</a:t>
            </a:r>
          </a:p>
          <a:p>
            <a:pPr algn="ctr">
              <a:defRPr/>
            </a:pPr>
            <a:endParaRPr lang="en-US" sz="3600" b="1" dirty="0">
              <a:solidFill>
                <a:srgbClr val="CC0000"/>
              </a:solidFill>
              <a:latin typeface="Times New Roman" pitchFamily="18" charset="0"/>
              <a:cs typeface="Times New Roman" pitchFamily="18" charset="0"/>
            </a:endParaRPr>
          </a:p>
        </p:txBody>
      </p:sp>
      <p:graphicFrame>
        <p:nvGraphicFramePr>
          <p:cNvPr id="5" name="Table 4">
            <a:extLst>
              <a:ext uri="{FF2B5EF4-FFF2-40B4-BE49-F238E27FC236}">
                <a16:creationId xmlns:a16="http://schemas.microsoft.com/office/drawing/2014/main" id="{07B100C6-315A-A349-A818-7819D78A1799}"/>
              </a:ext>
            </a:extLst>
          </p:cNvPr>
          <p:cNvGraphicFramePr>
            <a:graphicFrameLocks noGrp="1"/>
          </p:cNvGraphicFramePr>
          <p:nvPr>
            <p:extLst>
              <p:ext uri="{D42A27DB-BD31-4B8C-83A1-F6EECF244321}">
                <p14:modId xmlns:p14="http://schemas.microsoft.com/office/powerpoint/2010/main" val="3861508200"/>
              </p:ext>
            </p:extLst>
          </p:nvPr>
        </p:nvGraphicFramePr>
        <p:xfrm>
          <a:off x="0" y="1143000"/>
          <a:ext cx="9144000" cy="58674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34314">
                <a:tc>
                  <a:txBody>
                    <a:bodyPr/>
                    <a:lstStyle/>
                    <a:p>
                      <a:pPr algn="ctr"/>
                      <a:endParaRPr lang="en-US" sz="2400">
                        <a:latin typeface="Times New Roman" pitchFamily="18" charset="0"/>
                        <a:cs typeface="Times New Roman" pitchFamily="18" charset="0"/>
                      </a:endParaRPr>
                    </a:p>
                  </a:txBody>
                  <a:tcPr/>
                </a:tc>
                <a:tc>
                  <a:txBody>
                    <a:bodyPr/>
                    <a:lstStyle/>
                    <a:p>
                      <a:pPr algn="ctr"/>
                      <a:endParaRPr lang="en-US" sz="240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72007">
                <a:tc>
                  <a:txBody>
                    <a:bodyPr/>
                    <a:lstStyle/>
                    <a:p>
                      <a:pPr algn="ctr"/>
                      <a:r>
                        <a:rPr lang="en-US" sz="1800" b="1">
                          <a:latin typeface="Times New Roman" pitchFamily="18" charset="0"/>
                          <a:cs typeface="Times New Roman" pitchFamily="18" charset="0"/>
                        </a:rPr>
                        <a:t>BÀI</a:t>
                      </a:r>
                      <a:r>
                        <a:rPr lang="en-US" sz="1800" b="1" baseline="0">
                          <a:latin typeface="Times New Roman" pitchFamily="18" charset="0"/>
                          <a:cs typeface="Times New Roman" pitchFamily="18" charset="0"/>
                        </a:rPr>
                        <a:t> TẬP 1</a:t>
                      </a:r>
                      <a:endParaRPr lang="en-US" sz="1800" b="1">
                        <a:latin typeface="Times New Roman" pitchFamily="18" charset="0"/>
                        <a:cs typeface="Times New Roman" pitchFamily="18" charset="0"/>
                      </a:endParaRPr>
                    </a:p>
                  </a:txBody>
                  <a:tcPr anchor="ctr"/>
                </a:tc>
                <a:tc>
                  <a:txBody>
                    <a:bodyPr/>
                    <a:lstStyle/>
                    <a:p>
                      <a:pPr algn="ctr"/>
                      <a:r>
                        <a:rPr lang="en-US" sz="1800" b="1">
                          <a:latin typeface="Times New Roman" pitchFamily="18" charset="0"/>
                          <a:cs typeface="Times New Roman" pitchFamily="18" charset="0"/>
                        </a:rPr>
                        <a:t>BÀI</a:t>
                      </a:r>
                      <a:r>
                        <a:rPr lang="en-US" sz="1800" b="1" baseline="0">
                          <a:latin typeface="Times New Roman" pitchFamily="18" charset="0"/>
                          <a:cs typeface="Times New Roman" pitchFamily="18" charset="0"/>
                        </a:rPr>
                        <a:t> TẬP 2</a:t>
                      </a:r>
                      <a:endParaRPr lang="en-US" sz="1800" b="1">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4561079">
                <a:tc>
                  <a:txBody>
                    <a:bodyPr/>
                    <a:lstStyle/>
                    <a:p>
                      <a:pPr>
                        <a:defRPr/>
                      </a:pPr>
                      <a:r>
                        <a:rPr lang="en-US" sz="2500">
                          <a:latin typeface="Times New Roman" pitchFamily="18" charset="0"/>
                          <a:cs typeface="Times New Roman" pitchFamily="18" charset="0"/>
                        </a:rPr>
                        <a:t>   Nguyên tố có STT 20, chu kì 4, nhóm IIA. </a:t>
                      </a:r>
                      <a:r>
                        <a:rPr lang="pt-BR" sz="2500">
                          <a:latin typeface="Times New Roman" pitchFamily="18" charset="0"/>
                          <a:cs typeface="Times New Roman" pitchFamily="18" charset="0"/>
                        </a:rPr>
                        <a:t>Hãy cho biết:</a:t>
                      </a:r>
                      <a:endParaRPr lang="vi-VN" sz="2500">
                        <a:latin typeface="Times New Roman" pitchFamily="18" charset="0"/>
                        <a:cs typeface="Times New Roman" pitchFamily="18" charset="0"/>
                      </a:endParaRPr>
                    </a:p>
                    <a:p>
                      <a:pPr>
                        <a:defRPr/>
                      </a:pPr>
                      <a:r>
                        <a:rPr lang="en-US" sz="2500">
                          <a:latin typeface="Times New Roman" pitchFamily="18" charset="0"/>
                          <a:cs typeface="Times New Roman" pitchFamily="18" charset="0"/>
                        </a:rPr>
                        <a:t>- Số proton, số electron trong nguyên tử?</a:t>
                      </a:r>
                      <a:endParaRPr lang="vi-VN" sz="2500">
                        <a:latin typeface="Times New Roman" pitchFamily="18" charset="0"/>
                        <a:cs typeface="Times New Roman" pitchFamily="18" charset="0"/>
                      </a:endParaRPr>
                    </a:p>
                    <a:p>
                      <a:pPr>
                        <a:defRPr/>
                      </a:pPr>
                      <a:r>
                        <a:rPr lang="en-US" sz="2500">
                          <a:latin typeface="Times New Roman" pitchFamily="18" charset="0"/>
                          <a:cs typeface="Times New Roman" pitchFamily="18" charset="0"/>
                        </a:rPr>
                        <a:t>- Số lớp electron trong nguyên tử?</a:t>
                      </a:r>
                      <a:endParaRPr lang="vi-VN" sz="2500">
                        <a:latin typeface="Times New Roman" pitchFamily="18" charset="0"/>
                        <a:cs typeface="Times New Roman" pitchFamily="18" charset="0"/>
                      </a:endParaRPr>
                    </a:p>
                    <a:p>
                      <a:pPr>
                        <a:buFontTx/>
                        <a:buChar char="-"/>
                        <a:defRPr/>
                      </a:pPr>
                      <a:r>
                        <a:rPr lang="en-US" sz="2500">
                          <a:latin typeface="Times New Roman" pitchFamily="18" charset="0"/>
                          <a:cs typeface="Times New Roman" pitchFamily="18" charset="0"/>
                        </a:rPr>
                        <a:t>Số eletron lớp ngoài cùng trong nguyên tử? </a:t>
                      </a:r>
                    </a:p>
                    <a:p>
                      <a:endParaRPr lang="en-US" sz="1800"/>
                    </a:p>
                  </a:txBody>
                  <a:tcPr/>
                </a:tc>
                <a:tc>
                  <a:txBody>
                    <a:bodyPr/>
                    <a:lstStyle/>
                    <a:p>
                      <a:pPr algn="l">
                        <a:buFontTx/>
                        <a:buNone/>
                        <a:defRPr/>
                      </a:pPr>
                      <a:r>
                        <a:rPr lang="pt-BR" sz="2800" dirty="0">
                          <a:latin typeface="Times New Roman" pitchFamily="18" charset="0"/>
                          <a:cs typeface="Times New Roman" pitchFamily="18" charset="0"/>
                        </a:rPr>
                        <a:t>   </a:t>
                      </a:r>
                      <a:r>
                        <a:rPr lang="pt-BR" sz="2500" dirty="0" err="1">
                          <a:latin typeface="Times New Roman" pitchFamily="18" charset="0"/>
                          <a:cs typeface="Times New Roman" pitchFamily="18" charset="0"/>
                        </a:rPr>
                        <a:t>Cấu</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hình</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electron</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nguyên</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tử</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của</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một</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nguyên</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tố</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là</a:t>
                      </a:r>
                      <a:r>
                        <a:rPr lang="pt-BR" sz="2500" dirty="0">
                          <a:latin typeface="Times New Roman" pitchFamily="18" charset="0"/>
                          <a:cs typeface="Times New Roman" pitchFamily="18" charset="0"/>
                        </a:rPr>
                        <a:t>:</a:t>
                      </a:r>
                      <a:r>
                        <a:rPr lang="en-US" sz="2500" b="1" dirty="0">
                          <a:latin typeface="Times New Roman" pitchFamily="18" charset="0"/>
                          <a:cs typeface="Times New Roman" pitchFamily="18" charset="0"/>
                        </a:rPr>
                        <a:t> </a:t>
                      </a:r>
                      <a:r>
                        <a:rPr lang="en-US" sz="2800" b="0" dirty="0">
                          <a:latin typeface="Times New Roman" pitchFamily="18" charset="0"/>
                          <a:cs typeface="Times New Roman" pitchFamily="18" charset="0"/>
                        </a:rPr>
                        <a:t>1s</a:t>
                      </a:r>
                      <a:r>
                        <a:rPr lang="en-US" sz="2800" b="0" baseline="30000" dirty="0">
                          <a:latin typeface="Times New Roman" pitchFamily="18" charset="0"/>
                          <a:cs typeface="Times New Roman" pitchFamily="18" charset="0"/>
                        </a:rPr>
                        <a:t>2</a:t>
                      </a:r>
                      <a:r>
                        <a:rPr lang="en-US" sz="2800" b="0" dirty="0">
                          <a:latin typeface="Times New Roman" pitchFamily="18" charset="0"/>
                          <a:cs typeface="Times New Roman" pitchFamily="18" charset="0"/>
                        </a:rPr>
                        <a:t>2s</a:t>
                      </a:r>
                      <a:r>
                        <a:rPr lang="en-US" sz="2800" b="0" baseline="30000" dirty="0">
                          <a:latin typeface="Times New Roman" pitchFamily="18" charset="0"/>
                          <a:cs typeface="Times New Roman" pitchFamily="18" charset="0"/>
                        </a:rPr>
                        <a:t>2</a:t>
                      </a:r>
                      <a:r>
                        <a:rPr lang="en-US" sz="2800" b="0" dirty="0">
                          <a:latin typeface="Times New Roman" pitchFamily="18" charset="0"/>
                          <a:cs typeface="Times New Roman" pitchFamily="18" charset="0"/>
                        </a:rPr>
                        <a:t>2p</a:t>
                      </a:r>
                      <a:r>
                        <a:rPr lang="en-US" sz="2800" b="0" baseline="30000" dirty="0">
                          <a:latin typeface="Times New Roman" pitchFamily="18" charset="0"/>
                          <a:cs typeface="Times New Roman" pitchFamily="18" charset="0"/>
                        </a:rPr>
                        <a:t>6</a:t>
                      </a:r>
                      <a:r>
                        <a:rPr lang="en-US" sz="2800" b="0" dirty="0">
                          <a:latin typeface="Times New Roman" pitchFamily="18" charset="0"/>
                          <a:cs typeface="Times New Roman" pitchFamily="18" charset="0"/>
                        </a:rPr>
                        <a:t>3s</a:t>
                      </a:r>
                      <a:r>
                        <a:rPr lang="en-US" sz="2800" b="0" baseline="30000" dirty="0">
                          <a:latin typeface="Times New Roman" pitchFamily="18" charset="0"/>
                          <a:cs typeface="Times New Roman" pitchFamily="18" charset="0"/>
                        </a:rPr>
                        <a:t>2</a:t>
                      </a:r>
                      <a:r>
                        <a:rPr lang="en-US" sz="2800" b="0" dirty="0">
                          <a:latin typeface="Times New Roman" pitchFamily="18" charset="0"/>
                          <a:cs typeface="Times New Roman" pitchFamily="18" charset="0"/>
                        </a:rPr>
                        <a:t>3p</a:t>
                      </a:r>
                      <a:r>
                        <a:rPr lang="en-US" sz="2800" b="0" baseline="30000" dirty="0">
                          <a:latin typeface="Times New Roman" pitchFamily="18" charset="0"/>
                          <a:cs typeface="Times New Roman" pitchFamily="18" charset="0"/>
                        </a:rPr>
                        <a:t>5</a:t>
                      </a:r>
                      <a:r>
                        <a:rPr lang="pt-BR" sz="2800" b="0" dirty="0">
                          <a:latin typeface="Times New Roman" pitchFamily="18" charset="0"/>
                          <a:cs typeface="Times New Roman" pitchFamily="18" charset="0"/>
                        </a:rPr>
                        <a:t> </a:t>
                      </a:r>
                    </a:p>
                    <a:p>
                      <a:pPr algn="l">
                        <a:buFontTx/>
                        <a:buNone/>
                        <a:defRPr/>
                      </a:pPr>
                      <a:r>
                        <a:rPr lang="pt-BR" sz="2500" dirty="0" err="1">
                          <a:latin typeface="Times New Roman" pitchFamily="18" charset="0"/>
                          <a:cs typeface="Times New Roman" pitchFamily="18" charset="0"/>
                        </a:rPr>
                        <a:t>Hãy</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cho</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biết</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vị</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trí</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của</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nguyên</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tố</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đó</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trong</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bảng</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tuần</a:t>
                      </a:r>
                      <a:r>
                        <a:rPr lang="pt-BR" sz="2500" dirty="0">
                          <a:latin typeface="Times New Roman" pitchFamily="18" charset="0"/>
                          <a:cs typeface="Times New Roman" pitchFamily="18" charset="0"/>
                        </a:rPr>
                        <a:t> </a:t>
                      </a:r>
                      <a:r>
                        <a:rPr lang="pt-BR" sz="2500" dirty="0" err="1">
                          <a:latin typeface="Times New Roman" pitchFamily="18" charset="0"/>
                          <a:cs typeface="Times New Roman" pitchFamily="18" charset="0"/>
                        </a:rPr>
                        <a:t>hoàn</a:t>
                      </a:r>
                      <a:r>
                        <a:rPr lang="pt-BR" sz="2500" dirty="0">
                          <a:latin typeface="Times New Roman" pitchFamily="18" charset="0"/>
                          <a:cs typeface="Times New Roman" pitchFamily="18" charset="0"/>
                        </a:rPr>
                        <a:t>?</a:t>
                      </a:r>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A5F06D-72F9-1645-8C15-5C30A04648D5}"/>
              </a:ext>
            </a:extLst>
          </p:cNvPr>
          <p:cNvSpPr txBox="1"/>
          <p:nvPr/>
        </p:nvSpPr>
        <p:spPr>
          <a:xfrm>
            <a:off x="228600" y="762000"/>
            <a:ext cx="2390398" cy="646331"/>
          </a:xfrm>
          <a:prstGeom prst="rect">
            <a:avLst/>
          </a:prstGeom>
          <a:solidFill>
            <a:schemeClr val="accent2">
              <a:lumMod val="60000"/>
              <a:lumOff val="40000"/>
            </a:schemeClr>
          </a:solidFill>
        </p:spPr>
        <p:txBody>
          <a:bodyPr wrap="none" rtlCol="0">
            <a:spAutoFit/>
          </a:bodyPr>
          <a:lstStyle/>
          <a:p>
            <a:r>
              <a:rPr lang="en-VN" sz="3600" dirty="0">
                <a:latin typeface="Times New Roman" panose="02020603050405020304" pitchFamily="18" charset="0"/>
                <a:cs typeface="Times New Roman" panose="02020603050405020304" pitchFamily="18" charset="0"/>
              </a:rPr>
              <a:t>số thứ tự 20</a:t>
            </a:r>
          </a:p>
        </p:txBody>
      </p:sp>
      <p:sp>
        <p:nvSpPr>
          <p:cNvPr id="3" name="Right Arrow 2">
            <a:extLst>
              <a:ext uri="{FF2B5EF4-FFF2-40B4-BE49-F238E27FC236}">
                <a16:creationId xmlns:a16="http://schemas.microsoft.com/office/drawing/2014/main" id="{48F2056F-8BDD-7546-9350-9AC75F9E1594}"/>
              </a:ext>
            </a:extLst>
          </p:cNvPr>
          <p:cNvSpPr/>
          <p:nvPr/>
        </p:nvSpPr>
        <p:spPr>
          <a:xfrm>
            <a:off x="2784098" y="2464832"/>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C080C71F-7854-D64F-9359-FBF9539CD010}"/>
              </a:ext>
            </a:extLst>
          </p:cNvPr>
          <p:cNvSpPr txBox="1"/>
          <p:nvPr/>
        </p:nvSpPr>
        <p:spPr>
          <a:xfrm>
            <a:off x="4101262" y="743634"/>
            <a:ext cx="4814138" cy="646331"/>
          </a:xfrm>
          <a:prstGeom prst="rect">
            <a:avLst/>
          </a:prstGeom>
          <a:solidFill>
            <a:schemeClr val="accent5">
              <a:lumMod val="75000"/>
            </a:schemeClr>
          </a:solidFill>
        </p:spPr>
        <p:txBody>
          <a:bodyPr wrap="none" rtlCol="0">
            <a:spAutoFit/>
          </a:bodyPr>
          <a:lstStyle/>
          <a:p>
            <a:r>
              <a:rPr lang="en-VN" sz="3600" dirty="0">
                <a:solidFill>
                  <a:schemeClr val="bg1"/>
                </a:solidFill>
                <a:latin typeface="Times New Roman" panose="02020603050405020304" pitchFamily="18" charset="0"/>
                <a:cs typeface="Times New Roman" panose="02020603050405020304" pitchFamily="18" charset="0"/>
              </a:rPr>
              <a:t>có 20 proton, 20 electron</a:t>
            </a:r>
          </a:p>
        </p:txBody>
      </p:sp>
      <p:sp>
        <p:nvSpPr>
          <p:cNvPr id="6" name="TextBox 5">
            <a:extLst>
              <a:ext uri="{FF2B5EF4-FFF2-40B4-BE49-F238E27FC236}">
                <a16:creationId xmlns:a16="http://schemas.microsoft.com/office/drawing/2014/main" id="{1DC88B2D-02EB-3548-881D-CA1733381AF0}"/>
              </a:ext>
            </a:extLst>
          </p:cNvPr>
          <p:cNvSpPr txBox="1"/>
          <p:nvPr/>
        </p:nvSpPr>
        <p:spPr>
          <a:xfrm>
            <a:off x="228600" y="2191434"/>
            <a:ext cx="1877437" cy="646331"/>
          </a:xfrm>
          <a:prstGeom prst="rect">
            <a:avLst/>
          </a:prstGeom>
          <a:solidFill>
            <a:schemeClr val="accent2">
              <a:lumMod val="60000"/>
              <a:lumOff val="40000"/>
            </a:schemeClr>
          </a:solidFill>
        </p:spPr>
        <p:txBody>
          <a:bodyPr wrap="none" rtlCol="0">
            <a:spAutoFit/>
          </a:bodyPr>
          <a:lstStyle/>
          <a:p>
            <a:r>
              <a:rPr lang="en-VN" sz="3600" dirty="0">
                <a:latin typeface="Times New Roman" panose="02020603050405020304" pitchFamily="18" charset="0"/>
                <a:cs typeface="Times New Roman" panose="02020603050405020304" pitchFamily="18" charset="0"/>
              </a:rPr>
              <a:t>Chu kỳ 4</a:t>
            </a:r>
          </a:p>
        </p:txBody>
      </p:sp>
      <p:sp>
        <p:nvSpPr>
          <p:cNvPr id="7" name="TextBox 6">
            <a:extLst>
              <a:ext uri="{FF2B5EF4-FFF2-40B4-BE49-F238E27FC236}">
                <a16:creationId xmlns:a16="http://schemas.microsoft.com/office/drawing/2014/main" id="{ECB54FD9-7306-C943-A1E0-FE1415E40567}"/>
              </a:ext>
            </a:extLst>
          </p:cNvPr>
          <p:cNvSpPr txBox="1"/>
          <p:nvPr/>
        </p:nvSpPr>
        <p:spPr>
          <a:xfrm>
            <a:off x="3962400" y="2271931"/>
            <a:ext cx="2005677" cy="646331"/>
          </a:xfrm>
          <a:prstGeom prst="rect">
            <a:avLst/>
          </a:prstGeom>
          <a:solidFill>
            <a:schemeClr val="accent5">
              <a:lumMod val="75000"/>
            </a:schemeClr>
          </a:solidFill>
        </p:spPr>
        <p:txBody>
          <a:bodyPr wrap="none" rtlCol="0">
            <a:spAutoFit/>
          </a:bodyPr>
          <a:lstStyle/>
          <a:p>
            <a:r>
              <a:rPr lang="en-VN" sz="3600" dirty="0">
                <a:solidFill>
                  <a:schemeClr val="bg1"/>
                </a:solidFill>
                <a:latin typeface="Times New Roman" panose="02020603050405020304" pitchFamily="18" charset="0"/>
                <a:cs typeface="Times New Roman" panose="02020603050405020304" pitchFamily="18" charset="0"/>
              </a:rPr>
              <a:t>có 4 lớp e</a:t>
            </a:r>
          </a:p>
        </p:txBody>
      </p:sp>
      <p:sp>
        <p:nvSpPr>
          <p:cNvPr id="8" name="Right Arrow 7">
            <a:extLst>
              <a:ext uri="{FF2B5EF4-FFF2-40B4-BE49-F238E27FC236}">
                <a16:creationId xmlns:a16="http://schemas.microsoft.com/office/drawing/2014/main" id="{3C38B8C7-C4F4-2D4E-B9D9-E861FD76E9D6}"/>
              </a:ext>
            </a:extLst>
          </p:cNvPr>
          <p:cNvSpPr/>
          <p:nvPr/>
        </p:nvSpPr>
        <p:spPr>
          <a:xfrm>
            <a:off x="2979130" y="1066799"/>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TextBox 8">
            <a:extLst>
              <a:ext uri="{FF2B5EF4-FFF2-40B4-BE49-F238E27FC236}">
                <a16:creationId xmlns:a16="http://schemas.microsoft.com/office/drawing/2014/main" id="{5908F726-B66D-6646-830A-35FB90705B84}"/>
              </a:ext>
            </a:extLst>
          </p:cNvPr>
          <p:cNvSpPr txBox="1"/>
          <p:nvPr/>
        </p:nvSpPr>
        <p:spPr>
          <a:xfrm>
            <a:off x="228600" y="3632538"/>
            <a:ext cx="2095445" cy="646331"/>
          </a:xfrm>
          <a:prstGeom prst="rect">
            <a:avLst/>
          </a:prstGeom>
          <a:solidFill>
            <a:schemeClr val="accent2">
              <a:lumMod val="60000"/>
              <a:lumOff val="40000"/>
            </a:schemeClr>
          </a:solidFill>
        </p:spPr>
        <p:txBody>
          <a:bodyPr wrap="none" rtlCol="0">
            <a:spAutoFit/>
          </a:bodyPr>
          <a:lstStyle/>
          <a:p>
            <a:r>
              <a:rPr lang="en-VN" sz="3600" dirty="0">
                <a:latin typeface="Times New Roman" panose="02020603050405020304" pitchFamily="18" charset="0"/>
                <a:cs typeface="Times New Roman" panose="02020603050405020304" pitchFamily="18" charset="0"/>
              </a:rPr>
              <a:t>Nhóm IIA</a:t>
            </a:r>
          </a:p>
        </p:txBody>
      </p:sp>
      <p:sp>
        <p:nvSpPr>
          <p:cNvPr id="10" name="Right Arrow 9">
            <a:extLst>
              <a:ext uri="{FF2B5EF4-FFF2-40B4-BE49-F238E27FC236}">
                <a16:creationId xmlns:a16="http://schemas.microsoft.com/office/drawing/2014/main" id="{13D31537-CF6C-9944-962E-FEACC94AEEED}"/>
              </a:ext>
            </a:extLst>
          </p:cNvPr>
          <p:cNvSpPr/>
          <p:nvPr/>
        </p:nvSpPr>
        <p:spPr>
          <a:xfrm>
            <a:off x="2743200" y="3841403"/>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1" name="TextBox 10">
            <a:extLst>
              <a:ext uri="{FF2B5EF4-FFF2-40B4-BE49-F238E27FC236}">
                <a16:creationId xmlns:a16="http://schemas.microsoft.com/office/drawing/2014/main" id="{E4B6EF68-D9F5-1E49-9632-401D197CBA36}"/>
              </a:ext>
            </a:extLst>
          </p:cNvPr>
          <p:cNvSpPr txBox="1"/>
          <p:nvPr/>
        </p:nvSpPr>
        <p:spPr>
          <a:xfrm>
            <a:off x="4502654" y="3632538"/>
            <a:ext cx="4044697" cy="646331"/>
          </a:xfrm>
          <a:prstGeom prst="rect">
            <a:avLst/>
          </a:prstGeom>
          <a:solidFill>
            <a:schemeClr val="accent5">
              <a:lumMod val="75000"/>
            </a:schemeClr>
          </a:solidFill>
        </p:spPr>
        <p:txBody>
          <a:bodyPr wrap="none" rtlCol="0">
            <a:spAutoFit/>
          </a:bodyPr>
          <a:lstStyle/>
          <a:p>
            <a:r>
              <a:rPr lang="en-VN" sz="3600" dirty="0">
                <a:solidFill>
                  <a:schemeClr val="bg1"/>
                </a:solidFill>
                <a:latin typeface="Times New Roman" panose="02020603050405020304" pitchFamily="18" charset="0"/>
                <a:cs typeface="Times New Roman" panose="02020603050405020304" pitchFamily="18" charset="0"/>
              </a:rPr>
              <a:t>có 2e lớp ngoài cùng</a:t>
            </a:r>
          </a:p>
        </p:txBody>
      </p:sp>
    </p:spTree>
    <p:extLst>
      <p:ext uri="{BB962C8B-B14F-4D97-AF65-F5344CB8AC3E}">
        <p14:creationId xmlns:p14="http://schemas.microsoft.com/office/powerpoint/2010/main" val="304014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100"/>
                                        <p:tgtEl>
                                          <p:spTgt spid="9">
                                            <p:txEl>
                                              <p:pRg st="0" end="0"/>
                                            </p:txEl>
                                          </p:spTgt>
                                        </p:tgtEl>
                                      </p:cBhvr>
                                    </p:animEffect>
                                    <p:anim calcmode="lin" valueType="num">
                                      <p:cBhvr>
                                        <p:cTn id="42" dur="4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3" dur="400" fill="hold"/>
                                        <p:tgtEl>
                                          <p:spTgt spid="9">
                                            <p:txEl>
                                              <p:pRg st="0" end="0"/>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arn(inVertical)">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1736</TotalTime>
  <Words>1660</Words>
  <Application>Microsoft Office PowerPoint</Application>
  <PresentationFormat>On-screen Show (4:3)</PresentationFormat>
  <Paragraphs>296</Paragraphs>
  <Slides>31</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Cambria Math</vt:lpstr>
      <vt:lpstr>Times New Roman</vt:lpstr>
      <vt:lpstr>Wingdings</vt:lpstr>
      <vt:lpstr>Wingdings 3</vt:lpstr>
      <vt:lpstr>Office Theme</vt:lpstr>
      <vt:lpstr>Maple</vt:lpstr>
      <vt:lpstr>PowerPoint Presentation</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sánh tính phi kim của F, Cl, Br, I</vt:lpstr>
      <vt:lpstr>So sánh tính phi kim của Si, Cl, P, S</vt:lpstr>
      <vt:lpstr>So sánh tính kim loại của Al, Mg, Na</vt:lpstr>
      <vt:lpstr>So sánh tính kim loại của K, Na, Li, Rb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153</cp:revision>
  <dcterms:created xsi:type="dcterms:W3CDTF">2010-09-26T13:32:21Z</dcterms:created>
  <dcterms:modified xsi:type="dcterms:W3CDTF">2022-07-26T02:24:39Z</dcterms:modified>
</cp:coreProperties>
</file>