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732" r:id="rId2"/>
    <p:sldMasterId id="2147483748" r:id="rId3"/>
  </p:sldMasterIdLst>
  <p:notesMasterIdLst>
    <p:notesMasterId r:id="rId52"/>
  </p:notesMasterIdLst>
  <p:sldIdLst>
    <p:sldId id="332" r:id="rId4"/>
    <p:sldId id="334" r:id="rId5"/>
    <p:sldId id="258" r:id="rId6"/>
    <p:sldId id="259" r:id="rId7"/>
    <p:sldId id="335" r:id="rId8"/>
    <p:sldId id="256" r:id="rId9"/>
    <p:sldId id="351" r:id="rId10"/>
    <p:sldId id="339" r:id="rId11"/>
    <p:sldId id="338" r:id="rId12"/>
    <p:sldId id="260" r:id="rId13"/>
    <p:sldId id="315" r:id="rId14"/>
    <p:sldId id="317" r:id="rId15"/>
    <p:sldId id="316" r:id="rId16"/>
    <p:sldId id="319" r:id="rId17"/>
    <p:sldId id="318" r:id="rId18"/>
    <p:sldId id="323" r:id="rId19"/>
    <p:sldId id="321" r:id="rId20"/>
    <p:sldId id="322" r:id="rId21"/>
    <p:sldId id="320" r:id="rId22"/>
    <p:sldId id="324" r:id="rId23"/>
    <p:sldId id="326" r:id="rId24"/>
    <p:sldId id="327" r:id="rId25"/>
    <p:sldId id="328" r:id="rId26"/>
    <p:sldId id="329" r:id="rId27"/>
    <p:sldId id="325" r:id="rId28"/>
    <p:sldId id="330" r:id="rId29"/>
    <p:sldId id="331" r:id="rId30"/>
    <p:sldId id="413" r:id="rId31"/>
    <p:sldId id="312" r:id="rId32"/>
    <p:sldId id="261" r:id="rId33"/>
    <p:sldId id="262" r:id="rId34"/>
    <p:sldId id="313" r:id="rId35"/>
    <p:sldId id="314" r:id="rId36"/>
    <p:sldId id="265" r:id="rId37"/>
    <p:sldId id="343" r:id="rId38"/>
    <p:sldId id="340" r:id="rId39"/>
    <p:sldId id="341" r:id="rId40"/>
    <p:sldId id="342" r:id="rId41"/>
    <p:sldId id="270" r:id="rId42"/>
    <p:sldId id="406" r:id="rId43"/>
    <p:sldId id="274" r:id="rId44"/>
    <p:sldId id="407" r:id="rId45"/>
    <p:sldId id="409" r:id="rId46"/>
    <p:sldId id="282" r:id="rId47"/>
    <p:sldId id="410" r:id="rId48"/>
    <p:sldId id="411" r:id="rId49"/>
    <p:sldId id="412" r:id="rId50"/>
    <p:sldId id="365" r:id="rId51"/>
  </p:sldIdLst>
  <p:sldSz cx="9144000" cy="5143500" type="screen16x9"/>
  <p:notesSz cx="6858000" cy="9144000"/>
  <p:embeddedFontLst>
    <p:embeddedFont>
      <p:font typeface="Single Day" panose="020B0604020202020204" charset="-127"/>
      <p:regular r:id="rId53"/>
    </p:embeddedFont>
    <p:embeddedFont>
      <p:font typeface="Calibri" panose="020F0502020204030204" pitchFamily="34" charset="0"/>
      <p:regular r:id="rId54"/>
      <p:bold r:id="rId55"/>
      <p:italic r:id="rId56"/>
      <p:boldItalic r:id="rId57"/>
    </p:embeddedFont>
    <p:embeddedFont>
      <p:font typeface="Calibri Light" panose="020F0302020204030204" pitchFamily="34" charset="0"/>
      <p:regular r:id="rId58"/>
      <p:italic r:id="rId59"/>
    </p:embeddedFont>
    <p:embeddedFont>
      <p:font typeface="Comfortaa" panose="020B0604020202020204" charset="0"/>
      <p:regular r:id="rId60"/>
      <p:bold r:id="rId61"/>
    </p:embeddedFont>
    <p:embeddedFont>
      <p:font typeface="Comfortaa Light" panose="020B0604020202020204" charset="0"/>
      <p:regular r:id="rId62"/>
      <p:bold r:id="rId63"/>
    </p:embeddedFont>
    <p:embeddedFont>
      <p:font typeface="Comfortaa Medium" panose="020B0604020202020204" charset="0"/>
      <p:regular r:id="rId64"/>
      <p:bold r:id="rId65"/>
    </p:embeddedFont>
    <p:embeddedFont>
      <p:font typeface="Comfortaa SemiBold" panose="020B0604020202020204" charset="0"/>
      <p:regular r:id="rId66"/>
      <p:bold r:id="rId67"/>
    </p:embeddedFont>
    <p:embeddedFont>
      <p:font typeface="Mali Medium" panose="020B0604020202020204" charset="-34"/>
      <p:regular r:id="rId68"/>
      <p:bold r:id="rId69"/>
      <p:italic r:id="rId70"/>
      <p:boldItalic r:id="rId71"/>
    </p:embeddedFont>
    <p:embeddedFont>
      <p:font typeface="Palatino Linotype" panose="02040502050505030304" pitchFamily="18"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4523B4-A2ED-4175-A9F2-5D3DF7E60C10}">
  <a:tblStyle styleId="{454523B4-A2ED-4175-A9F2-5D3DF7E60C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1.fntdata"/><Relationship Id="rId68" Type="http://schemas.openxmlformats.org/officeDocument/2006/relationships/font" Target="fonts/font16.fntdata"/><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font" Target="fonts/font22.fntdata"/><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font" Target="fonts/font9.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20.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5.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font" Target="fonts/font21.fntdata"/><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font" Target="fonts/font3.fntdata"/><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font" Target="fonts/font19.fntdata"/><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620315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8881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CB7F1-99DE-4C63-84C8-FC2A4E0F4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540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g115a78a66eb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3" name="Google Shape;1443;g115a78a66eb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557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CB7F1-99DE-4C63-84C8-FC2A4E0F4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108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2"/>
        <p:cNvGrpSpPr/>
        <p:nvPr/>
      </p:nvGrpSpPr>
      <p:grpSpPr>
        <a:xfrm>
          <a:off x="0" y="0"/>
          <a:ext cx="0" cy="0"/>
          <a:chOff x="0" y="0"/>
          <a:chExt cx="0" cy="0"/>
        </a:xfrm>
      </p:grpSpPr>
      <p:sp>
        <p:nvSpPr>
          <p:cNvPr id="2013" name="Google Shape;2013;g1171bdbdab1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4" name="Google Shape;2014;g1171bdbdab1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1018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CB7F1-99DE-4C63-84C8-FC2A4E0F4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62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8837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3870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1161e327149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1161e327149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5460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221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161e327149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161e327149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2765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5704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161e327149_1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161e327149_1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3503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1161e327149_1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1161e327149_1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9408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0" name="Google Shape;10;p2"/>
          <p:cNvSpPr/>
          <p:nvPr/>
        </p:nvSpPr>
        <p:spPr>
          <a:xfrm rot="10800000">
            <a:off x="-33450" y="3144075"/>
            <a:ext cx="3212298"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4098500" y="3938150"/>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31700" y="0"/>
            <a:ext cx="3212298"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216350" y="482025"/>
            <a:ext cx="6719308" cy="388027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subTitle" idx="1"/>
          </p:nvPr>
        </p:nvSpPr>
        <p:spPr>
          <a:xfrm rot="-655">
            <a:off x="2208899" y="3559751"/>
            <a:ext cx="47262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1600">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6" name="Google Shape;16;p2"/>
          <p:cNvSpPr txBox="1">
            <a:spLocks noGrp="1"/>
          </p:cNvSpPr>
          <p:nvPr>
            <p:ph type="ctrTitle"/>
          </p:nvPr>
        </p:nvSpPr>
        <p:spPr>
          <a:xfrm>
            <a:off x="1630500" y="1009825"/>
            <a:ext cx="5883000" cy="26079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9600" b="0">
                <a:latin typeface="Mali Medium"/>
                <a:ea typeface="Mali Medium"/>
                <a:cs typeface="Mali Medium"/>
                <a:sym typeface="Mali Medium"/>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SECTION_TITLE_AND_DESCRIPTION_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73" name="Google Shape;173;p18"/>
          <p:cNvSpPr txBox="1">
            <a:spLocks noGrp="1"/>
          </p:cNvSpPr>
          <p:nvPr>
            <p:ph type="body" idx="1"/>
          </p:nvPr>
        </p:nvSpPr>
        <p:spPr>
          <a:xfrm>
            <a:off x="720000" y="2554300"/>
            <a:ext cx="3337800" cy="1314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1150" rtl="0">
              <a:lnSpc>
                <a:spcPct val="115000"/>
              </a:lnSpc>
              <a:spcBef>
                <a:spcPts val="0"/>
              </a:spcBef>
              <a:spcAft>
                <a:spcPts val="0"/>
              </a:spcAft>
              <a:buSzPts val="1300"/>
              <a:buChar char="○"/>
              <a:defRPr/>
            </a:lvl2pPr>
            <a:lvl3pPr marL="1371600" lvl="2" indent="-311150" rtl="0">
              <a:lnSpc>
                <a:spcPct val="115000"/>
              </a:lnSpc>
              <a:spcBef>
                <a:spcPts val="1600"/>
              </a:spcBef>
              <a:spcAft>
                <a:spcPts val="0"/>
              </a:spcAft>
              <a:buSzPts val="1300"/>
              <a:buChar char="■"/>
              <a:defRPr/>
            </a:lvl3pPr>
            <a:lvl4pPr marL="1828800" lvl="3" indent="-311150" rtl="0">
              <a:lnSpc>
                <a:spcPct val="115000"/>
              </a:lnSpc>
              <a:spcBef>
                <a:spcPts val="1600"/>
              </a:spcBef>
              <a:spcAft>
                <a:spcPts val="0"/>
              </a:spcAft>
              <a:buSzPts val="1300"/>
              <a:buChar char="●"/>
              <a:defRPr/>
            </a:lvl4pPr>
            <a:lvl5pPr marL="2286000" lvl="4" indent="-311150" rtl="0">
              <a:lnSpc>
                <a:spcPct val="115000"/>
              </a:lnSpc>
              <a:spcBef>
                <a:spcPts val="1600"/>
              </a:spcBef>
              <a:spcAft>
                <a:spcPts val="0"/>
              </a:spcAft>
              <a:buSzPts val="1300"/>
              <a:buChar char="○"/>
              <a:defRPr/>
            </a:lvl5pPr>
            <a:lvl6pPr marL="2743200" lvl="5" indent="-311150" rtl="0">
              <a:lnSpc>
                <a:spcPct val="115000"/>
              </a:lnSpc>
              <a:spcBef>
                <a:spcPts val="1600"/>
              </a:spcBef>
              <a:spcAft>
                <a:spcPts val="0"/>
              </a:spcAft>
              <a:buSzPts val="1300"/>
              <a:buChar char="■"/>
              <a:defRPr/>
            </a:lvl6pPr>
            <a:lvl7pPr marL="3200400" lvl="6" indent="-311150" rtl="0">
              <a:lnSpc>
                <a:spcPct val="115000"/>
              </a:lnSpc>
              <a:spcBef>
                <a:spcPts val="1600"/>
              </a:spcBef>
              <a:spcAft>
                <a:spcPts val="0"/>
              </a:spcAft>
              <a:buSzPts val="1300"/>
              <a:buChar char="●"/>
              <a:defRPr/>
            </a:lvl7pPr>
            <a:lvl8pPr marL="3657600" lvl="7" indent="-311150" rtl="0">
              <a:lnSpc>
                <a:spcPct val="115000"/>
              </a:lnSpc>
              <a:spcBef>
                <a:spcPts val="1600"/>
              </a:spcBef>
              <a:spcAft>
                <a:spcPts val="0"/>
              </a:spcAft>
              <a:buSzPts val="1300"/>
              <a:buChar char="○"/>
              <a:defRPr/>
            </a:lvl8pPr>
            <a:lvl9pPr marL="4114800" lvl="8" indent="-311150" rtl="0">
              <a:lnSpc>
                <a:spcPct val="115000"/>
              </a:lnSpc>
              <a:spcBef>
                <a:spcPts val="1600"/>
              </a:spcBef>
              <a:spcAft>
                <a:spcPts val="1600"/>
              </a:spcAft>
              <a:buSzPts val="1300"/>
              <a:buChar char="■"/>
              <a:defRPr/>
            </a:lvl9pPr>
          </a:lstStyle>
          <a:p>
            <a:endParaRPr/>
          </a:p>
        </p:txBody>
      </p:sp>
      <p:sp>
        <p:nvSpPr>
          <p:cNvPr id="174" name="Google Shape;174;p18"/>
          <p:cNvSpPr/>
          <p:nvPr/>
        </p:nvSpPr>
        <p:spPr>
          <a:xfrm rot="-10646772">
            <a:off x="8290116" y="3141076"/>
            <a:ext cx="1394995" cy="139517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p:nvPr/>
        </p:nvSpPr>
        <p:spPr>
          <a:xfrm rot="-10646772">
            <a:off x="7473941" y="4796828"/>
            <a:ext cx="837069" cy="837250"/>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p:nvPr/>
        </p:nvSpPr>
        <p:spPr>
          <a:xfrm flipH="1">
            <a:off x="-331907" y="1078828"/>
            <a:ext cx="1821120" cy="836475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txBox="1">
            <a:spLocks noGrp="1"/>
          </p:cNvSpPr>
          <p:nvPr>
            <p:ph type="title"/>
          </p:nvPr>
        </p:nvSpPr>
        <p:spPr>
          <a:xfrm>
            <a:off x="720000" y="1447800"/>
            <a:ext cx="2577600" cy="8889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7861325" y="-56100"/>
            <a:ext cx="1455812" cy="873682"/>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4000" y="0"/>
            <a:ext cx="9143997" cy="5143499"/>
          </a:xfrm>
          <a:prstGeom prst="rect">
            <a:avLst/>
          </a:prstGeom>
          <a:noFill/>
          <a:ln>
            <a:noFill/>
          </a:ln>
        </p:spPr>
      </p:pic>
      <p:grpSp>
        <p:nvGrpSpPr>
          <p:cNvPr id="251" name="Google Shape;251;p28"/>
          <p:cNvGrpSpPr/>
          <p:nvPr/>
        </p:nvGrpSpPr>
        <p:grpSpPr>
          <a:xfrm>
            <a:off x="0" y="-80430"/>
            <a:ext cx="9143965" cy="5252358"/>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28"/>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BLANK_1_1_1_2_2">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85" name="Google Shape;285;p32"/>
          <p:cNvSpPr/>
          <p:nvPr/>
        </p:nvSpPr>
        <p:spPr>
          <a:xfrm>
            <a:off x="6807600" y="0"/>
            <a:ext cx="2336411" cy="8001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p:nvPr/>
        </p:nvSpPr>
        <p:spPr>
          <a:xfrm>
            <a:off x="8501397" y="920040"/>
            <a:ext cx="413093" cy="413093"/>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a:off x="8771399" y="1453074"/>
            <a:ext cx="232794" cy="232794"/>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txBox="1">
            <a:spLocks noGrp="1"/>
          </p:cNvSpPr>
          <p:nvPr>
            <p:ph type="title"/>
          </p:nvPr>
        </p:nvSpPr>
        <p:spPr>
          <a:xfrm>
            <a:off x="720000" y="303365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9" name="Google Shape;289;p32"/>
          <p:cNvSpPr txBox="1">
            <a:spLocks noGrp="1"/>
          </p:cNvSpPr>
          <p:nvPr>
            <p:ph type="subTitle" idx="1"/>
          </p:nvPr>
        </p:nvSpPr>
        <p:spPr>
          <a:xfrm>
            <a:off x="7200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0" name="Google Shape;290;p32"/>
          <p:cNvSpPr txBox="1">
            <a:spLocks noGrp="1"/>
          </p:cNvSpPr>
          <p:nvPr>
            <p:ph type="title" idx="2"/>
          </p:nvPr>
        </p:nvSpPr>
        <p:spPr>
          <a:xfrm>
            <a:off x="3403800" y="303366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1" name="Google Shape;291;p32"/>
          <p:cNvSpPr txBox="1">
            <a:spLocks noGrp="1"/>
          </p:cNvSpPr>
          <p:nvPr>
            <p:ph type="subTitle" idx="3"/>
          </p:nvPr>
        </p:nvSpPr>
        <p:spPr>
          <a:xfrm>
            <a:off x="3403800" y="3526377"/>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2" name="Google Shape;292;p32"/>
          <p:cNvSpPr txBox="1">
            <a:spLocks noGrp="1"/>
          </p:cNvSpPr>
          <p:nvPr>
            <p:ph type="title" idx="4"/>
          </p:nvPr>
        </p:nvSpPr>
        <p:spPr>
          <a:xfrm>
            <a:off x="6087600" y="303365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3" name="Google Shape;293;p32"/>
          <p:cNvSpPr txBox="1">
            <a:spLocks noGrp="1"/>
          </p:cNvSpPr>
          <p:nvPr>
            <p:ph type="subTitle" idx="5"/>
          </p:nvPr>
        </p:nvSpPr>
        <p:spPr>
          <a:xfrm>
            <a:off x="60876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4" name="Google Shape;294;p32"/>
          <p:cNvSpPr txBox="1">
            <a:spLocks noGrp="1"/>
          </p:cNvSpPr>
          <p:nvPr>
            <p:ph type="subTitle" idx="6"/>
          </p:nvPr>
        </p:nvSpPr>
        <p:spPr>
          <a:xfrm>
            <a:off x="720000" y="1189376"/>
            <a:ext cx="7704000" cy="41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5" name="Google Shape;295;p32"/>
          <p:cNvSpPr/>
          <p:nvPr/>
        </p:nvSpPr>
        <p:spPr>
          <a:xfrm>
            <a:off x="0" y="3822324"/>
            <a:ext cx="2886157" cy="156212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2"/>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txBox="1">
            <a:spLocks noGrp="1"/>
          </p:cNvSpPr>
          <p:nvPr>
            <p:ph type="title" idx="7"/>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13" name="Google Shape;313;p34"/>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4"/>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4"/>
          <p:cNvSpPr txBox="1">
            <a:spLocks noGrp="1"/>
          </p:cNvSpPr>
          <p:nvPr>
            <p:ph type="title"/>
          </p:nvPr>
        </p:nvSpPr>
        <p:spPr>
          <a:xfrm>
            <a:off x="6765200" y="2145700"/>
            <a:ext cx="1552200" cy="476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6" name="Google Shape;316;p34"/>
          <p:cNvSpPr txBox="1">
            <a:spLocks noGrp="1"/>
          </p:cNvSpPr>
          <p:nvPr>
            <p:ph type="title" idx="2"/>
          </p:nvPr>
        </p:nvSpPr>
        <p:spPr>
          <a:xfrm>
            <a:off x="4785725" y="2145700"/>
            <a:ext cx="1552200" cy="476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7" name="Google Shape;317;p34"/>
          <p:cNvSpPr txBox="1">
            <a:spLocks noGrp="1"/>
          </p:cNvSpPr>
          <p:nvPr>
            <p:ph type="title" idx="3"/>
          </p:nvPr>
        </p:nvSpPr>
        <p:spPr>
          <a:xfrm>
            <a:off x="2806225" y="2145700"/>
            <a:ext cx="1552200" cy="476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8" name="Google Shape;318;p34"/>
          <p:cNvSpPr txBox="1">
            <a:spLocks noGrp="1"/>
          </p:cNvSpPr>
          <p:nvPr>
            <p:ph type="title" idx="4"/>
          </p:nvPr>
        </p:nvSpPr>
        <p:spPr>
          <a:xfrm>
            <a:off x="826725" y="2145700"/>
            <a:ext cx="1552200" cy="476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9" name="Google Shape;319;p34"/>
          <p:cNvSpPr txBox="1">
            <a:spLocks noGrp="1"/>
          </p:cNvSpPr>
          <p:nvPr>
            <p:ph type="subTitle" idx="1"/>
          </p:nvPr>
        </p:nvSpPr>
        <p:spPr>
          <a:xfrm>
            <a:off x="826575" y="2838700"/>
            <a:ext cx="1552200" cy="111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20" name="Google Shape;320;p34"/>
          <p:cNvSpPr txBox="1">
            <a:spLocks noGrp="1"/>
          </p:cNvSpPr>
          <p:nvPr>
            <p:ph type="subTitle" idx="5"/>
          </p:nvPr>
        </p:nvSpPr>
        <p:spPr>
          <a:xfrm>
            <a:off x="2806233" y="2838700"/>
            <a:ext cx="1552200" cy="111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21" name="Google Shape;321;p34"/>
          <p:cNvSpPr txBox="1">
            <a:spLocks noGrp="1"/>
          </p:cNvSpPr>
          <p:nvPr>
            <p:ph type="subTitle" idx="6"/>
          </p:nvPr>
        </p:nvSpPr>
        <p:spPr>
          <a:xfrm>
            <a:off x="4785717" y="2852992"/>
            <a:ext cx="1552200" cy="111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22" name="Google Shape;322;p34"/>
          <p:cNvSpPr txBox="1">
            <a:spLocks noGrp="1"/>
          </p:cNvSpPr>
          <p:nvPr>
            <p:ph type="subTitle" idx="7"/>
          </p:nvPr>
        </p:nvSpPr>
        <p:spPr>
          <a:xfrm>
            <a:off x="6765200" y="2838700"/>
            <a:ext cx="1552200" cy="111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23" name="Google Shape;323;p34"/>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4"/>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4"/>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4"/>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4"/>
          <p:cNvSpPr txBox="1">
            <a:spLocks noGrp="1"/>
          </p:cNvSpPr>
          <p:nvPr>
            <p:ph type="title" idx="8"/>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84" name="Google Shape;384;p39"/>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9"/>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9"/>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9"/>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9"/>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91" name="Google Shape;391;p40"/>
          <p:cNvSpPr/>
          <p:nvPr/>
        </p:nvSpPr>
        <p:spPr>
          <a:xfrm>
            <a:off x="-136680" y="3536125"/>
            <a:ext cx="9280650" cy="183597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36680" y="-95251"/>
            <a:ext cx="4308443" cy="97525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7680275" y="-95250"/>
            <a:ext cx="1533706" cy="119353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2628" y="577850"/>
            <a:ext cx="8086725" cy="2514600"/>
          </a:xfrm>
        </p:spPr>
        <p:txBody>
          <a:bodyPr anchor="b">
            <a:noAutofit/>
          </a:bodyPr>
          <a:lstStyle>
            <a:lvl1pPr algn="l">
              <a:lnSpc>
                <a:spcPct val="80000"/>
              </a:lnSpc>
              <a:defRPr sz="6600" spc="-9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3155157"/>
            <a:ext cx="6921151" cy="1234440"/>
          </a:xfrm>
        </p:spPr>
        <p:txBody>
          <a:bodyPr>
            <a:normAutofit/>
          </a:bodyPr>
          <a:lstStyle>
            <a:lvl1pPr marL="0" indent="0" algn="l">
              <a:buNone/>
              <a:defRPr sz="2400">
                <a:solidFill>
                  <a:schemeClr val="tx1"/>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0DAB707-8817-4956-98ED-2C1C8D9ADD0B}" type="datetimeFigureOut">
              <a:rPr lang="en-US" smtClean="0"/>
              <a:t>7/28/2022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68B46-B59D-4EE8-91C8-F09BD5FBABB7}" type="slidenum">
              <a:rPr lang="en-US" smtClean="0"/>
              <a:t>‹#›</a:t>
            </a:fld>
            <a:endParaRPr lang="en-US"/>
          </a:p>
        </p:txBody>
      </p:sp>
    </p:spTree>
    <p:extLst>
      <p:ext uri="{BB962C8B-B14F-4D97-AF65-F5344CB8AC3E}">
        <p14:creationId xmlns:p14="http://schemas.microsoft.com/office/powerpoint/2010/main" val="193853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BC1F66-AE5E-4057-AEAE-07FC855A26F8}" type="datetimeFigureOut">
              <a:rPr lang="en-US" smtClean="0"/>
              <a:t>7/28/2022</a:t>
            </a:fld>
            <a:endParaRPr lang="en-US"/>
          </a:p>
        </p:txBody>
      </p:sp>
      <p:sp>
        <p:nvSpPr>
          <p:cNvPr id="5" name="Footer Placeholder 4"/>
          <p:cNvSpPr>
            <a:spLocks noGrp="1"/>
          </p:cNvSpPr>
          <p:nvPr>
            <p:ph type="ftr" sz="quarter" idx="11"/>
          </p:nvPr>
        </p:nvSpPr>
        <p:spPr/>
        <p:txBody>
          <a:bodyPr/>
          <a:lstStyle/>
          <a:p>
            <a:r>
              <a:rPr lang="en-US"/>
              <a:t>CHUYÊN ĐỀ …</a:t>
            </a:r>
          </a:p>
        </p:txBody>
      </p:sp>
      <p:sp>
        <p:nvSpPr>
          <p:cNvPr id="6" name="Slide Number Placeholder 5"/>
          <p:cNvSpPr>
            <a:spLocks noGrp="1"/>
          </p:cNvSpPr>
          <p:nvPr>
            <p:ph type="sldNum" sz="quarter" idx="12"/>
          </p:nvPr>
        </p:nvSpPr>
        <p:spPr/>
        <p:txBody>
          <a:bodyPr/>
          <a:lstStyle/>
          <a:p>
            <a:r>
              <a:rPr lang="en-US"/>
              <a:t> Trang </a:t>
            </a:r>
            <a:fld id="{5F273660-3A89-4084-A8F1-E6F6DEF9A8EF}" type="slidenum">
              <a:rPr lang="en-US" smtClean="0"/>
              <a:pPr/>
              <a:t>‹#›</a:t>
            </a:fld>
            <a:endParaRPr lang="en-US"/>
          </a:p>
        </p:txBody>
      </p:sp>
    </p:spTree>
    <p:extLst>
      <p:ext uri="{BB962C8B-B14F-4D97-AF65-F5344CB8AC3E}">
        <p14:creationId xmlns:p14="http://schemas.microsoft.com/office/powerpoint/2010/main" val="817708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2628" y="575564"/>
            <a:ext cx="8085582" cy="2516886"/>
          </a:xfrm>
        </p:spPr>
        <p:txBody>
          <a:bodyPr anchor="b">
            <a:normAutofit/>
          </a:bodyPr>
          <a:lstStyle>
            <a:lvl1pPr>
              <a:lnSpc>
                <a:spcPct val="80000"/>
              </a:lnSpc>
              <a:defRPr sz="66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3153157"/>
            <a:ext cx="6919722" cy="1234440"/>
          </a:xfrm>
        </p:spPr>
        <p:txBody>
          <a:bodyPr anchor="t">
            <a:normAutofit/>
          </a:bodyPr>
          <a:lstStyle>
            <a:lvl1pPr marL="0" indent="0">
              <a:buNone/>
              <a:defRPr sz="240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C1F66-AE5E-4057-AEAE-07FC855A26F8}"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73660-3A89-4084-A8F1-E6F6DEF9A8EF}" type="slidenum">
              <a:rPr lang="en-US" smtClean="0"/>
              <a:t>‹#›</a:t>
            </a:fld>
            <a:endParaRPr lang="en-US"/>
          </a:p>
        </p:txBody>
      </p:sp>
    </p:spTree>
    <p:extLst>
      <p:ext uri="{BB962C8B-B14F-4D97-AF65-F5344CB8AC3E}">
        <p14:creationId xmlns:p14="http://schemas.microsoft.com/office/powerpoint/2010/main" val="3471251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498601"/>
            <a:ext cx="3497580" cy="282549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08498" y="1498601"/>
            <a:ext cx="3497580" cy="282549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BC1F66-AE5E-4057-AEAE-07FC855A26F8}" type="datetimeFigureOut">
              <a:rPr lang="en-US" smtClean="0"/>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73660-3A89-4084-A8F1-E6F6DEF9A8EF}" type="slidenum">
              <a:rPr lang="en-US" smtClean="0"/>
              <a:t>‹#›</a:t>
            </a:fld>
            <a:endParaRPr lang="en-US"/>
          </a:p>
        </p:txBody>
      </p:sp>
    </p:spTree>
    <p:extLst>
      <p:ext uri="{BB962C8B-B14F-4D97-AF65-F5344CB8AC3E}">
        <p14:creationId xmlns:p14="http://schemas.microsoft.com/office/powerpoint/2010/main" val="138632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pic>
        <p:nvPicPr>
          <p:cNvPr id="18" name="Google Shape;18;p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9" name="Google Shape;19;p3"/>
          <p:cNvSpPr/>
          <p:nvPr/>
        </p:nvSpPr>
        <p:spPr>
          <a:xfrm rot="-10799904" flipH="1">
            <a:off x="6382872" y="3940025"/>
            <a:ext cx="2837364" cy="126952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6" y="1300"/>
            <a:ext cx="4618656" cy="2070553"/>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hasCustomPrompt="1"/>
          </p:nvPr>
        </p:nvSpPr>
        <p:spPr>
          <a:xfrm>
            <a:off x="720000" y="1463700"/>
            <a:ext cx="1347900" cy="7779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7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a:spLocks noGrp="1"/>
          </p:cNvSpPr>
          <p:nvPr>
            <p:ph type="subTitle" idx="1"/>
          </p:nvPr>
        </p:nvSpPr>
        <p:spPr>
          <a:xfrm rot="303">
            <a:off x="729575" y="3735325"/>
            <a:ext cx="3405900" cy="628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3" name="Google Shape;23;p3"/>
          <p:cNvSpPr txBox="1">
            <a:spLocks noGrp="1"/>
          </p:cNvSpPr>
          <p:nvPr>
            <p:ph type="title" idx="2"/>
          </p:nvPr>
        </p:nvSpPr>
        <p:spPr>
          <a:xfrm>
            <a:off x="729675" y="2801000"/>
            <a:ext cx="3925500" cy="5802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6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1530350"/>
            <a:ext cx="3497580" cy="542550"/>
          </a:xfrm>
        </p:spPr>
        <p:txBody>
          <a:bodyPr anchor="ctr">
            <a:normAutofit/>
          </a:bodyPr>
          <a:lstStyle>
            <a:lvl1pPr marL="0" indent="0">
              <a:buNone/>
              <a:defRPr sz="1650" b="0" cap="all" baseline="0">
                <a:solidFill>
                  <a:schemeClr val="accent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7492" y="2064813"/>
            <a:ext cx="3497580" cy="24003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05706" y="1528826"/>
            <a:ext cx="3497580" cy="541782"/>
          </a:xfrm>
        </p:spPr>
        <p:txBody>
          <a:bodyPr anchor="ctr">
            <a:normAutofit/>
          </a:bodyPr>
          <a:lstStyle>
            <a:lvl1pPr marL="0" indent="0">
              <a:buNone/>
              <a:defRPr sz="1650" b="0" cap="all"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505706" y="2063243"/>
            <a:ext cx="3497580" cy="24003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BC1F66-AE5E-4057-AEAE-07FC855A26F8}" type="datetimeFigureOut">
              <a:rPr lang="en-US" smtClean="0"/>
              <a:t>7/28/2022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273660-3A89-4084-A8F1-E6F6DEF9A8EF}" type="slidenum">
              <a:rPr lang="en-US" smtClean="0"/>
              <a:t>‹#›</a:t>
            </a:fld>
            <a:endParaRPr lang="en-US"/>
          </a:p>
        </p:txBody>
      </p:sp>
    </p:spTree>
    <p:extLst>
      <p:ext uri="{BB962C8B-B14F-4D97-AF65-F5344CB8AC3E}">
        <p14:creationId xmlns:p14="http://schemas.microsoft.com/office/powerpoint/2010/main" val="165603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C1F66-AE5E-4057-AEAE-07FC855A26F8}" type="datetimeFigureOut">
              <a:rPr lang="en-US" smtClean="0"/>
              <a:t>7/28/2022</a:t>
            </a:fld>
            <a:endParaRPr lang="en-US"/>
          </a:p>
        </p:txBody>
      </p:sp>
      <p:sp>
        <p:nvSpPr>
          <p:cNvPr id="4" name="Footer Placeholder 3"/>
          <p:cNvSpPr>
            <a:spLocks noGrp="1"/>
          </p:cNvSpPr>
          <p:nvPr>
            <p:ph type="ftr" sz="quarter" idx="11"/>
          </p:nvPr>
        </p:nvSpPr>
        <p:spPr/>
        <p:txBody>
          <a:bodyPr/>
          <a:lstStyle/>
          <a:p>
            <a:r>
              <a:rPr lang="en-US"/>
              <a:t>CHUYÊN ĐỀ …</a:t>
            </a:r>
          </a:p>
        </p:txBody>
      </p:sp>
      <p:sp>
        <p:nvSpPr>
          <p:cNvPr id="5" name="Slide Number Placeholder 4"/>
          <p:cNvSpPr>
            <a:spLocks noGrp="1"/>
          </p:cNvSpPr>
          <p:nvPr>
            <p:ph type="sldNum" sz="quarter" idx="12"/>
          </p:nvPr>
        </p:nvSpPr>
        <p:spPr/>
        <p:txBody>
          <a:bodyPr/>
          <a:lstStyle/>
          <a:p>
            <a:r>
              <a:rPr lang="en-US"/>
              <a:t> Trang </a:t>
            </a:r>
            <a:fld id="{5F273660-3A89-4084-A8F1-E6F6DEF9A8EF}" type="slidenum">
              <a:rPr lang="en-US" smtClean="0"/>
              <a:pPr/>
              <a:t>‹#›</a:t>
            </a:fld>
            <a:endParaRPr lang="en-US"/>
          </a:p>
        </p:txBody>
      </p:sp>
    </p:spTree>
    <p:extLst>
      <p:ext uri="{BB962C8B-B14F-4D97-AF65-F5344CB8AC3E}">
        <p14:creationId xmlns:p14="http://schemas.microsoft.com/office/powerpoint/2010/main" val="2928509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C1F66-AE5E-4057-AEAE-07FC855A26F8}" type="datetimeFigureOut">
              <a:rPr lang="en-US" smtClean="0"/>
              <a:t>7/28/2022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273660-3A89-4084-A8F1-E6F6DEF9A8EF}" type="slidenum">
              <a:rPr lang="en-US" smtClean="0"/>
              <a:t>‹#›</a:t>
            </a:fld>
            <a:endParaRPr lang="en-US"/>
          </a:p>
        </p:txBody>
      </p:sp>
    </p:spTree>
    <p:extLst>
      <p:ext uri="{BB962C8B-B14F-4D97-AF65-F5344CB8AC3E}">
        <p14:creationId xmlns:p14="http://schemas.microsoft.com/office/powerpoint/2010/main" val="2799975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406712"/>
            <a:ext cx="2537460" cy="1440180"/>
          </a:xfrm>
        </p:spPr>
        <p:txBody>
          <a:bodyPr anchor="b">
            <a:noAutofit/>
          </a:bodyPr>
          <a:lstStyle>
            <a:lvl1pPr>
              <a:lnSpc>
                <a:spcPct val="85000"/>
              </a:lnSpc>
              <a:defRPr sz="3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571500"/>
            <a:ext cx="4572000" cy="3429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1883860"/>
            <a:ext cx="2548890" cy="2345240"/>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10BC1F66-AE5E-4057-AEAE-07FC855A26F8}" type="datetimeFigureOut">
              <a:rPr lang="en-US" smtClean="0"/>
              <a:t>7/28/2022</a:t>
            </a:fld>
            <a:endParaRPr lang="en-US"/>
          </a:p>
        </p:txBody>
      </p:sp>
      <p:sp>
        <p:nvSpPr>
          <p:cNvPr id="6" name="Footer Placeholder 5"/>
          <p:cNvSpPr>
            <a:spLocks noGrp="1"/>
          </p:cNvSpPr>
          <p:nvPr>
            <p:ph type="ftr" sz="quarter" idx="11"/>
          </p:nvPr>
        </p:nvSpPr>
        <p:spPr/>
        <p:txBody>
          <a:bodyPr/>
          <a:lstStyle/>
          <a:p>
            <a:r>
              <a:rPr lang="en-US"/>
              <a:t>CHUYÊN ĐỀ …</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r>
              <a:rPr lang="en-US"/>
              <a:t> Trang </a:t>
            </a:r>
            <a:fld id="{5F273660-3A89-4084-A8F1-E6F6DEF9A8EF}" type="slidenum">
              <a:rPr lang="en-US" smtClean="0"/>
              <a:pPr/>
              <a:t>‹#›</a:t>
            </a:fld>
            <a:endParaRPr lang="en-US"/>
          </a:p>
        </p:txBody>
      </p:sp>
    </p:spTree>
    <p:extLst>
      <p:ext uri="{BB962C8B-B14F-4D97-AF65-F5344CB8AC3E}">
        <p14:creationId xmlns:p14="http://schemas.microsoft.com/office/powerpoint/2010/main" val="2071855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4064001"/>
            <a:ext cx="8085582" cy="459962"/>
          </a:xfrm>
        </p:spPr>
        <p:txBody>
          <a:bodyPr anchor="b">
            <a:normAutofit/>
          </a:bodyPr>
          <a:lstStyle>
            <a:lvl1pPr>
              <a:defRPr sz="24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3998214"/>
          </a:xfrm>
          <a:solidFill>
            <a:schemeClr val="accent1">
              <a:lumMod val="20000"/>
              <a:lumOff val="80000"/>
            </a:schemeClr>
          </a:solidFill>
        </p:spPr>
        <p:txBody>
          <a:bodyPr anchor="t"/>
          <a:lstStyle>
            <a:lvl1pPr marL="0" indent="0" algn="ctr">
              <a:spcBef>
                <a:spcPts val="600"/>
              </a:spcBef>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07492" y="4432301"/>
            <a:ext cx="6922008" cy="400050"/>
          </a:xfrm>
        </p:spPr>
        <p:txBody>
          <a:bodyPr>
            <a:normAutofit/>
          </a:bodyPr>
          <a:lstStyle>
            <a:lvl1pPr marL="0" indent="0">
              <a:lnSpc>
                <a:spcPct val="90000"/>
              </a:lnSpc>
              <a:buNone/>
              <a:defRPr sz="10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Date Placeholder 8"/>
          <p:cNvSpPr>
            <a:spLocks noGrp="1"/>
          </p:cNvSpPr>
          <p:nvPr>
            <p:ph type="dt" sz="half" idx="10"/>
          </p:nvPr>
        </p:nvSpPr>
        <p:spPr/>
        <p:txBody>
          <a:bodyPr/>
          <a:lstStyle/>
          <a:p>
            <a:fld id="{5586B75A-687E-405C-8A0B-8D00578BA2C3}" type="datetimeFigureOut">
              <a:rPr lang="en-US" smtClean="0"/>
              <a:pPr/>
              <a:t>7/28/2022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r>
              <a:rPr lang="en-US"/>
              <a:t> Trang </a:t>
            </a:r>
            <a:fld id="{5F273660-3A89-4084-A8F1-E6F6DEF9A8EF}" type="slidenum">
              <a:rPr lang="en-US" smtClean="0"/>
              <a:pPr/>
              <a:t>‹#›</a:t>
            </a:fld>
            <a:endParaRPr lang="en-US"/>
          </a:p>
        </p:txBody>
      </p:sp>
    </p:spTree>
    <p:extLst>
      <p:ext uri="{BB962C8B-B14F-4D97-AF65-F5344CB8AC3E}">
        <p14:creationId xmlns:p14="http://schemas.microsoft.com/office/powerpoint/2010/main" val="1715391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BC1F66-AE5E-4057-AEAE-07FC855A26F8}"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73660-3A89-4084-A8F1-E6F6DEF9A8EF}" type="slidenum">
              <a:rPr lang="en-US" smtClean="0"/>
              <a:t>‹#›</a:t>
            </a:fld>
            <a:endParaRPr lang="en-US"/>
          </a:p>
        </p:txBody>
      </p:sp>
    </p:spTree>
    <p:extLst>
      <p:ext uri="{BB962C8B-B14F-4D97-AF65-F5344CB8AC3E}">
        <p14:creationId xmlns:p14="http://schemas.microsoft.com/office/powerpoint/2010/main" val="4228761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521494"/>
            <a:ext cx="1971675" cy="36004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535782"/>
            <a:ext cx="5800725" cy="40505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BC1F66-AE5E-4057-AEAE-07FC855A26F8}"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73660-3A89-4084-A8F1-E6F6DEF9A8EF}" type="slidenum">
              <a:rPr lang="en-US" smtClean="0"/>
              <a:t>‹#›</a:t>
            </a:fld>
            <a:endParaRPr lang="en-US"/>
          </a:p>
        </p:txBody>
      </p:sp>
    </p:spTree>
    <p:extLst>
      <p:ext uri="{BB962C8B-B14F-4D97-AF65-F5344CB8AC3E}">
        <p14:creationId xmlns:p14="http://schemas.microsoft.com/office/powerpoint/2010/main" val="422181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ỏi">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628650" y="1537449"/>
            <a:ext cx="4042009" cy="3334940"/>
          </a:xfrm>
        </p:spPr>
        <p:txBody>
          <a:bodyPr/>
          <a:lstStyle>
            <a:lvl1pPr>
              <a:defRPr baseline="0"/>
            </a:lvl1pPr>
          </a:lstStyle>
          <a:p>
            <a:pPr lvl="0"/>
            <a:r>
              <a:rPr lang="en-US"/>
              <a:t>Nội dung câu hỏi</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4" hasCustomPrompt="1"/>
          </p:nvPr>
        </p:nvSpPr>
        <p:spPr>
          <a:xfrm>
            <a:off x="4858126" y="1537449"/>
            <a:ext cx="3883819" cy="3334940"/>
          </a:xfrm>
        </p:spPr>
        <p:txBody>
          <a:bodyPr/>
          <a:lstStyle>
            <a:lvl1pPr>
              <a:defRPr baseline="0"/>
            </a:lvl1pPr>
          </a:lstStyle>
          <a:p>
            <a:r>
              <a:rPr lang="en-US"/>
              <a:t>Hình minh họa</a:t>
            </a:r>
          </a:p>
        </p:txBody>
      </p:sp>
      <p:sp>
        <p:nvSpPr>
          <p:cNvPr id="13" name="Online Image Placeholder 12"/>
          <p:cNvSpPr>
            <a:spLocks noGrp="1"/>
          </p:cNvSpPr>
          <p:nvPr>
            <p:ph type="clipArt" sz="quarter" idx="15"/>
          </p:nvPr>
        </p:nvSpPr>
        <p:spPr>
          <a:xfrm>
            <a:off x="628650" y="273843"/>
            <a:ext cx="2367213" cy="1061662"/>
          </a:xfrm>
        </p:spPr>
        <p:txBody>
          <a:bodyPr/>
          <a:lstStyle/>
          <a:p>
            <a:endParaRPr lang="en-US"/>
          </a:p>
        </p:txBody>
      </p:sp>
      <p:sp>
        <p:nvSpPr>
          <p:cNvPr id="15" name="SmartArt Placeholder 14"/>
          <p:cNvSpPr>
            <a:spLocks noGrp="1"/>
          </p:cNvSpPr>
          <p:nvPr>
            <p:ph type="dgm" sz="quarter" idx="16"/>
          </p:nvPr>
        </p:nvSpPr>
        <p:spPr>
          <a:xfrm>
            <a:off x="3443351" y="273843"/>
            <a:ext cx="2295525" cy="1003697"/>
          </a:xfrm>
        </p:spPr>
        <p:txBody>
          <a:bodyPr/>
          <a:lstStyle/>
          <a:p>
            <a:endParaRPr lang="en-US"/>
          </a:p>
        </p:txBody>
      </p:sp>
    </p:spTree>
    <p:extLst>
      <p:ext uri="{BB962C8B-B14F-4D97-AF65-F5344CB8AC3E}">
        <p14:creationId xmlns:p14="http://schemas.microsoft.com/office/powerpoint/2010/main" val="1350054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592430"/>
          </a:xfrm>
        </p:spPr>
        <p:txBody>
          <a:bodyPr/>
          <a:lstStyle>
            <a:lvl1pPr>
              <a:defRPr baseline="0"/>
            </a:lvl1pPr>
          </a:lstStyle>
          <a:p>
            <a:r>
              <a:rPr lang="en-US"/>
              <a:t>Video hướng dẫn</a:t>
            </a:r>
          </a:p>
        </p:txBody>
      </p:sp>
      <p:sp>
        <p:nvSpPr>
          <p:cNvPr id="7" name="Media Placeholder 6"/>
          <p:cNvSpPr>
            <a:spLocks noGrp="1"/>
          </p:cNvSpPr>
          <p:nvPr>
            <p:ph type="media" sz="quarter" idx="10"/>
          </p:nvPr>
        </p:nvSpPr>
        <p:spPr>
          <a:xfrm>
            <a:off x="627460" y="1234679"/>
            <a:ext cx="7875984" cy="3601640"/>
          </a:xfrm>
        </p:spPr>
        <p:txBody>
          <a:bodyPr/>
          <a:lstStyle/>
          <a:p>
            <a:endParaRPr lang="en-US"/>
          </a:p>
        </p:txBody>
      </p:sp>
    </p:spTree>
    <p:extLst>
      <p:ext uri="{BB962C8B-B14F-4D97-AF65-F5344CB8AC3E}">
        <p14:creationId xmlns:p14="http://schemas.microsoft.com/office/powerpoint/2010/main" val="226769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2" name="Title 1"/>
          <p:cNvSpPr>
            <a:spLocks noGrp="1"/>
          </p:cNvSpPr>
          <p:nvPr>
            <p:ph type="title"/>
          </p:nvPr>
        </p:nvSpPr>
        <p:spPr>
          <a:xfrm>
            <a:off x="628650" y="122722"/>
            <a:ext cx="7886700" cy="55586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r>
              <a:rPr lang="en-US"/>
              <a:t> Trang </a:t>
            </a:r>
            <a:fld id="{5F273660-3A89-4084-A8F1-E6F6DEF9A8EF}" type="slidenum">
              <a:rPr lang="en-US" smtClean="0"/>
              <a:pPr/>
              <a:t>‹#›</a:t>
            </a:fld>
            <a:endParaRPr lang="en-US"/>
          </a:p>
        </p:txBody>
      </p:sp>
    </p:spTree>
    <p:extLst>
      <p:ext uri="{BB962C8B-B14F-4D97-AF65-F5344CB8AC3E}">
        <p14:creationId xmlns:p14="http://schemas.microsoft.com/office/powerpoint/2010/main" val="145514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56" name="Google Shape;56;p7"/>
          <p:cNvSpPr/>
          <p:nvPr/>
        </p:nvSpPr>
        <p:spPr>
          <a:xfrm>
            <a:off x="729675" y="1409700"/>
            <a:ext cx="4248269" cy="319376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flipH="1">
            <a:off x="-11" y="0"/>
            <a:ext cx="2334924" cy="1606098"/>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txBox="1">
            <a:spLocks noGrp="1"/>
          </p:cNvSpPr>
          <p:nvPr>
            <p:ph type="subTitle" idx="1"/>
          </p:nvPr>
        </p:nvSpPr>
        <p:spPr>
          <a:xfrm rot="-272">
            <a:off x="957497" y="1663118"/>
            <a:ext cx="3792600" cy="2261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2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1600"/>
              </a:spcBef>
              <a:spcAft>
                <a:spcPts val="0"/>
              </a:spcAft>
              <a:buSzPts val="1300"/>
              <a:buChar char="■"/>
              <a:defRPr/>
            </a:lvl3pPr>
            <a:lvl4pPr lvl="3" algn="ctr" rtl="0">
              <a:lnSpc>
                <a:spcPct val="100000"/>
              </a:lnSpc>
              <a:spcBef>
                <a:spcPts val="1600"/>
              </a:spcBef>
              <a:spcAft>
                <a:spcPts val="0"/>
              </a:spcAft>
              <a:buSzPts val="1300"/>
              <a:buChar char="●"/>
              <a:defRPr/>
            </a:lvl4pPr>
            <a:lvl5pPr lvl="4" algn="ctr" rtl="0">
              <a:lnSpc>
                <a:spcPct val="100000"/>
              </a:lnSpc>
              <a:spcBef>
                <a:spcPts val="1600"/>
              </a:spcBef>
              <a:spcAft>
                <a:spcPts val="0"/>
              </a:spcAft>
              <a:buSzPts val="1300"/>
              <a:buChar char="○"/>
              <a:defRPr/>
            </a:lvl5pPr>
            <a:lvl6pPr lvl="5" algn="ctr" rtl="0">
              <a:lnSpc>
                <a:spcPct val="100000"/>
              </a:lnSpc>
              <a:spcBef>
                <a:spcPts val="1600"/>
              </a:spcBef>
              <a:spcAft>
                <a:spcPts val="0"/>
              </a:spcAft>
              <a:buSzPts val="1300"/>
              <a:buChar char="■"/>
              <a:defRPr/>
            </a:lvl6pPr>
            <a:lvl7pPr lvl="6" algn="ctr" rtl="0">
              <a:lnSpc>
                <a:spcPct val="100000"/>
              </a:lnSpc>
              <a:spcBef>
                <a:spcPts val="1600"/>
              </a:spcBef>
              <a:spcAft>
                <a:spcPts val="0"/>
              </a:spcAft>
              <a:buSzPts val="1300"/>
              <a:buChar char="●"/>
              <a:defRPr/>
            </a:lvl7pPr>
            <a:lvl8pPr lvl="7" algn="ctr" rtl="0">
              <a:lnSpc>
                <a:spcPct val="100000"/>
              </a:lnSpc>
              <a:spcBef>
                <a:spcPts val="1600"/>
              </a:spcBef>
              <a:spcAft>
                <a:spcPts val="0"/>
              </a:spcAft>
              <a:buSzPts val="1300"/>
              <a:buChar char="○"/>
              <a:defRPr/>
            </a:lvl8pPr>
            <a:lvl9pPr lvl="8" algn="ctr" rtl="0">
              <a:lnSpc>
                <a:spcPct val="100000"/>
              </a:lnSpc>
              <a:spcBef>
                <a:spcPts val="1600"/>
              </a:spcBef>
              <a:spcAft>
                <a:spcPts val="1600"/>
              </a:spcAft>
              <a:buSzPts val="1300"/>
              <a:buChar char="■"/>
              <a:defRPr/>
            </a:lvl9pPr>
          </a:lstStyle>
          <a:p>
            <a:endParaRPr/>
          </a:p>
        </p:txBody>
      </p:sp>
      <p:sp>
        <p:nvSpPr>
          <p:cNvPr id="59" name="Google Shape;59;p7"/>
          <p:cNvSpPr/>
          <p:nvPr/>
        </p:nvSpPr>
        <p:spPr>
          <a:xfrm>
            <a:off x="6248400" y="1747125"/>
            <a:ext cx="2895564" cy="3448597"/>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7164024" y="3716432"/>
            <a:ext cx="1979972" cy="1773891"/>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txBox="1">
            <a:spLocks noGrp="1"/>
          </p:cNvSpPr>
          <p:nvPr>
            <p:ph type="title"/>
          </p:nvPr>
        </p:nvSpPr>
        <p:spPr>
          <a:xfrm>
            <a:off x="720000" y="585216"/>
            <a:ext cx="77085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20DAB707-8817-4956-98ED-2C1C8D9ADD0B}" type="datetimeFigureOut">
              <a:rPr lang="en-US" smtClean="0"/>
              <a:t>7/28/2022</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9468B46-B59D-4EE8-91C8-F09BD5FBABB7}" type="slidenum">
              <a:rPr lang="en-US" smtClean="0"/>
              <a:t>‹#›</a:t>
            </a:fld>
            <a:endParaRPr lang="en-US"/>
          </a:p>
        </p:txBody>
      </p:sp>
    </p:spTree>
    <p:extLst>
      <p:ext uri="{BB962C8B-B14F-4D97-AF65-F5344CB8AC3E}">
        <p14:creationId xmlns:p14="http://schemas.microsoft.com/office/powerpoint/2010/main" val="3434659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2628" y="577850"/>
            <a:ext cx="8086725" cy="2514600"/>
          </a:xfrm>
        </p:spPr>
        <p:txBody>
          <a:bodyPr anchor="b">
            <a:noAutofit/>
          </a:bodyPr>
          <a:lstStyle>
            <a:lvl1pPr algn="l">
              <a:lnSpc>
                <a:spcPct val="80000"/>
              </a:lnSpc>
              <a:defRPr sz="6600" spc="-9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3155157"/>
            <a:ext cx="6921151" cy="1234440"/>
          </a:xfrm>
        </p:spPr>
        <p:txBody>
          <a:bodyPr>
            <a:normAutofit/>
          </a:bodyPr>
          <a:lstStyle>
            <a:lvl1pPr marL="0" indent="0" algn="l">
              <a:buNone/>
              <a:defRPr sz="2400">
                <a:solidFill>
                  <a:schemeClr val="tx1"/>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0DAB707-8817-4956-98ED-2C1C8D9ADD0B}" type="datetimeFigureOut">
              <a:rPr lang="en-US" smtClean="0">
                <a:solidFill>
                  <a:prstClr val="white">
                    <a:alpha val="80000"/>
                  </a:prstClr>
                </a:solidFill>
              </a:rPr>
              <a:pPr/>
              <a:t>7/28/2022</a:t>
            </a:fld>
            <a:endParaRPr lang="en-US">
              <a:solidFill>
                <a:prstClr val="white">
                  <a:alpha val="80000"/>
                </a:prstClr>
              </a:solidFill>
            </a:endParaRPr>
          </a:p>
        </p:txBody>
      </p:sp>
      <p:sp>
        <p:nvSpPr>
          <p:cNvPr id="8" name="Footer Placeholder 7"/>
          <p:cNvSpPr>
            <a:spLocks noGrp="1"/>
          </p:cNvSpPr>
          <p:nvPr>
            <p:ph type="ftr" sz="quarter" idx="11"/>
          </p:nvPr>
        </p:nvSpPr>
        <p:spPr/>
        <p:txBody>
          <a:bodyPr/>
          <a:lstStyle/>
          <a:p>
            <a:endParaRPr lang="en-US">
              <a:solidFill>
                <a:prstClr val="white">
                  <a:alpha val="80000"/>
                </a:prstClr>
              </a:solidFill>
            </a:endParaRPr>
          </a:p>
        </p:txBody>
      </p:sp>
      <p:sp>
        <p:nvSpPr>
          <p:cNvPr id="9" name="Slide Number Placeholder 8"/>
          <p:cNvSpPr>
            <a:spLocks noGrp="1"/>
          </p:cNvSpPr>
          <p:nvPr>
            <p:ph type="sldNum" sz="quarter" idx="12"/>
          </p:nvPr>
        </p:nvSpPr>
        <p:spPr/>
        <p:txBody>
          <a:bodyPr/>
          <a:lstStyle/>
          <a:p>
            <a:fld id="{89468B46-B59D-4EE8-91C8-F09BD5FBABB7}" type="slidenum">
              <a:rPr lang="en-US" smtClean="0">
                <a:solidFill>
                  <a:prstClr val="white">
                    <a:alpha val="20000"/>
                  </a:prstClr>
                </a:solidFill>
              </a:rPr>
              <a:pPr/>
              <a:t>‹#›</a:t>
            </a:fld>
            <a:endParaRPr lang="en-US">
              <a:solidFill>
                <a:prstClr val="white">
                  <a:alpha val="20000"/>
                </a:prstClr>
              </a:solidFill>
            </a:endParaRPr>
          </a:p>
        </p:txBody>
      </p:sp>
    </p:spTree>
    <p:extLst>
      <p:ext uri="{BB962C8B-B14F-4D97-AF65-F5344CB8AC3E}">
        <p14:creationId xmlns:p14="http://schemas.microsoft.com/office/powerpoint/2010/main" val="1954695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BC1F66-AE5E-4057-AEAE-07FC855A26F8}" type="datetimeFigureOut">
              <a:rPr lang="en-US" smtClean="0">
                <a:solidFill>
                  <a:prstClr val="white">
                    <a:alpha val="80000"/>
                  </a:prstClr>
                </a:solidFill>
              </a:rPr>
              <a:pPr/>
              <a:t>7/28/2022</a:t>
            </a:fld>
            <a:endParaRPr lang="en-US">
              <a:solidFill>
                <a:prstClr val="white">
                  <a:alpha val="80000"/>
                </a:prstClr>
              </a:solidFill>
            </a:endParaRPr>
          </a:p>
        </p:txBody>
      </p:sp>
      <p:sp>
        <p:nvSpPr>
          <p:cNvPr id="5" name="Footer Placeholder 4"/>
          <p:cNvSpPr>
            <a:spLocks noGrp="1"/>
          </p:cNvSpPr>
          <p:nvPr>
            <p:ph type="ftr" sz="quarter" idx="11"/>
          </p:nvPr>
        </p:nvSpPr>
        <p:spPr/>
        <p:txBody>
          <a:bodyPr/>
          <a:lstStyle/>
          <a:p>
            <a:r>
              <a:rPr lang="en-US">
                <a:solidFill>
                  <a:prstClr val="white">
                    <a:alpha val="80000"/>
                  </a:prstClr>
                </a:solidFill>
              </a:rPr>
              <a:t>CHUYÊN ĐỀ …</a:t>
            </a:r>
          </a:p>
        </p:txBody>
      </p:sp>
      <p:sp>
        <p:nvSpPr>
          <p:cNvPr id="6" name="Slide Number Placeholder 5"/>
          <p:cNvSpPr>
            <a:spLocks noGrp="1"/>
          </p:cNvSpPr>
          <p:nvPr>
            <p:ph type="sldNum" sz="quarter" idx="12"/>
          </p:nvPr>
        </p:nvSpPr>
        <p:spPr/>
        <p:txBody>
          <a:bodyPr/>
          <a:lstStyle/>
          <a:p>
            <a:r>
              <a:rPr lang="en-US">
                <a:solidFill>
                  <a:prstClr val="white">
                    <a:alpha val="20000"/>
                  </a:prstClr>
                </a:solidFill>
              </a:rPr>
              <a:t> Trang </a:t>
            </a:r>
            <a:fld id="{5F273660-3A89-4084-A8F1-E6F6DEF9A8EF}" type="slidenum">
              <a:rPr lang="en-US" smtClean="0">
                <a:solidFill>
                  <a:prstClr val="white">
                    <a:alpha val="20000"/>
                  </a:prstClr>
                </a:solidFill>
              </a:rPr>
              <a:pPr/>
              <a:t>‹#›</a:t>
            </a:fld>
            <a:endParaRPr lang="en-US">
              <a:solidFill>
                <a:prstClr val="white">
                  <a:alpha val="20000"/>
                </a:prstClr>
              </a:solidFill>
            </a:endParaRPr>
          </a:p>
        </p:txBody>
      </p:sp>
    </p:spTree>
    <p:extLst>
      <p:ext uri="{BB962C8B-B14F-4D97-AF65-F5344CB8AC3E}">
        <p14:creationId xmlns:p14="http://schemas.microsoft.com/office/powerpoint/2010/main" val="10040504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2628" y="575564"/>
            <a:ext cx="8085582" cy="2516886"/>
          </a:xfrm>
        </p:spPr>
        <p:txBody>
          <a:bodyPr anchor="b">
            <a:normAutofit/>
          </a:bodyPr>
          <a:lstStyle>
            <a:lvl1pPr>
              <a:lnSpc>
                <a:spcPct val="80000"/>
              </a:lnSpc>
              <a:defRPr sz="66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3153157"/>
            <a:ext cx="6919722" cy="1234440"/>
          </a:xfrm>
        </p:spPr>
        <p:txBody>
          <a:bodyPr anchor="t">
            <a:normAutofit/>
          </a:bodyPr>
          <a:lstStyle>
            <a:lvl1pPr marL="0" indent="0">
              <a:buNone/>
              <a:defRPr sz="240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C1F66-AE5E-4057-AEAE-07FC855A26F8}" type="datetimeFigureOut">
              <a:rPr lang="en-US" smtClean="0">
                <a:solidFill>
                  <a:prstClr val="white">
                    <a:alpha val="80000"/>
                  </a:prstClr>
                </a:solidFill>
              </a:rPr>
              <a:pPr/>
              <a:t>7/28/2022</a:t>
            </a:fld>
            <a:endParaRPr lang="en-US">
              <a:solidFill>
                <a:prstClr val="white">
                  <a:alpha val="80000"/>
                </a:prstClr>
              </a:solidFill>
            </a:endParaRPr>
          </a:p>
        </p:txBody>
      </p:sp>
      <p:sp>
        <p:nvSpPr>
          <p:cNvPr id="5" name="Footer Placeholder 4"/>
          <p:cNvSpPr>
            <a:spLocks noGrp="1"/>
          </p:cNvSpPr>
          <p:nvPr>
            <p:ph type="ftr" sz="quarter" idx="11"/>
          </p:nvPr>
        </p:nvSpPr>
        <p:spPr/>
        <p:txBody>
          <a:bodyPr/>
          <a:lstStyle/>
          <a:p>
            <a:endParaRPr lang="en-US">
              <a:solidFill>
                <a:prstClr val="white">
                  <a:alpha val="80000"/>
                </a:prstClr>
              </a:solidFill>
            </a:endParaRPr>
          </a:p>
        </p:txBody>
      </p:sp>
      <p:sp>
        <p:nvSpPr>
          <p:cNvPr id="6" name="Slide Number Placeholder 5"/>
          <p:cNvSpPr>
            <a:spLocks noGrp="1"/>
          </p:cNvSpPr>
          <p:nvPr>
            <p:ph type="sldNum" sz="quarter" idx="12"/>
          </p:nvPr>
        </p:nvSpPr>
        <p:spPr/>
        <p:txBody>
          <a:bodyPr/>
          <a:lstStyle/>
          <a:p>
            <a:fld id="{5F273660-3A89-4084-A8F1-E6F6DEF9A8EF}" type="slidenum">
              <a:rPr lang="en-US" smtClean="0">
                <a:solidFill>
                  <a:prstClr val="white">
                    <a:alpha val="20000"/>
                  </a:prstClr>
                </a:solidFill>
              </a:rPr>
              <a:pPr/>
              <a:t>‹#›</a:t>
            </a:fld>
            <a:endParaRPr lang="en-US">
              <a:solidFill>
                <a:prstClr val="white">
                  <a:alpha val="20000"/>
                </a:prstClr>
              </a:solidFill>
            </a:endParaRPr>
          </a:p>
        </p:txBody>
      </p:sp>
    </p:spTree>
    <p:extLst>
      <p:ext uri="{BB962C8B-B14F-4D97-AF65-F5344CB8AC3E}">
        <p14:creationId xmlns:p14="http://schemas.microsoft.com/office/powerpoint/2010/main" val="1817482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498601"/>
            <a:ext cx="3497580" cy="282549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08498" y="1498601"/>
            <a:ext cx="3497580" cy="282549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BC1F66-AE5E-4057-AEAE-07FC855A26F8}" type="datetimeFigureOut">
              <a:rPr lang="en-US" smtClean="0">
                <a:solidFill>
                  <a:prstClr val="white">
                    <a:alpha val="80000"/>
                  </a:prstClr>
                </a:solidFill>
              </a:rPr>
              <a:pPr/>
              <a:t>7/28/2022</a:t>
            </a:fld>
            <a:endParaRPr lang="en-US">
              <a:solidFill>
                <a:prstClr val="white">
                  <a:alpha val="80000"/>
                </a:prstClr>
              </a:solidFill>
            </a:endParaRPr>
          </a:p>
        </p:txBody>
      </p:sp>
      <p:sp>
        <p:nvSpPr>
          <p:cNvPr id="6" name="Footer Placeholder 5"/>
          <p:cNvSpPr>
            <a:spLocks noGrp="1"/>
          </p:cNvSpPr>
          <p:nvPr>
            <p:ph type="ftr" sz="quarter" idx="11"/>
          </p:nvPr>
        </p:nvSpPr>
        <p:spPr/>
        <p:txBody>
          <a:bodyPr/>
          <a:lstStyle/>
          <a:p>
            <a:endParaRPr lang="en-US">
              <a:solidFill>
                <a:prstClr val="white">
                  <a:alpha val="80000"/>
                </a:prstClr>
              </a:solidFill>
            </a:endParaRPr>
          </a:p>
        </p:txBody>
      </p:sp>
      <p:sp>
        <p:nvSpPr>
          <p:cNvPr id="7" name="Slide Number Placeholder 6"/>
          <p:cNvSpPr>
            <a:spLocks noGrp="1"/>
          </p:cNvSpPr>
          <p:nvPr>
            <p:ph type="sldNum" sz="quarter" idx="12"/>
          </p:nvPr>
        </p:nvSpPr>
        <p:spPr/>
        <p:txBody>
          <a:bodyPr/>
          <a:lstStyle/>
          <a:p>
            <a:fld id="{5F273660-3A89-4084-A8F1-E6F6DEF9A8EF}" type="slidenum">
              <a:rPr lang="en-US" smtClean="0">
                <a:solidFill>
                  <a:prstClr val="white">
                    <a:alpha val="20000"/>
                  </a:prstClr>
                </a:solidFill>
              </a:rPr>
              <a:pPr/>
              <a:t>‹#›</a:t>
            </a:fld>
            <a:endParaRPr lang="en-US">
              <a:solidFill>
                <a:prstClr val="white">
                  <a:alpha val="20000"/>
                </a:prstClr>
              </a:solidFill>
            </a:endParaRPr>
          </a:p>
        </p:txBody>
      </p:sp>
    </p:spTree>
    <p:extLst>
      <p:ext uri="{BB962C8B-B14F-4D97-AF65-F5344CB8AC3E}">
        <p14:creationId xmlns:p14="http://schemas.microsoft.com/office/powerpoint/2010/main" val="1896824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1530350"/>
            <a:ext cx="3497580" cy="542550"/>
          </a:xfrm>
        </p:spPr>
        <p:txBody>
          <a:bodyPr anchor="ctr">
            <a:normAutofit/>
          </a:bodyPr>
          <a:lstStyle>
            <a:lvl1pPr marL="0" indent="0">
              <a:buNone/>
              <a:defRPr sz="1650" b="0" cap="all" baseline="0">
                <a:solidFill>
                  <a:schemeClr val="accent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7492" y="2064813"/>
            <a:ext cx="3497580" cy="24003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05706" y="1528826"/>
            <a:ext cx="3497580" cy="541782"/>
          </a:xfrm>
        </p:spPr>
        <p:txBody>
          <a:bodyPr anchor="ctr">
            <a:normAutofit/>
          </a:bodyPr>
          <a:lstStyle>
            <a:lvl1pPr marL="0" indent="0">
              <a:buNone/>
              <a:defRPr sz="1650" b="0" cap="all"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505706" y="2063243"/>
            <a:ext cx="3497580" cy="24003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BC1F66-AE5E-4057-AEAE-07FC855A26F8}" type="datetimeFigureOut">
              <a:rPr lang="en-US" smtClean="0">
                <a:solidFill>
                  <a:prstClr val="white">
                    <a:alpha val="80000"/>
                  </a:prstClr>
                </a:solidFill>
              </a:rPr>
              <a:pPr/>
              <a:t>7/28/2022</a:t>
            </a:fld>
            <a:endParaRPr lang="en-US">
              <a:solidFill>
                <a:prstClr val="white">
                  <a:alpha val="80000"/>
                </a:prstClr>
              </a:solidFill>
            </a:endParaRPr>
          </a:p>
        </p:txBody>
      </p:sp>
      <p:sp>
        <p:nvSpPr>
          <p:cNvPr id="8" name="Footer Placeholder 7"/>
          <p:cNvSpPr>
            <a:spLocks noGrp="1"/>
          </p:cNvSpPr>
          <p:nvPr>
            <p:ph type="ftr" sz="quarter" idx="11"/>
          </p:nvPr>
        </p:nvSpPr>
        <p:spPr/>
        <p:txBody>
          <a:bodyPr/>
          <a:lstStyle/>
          <a:p>
            <a:endParaRPr lang="en-US">
              <a:solidFill>
                <a:prstClr val="white">
                  <a:alpha val="80000"/>
                </a:prstClr>
              </a:solidFill>
            </a:endParaRPr>
          </a:p>
        </p:txBody>
      </p:sp>
      <p:sp>
        <p:nvSpPr>
          <p:cNvPr id="9" name="Slide Number Placeholder 8"/>
          <p:cNvSpPr>
            <a:spLocks noGrp="1"/>
          </p:cNvSpPr>
          <p:nvPr>
            <p:ph type="sldNum" sz="quarter" idx="12"/>
          </p:nvPr>
        </p:nvSpPr>
        <p:spPr/>
        <p:txBody>
          <a:bodyPr/>
          <a:lstStyle/>
          <a:p>
            <a:fld id="{5F273660-3A89-4084-A8F1-E6F6DEF9A8EF}" type="slidenum">
              <a:rPr lang="en-US" smtClean="0">
                <a:solidFill>
                  <a:prstClr val="white">
                    <a:alpha val="20000"/>
                  </a:prstClr>
                </a:solidFill>
              </a:rPr>
              <a:pPr/>
              <a:t>‹#›</a:t>
            </a:fld>
            <a:endParaRPr lang="en-US">
              <a:solidFill>
                <a:prstClr val="white">
                  <a:alpha val="20000"/>
                </a:prstClr>
              </a:solidFill>
            </a:endParaRPr>
          </a:p>
        </p:txBody>
      </p:sp>
    </p:spTree>
    <p:extLst>
      <p:ext uri="{BB962C8B-B14F-4D97-AF65-F5344CB8AC3E}">
        <p14:creationId xmlns:p14="http://schemas.microsoft.com/office/powerpoint/2010/main" val="2780134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C1F66-AE5E-4057-AEAE-07FC855A26F8}" type="datetimeFigureOut">
              <a:rPr lang="en-US" smtClean="0">
                <a:solidFill>
                  <a:prstClr val="white">
                    <a:alpha val="80000"/>
                  </a:prstClr>
                </a:solidFill>
              </a:rPr>
              <a:pPr/>
              <a:t>7/28/2022</a:t>
            </a:fld>
            <a:endParaRPr lang="en-US">
              <a:solidFill>
                <a:prstClr val="white">
                  <a:alpha val="80000"/>
                </a:prstClr>
              </a:solidFill>
            </a:endParaRPr>
          </a:p>
        </p:txBody>
      </p:sp>
      <p:sp>
        <p:nvSpPr>
          <p:cNvPr id="4" name="Footer Placeholder 3"/>
          <p:cNvSpPr>
            <a:spLocks noGrp="1"/>
          </p:cNvSpPr>
          <p:nvPr>
            <p:ph type="ftr" sz="quarter" idx="11"/>
          </p:nvPr>
        </p:nvSpPr>
        <p:spPr/>
        <p:txBody>
          <a:bodyPr/>
          <a:lstStyle/>
          <a:p>
            <a:r>
              <a:rPr lang="en-US">
                <a:solidFill>
                  <a:prstClr val="white">
                    <a:alpha val="80000"/>
                  </a:prstClr>
                </a:solidFill>
              </a:rPr>
              <a:t>CHUYÊN ĐỀ …</a:t>
            </a:r>
          </a:p>
        </p:txBody>
      </p:sp>
      <p:sp>
        <p:nvSpPr>
          <p:cNvPr id="5" name="Slide Number Placeholder 4"/>
          <p:cNvSpPr>
            <a:spLocks noGrp="1"/>
          </p:cNvSpPr>
          <p:nvPr>
            <p:ph type="sldNum" sz="quarter" idx="12"/>
          </p:nvPr>
        </p:nvSpPr>
        <p:spPr/>
        <p:txBody>
          <a:bodyPr/>
          <a:lstStyle/>
          <a:p>
            <a:r>
              <a:rPr lang="en-US">
                <a:solidFill>
                  <a:prstClr val="white">
                    <a:alpha val="20000"/>
                  </a:prstClr>
                </a:solidFill>
              </a:rPr>
              <a:t> Trang </a:t>
            </a:r>
            <a:fld id="{5F273660-3A89-4084-A8F1-E6F6DEF9A8EF}" type="slidenum">
              <a:rPr lang="en-US" smtClean="0">
                <a:solidFill>
                  <a:prstClr val="white">
                    <a:alpha val="20000"/>
                  </a:prstClr>
                </a:solidFill>
              </a:rPr>
              <a:pPr/>
              <a:t>‹#›</a:t>
            </a:fld>
            <a:endParaRPr lang="en-US">
              <a:solidFill>
                <a:prstClr val="white">
                  <a:alpha val="20000"/>
                </a:prstClr>
              </a:solidFill>
            </a:endParaRPr>
          </a:p>
        </p:txBody>
      </p:sp>
    </p:spTree>
    <p:extLst>
      <p:ext uri="{BB962C8B-B14F-4D97-AF65-F5344CB8AC3E}">
        <p14:creationId xmlns:p14="http://schemas.microsoft.com/office/powerpoint/2010/main" val="2841645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C1F66-AE5E-4057-AEAE-07FC855A26F8}" type="datetimeFigureOut">
              <a:rPr lang="en-US" smtClean="0">
                <a:solidFill>
                  <a:prstClr val="white">
                    <a:alpha val="80000"/>
                  </a:prstClr>
                </a:solidFill>
              </a:rPr>
              <a:pPr/>
              <a:t>7/28/2022</a:t>
            </a:fld>
            <a:endParaRPr lang="en-US">
              <a:solidFill>
                <a:prstClr val="white">
                  <a:alpha val="80000"/>
                </a:prstClr>
              </a:solidFill>
            </a:endParaRPr>
          </a:p>
        </p:txBody>
      </p:sp>
      <p:sp>
        <p:nvSpPr>
          <p:cNvPr id="3" name="Footer Placeholder 2"/>
          <p:cNvSpPr>
            <a:spLocks noGrp="1"/>
          </p:cNvSpPr>
          <p:nvPr>
            <p:ph type="ftr" sz="quarter" idx="11"/>
          </p:nvPr>
        </p:nvSpPr>
        <p:spPr/>
        <p:txBody>
          <a:bodyPr/>
          <a:lstStyle/>
          <a:p>
            <a:endParaRPr lang="en-US">
              <a:solidFill>
                <a:prstClr val="white">
                  <a:alpha val="80000"/>
                </a:prstClr>
              </a:solidFill>
            </a:endParaRPr>
          </a:p>
        </p:txBody>
      </p:sp>
      <p:sp>
        <p:nvSpPr>
          <p:cNvPr id="4" name="Slide Number Placeholder 3"/>
          <p:cNvSpPr>
            <a:spLocks noGrp="1"/>
          </p:cNvSpPr>
          <p:nvPr>
            <p:ph type="sldNum" sz="quarter" idx="12"/>
          </p:nvPr>
        </p:nvSpPr>
        <p:spPr/>
        <p:txBody>
          <a:bodyPr/>
          <a:lstStyle/>
          <a:p>
            <a:fld id="{5F273660-3A89-4084-A8F1-E6F6DEF9A8EF}" type="slidenum">
              <a:rPr lang="en-US" smtClean="0">
                <a:solidFill>
                  <a:prstClr val="white">
                    <a:alpha val="20000"/>
                  </a:prstClr>
                </a:solidFill>
              </a:rPr>
              <a:pPr/>
              <a:t>‹#›</a:t>
            </a:fld>
            <a:endParaRPr lang="en-US">
              <a:solidFill>
                <a:prstClr val="white">
                  <a:alpha val="20000"/>
                </a:prstClr>
              </a:solidFill>
            </a:endParaRPr>
          </a:p>
        </p:txBody>
      </p:sp>
    </p:spTree>
    <p:extLst>
      <p:ext uri="{BB962C8B-B14F-4D97-AF65-F5344CB8AC3E}">
        <p14:creationId xmlns:p14="http://schemas.microsoft.com/office/powerpoint/2010/main" val="1068867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406712"/>
            <a:ext cx="2537460" cy="1440180"/>
          </a:xfrm>
        </p:spPr>
        <p:txBody>
          <a:bodyPr anchor="b">
            <a:noAutofit/>
          </a:bodyPr>
          <a:lstStyle>
            <a:lvl1pPr>
              <a:lnSpc>
                <a:spcPct val="85000"/>
              </a:lnSpc>
              <a:defRPr sz="3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571500"/>
            <a:ext cx="4572000" cy="3429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1883860"/>
            <a:ext cx="2548890" cy="2345240"/>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10BC1F66-AE5E-4057-AEAE-07FC855A26F8}" type="datetimeFigureOut">
              <a:rPr lang="en-US" smtClean="0">
                <a:solidFill>
                  <a:prstClr val="white">
                    <a:alpha val="80000"/>
                  </a:prstClr>
                </a:solidFill>
              </a:rPr>
              <a:pPr/>
              <a:t>7/28/2022</a:t>
            </a:fld>
            <a:endParaRPr lang="en-US">
              <a:solidFill>
                <a:prstClr val="white">
                  <a:alpha val="80000"/>
                </a:prstClr>
              </a:solidFill>
            </a:endParaRPr>
          </a:p>
        </p:txBody>
      </p:sp>
      <p:sp>
        <p:nvSpPr>
          <p:cNvPr id="6" name="Footer Placeholder 5"/>
          <p:cNvSpPr>
            <a:spLocks noGrp="1"/>
          </p:cNvSpPr>
          <p:nvPr>
            <p:ph type="ftr" sz="quarter" idx="11"/>
          </p:nvPr>
        </p:nvSpPr>
        <p:spPr/>
        <p:txBody>
          <a:bodyPr/>
          <a:lstStyle/>
          <a:p>
            <a:r>
              <a:rPr lang="en-US">
                <a:solidFill>
                  <a:prstClr val="white">
                    <a:alpha val="80000"/>
                  </a:prstClr>
                </a:solidFill>
              </a:rPr>
              <a:t>CHUYÊN ĐỀ …</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r>
              <a:rPr lang="en-US"/>
              <a:t> Trang </a:t>
            </a:r>
            <a:fld id="{5F273660-3A89-4084-A8F1-E6F6DEF9A8EF}" type="slidenum">
              <a:rPr lang="en-US" smtClean="0"/>
              <a:pPr/>
              <a:t>‹#›</a:t>
            </a:fld>
            <a:endParaRPr lang="en-US"/>
          </a:p>
        </p:txBody>
      </p:sp>
    </p:spTree>
    <p:extLst>
      <p:ext uri="{BB962C8B-B14F-4D97-AF65-F5344CB8AC3E}">
        <p14:creationId xmlns:p14="http://schemas.microsoft.com/office/powerpoint/2010/main" val="1188046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4064001"/>
            <a:ext cx="8085582" cy="459962"/>
          </a:xfrm>
        </p:spPr>
        <p:txBody>
          <a:bodyPr anchor="b">
            <a:normAutofit/>
          </a:bodyPr>
          <a:lstStyle>
            <a:lvl1pPr>
              <a:defRPr sz="24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3998214"/>
          </a:xfrm>
          <a:solidFill>
            <a:schemeClr val="accent1">
              <a:lumMod val="20000"/>
              <a:lumOff val="80000"/>
            </a:schemeClr>
          </a:solidFill>
        </p:spPr>
        <p:txBody>
          <a:bodyPr anchor="t"/>
          <a:lstStyle>
            <a:lvl1pPr marL="0" indent="0" algn="ctr">
              <a:spcBef>
                <a:spcPts val="600"/>
              </a:spcBef>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07492" y="4432301"/>
            <a:ext cx="6922008" cy="400050"/>
          </a:xfrm>
        </p:spPr>
        <p:txBody>
          <a:bodyPr>
            <a:normAutofit/>
          </a:bodyPr>
          <a:lstStyle>
            <a:lvl1pPr marL="0" indent="0">
              <a:lnSpc>
                <a:spcPct val="90000"/>
              </a:lnSpc>
              <a:buNone/>
              <a:defRPr sz="10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Date Placeholder 8"/>
          <p:cNvSpPr>
            <a:spLocks noGrp="1"/>
          </p:cNvSpPr>
          <p:nvPr>
            <p:ph type="dt" sz="half" idx="10"/>
          </p:nvPr>
        </p:nvSpPr>
        <p:spPr/>
        <p:txBody>
          <a:bodyPr/>
          <a:lstStyle/>
          <a:p>
            <a:fld id="{5586B75A-687E-405C-8A0B-8D00578BA2C3}" type="datetimeFigureOut">
              <a:rPr lang="en-US" smtClean="0">
                <a:solidFill>
                  <a:prstClr val="white">
                    <a:alpha val="80000"/>
                  </a:prstClr>
                </a:solidFill>
              </a:rPr>
              <a:pPr/>
              <a:t>7/28/2022</a:t>
            </a:fld>
            <a:endParaRPr lang="en-US" dirty="0">
              <a:solidFill>
                <a:prstClr val="white">
                  <a:alpha val="80000"/>
                </a:prstClr>
              </a:solidFill>
            </a:endParaRPr>
          </a:p>
        </p:txBody>
      </p:sp>
      <p:sp>
        <p:nvSpPr>
          <p:cNvPr id="10" name="Footer Placeholder 9"/>
          <p:cNvSpPr>
            <a:spLocks noGrp="1"/>
          </p:cNvSpPr>
          <p:nvPr>
            <p:ph type="ftr" sz="quarter" idx="11"/>
          </p:nvPr>
        </p:nvSpPr>
        <p:spPr/>
        <p:txBody>
          <a:bodyPr/>
          <a:lstStyle/>
          <a:p>
            <a:endParaRPr lang="en-US" dirty="0">
              <a:solidFill>
                <a:prstClr val="white">
                  <a:alpha val="80000"/>
                </a:prstClr>
              </a:solidFill>
            </a:endParaRPr>
          </a:p>
        </p:txBody>
      </p:sp>
      <p:sp>
        <p:nvSpPr>
          <p:cNvPr id="11" name="Slide Number Placeholder 10"/>
          <p:cNvSpPr>
            <a:spLocks noGrp="1"/>
          </p:cNvSpPr>
          <p:nvPr>
            <p:ph type="sldNum" sz="quarter" idx="12"/>
          </p:nvPr>
        </p:nvSpPr>
        <p:spPr/>
        <p:txBody>
          <a:bodyPr/>
          <a:lstStyle/>
          <a:p>
            <a:r>
              <a:rPr lang="en-US">
                <a:solidFill>
                  <a:prstClr val="white">
                    <a:alpha val="20000"/>
                  </a:prstClr>
                </a:solidFill>
              </a:rPr>
              <a:t> Trang </a:t>
            </a:r>
            <a:fld id="{5F273660-3A89-4084-A8F1-E6F6DEF9A8EF}" type="slidenum">
              <a:rPr lang="en-US" smtClean="0">
                <a:solidFill>
                  <a:prstClr val="white">
                    <a:alpha val="20000"/>
                  </a:prstClr>
                </a:solidFill>
              </a:rPr>
              <a:pPr/>
              <a:t>‹#›</a:t>
            </a:fld>
            <a:endParaRPr lang="en-US">
              <a:solidFill>
                <a:prstClr val="white">
                  <a:alpha val="20000"/>
                </a:prstClr>
              </a:solidFill>
            </a:endParaRPr>
          </a:p>
        </p:txBody>
      </p:sp>
    </p:spTree>
    <p:extLst>
      <p:ext uri="{BB962C8B-B14F-4D97-AF65-F5344CB8AC3E}">
        <p14:creationId xmlns:p14="http://schemas.microsoft.com/office/powerpoint/2010/main" val="221184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65" name="Google Shape;65;p8"/>
          <p:cNvSpPr/>
          <p:nvPr/>
        </p:nvSpPr>
        <p:spPr>
          <a:xfrm>
            <a:off x="0" y="0"/>
            <a:ext cx="7093682" cy="41648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rot="10800000">
            <a:off x="8471931" y="-18"/>
            <a:ext cx="672069" cy="6392418"/>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rot="5400000">
            <a:off x="5658848" y="-1055312"/>
            <a:ext cx="429510" cy="1196814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901600" y="540000"/>
            <a:ext cx="7340689" cy="4063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txBox="1">
            <a:spLocks noGrp="1"/>
          </p:cNvSpPr>
          <p:nvPr>
            <p:ph type="title"/>
          </p:nvPr>
        </p:nvSpPr>
        <p:spPr>
          <a:xfrm>
            <a:off x="1254750" y="1013250"/>
            <a:ext cx="6634500" cy="3117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900">
                <a:solidFill>
                  <a:schemeClr val="lt1"/>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BC1F66-AE5E-4057-AEAE-07FC855A26F8}" type="datetimeFigureOut">
              <a:rPr lang="en-US" smtClean="0">
                <a:solidFill>
                  <a:prstClr val="white">
                    <a:alpha val="80000"/>
                  </a:prstClr>
                </a:solidFill>
              </a:rPr>
              <a:pPr/>
              <a:t>7/28/2022</a:t>
            </a:fld>
            <a:endParaRPr lang="en-US">
              <a:solidFill>
                <a:prstClr val="white">
                  <a:alpha val="80000"/>
                </a:prstClr>
              </a:solidFill>
            </a:endParaRPr>
          </a:p>
        </p:txBody>
      </p:sp>
      <p:sp>
        <p:nvSpPr>
          <p:cNvPr id="5" name="Footer Placeholder 4"/>
          <p:cNvSpPr>
            <a:spLocks noGrp="1"/>
          </p:cNvSpPr>
          <p:nvPr>
            <p:ph type="ftr" sz="quarter" idx="11"/>
          </p:nvPr>
        </p:nvSpPr>
        <p:spPr/>
        <p:txBody>
          <a:bodyPr/>
          <a:lstStyle/>
          <a:p>
            <a:endParaRPr lang="en-US">
              <a:solidFill>
                <a:prstClr val="white">
                  <a:alpha val="80000"/>
                </a:prstClr>
              </a:solidFill>
            </a:endParaRPr>
          </a:p>
        </p:txBody>
      </p:sp>
      <p:sp>
        <p:nvSpPr>
          <p:cNvPr id="6" name="Slide Number Placeholder 5"/>
          <p:cNvSpPr>
            <a:spLocks noGrp="1"/>
          </p:cNvSpPr>
          <p:nvPr>
            <p:ph type="sldNum" sz="quarter" idx="12"/>
          </p:nvPr>
        </p:nvSpPr>
        <p:spPr/>
        <p:txBody>
          <a:bodyPr/>
          <a:lstStyle/>
          <a:p>
            <a:fld id="{5F273660-3A89-4084-A8F1-E6F6DEF9A8EF}" type="slidenum">
              <a:rPr lang="en-US" smtClean="0">
                <a:solidFill>
                  <a:prstClr val="white">
                    <a:alpha val="20000"/>
                  </a:prstClr>
                </a:solidFill>
              </a:rPr>
              <a:pPr/>
              <a:t>‹#›</a:t>
            </a:fld>
            <a:endParaRPr lang="en-US">
              <a:solidFill>
                <a:prstClr val="white">
                  <a:alpha val="20000"/>
                </a:prstClr>
              </a:solidFill>
            </a:endParaRPr>
          </a:p>
        </p:txBody>
      </p:sp>
    </p:spTree>
    <p:extLst>
      <p:ext uri="{BB962C8B-B14F-4D97-AF65-F5344CB8AC3E}">
        <p14:creationId xmlns:p14="http://schemas.microsoft.com/office/powerpoint/2010/main" val="24196986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521494"/>
            <a:ext cx="1971675" cy="36004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535782"/>
            <a:ext cx="5800725" cy="40505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BC1F66-AE5E-4057-AEAE-07FC855A26F8}" type="datetimeFigureOut">
              <a:rPr lang="en-US" smtClean="0">
                <a:solidFill>
                  <a:prstClr val="white">
                    <a:alpha val="80000"/>
                  </a:prstClr>
                </a:solidFill>
              </a:rPr>
              <a:pPr/>
              <a:t>7/28/2022</a:t>
            </a:fld>
            <a:endParaRPr lang="en-US">
              <a:solidFill>
                <a:prstClr val="white">
                  <a:alpha val="80000"/>
                </a:prstClr>
              </a:solidFill>
            </a:endParaRPr>
          </a:p>
        </p:txBody>
      </p:sp>
      <p:sp>
        <p:nvSpPr>
          <p:cNvPr id="5" name="Footer Placeholder 4"/>
          <p:cNvSpPr>
            <a:spLocks noGrp="1"/>
          </p:cNvSpPr>
          <p:nvPr>
            <p:ph type="ftr" sz="quarter" idx="11"/>
          </p:nvPr>
        </p:nvSpPr>
        <p:spPr/>
        <p:txBody>
          <a:bodyPr/>
          <a:lstStyle/>
          <a:p>
            <a:endParaRPr lang="en-US">
              <a:solidFill>
                <a:prstClr val="white">
                  <a:alpha val="80000"/>
                </a:prstClr>
              </a:solidFill>
            </a:endParaRPr>
          </a:p>
        </p:txBody>
      </p:sp>
      <p:sp>
        <p:nvSpPr>
          <p:cNvPr id="6" name="Slide Number Placeholder 5"/>
          <p:cNvSpPr>
            <a:spLocks noGrp="1"/>
          </p:cNvSpPr>
          <p:nvPr>
            <p:ph type="sldNum" sz="quarter" idx="12"/>
          </p:nvPr>
        </p:nvSpPr>
        <p:spPr/>
        <p:txBody>
          <a:bodyPr/>
          <a:lstStyle/>
          <a:p>
            <a:fld id="{5F273660-3A89-4084-A8F1-E6F6DEF9A8EF}" type="slidenum">
              <a:rPr lang="en-US" smtClean="0">
                <a:solidFill>
                  <a:prstClr val="white">
                    <a:alpha val="20000"/>
                  </a:prstClr>
                </a:solidFill>
              </a:rPr>
              <a:pPr/>
              <a:t>‹#›</a:t>
            </a:fld>
            <a:endParaRPr lang="en-US">
              <a:solidFill>
                <a:prstClr val="white">
                  <a:alpha val="20000"/>
                </a:prstClr>
              </a:solidFill>
            </a:endParaRPr>
          </a:p>
        </p:txBody>
      </p:sp>
    </p:spTree>
    <p:extLst>
      <p:ext uri="{BB962C8B-B14F-4D97-AF65-F5344CB8AC3E}">
        <p14:creationId xmlns:p14="http://schemas.microsoft.com/office/powerpoint/2010/main" val="34605885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31864" y="72628"/>
            <a:ext cx="7678737" cy="4499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46150" y="4686300"/>
            <a:ext cx="1905000" cy="342900"/>
          </a:xfrm>
          <a:prstGeom prst="rect">
            <a:avLst/>
          </a:prstGeom>
        </p:spPr>
        <p:txBody>
          <a:bodyPr/>
          <a:lstStyle>
            <a:lvl1pPr>
              <a:defRPr/>
            </a:lvl1pPr>
          </a:lstStyle>
          <a:p>
            <a:fld id="{75058F10-DC78-4E5A-9016-41CCDFE798B6}" type="datetime1">
              <a:rPr lang="el-GR" altLang="en-US">
                <a:solidFill>
                  <a:prstClr val="white">
                    <a:alpha val="80000"/>
                  </a:prstClr>
                </a:solidFill>
              </a:rPr>
              <a:pPr/>
              <a:t>28/7/2022</a:t>
            </a:fld>
            <a:endParaRPr lang="en-US" altLang="en-US">
              <a:solidFill>
                <a:prstClr val="white">
                  <a:alpha val="80000"/>
                </a:prstClr>
              </a:solidFill>
            </a:endParaRPr>
          </a:p>
        </p:txBody>
      </p:sp>
      <p:sp>
        <p:nvSpPr>
          <p:cNvPr id="4" name="Footer Placeholder 3"/>
          <p:cNvSpPr>
            <a:spLocks noGrp="1"/>
          </p:cNvSpPr>
          <p:nvPr>
            <p:ph type="ftr" sz="quarter" idx="11"/>
          </p:nvPr>
        </p:nvSpPr>
        <p:spPr>
          <a:xfrm>
            <a:off x="3352800" y="4686300"/>
            <a:ext cx="2895600" cy="342900"/>
          </a:xfrm>
          <a:prstGeom prst="rect">
            <a:avLst/>
          </a:prstGeom>
        </p:spPr>
        <p:txBody>
          <a:bodyPr/>
          <a:lstStyle>
            <a:lvl1pPr>
              <a:defRPr/>
            </a:lvl1pPr>
          </a:lstStyle>
          <a:p>
            <a:endParaRPr lang="en-US" altLang="en-US">
              <a:solidFill>
                <a:prstClr val="white">
                  <a:alpha val="80000"/>
                </a:prstClr>
              </a:solidFill>
            </a:endParaRPr>
          </a:p>
        </p:txBody>
      </p:sp>
      <p:sp>
        <p:nvSpPr>
          <p:cNvPr id="5" name="Slide Number Placeholder 4"/>
          <p:cNvSpPr>
            <a:spLocks noGrp="1"/>
          </p:cNvSpPr>
          <p:nvPr>
            <p:ph type="sldNum" sz="quarter" idx="12"/>
          </p:nvPr>
        </p:nvSpPr>
        <p:spPr>
          <a:xfrm>
            <a:off x="6705600" y="4686300"/>
            <a:ext cx="1905000" cy="342900"/>
          </a:xfrm>
        </p:spPr>
        <p:txBody>
          <a:bodyPr/>
          <a:lstStyle>
            <a:lvl1pPr>
              <a:defRPr/>
            </a:lvl1pPr>
          </a:lstStyle>
          <a:p>
            <a:fld id="{FB0F5699-2B25-453C-AEB5-A6B133248D23}" type="slidenum">
              <a:rPr lang="en-US" altLang="en-US">
                <a:solidFill>
                  <a:prstClr val="white">
                    <a:alpha val="20000"/>
                  </a:prstClr>
                </a:solidFill>
              </a:rPr>
              <a:pPr/>
              <a:t>‹#›</a:t>
            </a:fld>
            <a:endParaRPr lang="en-US" altLang="en-US">
              <a:solidFill>
                <a:prstClr val="white">
                  <a:alpha val="20000"/>
                </a:prstClr>
              </a:solidFill>
            </a:endParaRPr>
          </a:p>
        </p:txBody>
      </p:sp>
    </p:spTree>
    <p:extLst>
      <p:ext uri="{BB962C8B-B14F-4D97-AF65-F5344CB8AC3E}">
        <p14:creationId xmlns:p14="http://schemas.microsoft.com/office/powerpoint/2010/main" val="1477788861"/>
      </p:ext>
    </p:extLst>
  </p:cSld>
  <p:clrMapOvr>
    <a:masterClrMapping/>
  </p:clrMapOvr>
  <p:transition spd="med">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ỏi">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628650" y="1537449"/>
            <a:ext cx="4042009" cy="3334940"/>
          </a:xfrm>
        </p:spPr>
        <p:txBody>
          <a:bodyPr/>
          <a:lstStyle>
            <a:lvl1pPr>
              <a:defRPr baseline="0"/>
            </a:lvl1pPr>
          </a:lstStyle>
          <a:p>
            <a:pPr lvl="0"/>
            <a:r>
              <a:rPr lang="en-US"/>
              <a:t>Nội dung câu hỏi</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4" hasCustomPrompt="1"/>
          </p:nvPr>
        </p:nvSpPr>
        <p:spPr>
          <a:xfrm>
            <a:off x="4858126" y="1537449"/>
            <a:ext cx="3883819" cy="3334940"/>
          </a:xfrm>
        </p:spPr>
        <p:txBody>
          <a:bodyPr/>
          <a:lstStyle>
            <a:lvl1pPr>
              <a:defRPr baseline="0"/>
            </a:lvl1pPr>
          </a:lstStyle>
          <a:p>
            <a:r>
              <a:rPr lang="en-US"/>
              <a:t>Hình minh họa</a:t>
            </a:r>
          </a:p>
        </p:txBody>
      </p:sp>
      <p:sp>
        <p:nvSpPr>
          <p:cNvPr id="13" name="Online Image Placeholder 12"/>
          <p:cNvSpPr>
            <a:spLocks noGrp="1"/>
          </p:cNvSpPr>
          <p:nvPr>
            <p:ph type="clipArt" sz="quarter" idx="15"/>
          </p:nvPr>
        </p:nvSpPr>
        <p:spPr>
          <a:xfrm>
            <a:off x="628650" y="273843"/>
            <a:ext cx="2367213" cy="1061662"/>
          </a:xfrm>
        </p:spPr>
        <p:txBody>
          <a:bodyPr/>
          <a:lstStyle/>
          <a:p>
            <a:endParaRPr lang="en-US"/>
          </a:p>
        </p:txBody>
      </p:sp>
      <p:sp>
        <p:nvSpPr>
          <p:cNvPr id="15" name="SmartArt Placeholder 14"/>
          <p:cNvSpPr>
            <a:spLocks noGrp="1"/>
          </p:cNvSpPr>
          <p:nvPr>
            <p:ph type="dgm" sz="quarter" idx="16"/>
          </p:nvPr>
        </p:nvSpPr>
        <p:spPr>
          <a:xfrm>
            <a:off x="3443351" y="273843"/>
            <a:ext cx="2295525" cy="1003697"/>
          </a:xfrm>
        </p:spPr>
        <p:txBody>
          <a:bodyPr/>
          <a:lstStyle/>
          <a:p>
            <a:endParaRPr lang="en-US"/>
          </a:p>
        </p:txBody>
      </p:sp>
    </p:spTree>
    <p:extLst>
      <p:ext uri="{BB962C8B-B14F-4D97-AF65-F5344CB8AC3E}">
        <p14:creationId xmlns:p14="http://schemas.microsoft.com/office/powerpoint/2010/main" val="23172583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592430"/>
          </a:xfrm>
        </p:spPr>
        <p:txBody>
          <a:bodyPr/>
          <a:lstStyle>
            <a:lvl1pPr>
              <a:defRPr baseline="0"/>
            </a:lvl1pPr>
          </a:lstStyle>
          <a:p>
            <a:r>
              <a:rPr lang="en-US"/>
              <a:t>Video hướng dẫn</a:t>
            </a:r>
          </a:p>
        </p:txBody>
      </p:sp>
      <p:sp>
        <p:nvSpPr>
          <p:cNvPr id="7" name="Media Placeholder 6"/>
          <p:cNvSpPr>
            <a:spLocks noGrp="1"/>
          </p:cNvSpPr>
          <p:nvPr>
            <p:ph type="media" sz="quarter" idx="10"/>
          </p:nvPr>
        </p:nvSpPr>
        <p:spPr>
          <a:xfrm>
            <a:off x="627460" y="1234679"/>
            <a:ext cx="7875984" cy="3601640"/>
          </a:xfrm>
        </p:spPr>
        <p:txBody>
          <a:bodyPr/>
          <a:lstStyle/>
          <a:p>
            <a:endParaRPr lang="en-US"/>
          </a:p>
        </p:txBody>
      </p:sp>
    </p:spTree>
    <p:extLst>
      <p:ext uri="{BB962C8B-B14F-4D97-AF65-F5344CB8AC3E}">
        <p14:creationId xmlns:p14="http://schemas.microsoft.com/office/powerpoint/2010/main" val="14626205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2" name="Title 1"/>
          <p:cNvSpPr>
            <a:spLocks noGrp="1"/>
          </p:cNvSpPr>
          <p:nvPr>
            <p:ph type="title"/>
          </p:nvPr>
        </p:nvSpPr>
        <p:spPr>
          <a:xfrm>
            <a:off x="628650" y="122722"/>
            <a:ext cx="7886700" cy="55586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r>
              <a:rPr lang="en-US">
                <a:solidFill>
                  <a:prstClr val="white">
                    <a:alpha val="20000"/>
                  </a:prstClr>
                </a:solidFill>
              </a:rPr>
              <a:t> Trang </a:t>
            </a:r>
            <a:fld id="{5F273660-3A89-4084-A8F1-E6F6DEF9A8EF}" type="slidenum">
              <a:rPr lang="en-US" smtClean="0">
                <a:solidFill>
                  <a:prstClr val="white">
                    <a:alpha val="20000"/>
                  </a:prstClr>
                </a:solidFill>
              </a:rPr>
              <a:pPr/>
              <a:t>‹#›</a:t>
            </a:fld>
            <a:endParaRPr lang="en-US">
              <a:solidFill>
                <a:prstClr val="white">
                  <a:alpha val="20000"/>
                </a:prstClr>
              </a:solidFill>
            </a:endParaRPr>
          </a:p>
        </p:txBody>
      </p:sp>
    </p:spTree>
    <p:extLst>
      <p:ext uri="{BB962C8B-B14F-4D97-AF65-F5344CB8AC3E}">
        <p14:creationId xmlns:p14="http://schemas.microsoft.com/office/powerpoint/2010/main" val="26639281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20DAB707-8817-4956-98ED-2C1C8D9ADD0B}" type="datetimeFigureOut">
              <a:rPr lang="en-US" smtClean="0">
                <a:solidFill>
                  <a:prstClr val="white">
                    <a:alpha val="80000"/>
                  </a:prstClr>
                </a:solidFill>
              </a:rPr>
              <a:pPr/>
              <a:t>7/28/2022</a:t>
            </a:fld>
            <a:endParaRPr lang="en-US">
              <a:solidFill>
                <a:prstClr val="white">
                  <a:alpha val="80000"/>
                </a:prstClr>
              </a:solidFill>
            </a:endParaRP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solidFill>
                <a:prstClr val="white">
                  <a:alpha val="80000"/>
                </a:prstClr>
              </a:solidFill>
            </a:endParaRPr>
          </a:p>
        </p:txBody>
      </p:sp>
      <p:sp>
        <p:nvSpPr>
          <p:cNvPr id="6" name="Slide Number Placeholder 5"/>
          <p:cNvSpPr>
            <a:spLocks noGrp="1"/>
          </p:cNvSpPr>
          <p:nvPr>
            <p:ph type="sldNum" sz="quarter" idx="12"/>
          </p:nvPr>
        </p:nvSpPr>
        <p:spPr/>
        <p:txBody>
          <a:bodyPr/>
          <a:lstStyle/>
          <a:p>
            <a:fld id="{89468B46-B59D-4EE8-91C8-F09BD5FBABB7}" type="slidenum">
              <a:rPr lang="en-US" smtClean="0">
                <a:solidFill>
                  <a:prstClr val="white">
                    <a:alpha val="20000"/>
                  </a:prstClr>
                </a:solidFill>
              </a:rPr>
              <a:pPr/>
              <a:t>‹#›</a:t>
            </a:fld>
            <a:endParaRPr lang="en-US">
              <a:solidFill>
                <a:prstClr val="white">
                  <a:alpha val="20000"/>
                </a:prstClr>
              </a:solidFill>
            </a:endParaRPr>
          </a:p>
        </p:txBody>
      </p:sp>
    </p:spTree>
    <p:extLst>
      <p:ext uri="{BB962C8B-B14F-4D97-AF65-F5344CB8AC3E}">
        <p14:creationId xmlns:p14="http://schemas.microsoft.com/office/powerpoint/2010/main" val="1385945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Hỏi">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628650" y="1537449"/>
            <a:ext cx="4042009" cy="3334940"/>
          </a:xfrm>
        </p:spPr>
        <p:txBody>
          <a:bodyPr/>
          <a:lstStyle>
            <a:lvl1pPr>
              <a:defRPr baseline="0"/>
            </a:lvl1pPr>
          </a:lstStyle>
          <a:p>
            <a:pPr lvl="0"/>
            <a:r>
              <a:rPr lang="en-US"/>
              <a:t>Nội dung câu hỏi</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4" hasCustomPrompt="1"/>
          </p:nvPr>
        </p:nvSpPr>
        <p:spPr>
          <a:xfrm>
            <a:off x="4858126" y="1537449"/>
            <a:ext cx="3883819" cy="3334940"/>
          </a:xfrm>
        </p:spPr>
        <p:txBody>
          <a:bodyPr/>
          <a:lstStyle>
            <a:lvl1pPr>
              <a:defRPr baseline="0"/>
            </a:lvl1pPr>
          </a:lstStyle>
          <a:p>
            <a:r>
              <a:rPr lang="en-US"/>
              <a:t>Hình minh họa</a:t>
            </a:r>
          </a:p>
        </p:txBody>
      </p:sp>
      <p:sp>
        <p:nvSpPr>
          <p:cNvPr id="13" name="Online Image Placeholder 12"/>
          <p:cNvSpPr>
            <a:spLocks noGrp="1"/>
          </p:cNvSpPr>
          <p:nvPr>
            <p:ph type="clipArt" sz="quarter" idx="15"/>
          </p:nvPr>
        </p:nvSpPr>
        <p:spPr>
          <a:xfrm>
            <a:off x="628650" y="273843"/>
            <a:ext cx="2367213" cy="1061662"/>
          </a:xfrm>
        </p:spPr>
        <p:txBody>
          <a:bodyPr/>
          <a:lstStyle/>
          <a:p>
            <a:endParaRPr lang="en-US"/>
          </a:p>
        </p:txBody>
      </p:sp>
      <p:sp>
        <p:nvSpPr>
          <p:cNvPr id="15" name="SmartArt Placeholder 14"/>
          <p:cNvSpPr>
            <a:spLocks noGrp="1"/>
          </p:cNvSpPr>
          <p:nvPr>
            <p:ph type="dgm" sz="quarter" idx="16"/>
          </p:nvPr>
        </p:nvSpPr>
        <p:spPr>
          <a:xfrm>
            <a:off x="3443351" y="273843"/>
            <a:ext cx="2295525" cy="1003697"/>
          </a:xfrm>
        </p:spPr>
        <p:txBody>
          <a:bodyPr/>
          <a:lstStyle/>
          <a:p>
            <a:endParaRPr lang="en-US"/>
          </a:p>
        </p:txBody>
      </p:sp>
    </p:spTree>
    <p:extLst>
      <p:ext uri="{BB962C8B-B14F-4D97-AF65-F5344CB8AC3E}">
        <p14:creationId xmlns:p14="http://schemas.microsoft.com/office/powerpoint/2010/main" val="29654555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592430"/>
          </a:xfrm>
        </p:spPr>
        <p:txBody>
          <a:bodyPr/>
          <a:lstStyle>
            <a:lvl1pPr>
              <a:defRPr baseline="0"/>
            </a:lvl1pPr>
          </a:lstStyle>
          <a:p>
            <a:r>
              <a:rPr lang="en-US"/>
              <a:t>Video hướng dẫn</a:t>
            </a:r>
          </a:p>
        </p:txBody>
      </p:sp>
      <p:sp>
        <p:nvSpPr>
          <p:cNvPr id="7" name="Media Placeholder 6"/>
          <p:cNvSpPr>
            <a:spLocks noGrp="1"/>
          </p:cNvSpPr>
          <p:nvPr>
            <p:ph type="media" sz="quarter" idx="10"/>
          </p:nvPr>
        </p:nvSpPr>
        <p:spPr>
          <a:xfrm>
            <a:off x="627460" y="1234679"/>
            <a:ext cx="7875984" cy="3601640"/>
          </a:xfrm>
        </p:spPr>
        <p:txBody>
          <a:bodyPr/>
          <a:lstStyle/>
          <a:p>
            <a:endParaRPr lang="en-US"/>
          </a:p>
        </p:txBody>
      </p:sp>
    </p:spTree>
    <p:extLst>
      <p:ext uri="{BB962C8B-B14F-4D97-AF65-F5344CB8AC3E}">
        <p14:creationId xmlns:p14="http://schemas.microsoft.com/office/powerpoint/2010/main" val="4743509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2" name="Title 1"/>
          <p:cNvSpPr>
            <a:spLocks noGrp="1"/>
          </p:cNvSpPr>
          <p:nvPr>
            <p:ph type="title"/>
          </p:nvPr>
        </p:nvSpPr>
        <p:spPr>
          <a:xfrm>
            <a:off x="628650" y="122722"/>
            <a:ext cx="7886700" cy="55586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r>
              <a:rPr lang="en-US"/>
              <a:t> Trang </a:t>
            </a:r>
            <a:fld id="{5F273660-3A89-4084-A8F1-E6F6DEF9A8EF}" type="slidenum">
              <a:rPr lang="en-US" smtClean="0"/>
              <a:pPr/>
              <a:t>‹#›</a:t>
            </a:fld>
            <a:endParaRPr lang="en-US"/>
          </a:p>
        </p:txBody>
      </p:sp>
    </p:spTree>
    <p:extLst>
      <p:ext uri="{BB962C8B-B14F-4D97-AF65-F5344CB8AC3E}">
        <p14:creationId xmlns:p14="http://schemas.microsoft.com/office/powerpoint/2010/main" val="246083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15" name="Google Shape;115;p11"/>
          <p:cNvSpPr/>
          <p:nvPr/>
        </p:nvSpPr>
        <p:spPr>
          <a:xfrm>
            <a:off x="2" y="0"/>
            <a:ext cx="9143962" cy="83639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rot="5400000">
            <a:off x="4107168" y="30455"/>
            <a:ext cx="895338" cy="9330728"/>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txBox="1">
            <a:spLocks noGrp="1"/>
          </p:cNvSpPr>
          <p:nvPr>
            <p:ph type="title" hasCustomPrompt="1"/>
          </p:nvPr>
        </p:nvSpPr>
        <p:spPr>
          <a:xfrm rot="159">
            <a:off x="1333650" y="1746099"/>
            <a:ext cx="6476700" cy="1063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12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8" name="Google Shape;118;p11"/>
          <p:cNvSpPr txBox="1">
            <a:spLocks noGrp="1"/>
          </p:cNvSpPr>
          <p:nvPr>
            <p:ph type="subTitle" idx="1"/>
          </p:nvPr>
        </p:nvSpPr>
        <p:spPr>
          <a:xfrm>
            <a:off x="2877525" y="3393000"/>
            <a:ext cx="3388800" cy="83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00">
                <a:latin typeface="Comfortaa Medium"/>
                <a:ea typeface="Comfortaa Medium"/>
                <a:cs typeface="Comfortaa Medium"/>
                <a:sym typeface="Comfortaa Medium"/>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20DAB707-8817-4956-98ED-2C1C8D9ADD0B}" type="datetimeFigureOut">
              <a:rPr lang="en-US" smtClean="0"/>
              <a:t>7/28/2022</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9468B46-B59D-4EE8-91C8-F09BD5FBABB7}" type="slidenum">
              <a:rPr lang="en-US" smtClean="0"/>
              <a:t>‹#›</a:t>
            </a:fld>
            <a:endParaRPr lang="en-US"/>
          </a:p>
        </p:txBody>
      </p:sp>
    </p:spTree>
    <p:extLst>
      <p:ext uri="{BB962C8B-B14F-4D97-AF65-F5344CB8AC3E}">
        <p14:creationId xmlns:p14="http://schemas.microsoft.com/office/powerpoint/2010/main" val="211403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42" name="Google Shape;142;p14"/>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0" y="915022"/>
            <a:ext cx="2001339" cy="422850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397658" y="915025"/>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txBox="1">
            <a:spLocks noGrp="1"/>
          </p:cNvSpPr>
          <p:nvPr>
            <p:ph type="title"/>
          </p:nvPr>
        </p:nvSpPr>
        <p:spPr>
          <a:xfrm rot="-1044">
            <a:off x="3090950" y="3495633"/>
            <a:ext cx="2962200" cy="33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2400">
                <a:solidFill>
                  <a:schemeClr val="lt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46" name="Google Shape;146;p14"/>
          <p:cNvSpPr txBox="1">
            <a:spLocks noGrp="1"/>
          </p:cNvSpPr>
          <p:nvPr>
            <p:ph type="subTitle" idx="1"/>
          </p:nvPr>
        </p:nvSpPr>
        <p:spPr>
          <a:xfrm>
            <a:off x="1952450" y="1612275"/>
            <a:ext cx="5239200" cy="169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vl1pPr>
            <a:lvl2pPr lvl="1" rtl="0">
              <a:lnSpc>
                <a:spcPct val="100000"/>
              </a:lnSpc>
              <a:spcBef>
                <a:spcPts val="160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
        <p:nvSpPr>
          <p:cNvPr id="147" name="Google Shape;147;p14"/>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50" name="Google Shape;150;p15"/>
          <p:cNvSpPr/>
          <p:nvPr/>
        </p:nvSpPr>
        <p:spPr>
          <a:xfrm>
            <a:off x="7307706" y="-6170881"/>
            <a:ext cx="1884228" cy="1133856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5203161" y="89860"/>
            <a:ext cx="4470629" cy="3506510"/>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txBox="1">
            <a:spLocks noGrp="1"/>
          </p:cNvSpPr>
          <p:nvPr>
            <p:ph type="title" hasCustomPrompt="1"/>
          </p:nvPr>
        </p:nvSpPr>
        <p:spPr>
          <a:xfrm>
            <a:off x="7168250" y="981250"/>
            <a:ext cx="1255800" cy="8922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7500">
                <a:solidFill>
                  <a:schemeClr val="lt1"/>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53" name="Google Shape;153;p15"/>
          <p:cNvSpPr txBox="1">
            <a:spLocks noGrp="1"/>
          </p:cNvSpPr>
          <p:nvPr>
            <p:ph type="subTitle" idx="1"/>
          </p:nvPr>
        </p:nvSpPr>
        <p:spPr>
          <a:xfrm rot="461">
            <a:off x="3953450" y="3876213"/>
            <a:ext cx="4470600" cy="418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r" rtl="0">
              <a:lnSpc>
                <a:spcPct val="100000"/>
              </a:lnSpc>
              <a:spcBef>
                <a:spcPts val="160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54" name="Google Shape;154;p15"/>
          <p:cNvSpPr txBox="1">
            <a:spLocks noGrp="1"/>
          </p:cNvSpPr>
          <p:nvPr>
            <p:ph type="title" idx="2"/>
          </p:nvPr>
        </p:nvSpPr>
        <p:spPr>
          <a:xfrm>
            <a:off x="3402650" y="2598863"/>
            <a:ext cx="5021400" cy="802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6000">
                <a:solidFill>
                  <a:schemeClr val="lt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55" name="Google Shape;155;p15"/>
          <p:cNvSpPr/>
          <p:nvPr/>
        </p:nvSpPr>
        <p:spPr>
          <a:xfrm>
            <a:off x="0" y="-1255425"/>
            <a:ext cx="3546507" cy="749319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2">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58" name="Google Shape;158;p16"/>
          <p:cNvSpPr/>
          <p:nvPr/>
        </p:nvSpPr>
        <p:spPr>
          <a:xfrm>
            <a:off x="4579103" y="-240970"/>
            <a:ext cx="4564839" cy="5436692"/>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0" y="114225"/>
            <a:ext cx="1935786" cy="5807034"/>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674875" y="848200"/>
            <a:ext cx="145040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161" name="Google Shape;161;p16"/>
          <p:cNvSpPr/>
          <p:nvPr/>
        </p:nvSpPr>
        <p:spPr>
          <a:xfrm>
            <a:off x="643800" y="2439200"/>
            <a:ext cx="5341942" cy="10424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txBox="1">
            <a:spLocks noGrp="1"/>
          </p:cNvSpPr>
          <p:nvPr>
            <p:ph type="title"/>
          </p:nvPr>
        </p:nvSpPr>
        <p:spPr>
          <a:xfrm>
            <a:off x="720000" y="2618500"/>
            <a:ext cx="4998000" cy="707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6000">
                <a:solidFill>
                  <a:schemeClr val="lt1"/>
                </a:solidFill>
              </a:defRPr>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
        <p:nvSpPr>
          <p:cNvPr id="163" name="Google Shape;163;p16"/>
          <p:cNvSpPr txBox="1">
            <a:spLocks noGrp="1"/>
          </p:cNvSpPr>
          <p:nvPr>
            <p:ph type="title" idx="2" hasCustomPrompt="1"/>
          </p:nvPr>
        </p:nvSpPr>
        <p:spPr>
          <a:xfrm>
            <a:off x="720000" y="1015000"/>
            <a:ext cx="1460700" cy="8328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7500">
                <a:solidFill>
                  <a:schemeClr val="l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64" name="Google Shape;164;p16"/>
          <p:cNvSpPr txBox="1">
            <a:spLocks noGrp="1"/>
          </p:cNvSpPr>
          <p:nvPr>
            <p:ph type="subTitle" idx="1"/>
          </p:nvPr>
        </p:nvSpPr>
        <p:spPr>
          <a:xfrm rot="461">
            <a:off x="720000" y="3646650"/>
            <a:ext cx="4470600" cy="418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rtl="0">
              <a:lnSpc>
                <a:spcPct val="100000"/>
              </a:lnSpc>
              <a:spcBef>
                <a:spcPts val="160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theme" Target="../theme/theme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ECA2A">
            <a:alpha val="102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583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a:buNone/>
              <a:defRPr sz="3200">
                <a:solidFill>
                  <a:schemeClr val="dk1"/>
                </a:solidFill>
                <a:latin typeface="Mali Medium"/>
                <a:ea typeface="Mali Medium"/>
                <a:cs typeface="Mali Medium"/>
                <a:sym typeface="Mali Medium"/>
              </a:defRPr>
            </a:lvl1pPr>
            <a:lvl2pPr lvl="1"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2pPr>
            <a:lvl3pPr lvl="2"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3pPr>
            <a:lvl4pPr lvl="3"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4pPr>
            <a:lvl5pPr lvl="4"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5pPr>
            <a:lvl6pPr lvl="5"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6pPr>
            <a:lvl7pPr lvl="6"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7pPr>
            <a:lvl8pPr lvl="7"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8pPr>
            <a:lvl9pPr lvl="8"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7" r:id="rId5"/>
    <p:sldLayoutId id="2147483658" r:id="rId6"/>
    <p:sldLayoutId id="2147483660" r:id="rId7"/>
    <p:sldLayoutId id="2147483661" r:id="rId8"/>
    <p:sldLayoutId id="2147483662" r:id="rId9"/>
    <p:sldLayoutId id="2147483664" r:id="rId10"/>
    <p:sldLayoutId id="2147483674" r:id="rId11"/>
    <p:sldLayoutId id="2147483678" r:id="rId12"/>
    <p:sldLayoutId id="2147483680" r:id="rId13"/>
    <p:sldLayoutId id="2147483685" r:id="rId14"/>
    <p:sldLayoutId id="2147483686"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374650"/>
            <a:ext cx="8079581" cy="124364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492" y="1508760"/>
            <a:ext cx="8065294" cy="28246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4809335"/>
            <a:ext cx="3086100" cy="171450"/>
          </a:xfrm>
          <a:prstGeom prst="rect">
            <a:avLst/>
          </a:prstGeom>
        </p:spPr>
        <p:txBody>
          <a:bodyPr vert="horz" lIns="91440" tIns="45720" rIns="91440" bIns="45720" rtlCol="0" anchor="ctr"/>
          <a:lstStyle>
            <a:lvl1pPr algn="l">
              <a:defRPr sz="713">
                <a:solidFill>
                  <a:schemeClr val="tx1">
                    <a:alpha val="80000"/>
                  </a:schemeClr>
                </a:solidFill>
              </a:defRPr>
            </a:lvl1pPr>
          </a:lstStyle>
          <a:p>
            <a:pPr defTabSz="685800">
              <a:buClrTx/>
              <a:defRPr/>
            </a:pPr>
            <a:fld id="{20DAB707-8817-4956-98ED-2C1C8D9ADD0B}" type="datetimeFigureOut">
              <a:rPr lang="en-US" sz="900" kern="1200" smtClean="0">
                <a:solidFill>
                  <a:prstClr val="black">
                    <a:tint val="75000"/>
                  </a:prstClr>
                </a:solidFill>
                <a:latin typeface="Calibri" panose="020F0502020204030204"/>
                <a:ea typeface="+mn-ea"/>
                <a:cs typeface="+mn-cs"/>
              </a:rPr>
              <a:pPr defTabSz="685800">
                <a:buClrTx/>
                <a:defRPr/>
              </a:pPr>
              <a:t>7/28/2022</a:t>
            </a:fld>
            <a:endParaRPr lang="en-US" sz="900"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514350" y="4916023"/>
            <a:ext cx="3771900" cy="171450"/>
          </a:xfrm>
          <a:prstGeom prst="rect">
            <a:avLst/>
          </a:prstGeom>
        </p:spPr>
        <p:txBody>
          <a:bodyPr vert="horz" lIns="91440" tIns="45720" rIns="91440" bIns="45720" rtlCol="0" anchor="ctr"/>
          <a:lstStyle>
            <a:lvl1pPr algn="l">
              <a:defRPr sz="713" cap="all" baseline="0">
                <a:solidFill>
                  <a:schemeClr val="tx1">
                    <a:alpha val="80000"/>
                  </a:schemeClr>
                </a:solidFill>
              </a:defRPr>
            </a:lvl1pPr>
          </a:lstStyle>
          <a:p>
            <a:pPr algn="ctr" defTabSz="685800">
              <a:buClrTx/>
              <a:defRPr/>
            </a:pPr>
            <a:endParaRPr lang="en-US" sz="900" kern="1200" cap="none">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572945" y="4407310"/>
            <a:ext cx="2194560" cy="1047779"/>
          </a:xfrm>
          <a:prstGeom prst="rect">
            <a:avLst/>
          </a:prstGeom>
        </p:spPr>
        <p:txBody>
          <a:bodyPr vert="horz" lIns="91440" tIns="45720" rIns="91440" bIns="45720" rtlCol="0" anchor="b"/>
          <a:lstStyle>
            <a:lvl1pPr algn="r">
              <a:defRPr sz="7725" b="0">
                <a:ln>
                  <a:noFill/>
                </a:ln>
                <a:solidFill>
                  <a:schemeClr val="tx1">
                    <a:alpha val="20000"/>
                  </a:schemeClr>
                </a:solidFill>
                <a:latin typeface="+mj-lt"/>
              </a:defRPr>
            </a:lvl1pPr>
          </a:lstStyle>
          <a:p>
            <a:pPr defTabSz="685800">
              <a:buClrTx/>
              <a:defRPr/>
            </a:pPr>
            <a:fld id="{89468B46-B59D-4EE8-91C8-F09BD5FBABB7}" type="slidenum">
              <a:rPr lang="en-US" sz="900" kern="1200" smtClean="0">
                <a:solidFill>
                  <a:prstClr val="black">
                    <a:tint val="75000"/>
                  </a:prstClr>
                </a:solidFill>
                <a:latin typeface="Calibri" panose="020F0502020204030204"/>
                <a:ea typeface="+mn-ea"/>
                <a:cs typeface="+mn-cs"/>
              </a:rPr>
              <a:pP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88396227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Lst>
  <p:txStyles>
    <p:titleStyle>
      <a:lvl1pPr algn="l" defTabSz="685800" rtl="0" eaLnBrk="1" latinLnBrk="0" hangingPunct="1">
        <a:lnSpc>
          <a:spcPct val="85000"/>
        </a:lnSpc>
        <a:spcBef>
          <a:spcPct val="0"/>
        </a:spcBef>
        <a:buNone/>
        <a:defRPr sz="4050" kern="1200" spc="-90"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
        <a:defRPr sz="1800" kern="1200">
          <a:solidFill>
            <a:schemeClr val="accent1"/>
          </a:solidFill>
          <a:latin typeface="+mn-lt"/>
          <a:ea typeface="+mn-ea"/>
          <a:cs typeface="+mn-cs"/>
        </a:defRPr>
      </a:lvl1pPr>
      <a:lvl2pPr marL="260604" indent="-257175" algn="l" defTabSz="685800" rtl="0" eaLnBrk="1" latinLnBrk="0" hangingPunct="1">
        <a:lnSpc>
          <a:spcPct val="85000"/>
        </a:lnSpc>
        <a:spcBef>
          <a:spcPts val="450"/>
        </a:spcBef>
        <a:buFont typeface="Arial" pitchFamily="34" charset="0"/>
        <a:buChar char=" "/>
        <a:defRPr sz="1800" kern="1200">
          <a:solidFill>
            <a:schemeClr val="tx1">
              <a:lumMod val="75000"/>
              <a:lumOff val="2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65000"/>
              <a:lumOff val="3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374650"/>
            <a:ext cx="8079581" cy="124364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492" y="1508760"/>
            <a:ext cx="8065294" cy="28246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4809335"/>
            <a:ext cx="3086100" cy="171450"/>
          </a:xfrm>
          <a:prstGeom prst="rect">
            <a:avLst/>
          </a:prstGeom>
        </p:spPr>
        <p:txBody>
          <a:bodyPr vert="horz" lIns="91440" tIns="45720" rIns="91440" bIns="45720" rtlCol="0" anchor="ctr"/>
          <a:lstStyle>
            <a:lvl1pPr algn="l">
              <a:defRPr sz="713">
                <a:solidFill>
                  <a:schemeClr val="tx1">
                    <a:alpha val="80000"/>
                  </a:schemeClr>
                </a:solidFill>
              </a:defRPr>
            </a:lvl1pPr>
          </a:lstStyle>
          <a:p>
            <a:pPr>
              <a:defRPr/>
            </a:pPr>
            <a:fld id="{20DAB707-8817-4956-98ED-2C1C8D9ADD0B}" type="datetimeFigureOut">
              <a:rPr lang="en-US" sz="900" smtClean="0">
                <a:solidFill>
                  <a:prstClr val="black">
                    <a:tint val="75000"/>
                  </a:prstClr>
                </a:solidFill>
                <a:latin typeface="Calibri" panose="020F0502020204030204"/>
              </a:rPr>
              <a:pPr>
                <a:defRPr/>
              </a:pPr>
              <a:t>7/28/2022</a:t>
            </a:fld>
            <a:endParaRPr lang="en-US" sz="90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514350" y="4916023"/>
            <a:ext cx="3771900" cy="171450"/>
          </a:xfrm>
          <a:prstGeom prst="rect">
            <a:avLst/>
          </a:prstGeom>
        </p:spPr>
        <p:txBody>
          <a:bodyPr vert="horz" lIns="91440" tIns="45720" rIns="91440" bIns="45720" rtlCol="0" anchor="ctr"/>
          <a:lstStyle>
            <a:lvl1pPr algn="l">
              <a:defRPr sz="713" cap="all" baseline="0">
                <a:solidFill>
                  <a:schemeClr val="tx1">
                    <a:alpha val="80000"/>
                  </a:schemeClr>
                </a:solidFill>
              </a:defRPr>
            </a:lvl1pPr>
          </a:lstStyle>
          <a:p>
            <a:pPr algn="ctr">
              <a:defRPr/>
            </a:pPr>
            <a:endParaRPr lang="en-US" sz="900" cap="none">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572945" y="4407310"/>
            <a:ext cx="2194560" cy="1047779"/>
          </a:xfrm>
          <a:prstGeom prst="rect">
            <a:avLst/>
          </a:prstGeom>
        </p:spPr>
        <p:txBody>
          <a:bodyPr vert="horz" lIns="91440" tIns="45720" rIns="91440" bIns="45720" rtlCol="0" anchor="b"/>
          <a:lstStyle>
            <a:lvl1pPr algn="r">
              <a:defRPr sz="7725" b="0">
                <a:ln>
                  <a:noFill/>
                </a:ln>
                <a:solidFill>
                  <a:schemeClr val="tx1">
                    <a:alpha val="20000"/>
                  </a:schemeClr>
                </a:solidFill>
                <a:latin typeface="+mj-lt"/>
              </a:defRPr>
            </a:lvl1pPr>
          </a:lstStyle>
          <a:p>
            <a:pPr>
              <a:defRPr/>
            </a:pPr>
            <a:fld id="{89468B46-B59D-4EE8-91C8-F09BD5FBABB7}" type="slidenum">
              <a:rPr lang="en-US" sz="900" smtClean="0">
                <a:solidFill>
                  <a:prstClr val="black">
                    <a:tint val="75000"/>
                  </a:prstClr>
                </a:solidFill>
                <a:latin typeface="Calibri" panose="020F0502020204030204"/>
              </a:rPr>
              <a:pPr>
                <a:defRPr/>
              </a:pPr>
              <a:t>‹#›</a:t>
            </a:fld>
            <a:endParaRPr lang="en-US" sz="900">
              <a:solidFill>
                <a:prstClr val="black">
                  <a:tint val="75000"/>
                </a:prstClr>
              </a:solidFill>
              <a:latin typeface="Calibri" panose="020F0502020204030204"/>
            </a:endParaRPr>
          </a:p>
        </p:txBody>
      </p:sp>
    </p:spTree>
    <p:extLst>
      <p:ext uri="{BB962C8B-B14F-4D97-AF65-F5344CB8AC3E}">
        <p14:creationId xmlns:p14="http://schemas.microsoft.com/office/powerpoint/2010/main" val="3471038577"/>
      </p:ext>
    </p:extLst>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Lst>
  <p:txStyles>
    <p:titleStyle>
      <a:lvl1pPr algn="l" defTabSz="685800" rtl="0" eaLnBrk="1" latinLnBrk="0" hangingPunct="1">
        <a:lnSpc>
          <a:spcPct val="85000"/>
        </a:lnSpc>
        <a:spcBef>
          <a:spcPct val="0"/>
        </a:spcBef>
        <a:buNone/>
        <a:defRPr sz="4050" kern="1200" spc="-90"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
        <a:defRPr sz="1800" kern="1200">
          <a:solidFill>
            <a:schemeClr val="accent1"/>
          </a:solidFill>
          <a:latin typeface="+mn-lt"/>
          <a:ea typeface="+mn-ea"/>
          <a:cs typeface="+mn-cs"/>
        </a:defRPr>
      </a:lvl1pPr>
      <a:lvl2pPr marL="260604" indent="-257175" algn="l" defTabSz="685800" rtl="0" eaLnBrk="1" latinLnBrk="0" hangingPunct="1">
        <a:lnSpc>
          <a:spcPct val="85000"/>
        </a:lnSpc>
        <a:spcBef>
          <a:spcPts val="450"/>
        </a:spcBef>
        <a:buFont typeface="Arial" pitchFamily="34" charset="0"/>
        <a:buChar char=" "/>
        <a:defRPr sz="1800" kern="1200">
          <a:solidFill>
            <a:schemeClr val="tx1">
              <a:lumMod val="75000"/>
              <a:lumOff val="2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65000"/>
              <a:lumOff val="3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4.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x31vVD6W73A&amp;t=56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2.xml"/><Relationship Id="rId5" Type="http://schemas.microsoft.com/office/2007/relationships/hdphoto" Target="../media/hdphoto3.wdp"/><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LSFhep2xFGo"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2.xml"/><Relationship Id="rId1" Type="http://schemas.openxmlformats.org/officeDocument/2006/relationships/tags" Target="../tags/tag3.xml"/><Relationship Id="rId5" Type="http://schemas.microsoft.com/office/2007/relationships/hdphoto" Target="../media/hdphoto4.wdp"/><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ân vận động Mỹ Đình ">
            <a:extLst>
              <a:ext uri="{FF2B5EF4-FFF2-40B4-BE49-F238E27FC236}">
                <a16:creationId xmlns:a16="http://schemas.microsoft.com/office/drawing/2014/main" id="{212234AB-9C3C-4C07-991C-20E5972850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548" y="527118"/>
            <a:ext cx="3896158" cy="2590946"/>
          </a:xfrm>
          <a:prstGeom prst="rect">
            <a:avLst/>
          </a:prstGeom>
          <a:noFill/>
          <a:ln>
            <a:noFill/>
          </a:ln>
        </p:spPr>
      </p:pic>
      <p:sp>
        <p:nvSpPr>
          <p:cNvPr id="5" name="TextBox 4">
            <a:extLst>
              <a:ext uri="{FF2B5EF4-FFF2-40B4-BE49-F238E27FC236}">
                <a16:creationId xmlns:a16="http://schemas.microsoft.com/office/drawing/2014/main" id="{A87BC261-71EC-4309-BD95-7B3BB4ADF3FC}"/>
              </a:ext>
            </a:extLst>
          </p:cNvPr>
          <p:cNvSpPr txBox="1"/>
          <p:nvPr/>
        </p:nvSpPr>
        <p:spPr>
          <a:xfrm>
            <a:off x="2668849" y="3195848"/>
            <a:ext cx="4620950" cy="400110"/>
          </a:xfrm>
          <a:prstGeom prst="rect">
            <a:avLst/>
          </a:prstGeom>
          <a:noFill/>
        </p:spPr>
        <p:txBody>
          <a:bodyPr wrap="square">
            <a:spAutoFit/>
          </a:bodyPr>
          <a:lstStyle/>
          <a:p>
            <a:r>
              <a:rPr lang="en-US" sz="2000" b="1">
                <a:latin typeface="Times New Roman" panose="02020603050405020304" pitchFamily="18" charset="0"/>
                <a:ea typeface="Calibri" panose="020F0502020204030204" pitchFamily="34" charset="0"/>
              </a:rPr>
              <a:t>Hình a. Cổ động viên trên sân Mỹ Đình</a:t>
            </a:r>
            <a:endParaRPr lang="en-US" sz="2000" b="1"/>
          </a:p>
        </p:txBody>
      </p:sp>
      <p:sp>
        <p:nvSpPr>
          <p:cNvPr id="6" name="TextBox 5">
            <a:extLst>
              <a:ext uri="{FF2B5EF4-FFF2-40B4-BE49-F238E27FC236}">
                <a16:creationId xmlns:a16="http://schemas.microsoft.com/office/drawing/2014/main" id="{5F9A7E38-6079-43C4-B884-0BCE1034ED49}"/>
              </a:ext>
            </a:extLst>
          </p:cNvPr>
          <p:cNvSpPr txBox="1"/>
          <p:nvPr/>
        </p:nvSpPr>
        <p:spPr>
          <a:xfrm>
            <a:off x="1854201" y="3595958"/>
            <a:ext cx="6011333" cy="707886"/>
          </a:xfrm>
          <a:prstGeom prst="rect">
            <a:avLst/>
          </a:prstGeom>
          <a:noFill/>
        </p:spPr>
        <p:txBody>
          <a:bodyPr wrap="square">
            <a:spAutoFit/>
          </a:bodyPr>
          <a:lstStyle/>
          <a:p>
            <a:pPr algn="just">
              <a:spcAft>
                <a:spcPts val="600"/>
              </a:spcAft>
              <a:tabLst>
                <a:tab pos="135255" algn="l"/>
              </a:tabLst>
            </a:pP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nhìn</a:t>
            </a:r>
            <a:r>
              <a:rPr lang="en-US" sz="2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rõ</a:t>
            </a:r>
            <a:r>
              <a:rPr lang="en-US" sz="2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cầu</a:t>
            </a:r>
            <a:r>
              <a:rPr lang="en-US" sz="2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thủ</a:t>
            </a:r>
            <a:r>
              <a:rPr lang="en-US" sz="2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trận</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bóng</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đá</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sân</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vận</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thì</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xem</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dùng</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bị</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gì</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71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8"/>
          <p:cNvSpPr/>
          <p:nvPr/>
        </p:nvSpPr>
        <p:spPr>
          <a:xfrm>
            <a:off x="7126665" y="848192"/>
            <a:ext cx="125204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634" name="Google Shape;634;p48"/>
          <p:cNvSpPr/>
          <p:nvPr/>
        </p:nvSpPr>
        <p:spPr>
          <a:xfrm>
            <a:off x="3349750" y="2439200"/>
            <a:ext cx="5226456" cy="115716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8"/>
          <p:cNvSpPr txBox="1">
            <a:spLocks noGrp="1"/>
          </p:cNvSpPr>
          <p:nvPr>
            <p:ph type="title"/>
          </p:nvPr>
        </p:nvSpPr>
        <p:spPr>
          <a:xfrm>
            <a:off x="6470812" y="1092563"/>
            <a:ext cx="1688074" cy="892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2</a:t>
            </a:r>
            <a:endParaRPr/>
          </a:p>
        </p:txBody>
      </p:sp>
      <p:sp>
        <p:nvSpPr>
          <p:cNvPr id="637" name="Google Shape;637;p48"/>
          <p:cNvSpPr txBox="1">
            <a:spLocks noGrp="1"/>
          </p:cNvSpPr>
          <p:nvPr>
            <p:ph type="title" idx="2"/>
          </p:nvPr>
        </p:nvSpPr>
        <p:spPr>
          <a:xfrm>
            <a:off x="4365264" y="2437724"/>
            <a:ext cx="3646972" cy="802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500">
                <a:latin typeface="+mj-lt"/>
              </a:rPr>
              <a:t>SỰ TÌM RA</a:t>
            </a:r>
            <a:br>
              <a:rPr lang="en" sz="3500">
                <a:latin typeface="+mj-lt"/>
              </a:rPr>
            </a:br>
            <a:r>
              <a:rPr lang="en" sz="3500">
                <a:latin typeface="+mj-lt"/>
              </a:rPr>
              <a:t>     </a:t>
            </a:r>
            <a:r>
              <a:rPr lang="en" sz="3500" b="1">
                <a:latin typeface="+mj-lt"/>
              </a:rPr>
              <a:t>ELECTRON</a:t>
            </a:r>
            <a:endParaRPr sz="3500" b="1">
              <a:latin typeface="+mj-lt"/>
            </a:endParaRPr>
          </a:p>
        </p:txBody>
      </p:sp>
      <p:grpSp>
        <p:nvGrpSpPr>
          <p:cNvPr id="638" name="Google Shape;638;p48"/>
          <p:cNvGrpSpPr/>
          <p:nvPr/>
        </p:nvGrpSpPr>
        <p:grpSpPr>
          <a:xfrm rot="-438619">
            <a:off x="1182376" y="1858474"/>
            <a:ext cx="859666" cy="1306073"/>
            <a:chOff x="3991700" y="3834388"/>
            <a:chExt cx="767625" cy="1338813"/>
          </a:xfrm>
        </p:grpSpPr>
        <p:sp>
          <p:nvSpPr>
            <p:cNvPr id="639" name="Google Shape;639;p48"/>
            <p:cNvSpPr/>
            <p:nvPr/>
          </p:nvSpPr>
          <p:spPr>
            <a:xfrm>
              <a:off x="4025950" y="5001675"/>
              <a:ext cx="647625" cy="149400"/>
            </a:xfrm>
            <a:custGeom>
              <a:avLst/>
              <a:gdLst/>
              <a:ahLst/>
              <a:cxnLst/>
              <a:rect l="l" t="t" r="r" b="b"/>
              <a:pathLst>
                <a:path w="25905" h="5976" extrusionOk="0">
                  <a:moveTo>
                    <a:pt x="4104" y="0"/>
                  </a:moveTo>
                  <a:cubicBezTo>
                    <a:pt x="2962" y="0"/>
                    <a:pt x="1814" y="48"/>
                    <a:pt x="679" y="161"/>
                  </a:cubicBezTo>
                  <a:cubicBezTo>
                    <a:pt x="381" y="188"/>
                    <a:pt x="137" y="460"/>
                    <a:pt x="109" y="758"/>
                  </a:cubicBezTo>
                  <a:cubicBezTo>
                    <a:pt x="28" y="2114"/>
                    <a:pt x="1" y="5206"/>
                    <a:pt x="109" y="5776"/>
                  </a:cubicBezTo>
                  <a:cubicBezTo>
                    <a:pt x="191" y="5803"/>
                    <a:pt x="299" y="5857"/>
                    <a:pt x="408" y="5857"/>
                  </a:cubicBezTo>
                  <a:cubicBezTo>
                    <a:pt x="1222" y="5884"/>
                    <a:pt x="2035" y="5911"/>
                    <a:pt x="2822" y="5911"/>
                  </a:cubicBezTo>
                  <a:cubicBezTo>
                    <a:pt x="3356" y="5918"/>
                    <a:pt x="3890" y="5920"/>
                    <a:pt x="4422" y="5920"/>
                  </a:cubicBezTo>
                  <a:cubicBezTo>
                    <a:pt x="5372" y="5920"/>
                    <a:pt x="6319" y="5913"/>
                    <a:pt x="7267" y="5913"/>
                  </a:cubicBezTo>
                  <a:cubicBezTo>
                    <a:pt x="8134" y="5913"/>
                    <a:pt x="9002" y="5919"/>
                    <a:pt x="9874" y="5939"/>
                  </a:cubicBezTo>
                  <a:cubicBezTo>
                    <a:pt x="10867" y="5963"/>
                    <a:pt x="11860" y="5975"/>
                    <a:pt x="12852" y="5975"/>
                  </a:cubicBezTo>
                  <a:cubicBezTo>
                    <a:pt x="15169" y="5975"/>
                    <a:pt x="17485" y="5909"/>
                    <a:pt x="19801" y="5776"/>
                  </a:cubicBezTo>
                  <a:cubicBezTo>
                    <a:pt x="20839" y="5713"/>
                    <a:pt x="21868" y="5668"/>
                    <a:pt x="22898" y="5668"/>
                  </a:cubicBezTo>
                  <a:cubicBezTo>
                    <a:pt x="23645" y="5668"/>
                    <a:pt x="24393" y="5692"/>
                    <a:pt x="25145" y="5749"/>
                  </a:cubicBezTo>
                  <a:cubicBezTo>
                    <a:pt x="25280" y="5749"/>
                    <a:pt x="25443" y="5694"/>
                    <a:pt x="25606" y="5694"/>
                  </a:cubicBezTo>
                  <a:cubicBezTo>
                    <a:pt x="25904" y="3931"/>
                    <a:pt x="25877" y="2223"/>
                    <a:pt x="25850" y="460"/>
                  </a:cubicBezTo>
                  <a:cubicBezTo>
                    <a:pt x="25660" y="405"/>
                    <a:pt x="25579" y="378"/>
                    <a:pt x="25470" y="378"/>
                  </a:cubicBezTo>
                  <a:cubicBezTo>
                    <a:pt x="24521" y="351"/>
                    <a:pt x="23572" y="324"/>
                    <a:pt x="22622" y="297"/>
                  </a:cubicBezTo>
                  <a:cubicBezTo>
                    <a:pt x="21863" y="270"/>
                    <a:pt x="21076" y="270"/>
                    <a:pt x="20290" y="270"/>
                  </a:cubicBezTo>
                  <a:cubicBezTo>
                    <a:pt x="19205" y="243"/>
                    <a:pt x="18120" y="215"/>
                    <a:pt x="17035" y="188"/>
                  </a:cubicBezTo>
                  <a:cubicBezTo>
                    <a:pt x="15503" y="139"/>
                    <a:pt x="13994" y="22"/>
                    <a:pt x="12487" y="22"/>
                  </a:cubicBezTo>
                  <a:cubicBezTo>
                    <a:pt x="12340" y="22"/>
                    <a:pt x="12192" y="23"/>
                    <a:pt x="12044" y="26"/>
                  </a:cubicBezTo>
                  <a:cubicBezTo>
                    <a:pt x="10959" y="39"/>
                    <a:pt x="9881" y="46"/>
                    <a:pt x="8806" y="46"/>
                  </a:cubicBezTo>
                  <a:cubicBezTo>
                    <a:pt x="7731" y="46"/>
                    <a:pt x="6660" y="39"/>
                    <a:pt x="5588" y="26"/>
                  </a:cubicBezTo>
                  <a:cubicBezTo>
                    <a:pt x="5096" y="9"/>
                    <a:pt x="4600" y="0"/>
                    <a:pt x="4104"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8"/>
            <p:cNvSpPr/>
            <p:nvPr/>
          </p:nvSpPr>
          <p:spPr>
            <a:xfrm>
              <a:off x="4467400" y="3863100"/>
              <a:ext cx="263800" cy="120150"/>
            </a:xfrm>
            <a:custGeom>
              <a:avLst/>
              <a:gdLst/>
              <a:ahLst/>
              <a:cxnLst/>
              <a:rect l="l" t="t" r="r" b="b"/>
              <a:pathLst>
                <a:path w="10552" h="4806" extrusionOk="0">
                  <a:moveTo>
                    <a:pt x="353" y="1"/>
                  </a:moveTo>
                  <a:cubicBezTo>
                    <a:pt x="109" y="869"/>
                    <a:pt x="82" y="1655"/>
                    <a:pt x="28" y="2442"/>
                  </a:cubicBezTo>
                  <a:cubicBezTo>
                    <a:pt x="1" y="2767"/>
                    <a:pt x="109" y="2876"/>
                    <a:pt x="407" y="2930"/>
                  </a:cubicBezTo>
                  <a:cubicBezTo>
                    <a:pt x="841" y="3011"/>
                    <a:pt x="1303" y="3066"/>
                    <a:pt x="1737" y="3147"/>
                  </a:cubicBezTo>
                  <a:cubicBezTo>
                    <a:pt x="4232" y="3608"/>
                    <a:pt x="6727" y="4096"/>
                    <a:pt x="9168" y="4747"/>
                  </a:cubicBezTo>
                  <a:cubicBezTo>
                    <a:pt x="9284" y="4776"/>
                    <a:pt x="9393" y="4805"/>
                    <a:pt x="9497" y="4805"/>
                  </a:cubicBezTo>
                  <a:cubicBezTo>
                    <a:pt x="9588" y="4805"/>
                    <a:pt x="9677" y="4783"/>
                    <a:pt x="9765" y="4720"/>
                  </a:cubicBezTo>
                  <a:cubicBezTo>
                    <a:pt x="10145" y="4015"/>
                    <a:pt x="10525" y="2713"/>
                    <a:pt x="10552" y="2143"/>
                  </a:cubicBezTo>
                  <a:cubicBezTo>
                    <a:pt x="10308" y="1954"/>
                    <a:pt x="9982" y="1926"/>
                    <a:pt x="9684" y="1872"/>
                  </a:cubicBezTo>
                  <a:cubicBezTo>
                    <a:pt x="6890" y="1248"/>
                    <a:pt x="4096" y="652"/>
                    <a:pt x="1275" y="55"/>
                  </a:cubicBezTo>
                  <a:cubicBezTo>
                    <a:pt x="1004" y="1"/>
                    <a:pt x="679" y="28"/>
                    <a:pt x="353"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8"/>
            <p:cNvSpPr/>
            <p:nvPr/>
          </p:nvSpPr>
          <p:spPr>
            <a:xfrm>
              <a:off x="4387375" y="4486950"/>
              <a:ext cx="232625" cy="100675"/>
            </a:xfrm>
            <a:custGeom>
              <a:avLst/>
              <a:gdLst/>
              <a:ahLst/>
              <a:cxnLst/>
              <a:rect l="l" t="t" r="r" b="b"/>
              <a:pathLst>
                <a:path w="9305" h="4027" extrusionOk="0">
                  <a:moveTo>
                    <a:pt x="679" y="0"/>
                  </a:moveTo>
                  <a:cubicBezTo>
                    <a:pt x="652" y="0"/>
                    <a:pt x="598" y="28"/>
                    <a:pt x="516" y="55"/>
                  </a:cubicBezTo>
                  <a:cubicBezTo>
                    <a:pt x="326" y="733"/>
                    <a:pt x="1" y="1411"/>
                    <a:pt x="55" y="2143"/>
                  </a:cubicBezTo>
                  <a:cubicBezTo>
                    <a:pt x="164" y="2198"/>
                    <a:pt x="218" y="2252"/>
                    <a:pt x="272" y="2279"/>
                  </a:cubicBezTo>
                  <a:cubicBezTo>
                    <a:pt x="3012" y="2848"/>
                    <a:pt x="5724" y="3445"/>
                    <a:pt x="8464" y="4015"/>
                  </a:cubicBezTo>
                  <a:cubicBezTo>
                    <a:pt x="8487" y="4023"/>
                    <a:pt x="8509" y="4026"/>
                    <a:pt x="8531" y="4026"/>
                  </a:cubicBezTo>
                  <a:cubicBezTo>
                    <a:pt x="8584" y="4026"/>
                    <a:pt x="8639" y="4007"/>
                    <a:pt x="8735" y="3988"/>
                  </a:cubicBezTo>
                  <a:cubicBezTo>
                    <a:pt x="8898" y="3499"/>
                    <a:pt x="9060" y="2984"/>
                    <a:pt x="9196" y="2469"/>
                  </a:cubicBezTo>
                  <a:cubicBezTo>
                    <a:pt x="9304" y="2035"/>
                    <a:pt x="9250" y="1926"/>
                    <a:pt x="8789" y="1818"/>
                  </a:cubicBezTo>
                  <a:cubicBezTo>
                    <a:pt x="7948" y="1628"/>
                    <a:pt x="7135" y="1411"/>
                    <a:pt x="6294" y="1248"/>
                  </a:cubicBezTo>
                  <a:cubicBezTo>
                    <a:pt x="4422" y="814"/>
                    <a:pt x="2551" y="407"/>
                    <a:pt x="679"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8"/>
            <p:cNvSpPr/>
            <p:nvPr/>
          </p:nvSpPr>
          <p:spPr>
            <a:xfrm>
              <a:off x="4441625" y="4577775"/>
              <a:ext cx="92925" cy="38025"/>
            </a:xfrm>
            <a:custGeom>
              <a:avLst/>
              <a:gdLst/>
              <a:ahLst/>
              <a:cxnLst/>
              <a:rect l="l" t="t" r="r" b="b"/>
              <a:pathLst>
                <a:path w="3717" h="1521" extrusionOk="0">
                  <a:moveTo>
                    <a:pt x="60" y="1"/>
                  </a:moveTo>
                  <a:cubicBezTo>
                    <a:pt x="39" y="1"/>
                    <a:pt x="19" y="1"/>
                    <a:pt x="1" y="2"/>
                  </a:cubicBezTo>
                  <a:cubicBezTo>
                    <a:pt x="82" y="300"/>
                    <a:pt x="164" y="599"/>
                    <a:pt x="245" y="924"/>
                  </a:cubicBezTo>
                  <a:cubicBezTo>
                    <a:pt x="1276" y="1114"/>
                    <a:pt x="2252" y="1521"/>
                    <a:pt x="3310" y="1521"/>
                  </a:cubicBezTo>
                  <a:cubicBezTo>
                    <a:pt x="3446" y="1250"/>
                    <a:pt x="3690" y="1087"/>
                    <a:pt x="3717" y="789"/>
                  </a:cubicBezTo>
                  <a:cubicBezTo>
                    <a:pt x="2276" y="369"/>
                    <a:pt x="657" y="1"/>
                    <a:pt x="60"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8"/>
            <p:cNvSpPr/>
            <p:nvPr/>
          </p:nvSpPr>
          <p:spPr>
            <a:xfrm>
              <a:off x="3992050" y="3837075"/>
              <a:ext cx="766950" cy="1336125"/>
            </a:xfrm>
            <a:custGeom>
              <a:avLst/>
              <a:gdLst/>
              <a:ahLst/>
              <a:cxnLst/>
              <a:rect l="l" t="t" r="r" b="b"/>
              <a:pathLst>
                <a:path w="30678" h="53445" extrusionOk="0">
                  <a:moveTo>
                    <a:pt x="19367" y="1042"/>
                  </a:moveTo>
                  <a:cubicBezTo>
                    <a:pt x="19693" y="1069"/>
                    <a:pt x="20018" y="1042"/>
                    <a:pt x="20289" y="1096"/>
                  </a:cubicBezTo>
                  <a:cubicBezTo>
                    <a:pt x="23110" y="1693"/>
                    <a:pt x="25904" y="2289"/>
                    <a:pt x="28698" y="2913"/>
                  </a:cubicBezTo>
                  <a:cubicBezTo>
                    <a:pt x="28996" y="2967"/>
                    <a:pt x="29322" y="2995"/>
                    <a:pt x="29566" y="3184"/>
                  </a:cubicBezTo>
                  <a:cubicBezTo>
                    <a:pt x="29539" y="3754"/>
                    <a:pt x="29159" y="5056"/>
                    <a:pt x="28779" y="5761"/>
                  </a:cubicBezTo>
                  <a:cubicBezTo>
                    <a:pt x="28691" y="5824"/>
                    <a:pt x="28602" y="5846"/>
                    <a:pt x="28511" y="5846"/>
                  </a:cubicBezTo>
                  <a:cubicBezTo>
                    <a:pt x="28407" y="5846"/>
                    <a:pt x="28298" y="5817"/>
                    <a:pt x="28182" y="5788"/>
                  </a:cubicBezTo>
                  <a:cubicBezTo>
                    <a:pt x="25741" y="5137"/>
                    <a:pt x="23246" y="4649"/>
                    <a:pt x="20751" y="4188"/>
                  </a:cubicBezTo>
                  <a:cubicBezTo>
                    <a:pt x="20317" y="4107"/>
                    <a:pt x="19855" y="4052"/>
                    <a:pt x="19421" y="3971"/>
                  </a:cubicBezTo>
                  <a:cubicBezTo>
                    <a:pt x="19123" y="3917"/>
                    <a:pt x="19015" y="3808"/>
                    <a:pt x="19042" y="3483"/>
                  </a:cubicBezTo>
                  <a:cubicBezTo>
                    <a:pt x="19096" y="2696"/>
                    <a:pt x="19123" y="1910"/>
                    <a:pt x="19367" y="1042"/>
                  </a:cubicBezTo>
                  <a:close/>
                  <a:moveTo>
                    <a:pt x="20811" y="5270"/>
                  </a:moveTo>
                  <a:cubicBezTo>
                    <a:pt x="21762" y="5270"/>
                    <a:pt x="25398" y="6019"/>
                    <a:pt x="26474" y="6412"/>
                  </a:cubicBezTo>
                  <a:cubicBezTo>
                    <a:pt x="26474" y="6602"/>
                    <a:pt x="26501" y="6819"/>
                    <a:pt x="26474" y="7009"/>
                  </a:cubicBezTo>
                  <a:cubicBezTo>
                    <a:pt x="26202" y="9477"/>
                    <a:pt x="25904" y="11918"/>
                    <a:pt x="25633" y="14359"/>
                  </a:cubicBezTo>
                  <a:cubicBezTo>
                    <a:pt x="25551" y="14875"/>
                    <a:pt x="25470" y="15390"/>
                    <a:pt x="25362" y="15905"/>
                  </a:cubicBezTo>
                  <a:cubicBezTo>
                    <a:pt x="24955" y="18347"/>
                    <a:pt x="24548" y="20815"/>
                    <a:pt x="24141" y="23256"/>
                  </a:cubicBezTo>
                  <a:cubicBezTo>
                    <a:pt x="23978" y="24232"/>
                    <a:pt x="23816" y="25209"/>
                    <a:pt x="23626" y="26185"/>
                  </a:cubicBezTo>
                  <a:cubicBezTo>
                    <a:pt x="23626" y="26321"/>
                    <a:pt x="23571" y="26429"/>
                    <a:pt x="23544" y="26646"/>
                  </a:cubicBezTo>
                  <a:cubicBezTo>
                    <a:pt x="21646" y="26240"/>
                    <a:pt x="19828" y="25833"/>
                    <a:pt x="17957" y="25426"/>
                  </a:cubicBezTo>
                  <a:cubicBezTo>
                    <a:pt x="17957" y="25290"/>
                    <a:pt x="17957" y="25155"/>
                    <a:pt x="17957" y="25019"/>
                  </a:cubicBezTo>
                  <a:cubicBezTo>
                    <a:pt x="18174" y="23744"/>
                    <a:pt x="18337" y="22497"/>
                    <a:pt x="18608" y="21249"/>
                  </a:cubicBezTo>
                  <a:cubicBezTo>
                    <a:pt x="18906" y="19784"/>
                    <a:pt x="19015" y="18319"/>
                    <a:pt x="19232" y="16882"/>
                  </a:cubicBezTo>
                  <a:cubicBezTo>
                    <a:pt x="19421" y="15580"/>
                    <a:pt x="19584" y="14305"/>
                    <a:pt x="19747" y="13003"/>
                  </a:cubicBezTo>
                  <a:cubicBezTo>
                    <a:pt x="19937" y="11566"/>
                    <a:pt x="20100" y="10128"/>
                    <a:pt x="20262" y="8718"/>
                  </a:cubicBezTo>
                  <a:cubicBezTo>
                    <a:pt x="20371" y="7741"/>
                    <a:pt x="20506" y="6765"/>
                    <a:pt x="20615" y="5815"/>
                  </a:cubicBezTo>
                  <a:cubicBezTo>
                    <a:pt x="20642" y="5626"/>
                    <a:pt x="20696" y="5463"/>
                    <a:pt x="20723" y="5273"/>
                  </a:cubicBezTo>
                  <a:cubicBezTo>
                    <a:pt x="20749" y="5271"/>
                    <a:pt x="20779" y="5270"/>
                    <a:pt x="20811" y="5270"/>
                  </a:cubicBezTo>
                  <a:close/>
                  <a:moveTo>
                    <a:pt x="16492" y="25995"/>
                  </a:moveTo>
                  <a:cubicBezTo>
                    <a:pt x="18364" y="26402"/>
                    <a:pt x="20235" y="26809"/>
                    <a:pt x="22107" y="27243"/>
                  </a:cubicBezTo>
                  <a:cubicBezTo>
                    <a:pt x="22948" y="27406"/>
                    <a:pt x="23761" y="27623"/>
                    <a:pt x="24602" y="27813"/>
                  </a:cubicBezTo>
                  <a:cubicBezTo>
                    <a:pt x="25063" y="27921"/>
                    <a:pt x="25117" y="28030"/>
                    <a:pt x="25009" y="28464"/>
                  </a:cubicBezTo>
                  <a:cubicBezTo>
                    <a:pt x="24873" y="28979"/>
                    <a:pt x="24711" y="29494"/>
                    <a:pt x="24548" y="29983"/>
                  </a:cubicBezTo>
                  <a:cubicBezTo>
                    <a:pt x="24452" y="30002"/>
                    <a:pt x="24397" y="30021"/>
                    <a:pt x="24344" y="30021"/>
                  </a:cubicBezTo>
                  <a:cubicBezTo>
                    <a:pt x="24322" y="30021"/>
                    <a:pt x="24300" y="30018"/>
                    <a:pt x="24277" y="30010"/>
                  </a:cubicBezTo>
                  <a:cubicBezTo>
                    <a:pt x="21537" y="29440"/>
                    <a:pt x="18825" y="28843"/>
                    <a:pt x="16085" y="28274"/>
                  </a:cubicBezTo>
                  <a:cubicBezTo>
                    <a:pt x="16031" y="28247"/>
                    <a:pt x="15977" y="28193"/>
                    <a:pt x="15868" y="28138"/>
                  </a:cubicBezTo>
                  <a:cubicBezTo>
                    <a:pt x="15814" y="27406"/>
                    <a:pt x="16139" y="26728"/>
                    <a:pt x="16329" y="26050"/>
                  </a:cubicBezTo>
                  <a:cubicBezTo>
                    <a:pt x="16411" y="26023"/>
                    <a:pt x="16465" y="25995"/>
                    <a:pt x="16492" y="25995"/>
                  </a:cubicBezTo>
                  <a:close/>
                  <a:moveTo>
                    <a:pt x="18043" y="29629"/>
                  </a:moveTo>
                  <a:cubicBezTo>
                    <a:pt x="18640" y="29629"/>
                    <a:pt x="20259" y="29997"/>
                    <a:pt x="21700" y="30417"/>
                  </a:cubicBezTo>
                  <a:cubicBezTo>
                    <a:pt x="21673" y="30715"/>
                    <a:pt x="21429" y="30878"/>
                    <a:pt x="21293" y="31149"/>
                  </a:cubicBezTo>
                  <a:cubicBezTo>
                    <a:pt x="20235" y="31149"/>
                    <a:pt x="19259" y="30742"/>
                    <a:pt x="18228" y="30552"/>
                  </a:cubicBezTo>
                  <a:cubicBezTo>
                    <a:pt x="18147" y="30227"/>
                    <a:pt x="18065" y="29928"/>
                    <a:pt x="17984" y="29630"/>
                  </a:cubicBezTo>
                  <a:cubicBezTo>
                    <a:pt x="18002" y="29629"/>
                    <a:pt x="18022" y="29629"/>
                    <a:pt x="18043" y="29629"/>
                  </a:cubicBezTo>
                  <a:close/>
                  <a:moveTo>
                    <a:pt x="16955" y="16792"/>
                  </a:moveTo>
                  <a:cubicBezTo>
                    <a:pt x="17117" y="16792"/>
                    <a:pt x="17279" y="16795"/>
                    <a:pt x="17441" y="16801"/>
                  </a:cubicBezTo>
                  <a:cubicBezTo>
                    <a:pt x="17604" y="16801"/>
                    <a:pt x="17767" y="16801"/>
                    <a:pt x="17930" y="16828"/>
                  </a:cubicBezTo>
                  <a:cubicBezTo>
                    <a:pt x="18011" y="16855"/>
                    <a:pt x="18092" y="16882"/>
                    <a:pt x="18174" y="16909"/>
                  </a:cubicBezTo>
                  <a:cubicBezTo>
                    <a:pt x="18309" y="17451"/>
                    <a:pt x="18174" y="18835"/>
                    <a:pt x="17875" y="20055"/>
                  </a:cubicBezTo>
                  <a:cubicBezTo>
                    <a:pt x="17713" y="20110"/>
                    <a:pt x="17496" y="20164"/>
                    <a:pt x="17306" y="20191"/>
                  </a:cubicBezTo>
                  <a:cubicBezTo>
                    <a:pt x="14838" y="20652"/>
                    <a:pt x="12640" y="21629"/>
                    <a:pt x="10715" y="23202"/>
                  </a:cubicBezTo>
                  <a:cubicBezTo>
                    <a:pt x="9657" y="24043"/>
                    <a:pt x="8789" y="25019"/>
                    <a:pt x="8084" y="26158"/>
                  </a:cubicBezTo>
                  <a:cubicBezTo>
                    <a:pt x="7378" y="27297"/>
                    <a:pt x="7026" y="28545"/>
                    <a:pt x="6863" y="29847"/>
                  </a:cubicBezTo>
                  <a:cubicBezTo>
                    <a:pt x="6782" y="30607"/>
                    <a:pt x="6755" y="31366"/>
                    <a:pt x="6836" y="32125"/>
                  </a:cubicBezTo>
                  <a:cubicBezTo>
                    <a:pt x="6917" y="32939"/>
                    <a:pt x="7216" y="33617"/>
                    <a:pt x="7812" y="34187"/>
                  </a:cubicBezTo>
                  <a:cubicBezTo>
                    <a:pt x="8952" y="35245"/>
                    <a:pt x="10172" y="36167"/>
                    <a:pt x="11447" y="37035"/>
                  </a:cubicBezTo>
                  <a:cubicBezTo>
                    <a:pt x="12342" y="37659"/>
                    <a:pt x="13291" y="38228"/>
                    <a:pt x="14187" y="38825"/>
                  </a:cubicBezTo>
                  <a:cubicBezTo>
                    <a:pt x="14528" y="39045"/>
                    <a:pt x="14870" y="39155"/>
                    <a:pt x="15271" y="39155"/>
                  </a:cubicBezTo>
                  <a:cubicBezTo>
                    <a:pt x="15316" y="39155"/>
                    <a:pt x="15361" y="39153"/>
                    <a:pt x="15407" y="39151"/>
                  </a:cubicBezTo>
                  <a:cubicBezTo>
                    <a:pt x="17414" y="39069"/>
                    <a:pt x="19421" y="38988"/>
                    <a:pt x="21429" y="38934"/>
                  </a:cubicBezTo>
                  <a:cubicBezTo>
                    <a:pt x="23002" y="38906"/>
                    <a:pt x="24575" y="38906"/>
                    <a:pt x="26121" y="38906"/>
                  </a:cubicBezTo>
                  <a:cubicBezTo>
                    <a:pt x="26230" y="38906"/>
                    <a:pt x="26311" y="38934"/>
                    <a:pt x="26392" y="38934"/>
                  </a:cubicBezTo>
                  <a:cubicBezTo>
                    <a:pt x="26501" y="39476"/>
                    <a:pt x="26447" y="41212"/>
                    <a:pt x="26284" y="41782"/>
                  </a:cubicBezTo>
                  <a:cubicBezTo>
                    <a:pt x="26202" y="41782"/>
                    <a:pt x="26121" y="41809"/>
                    <a:pt x="26013" y="41836"/>
                  </a:cubicBezTo>
                  <a:cubicBezTo>
                    <a:pt x="25117" y="41890"/>
                    <a:pt x="24222" y="41944"/>
                    <a:pt x="23327" y="41971"/>
                  </a:cubicBezTo>
                  <a:cubicBezTo>
                    <a:pt x="21157" y="42080"/>
                    <a:pt x="19015" y="42161"/>
                    <a:pt x="16845" y="42243"/>
                  </a:cubicBezTo>
                  <a:cubicBezTo>
                    <a:pt x="16575" y="42251"/>
                    <a:pt x="16304" y="42254"/>
                    <a:pt x="16034" y="42254"/>
                  </a:cubicBezTo>
                  <a:cubicBezTo>
                    <a:pt x="15382" y="42254"/>
                    <a:pt x="14730" y="42235"/>
                    <a:pt x="14078" y="42216"/>
                  </a:cubicBezTo>
                  <a:cubicBezTo>
                    <a:pt x="14024" y="42216"/>
                    <a:pt x="13942" y="42188"/>
                    <a:pt x="13807" y="42161"/>
                  </a:cubicBezTo>
                  <a:cubicBezTo>
                    <a:pt x="13753" y="41836"/>
                    <a:pt x="13698" y="41565"/>
                    <a:pt x="13644" y="41293"/>
                  </a:cubicBezTo>
                  <a:cubicBezTo>
                    <a:pt x="13563" y="40968"/>
                    <a:pt x="13454" y="40642"/>
                    <a:pt x="13346" y="40344"/>
                  </a:cubicBezTo>
                  <a:cubicBezTo>
                    <a:pt x="13183" y="39720"/>
                    <a:pt x="12749" y="39395"/>
                    <a:pt x="12152" y="39259"/>
                  </a:cubicBezTo>
                  <a:cubicBezTo>
                    <a:pt x="11676" y="39149"/>
                    <a:pt x="11200" y="39094"/>
                    <a:pt x="10724" y="39094"/>
                  </a:cubicBezTo>
                  <a:cubicBezTo>
                    <a:pt x="10142" y="39094"/>
                    <a:pt x="9561" y="39176"/>
                    <a:pt x="8979" y="39340"/>
                  </a:cubicBezTo>
                  <a:cubicBezTo>
                    <a:pt x="8572" y="39449"/>
                    <a:pt x="8165" y="39612"/>
                    <a:pt x="7785" y="39774"/>
                  </a:cubicBezTo>
                  <a:cubicBezTo>
                    <a:pt x="7080" y="40100"/>
                    <a:pt x="6619" y="40588"/>
                    <a:pt x="6510" y="41375"/>
                  </a:cubicBezTo>
                  <a:cubicBezTo>
                    <a:pt x="6510" y="41565"/>
                    <a:pt x="6429" y="41727"/>
                    <a:pt x="6375" y="41944"/>
                  </a:cubicBezTo>
                  <a:cubicBezTo>
                    <a:pt x="6049" y="41971"/>
                    <a:pt x="5731" y="41999"/>
                    <a:pt x="5415" y="41999"/>
                  </a:cubicBezTo>
                  <a:cubicBezTo>
                    <a:pt x="5100" y="41999"/>
                    <a:pt x="4788" y="41971"/>
                    <a:pt x="4476" y="41890"/>
                  </a:cubicBezTo>
                  <a:cubicBezTo>
                    <a:pt x="3690" y="41700"/>
                    <a:pt x="3174" y="41131"/>
                    <a:pt x="2740" y="40507"/>
                  </a:cubicBezTo>
                  <a:cubicBezTo>
                    <a:pt x="2496" y="40100"/>
                    <a:pt x="2279" y="39666"/>
                    <a:pt x="2116" y="39232"/>
                  </a:cubicBezTo>
                  <a:cubicBezTo>
                    <a:pt x="1628" y="37821"/>
                    <a:pt x="1357" y="36384"/>
                    <a:pt x="1194" y="34919"/>
                  </a:cubicBezTo>
                  <a:cubicBezTo>
                    <a:pt x="1086" y="33780"/>
                    <a:pt x="1059" y="32614"/>
                    <a:pt x="1194" y="31447"/>
                  </a:cubicBezTo>
                  <a:cubicBezTo>
                    <a:pt x="1872" y="26294"/>
                    <a:pt x="4259" y="22198"/>
                    <a:pt x="8680" y="19350"/>
                  </a:cubicBezTo>
                  <a:cubicBezTo>
                    <a:pt x="9196" y="19025"/>
                    <a:pt x="9738" y="18753"/>
                    <a:pt x="10308" y="18482"/>
                  </a:cubicBezTo>
                  <a:cubicBezTo>
                    <a:pt x="11067" y="18157"/>
                    <a:pt x="11827" y="17858"/>
                    <a:pt x="12613" y="17560"/>
                  </a:cubicBezTo>
                  <a:cubicBezTo>
                    <a:pt x="14008" y="17022"/>
                    <a:pt x="15468" y="16792"/>
                    <a:pt x="16955" y="16792"/>
                  </a:cubicBezTo>
                  <a:close/>
                  <a:moveTo>
                    <a:pt x="11005" y="40000"/>
                  </a:moveTo>
                  <a:cubicBezTo>
                    <a:pt x="11215" y="40000"/>
                    <a:pt x="11425" y="40007"/>
                    <a:pt x="11637" y="40018"/>
                  </a:cubicBezTo>
                  <a:cubicBezTo>
                    <a:pt x="12152" y="40073"/>
                    <a:pt x="12505" y="40290"/>
                    <a:pt x="12613" y="40805"/>
                  </a:cubicBezTo>
                  <a:cubicBezTo>
                    <a:pt x="12722" y="41266"/>
                    <a:pt x="12885" y="41754"/>
                    <a:pt x="12939" y="42243"/>
                  </a:cubicBezTo>
                  <a:cubicBezTo>
                    <a:pt x="13020" y="43355"/>
                    <a:pt x="13047" y="44467"/>
                    <a:pt x="13129" y="45660"/>
                  </a:cubicBezTo>
                  <a:cubicBezTo>
                    <a:pt x="12112" y="45701"/>
                    <a:pt x="11122" y="45714"/>
                    <a:pt x="10142" y="45714"/>
                  </a:cubicBezTo>
                  <a:cubicBezTo>
                    <a:pt x="9162" y="45714"/>
                    <a:pt x="8192" y="45701"/>
                    <a:pt x="7216" y="45687"/>
                  </a:cubicBezTo>
                  <a:cubicBezTo>
                    <a:pt x="7189" y="45470"/>
                    <a:pt x="7161" y="45335"/>
                    <a:pt x="7189" y="45199"/>
                  </a:cubicBezTo>
                  <a:cubicBezTo>
                    <a:pt x="7216" y="44196"/>
                    <a:pt x="7270" y="43165"/>
                    <a:pt x="7324" y="42161"/>
                  </a:cubicBezTo>
                  <a:cubicBezTo>
                    <a:pt x="7406" y="40995"/>
                    <a:pt x="7595" y="40805"/>
                    <a:pt x="8708" y="40371"/>
                  </a:cubicBezTo>
                  <a:cubicBezTo>
                    <a:pt x="9457" y="40093"/>
                    <a:pt x="10222" y="40000"/>
                    <a:pt x="11005" y="40000"/>
                  </a:cubicBezTo>
                  <a:close/>
                  <a:moveTo>
                    <a:pt x="5460" y="46584"/>
                  </a:moveTo>
                  <a:cubicBezTo>
                    <a:pt x="5956" y="46584"/>
                    <a:pt x="6452" y="46593"/>
                    <a:pt x="6944" y="46610"/>
                  </a:cubicBezTo>
                  <a:cubicBezTo>
                    <a:pt x="8016" y="46623"/>
                    <a:pt x="9087" y="46630"/>
                    <a:pt x="10162" y="46630"/>
                  </a:cubicBezTo>
                  <a:cubicBezTo>
                    <a:pt x="11237" y="46630"/>
                    <a:pt x="12315" y="46623"/>
                    <a:pt x="13400" y="46610"/>
                  </a:cubicBezTo>
                  <a:cubicBezTo>
                    <a:pt x="13548" y="46607"/>
                    <a:pt x="13696" y="46606"/>
                    <a:pt x="13843" y="46606"/>
                  </a:cubicBezTo>
                  <a:cubicBezTo>
                    <a:pt x="15350" y="46606"/>
                    <a:pt x="16859" y="46723"/>
                    <a:pt x="18391" y="46772"/>
                  </a:cubicBezTo>
                  <a:cubicBezTo>
                    <a:pt x="19476" y="46799"/>
                    <a:pt x="20561" y="46827"/>
                    <a:pt x="21646" y="46854"/>
                  </a:cubicBezTo>
                  <a:cubicBezTo>
                    <a:pt x="22432" y="46854"/>
                    <a:pt x="23219" y="46854"/>
                    <a:pt x="23978" y="46881"/>
                  </a:cubicBezTo>
                  <a:cubicBezTo>
                    <a:pt x="24928" y="46908"/>
                    <a:pt x="25877" y="46935"/>
                    <a:pt x="26826" y="46962"/>
                  </a:cubicBezTo>
                  <a:cubicBezTo>
                    <a:pt x="26935" y="46962"/>
                    <a:pt x="27016" y="46989"/>
                    <a:pt x="27206" y="47044"/>
                  </a:cubicBezTo>
                  <a:cubicBezTo>
                    <a:pt x="27233" y="48807"/>
                    <a:pt x="27260" y="50515"/>
                    <a:pt x="26962" y="52278"/>
                  </a:cubicBezTo>
                  <a:cubicBezTo>
                    <a:pt x="26799" y="52278"/>
                    <a:pt x="26636" y="52333"/>
                    <a:pt x="26501" y="52333"/>
                  </a:cubicBezTo>
                  <a:cubicBezTo>
                    <a:pt x="25749" y="52276"/>
                    <a:pt x="25001" y="52252"/>
                    <a:pt x="24254" y="52252"/>
                  </a:cubicBezTo>
                  <a:cubicBezTo>
                    <a:pt x="23224" y="52252"/>
                    <a:pt x="22195" y="52297"/>
                    <a:pt x="21157" y="52360"/>
                  </a:cubicBezTo>
                  <a:cubicBezTo>
                    <a:pt x="18841" y="52493"/>
                    <a:pt x="16525" y="52559"/>
                    <a:pt x="14208" y="52559"/>
                  </a:cubicBezTo>
                  <a:cubicBezTo>
                    <a:pt x="13216" y="52559"/>
                    <a:pt x="12223" y="52547"/>
                    <a:pt x="11230" y="52523"/>
                  </a:cubicBezTo>
                  <a:cubicBezTo>
                    <a:pt x="10358" y="52503"/>
                    <a:pt x="9490" y="52497"/>
                    <a:pt x="8623" y="52497"/>
                  </a:cubicBezTo>
                  <a:cubicBezTo>
                    <a:pt x="7675" y="52497"/>
                    <a:pt x="6728" y="52504"/>
                    <a:pt x="5778" y="52504"/>
                  </a:cubicBezTo>
                  <a:cubicBezTo>
                    <a:pt x="5246" y="52504"/>
                    <a:pt x="4712" y="52502"/>
                    <a:pt x="4178" y="52495"/>
                  </a:cubicBezTo>
                  <a:cubicBezTo>
                    <a:pt x="3391" y="52495"/>
                    <a:pt x="2578" y="52468"/>
                    <a:pt x="1764" y="52441"/>
                  </a:cubicBezTo>
                  <a:cubicBezTo>
                    <a:pt x="1655" y="52441"/>
                    <a:pt x="1547" y="52387"/>
                    <a:pt x="1465" y="52360"/>
                  </a:cubicBezTo>
                  <a:cubicBezTo>
                    <a:pt x="1357" y="51790"/>
                    <a:pt x="1384" y="48698"/>
                    <a:pt x="1465" y="47342"/>
                  </a:cubicBezTo>
                  <a:cubicBezTo>
                    <a:pt x="1493" y="47044"/>
                    <a:pt x="1737" y="46772"/>
                    <a:pt x="2035" y="46745"/>
                  </a:cubicBezTo>
                  <a:cubicBezTo>
                    <a:pt x="3170" y="46632"/>
                    <a:pt x="4318" y="46584"/>
                    <a:pt x="5460" y="46584"/>
                  </a:cubicBezTo>
                  <a:close/>
                  <a:moveTo>
                    <a:pt x="19304" y="1"/>
                  </a:moveTo>
                  <a:cubicBezTo>
                    <a:pt x="18741" y="1"/>
                    <a:pt x="18497" y="275"/>
                    <a:pt x="18364" y="987"/>
                  </a:cubicBezTo>
                  <a:cubicBezTo>
                    <a:pt x="18228" y="1611"/>
                    <a:pt x="18174" y="2235"/>
                    <a:pt x="18120" y="2886"/>
                  </a:cubicBezTo>
                  <a:cubicBezTo>
                    <a:pt x="18065" y="3211"/>
                    <a:pt x="18092" y="3537"/>
                    <a:pt x="18092" y="3862"/>
                  </a:cubicBezTo>
                  <a:cubicBezTo>
                    <a:pt x="18147" y="4405"/>
                    <a:pt x="18391" y="4758"/>
                    <a:pt x="18933" y="4893"/>
                  </a:cubicBezTo>
                  <a:cubicBezTo>
                    <a:pt x="19204" y="4975"/>
                    <a:pt x="19476" y="5056"/>
                    <a:pt x="19801" y="5137"/>
                  </a:cubicBezTo>
                  <a:cubicBezTo>
                    <a:pt x="19693" y="6059"/>
                    <a:pt x="19584" y="6927"/>
                    <a:pt x="19476" y="7823"/>
                  </a:cubicBezTo>
                  <a:cubicBezTo>
                    <a:pt x="19394" y="8718"/>
                    <a:pt x="19286" y="9613"/>
                    <a:pt x="19177" y="10508"/>
                  </a:cubicBezTo>
                  <a:cubicBezTo>
                    <a:pt x="19069" y="11430"/>
                    <a:pt x="18987" y="12352"/>
                    <a:pt x="18825" y="13247"/>
                  </a:cubicBezTo>
                  <a:cubicBezTo>
                    <a:pt x="18689" y="14142"/>
                    <a:pt x="18635" y="15037"/>
                    <a:pt x="18418" y="15905"/>
                  </a:cubicBezTo>
                  <a:cubicBezTo>
                    <a:pt x="18264" y="15925"/>
                    <a:pt x="18138" y="15944"/>
                    <a:pt x="18020" y="15944"/>
                  </a:cubicBezTo>
                  <a:cubicBezTo>
                    <a:pt x="17971" y="15944"/>
                    <a:pt x="17923" y="15941"/>
                    <a:pt x="17875" y="15933"/>
                  </a:cubicBezTo>
                  <a:cubicBezTo>
                    <a:pt x="17728" y="15926"/>
                    <a:pt x="17581" y="15923"/>
                    <a:pt x="17434" y="15923"/>
                  </a:cubicBezTo>
                  <a:cubicBezTo>
                    <a:pt x="16339" y="15923"/>
                    <a:pt x="15263" y="16091"/>
                    <a:pt x="14187" y="16258"/>
                  </a:cubicBezTo>
                  <a:cubicBezTo>
                    <a:pt x="12857" y="16475"/>
                    <a:pt x="11637" y="16990"/>
                    <a:pt x="10416" y="17533"/>
                  </a:cubicBezTo>
                  <a:cubicBezTo>
                    <a:pt x="6022" y="19404"/>
                    <a:pt x="3012" y="22632"/>
                    <a:pt x="1330" y="27080"/>
                  </a:cubicBezTo>
                  <a:cubicBezTo>
                    <a:pt x="381" y="29576"/>
                    <a:pt x="1" y="32153"/>
                    <a:pt x="299" y="34838"/>
                  </a:cubicBezTo>
                  <a:cubicBezTo>
                    <a:pt x="462" y="36438"/>
                    <a:pt x="760" y="37984"/>
                    <a:pt x="1303" y="39476"/>
                  </a:cubicBezTo>
                  <a:cubicBezTo>
                    <a:pt x="1655" y="40425"/>
                    <a:pt x="2171" y="41266"/>
                    <a:pt x="2876" y="41999"/>
                  </a:cubicBezTo>
                  <a:cubicBezTo>
                    <a:pt x="3418" y="42568"/>
                    <a:pt x="4096" y="42866"/>
                    <a:pt x="4910" y="42894"/>
                  </a:cubicBezTo>
                  <a:cubicBezTo>
                    <a:pt x="5181" y="42894"/>
                    <a:pt x="5480" y="42894"/>
                    <a:pt x="5751" y="42921"/>
                  </a:cubicBezTo>
                  <a:cubicBezTo>
                    <a:pt x="5914" y="42921"/>
                    <a:pt x="6077" y="42948"/>
                    <a:pt x="6212" y="42948"/>
                  </a:cubicBezTo>
                  <a:cubicBezTo>
                    <a:pt x="6348" y="43653"/>
                    <a:pt x="6294" y="45172"/>
                    <a:pt x="6131" y="45633"/>
                  </a:cubicBezTo>
                  <a:cubicBezTo>
                    <a:pt x="5317" y="45660"/>
                    <a:pt x="4476" y="45660"/>
                    <a:pt x="3662" y="45714"/>
                  </a:cubicBezTo>
                  <a:cubicBezTo>
                    <a:pt x="2903" y="45769"/>
                    <a:pt x="2144" y="45877"/>
                    <a:pt x="1384" y="45959"/>
                  </a:cubicBezTo>
                  <a:cubicBezTo>
                    <a:pt x="950" y="46013"/>
                    <a:pt x="706" y="46230"/>
                    <a:pt x="597" y="46637"/>
                  </a:cubicBezTo>
                  <a:cubicBezTo>
                    <a:pt x="516" y="46908"/>
                    <a:pt x="462" y="47206"/>
                    <a:pt x="462" y="47478"/>
                  </a:cubicBezTo>
                  <a:cubicBezTo>
                    <a:pt x="435" y="48807"/>
                    <a:pt x="408" y="50136"/>
                    <a:pt x="381" y="51465"/>
                  </a:cubicBezTo>
                  <a:cubicBezTo>
                    <a:pt x="381" y="51844"/>
                    <a:pt x="408" y="52224"/>
                    <a:pt x="435" y="52604"/>
                  </a:cubicBezTo>
                  <a:cubicBezTo>
                    <a:pt x="489" y="53201"/>
                    <a:pt x="570" y="53282"/>
                    <a:pt x="1167" y="53309"/>
                  </a:cubicBezTo>
                  <a:cubicBezTo>
                    <a:pt x="2659" y="53309"/>
                    <a:pt x="4151" y="53336"/>
                    <a:pt x="5643" y="53363"/>
                  </a:cubicBezTo>
                  <a:cubicBezTo>
                    <a:pt x="8816" y="53391"/>
                    <a:pt x="11990" y="53445"/>
                    <a:pt x="15190" y="53445"/>
                  </a:cubicBezTo>
                  <a:cubicBezTo>
                    <a:pt x="17469" y="53418"/>
                    <a:pt x="19774" y="53309"/>
                    <a:pt x="22080" y="53255"/>
                  </a:cubicBezTo>
                  <a:cubicBezTo>
                    <a:pt x="22920" y="53228"/>
                    <a:pt x="23788" y="53201"/>
                    <a:pt x="24629" y="53201"/>
                  </a:cubicBezTo>
                  <a:cubicBezTo>
                    <a:pt x="25199" y="53201"/>
                    <a:pt x="25768" y="53228"/>
                    <a:pt x="26338" y="53255"/>
                  </a:cubicBezTo>
                  <a:cubicBezTo>
                    <a:pt x="26431" y="53261"/>
                    <a:pt x="26524" y="53264"/>
                    <a:pt x="26615" y="53264"/>
                  </a:cubicBezTo>
                  <a:cubicBezTo>
                    <a:pt x="26947" y="53264"/>
                    <a:pt x="27266" y="53220"/>
                    <a:pt x="27586" y="53092"/>
                  </a:cubicBezTo>
                  <a:cubicBezTo>
                    <a:pt x="27830" y="52767"/>
                    <a:pt x="27911" y="52387"/>
                    <a:pt x="27965" y="52034"/>
                  </a:cubicBezTo>
                  <a:cubicBezTo>
                    <a:pt x="28237" y="50380"/>
                    <a:pt x="28264" y="48725"/>
                    <a:pt x="28128" y="47071"/>
                  </a:cubicBezTo>
                  <a:cubicBezTo>
                    <a:pt x="28047" y="46311"/>
                    <a:pt x="27721" y="46013"/>
                    <a:pt x="26962" y="46013"/>
                  </a:cubicBezTo>
                  <a:cubicBezTo>
                    <a:pt x="26311" y="45986"/>
                    <a:pt x="25633" y="45986"/>
                    <a:pt x="24982" y="45986"/>
                  </a:cubicBezTo>
                  <a:cubicBezTo>
                    <a:pt x="24033" y="45959"/>
                    <a:pt x="23083" y="45877"/>
                    <a:pt x="22134" y="45877"/>
                  </a:cubicBezTo>
                  <a:cubicBezTo>
                    <a:pt x="21605" y="45864"/>
                    <a:pt x="21069" y="45864"/>
                    <a:pt x="20534" y="45864"/>
                  </a:cubicBezTo>
                  <a:cubicBezTo>
                    <a:pt x="19998" y="45864"/>
                    <a:pt x="19462" y="45864"/>
                    <a:pt x="18933" y="45850"/>
                  </a:cubicBezTo>
                  <a:cubicBezTo>
                    <a:pt x="17441" y="45823"/>
                    <a:pt x="15950" y="45742"/>
                    <a:pt x="14458" y="45687"/>
                  </a:cubicBezTo>
                  <a:cubicBezTo>
                    <a:pt x="14322" y="45660"/>
                    <a:pt x="14187" y="45633"/>
                    <a:pt x="14051" y="45606"/>
                  </a:cubicBezTo>
                  <a:cubicBezTo>
                    <a:pt x="13861" y="44819"/>
                    <a:pt x="13915" y="44033"/>
                    <a:pt x="13915" y="43138"/>
                  </a:cubicBezTo>
                  <a:lnTo>
                    <a:pt x="14675" y="43138"/>
                  </a:lnTo>
                  <a:cubicBezTo>
                    <a:pt x="15733" y="43111"/>
                    <a:pt x="16818" y="43138"/>
                    <a:pt x="17875" y="43083"/>
                  </a:cubicBezTo>
                  <a:cubicBezTo>
                    <a:pt x="19503" y="43029"/>
                    <a:pt x="21130" y="42921"/>
                    <a:pt x="22785" y="42839"/>
                  </a:cubicBezTo>
                  <a:cubicBezTo>
                    <a:pt x="23626" y="42785"/>
                    <a:pt x="24494" y="42785"/>
                    <a:pt x="25334" y="42704"/>
                  </a:cubicBezTo>
                  <a:cubicBezTo>
                    <a:pt x="25796" y="42677"/>
                    <a:pt x="26284" y="42595"/>
                    <a:pt x="26745" y="42514"/>
                  </a:cubicBezTo>
                  <a:cubicBezTo>
                    <a:pt x="27070" y="42433"/>
                    <a:pt x="27260" y="42188"/>
                    <a:pt x="27260" y="41836"/>
                  </a:cubicBezTo>
                  <a:cubicBezTo>
                    <a:pt x="27287" y="40886"/>
                    <a:pt x="27342" y="39937"/>
                    <a:pt x="27342" y="38988"/>
                  </a:cubicBezTo>
                  <a:cubicBezTo>
                    <a:pt x="27342" y="38445"/>
                    <a:pt x="27125" y="38174"/>
                    <a:pt x="26528" y="38120"/>
                  </a:cubicBezTo>
                  <a:cubicBezTo>
                    <a:pt x="26284" y="38120"/>
                    <a:pt x="26013" y="38066"/>
                    <a:pt x="25741" y="38066"/>
                  </a:cubicBezTo>
                  <a:cubicBezTo>
                    <a:pt x="25117" y="38038"/>
                    <a:pt x="24467" y="38011"/>
                    <a:pt x="23843" y="38011"/>
                  </a:cubicBezTo>
                  <a:cubicBezTo>
                    <a:pt x="22731" y="38038"/>
                    <a:pt x="21646" y="38038"/>
                    <a:pt x="20561" y="38066"/>
                  </a:cubicBezTo>
                  <a:cubicBezTo>
                    <a:pt x="18770" y="38120"/>
                    <a:pt x="16953" y="38174"/>
                    <a:pt x="15163" y="38201"/>
                  </a:cubicBezTo>
                  <a:cubicBezTo>
                    <a:pt x="14946" y="38201"/>
                    <a:pt x="14729" y="38174"/>
                    <a:pt x="14539" y="38066"/>
                  </a:cubicBezTo>
                  <a:cubicBezTo>
                    <a:pt x="14051" y="37794"/>
                    <a:pt x="13563" y="37523"/>
                    <a:pt x="13074" y="37198"/>
                  </a:cubicBezTo>
                  <a:cubicBezTo>
                    <a:pt x="11447" y="36058"/>
                    <a:pt x="9847" y="34865"/>
                    <a:pt x="8355" y="33563"/>
                  </a:cubicBezTo>
                  <a:cubicBezTo>
                    <a:pt x="7975" y="33210"/>
                    <a:pt x="7785" y="32831"/>
                    <a:pt x="7704" y="32342"/>
                  </a:cubicBezTo>
                  <a:cubicBezTo>
                    <a:pt x="7623" y="31583"/>
                    <a:pt x="7650" y="30824"/>
                    <a:pt x="7704" y="30064"/>
                  </a:cubicBezTo>
                  <a:cubicBezTo>
                    <a:pt x="7894" y="28003"/>
                    <a:pt x="8816" y="26294"/>
                    <a:pt x="10226" y="24856"/>
                  </a:cubicBezTo>
                  <a:cubicBezTo>
                    <a:pt x="12098" y="22903"/>
                    <a:pt x="14431" y="21764"/>
                    <a:pt x="17062" y="21167"/>
                  </a:cubicBezTo>
                  <a:cubicBezTo>
                    <a:pt x="17125" y="21158"/>
                    <a:pt x="17188" y="21155"/>
                    <a:pt x="17253" y="21155"/>
                  </a:cubicBezTo>
                  <a:cubicBezTo>
                    <a:pt x="17381" y="21155"/>
                    <a:pt x="17514" y="21167"/>
                    <a:pt x="17658" y="21167"/>
                  </a:cubicBezTo>
                  <a:cubicBezTo>
                    <a:pt x="17550" y="21873"/>
                    <a:pt x="17469" y="22551"/>
                    <a:pt x="17333" y="23229"/>
                  </a:cubicBezTo>
                  <a:cubicBezTo>
                    <a:pt x="17197" y="23880"/>
                    <a:pt x="17224" y="24585"/>
                    <a:pt x="16953" y="25209"/>
                  </a:cubicBezTo>
                  <a:lnTo>
                    <a:pt x="16194" y="25209"/>
                  </a:lnTo>
                  <a:cubicBezTo>
                    <a:pt x="15814" y="25209"/>
                    <a:pt x="15543" y="25372"/>
                    <a:pt x="15434" y="25724"/>
                  </a:cubicBezTo>
                  <a:cubicBezTo>
                    <a:pt x="15163" y="26484"/>
                    <a:pt x="14919" y="27270"/>
                    <a:pt x="14838" y="28057"/>
                  </a:cubicBezTo>
                  <a:cubicBezTo>
                    <a:pt x="14810" y="28572"/>
                    <a:pt x="14946" y="28816"/>
                    <a:pt x="15434" y="29006"/>
                  </a:cubicBezTo>
                  <a:cubicBezTo>
                    <a:pt x="15760" y="29115"/>
                    <a:pt x="16112" y="29196"/>
                    <a:pt x="16465" y="29250"/>
                  </a:cubicBezTo>
                  <a:cubicBezTo>
                    <a:pt x="16736" y="29277"/>
                    <a:pt x="16872" y="29413"/>
                    <a:pt x="16953" y="29684"/>
                  </a:cubicBezTo>
                  <a:cubicBezTo>
                    <a:pt x="17116" y="30118"/>
                    <a:pt x="17333" y="30552"/>
                    <a:pt x="17523" y="30986"/>
                  </a:cubicBezTo>
                  <a:cubicBezTo>
                    <a:pt x="17631" y="31258"/>
                    <a:pt x="17875" y="31420"/>
                    <a:pt x="18147" y="31502"/>
                  </a:cubicBezTo>
                  <a:cubicBezTo>
                    <a:pt x="19015" y="31719"/>
                    <a:pt x="19855" y="31908"/>
                    <a:pt x="20696" y="32098"/>
                  </a:cubicBezTo>
                  <a:cubicBezTo>
                    <a:pt x="20824" y="32132"/>
                    <a:pt x="20946" y="32149"/>
                    <a:pt x="21063" y="32149"/>
                  </a:cubicBezTo>
                  <a:cubicBezTo>
                    <a:pt x="21419" y="32149"/>
                    <a:pt x="21726" y="31991"/>
                    <a:pt x="21971" y="31664"/>
                  </a:cubicBezTo>
                  <a:cubicBezTo>
                    <a:pt x="22242" y="31339"/>
                    <a:pt x="22568" y="31013"/>
                    <a:pt x="22839" y="30661"/>
                  </a:cubicBezTo>
                  <a:cubicBezTo>
                    <a:pt x="23300" y="30769"/>
                    <a:pt x="23707" y="30851"/>
                    <a:pt x="24141" y="30932"/>
                  </a:cubicBezTo>
                  <a:cubicBezTo>
                    <a:pt x="24498" y="31017"/>
                    <a:pt x="24727" y="31067"/>
                    <a:pt x="24884" y="31067"/>
                  </a:cubicBezTo>
                  <a:cubicBezTo>
                    <a:pt x="25229" y="31067"/>
                    <a:pt x="25228" y="30825"/>
                    <a:pt x="25470" y="30173"/>
                  </a:cubicBezTo>
                  <a:cubicBezTo>
                    <a:pt x="25741" y="29494"/>
                    <a:pt x="25904" y="28762"/>
                    <a:pt x="26094" y="28057"/>
                  </a:cubicBezTo>
                  <a:cubicBezTo>
                    <a:pt x="26230" y="27460"/>
                    <a:pt x="26148" y="27352"/>
                    <a:pt x="25579" y="27162"/>
                  </a:cubicBezTo>
                  <a:cubicBezTo>
                    <a:pt x="25199" y="27053"/>
                    <a:pt x="24819" y="26945"/>
                    <a:pt x="24439" y="26836"/>
                  </a:cubicBezTo>
                  <a:cubicBezTo>
                    <a:pt x="24439" y="26728"/>
                    <a:pt x="24412" y="26674"/>
                    <a:pt x="24439" y="26592"/>
                  </a:cubicBezTo>
                  <a:cubicBezTo>
                    <a:pt x="24792" y="24639"/>
                    <a:pt x="25172" y="22686"/>
                    <a:pt x="25524" y="20733"/>
                  </a:cubicBezTo>
                  <a:cubicBezTo>
                    <a:pt x="25796" y="19187"/>
                    <a:pt x="26013" y="17641"/>
                    <a:pt x="26257" y="16095"/>
                  </a:cubicBezTo>
                  <a:cubicBezTo>
                    <a:pt x="26338" y="15471"/>
                    <a:pt x="26474" y="14875"/>
                    <a:pt x="26528" y="14251"/>
                  </a:cubicBezTo>
                  <a:cubicBezTo>
                    <a:pt x="26799" y="12108"/>
                    <a:pt x="27016" y="9965"/>
                    <a:pt x="27287" y="7823"/>
                  </a:cubicBezTo>
                  <a:cubicBezTo>
                    <a:pt x="27315" y="7443"/>
                    <a:pt x="27396" y="7036"/>
                    <a:pt x="27477" y="6629"/>
                  </a:cubicBezTo>
                  <a:cubicBezTo>
                    <a:pt x="27640" y="6629"/>
                    <a:pt x="27776" y="6629"/>
                    <a:pt x="27911" y="6656"/>
                  </a:cubicBezTo>
                  <a:cubicBezTo>
                    <a:pt x="28128" y="6683"/>
                    <a:pt x="28345" y="6738"/>
                    <a:pt x="28535" y="6765"/>
                  </a:cubicBezTo>
                  <a:cubicBezTo>
                    <a:pt x="28626" y="6772"/>
                    <a:pt x="28709" y="6776"/>
                    <a:pt x="28785" y="6776"/>
                  </a:cubicBezTo>
                  <a:cubicBezTo>
                    <a:pt x="29304" y="6776"/>
                    <a:pt x="29519" y="6600"/>
                    <a:pt x="29756" y="6032"/>
                  </a:cubicBezTo>
                  <a:cubicBezTo>
                    <a:pt x="29864" y="5843"/>
                    <a:pt x="29946" y="5598"/>
                    <a:pt x="30000" y="5381"/>
                  </a:cubicBezTo>
                  <a:cubicBezTo>
                    <a:pt x="30163" y="4839"/>
                    <a:pt x="30352" y="4296"/>
                    <a:pt x="30461" y="3727"/>
                  </a:cubicBezTo>
                  <a:cubicBezTo>
                    <a:pt x="30678" y="2832"/>
                    <a:pt x="30542" y="2588"/>
                    <a:pt x="29701" y="2289"/>
                  </a:cubicBezTo>
                  <a:cubicBezTo>
                    <a:pt x="29376" y="2154"/>
                    <a:pt x="29023" y="2072"/>
                    <a:pt x="28671" y="1991"/>
                  </a:cubicBezTo>
                  <a:cubicBezTo>
                    <a:pt x="26392" y="1476"/>
                    <a:pt x="24114" y="960"/>
                    <a:pt x="21808" y="445"/>
                  </a:cubicBezTo>
                  <a:cubicBezTo>
                    <a:pt x="21103" y="282"/>
                    <a:pt x="20425" y="147"/>
                    <a:pt x="19720" y="38"/>
                  </a:cubicBezTo>
                  <a:cubicBezTo>
                    <a:pt x="19565" y="14"/>
                    <a:pt x="19427" y="1"/>
                    <a:pt x="19304"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8"/>
            <p:cNvSpPr/>
            <p:nvPr/>
          </p:nvSpPr>
          <p:spPr>
            <a:xfrm>
              <a:off x="4018125" y="4253663"/>
              <a:ext cx="636100" cy="636725"/>
            </a:xfrm>
            <a:custGeom>
              <a:avLst/>
              <a:gdLst/>
              <a:ahLst/>
              <a:cxnLst/>
              <a:rect l="l" t="t" r="r" b="b"/>
              <a:pathLst>
                <a:path w="25444" h="25469" extrusionOk="0">
                  <a:moveTo>
                    <a:pt x="16112" y="1"/>
                  </a:moveTo>
                  <a:cubicBezTo>
                    <a:pt x="14551" y="1"/>
                    <a:pt x="13017" y="225"/>
                    <a:pt x="11556" y="789"/>
                  </a:cubicBezTo>
                  <a:cubicBezTo>
                    <a:pt x="10796" y="1061"/>
                    <a:pt x="10010" y="1386"/>
                    <a:pt x="9250" y="1712"/>
                  </a:cubicBezTo>
                  <a:cubicBezTo>
                    <a:pt x="8708" y="1956"/>
                    <a:pt x="8138" y="2227"/>
                    <a:pt x="7623" y="2580"/>
                  </a:cubicBezTo>
                  <a:cubicBezTo>
                    <a:pt x="3229" y="5428"/>
                    <a:pt x="815" y="9523"/>
                    <a:pt x="137" y="14677"/>
                  </a:cubicBezTo>
                  <a:cubicBezTo>
                    <a:pt x="1" y="15843"/>
                    <a:pt x="28" y="16982"/>
                    <a:pt x="164" y="18149"/>
                  </a:cubicBezTo>
                  <a:cubicBezTo>
                    <a:pt x="299" y="19613"/>
                    <a:pt x="570" y="21051"/>
                    <a:pt x="1086" y="22434"/>
                  </a:cubicBezTo>
                  <a:cubicBezTo>
                    <a:pt x="1221" y="22895"/>
                    <a:pt x="1438" y="23329"/>
                    <a:pt x="1683" y="23709"/>
                  </a:cubicBezTo>
                  <a:cubicBezTo>
                    <a:pt x="2117" y="24360"/>
                    <a:pt x="2659" y="24930"/>
                    <a:pt x="3419" y="25119"/>
                  </a:cubicBezTo>
                  <a:cubicBezTo>
                    <a:pt x="3730" y="25201"/>
                    <a:pt x="4049" y="25228"/>
                    <a:pt x="4371" y="25228"/>
                  </a:cubicBezTo>
                  <a:cubicBezTo>
                    <a:pt x="4693" y="25228"/>
                    <a:pt x="5019" y="25201"/>
                    <a:pt x="5344" y="25174"/>
                  </a:cubicBezTo>
                  <a:cubicBezTo>
                    <a:pt x="5399" y="24957"/>
                    <a:pt x="5453" y="24767"/>
                    <a:pt x="5480" y="24604"/>
                  </a:cubicBezTo>
                  <a:cubicBezTo>
                    <a:pt x="5561" y="23790"/>
                    <a:pt x="6050" y="23302"/>
                    <a:pt x="6728" y="23004"/>
                  </a:cubicBezTo>
                  <a:cubicBezTo>
                    <a:pt x="7107" y="22841"/>
                    <a:pt x="7514" y="22678"/>
                    <a:pt x="7921" y="22543"/>
                  </a:cubicBezTo>
                  <a:cubicBezTo>
                    <a:pt x="8492" y="22396"/>
                    <a:pt x="9062" y="22321"/>
                    <a:pt x="9633" y="22321"/>
                  </a:cubicBezTo>
                  <a:cubicBezTo>
                    <a:pt x="10120" y="22321"/>
                    <a:pt x="10607" y="22376"/>
                    <a:pt x="11095" y="22488"/>
                  </a:cubicBezTo>
                  <a:cubicBezTo>
                    <a:pt x="11691" y="22624"/>
                    <a:pt x="12125" y="22949"/>
                    <a:pt x="12315" y="23573"/>
                  </a:cubicBezTo>
                  <a:cubicBezTo>
                    <a:pt x="12397" y="23872"/>
                    <a:pt x="12505" y="24197"/>
                    <a:pt x="12586" y="24523"/>
                  </a:cubicBezTo>
                  <a:cubicBezTo>
                    <a:pt x="12641" y="24794"/>
                    <a:pt x="12695" y="25065"/>
                    <a:pt x="12776" y="25391"/>
                  </a:cubicBezTo>
                  <a:cubicBezTo>
                    <a:pt x="12912" y="25418"/>
                    <a:pt x="12966" y="25445"/>
                    <a:pt x="13020" y="25445"/>
                  </a:cubicBezTo>
                  <a:cubicBezTo>
                    <a:pt x="13653" y="25445"/>
                    <a:pt x="14274" y="25469"/>
                    <a:pt x="14891" y="25469"/>
                  </a:cubicBezTo>
                  <a:cubicBezTo>
                    <a:pt x="15199" y="25469"/>
                    <a:pt x="15507" y="25463"/>
                    <a:pt x="15814" y="25445"/>
                  </a:cubicBezTo>
                  <a:cubicBezTo>
                    <a:pt x="17957" y="25391"/>
                    <a:pt x="20127" y="25282"/>
                    <a:pt x="22270" y="25201"/>
                  </a:cubicBezTo>
                  <a:cubicBezTo>
                    <a:pt x="23165" y="25147"/>
                    <a:pt x="24060" y="25092"/>
                    <a:pt x="24982" y="25038"/>
                  </a:cubicBezTo>
                  <a:cubicBezTo>
                    <a:pt x="25063" y="25038"/>
                    <a:pt x="25145" y="25011"/>
                    <a:pt x="25226" y="25011"/>
                  </a:cubicBezTo>
                  <a:cubicBezTo>
                    <a:pt x="25389" y="24441"/>
                    <a:pt x="25443" y="22705"/>
                    <a:pt x="25335" y="22163"/>
                  </a:cubicBezTo>
                  <a:cubicBezTo>
                    <a:pt x="25253" y="22136"/>
                    <a:pt x="25172" y="22109"/>
                    <a:pt x="25090" y="22109"/>
                  </a:cubicBezTo>
                  <a:cubicBezTo>
                    <a:pt x="23517" y="22136"/>
                    <a:pt x="21944" y="22109"/>
                    <a:pt x="20371" y="22163"/>
                  </a:cubicBezTo>
                  <a:cubicBezTo>
                    <a:pt x="18364" y="22190"/>
                    <a:pt x="16357" y="22299"/>
                    <a:pt x="14349" y="22380"/>
                  </a:cubicBezTo>
                  <a:cubicBezTo>
                    <a:pt x="14303" y="22383"/>
                    <a:pt x="14258" y="22384"/>
                    <a:pt x="14213" y="22384"/>
                  </a:cubicBezTo>
                  <a:cubicBezTo>
                    <a:pt x="13812" y="22384"/>
                    <a:pt x="13471" y="22274"/>
                    <a:pt x="13129" y="22054"/>
                  </a:cubicBezTo>
                  <a:cubicBezTo>
                    <a:pt x="12234" y="21458"/>
                    <a:pt x="11284" y="20888"/>
                    <a:pt x="10389" y="20264"/>
                  </a:cubicBezTo>
                  <a:cubicBezTo>
                    <a:pt x="9115" y="19396"/>
                    <a:pt x="7894" y="18474"/>
                    <a:pt x="6782" y="17416"/>
                  </a:cubicBezTo>
                  <a:cubicBezTo>
                    <a:pt x="6185" y="16847"/>
                    <a:pt x="5860" y="16169"/>
                    <a:pt x="5778" y="15355"/>
                  </a:cubicBezTo>
                  <a:cubicBezTo>
                    <a:pt x="5724" y="14595"/>
                    <a:pt x="5751" y="13836"/>
                    <a:pt x="5833" y="13076"/>
                  </a:cubicBezTo>
                  <a:cubicBezTo>
                    <a:pt x="5968" y="11774"/>
                    <a:pt x="6348" y="10527"/>
                    <a:pt x="7026" y="9388"/>
                  </a:cubicBezTo>
                  <a:cubicBezTo>
                    <a:pt x="7731" y="8248"/>
                    <a:pt x="8599" y="7245"/>
                    <a:pt x="9657" y="6431"/>
                  </a:cubicBezTo>
                  <a:cubicBezTo>
                    <a:pt x="11610" y="4858"/>
                    <a:pt x="13807" y="3854"/>
                    <a:pt x="16248" y="3420"/>
                  </a:cubicBezTo>
                  <a:cubicBezTo>
                    <a:pt x="16465" y="3393"/>
                    <a:pt x="16655" y="3312"/>
                    <a:pt x="16818" y="3285"/>
                  </a:cubicBezTo>
                  <a:cubicBezTo>
                    <a:pt x="17116" y="2064"/>
                    <a:pt x="17252" y="681"/>
                    <a:pt x="17143" y="111"/>
                  </a:cubicBezTo>
                  <a:cubicBezTo>
                    <a:pt x="17062" y="111"/>
                    <a:pt x="16953" y="57"/>
                    <a:pt x="16872" y="57"/>
                  </a:cubicBezTo>
                  <a:cubicBezTo>
                    <a:pt x="16709" y="30"/>
                    <a:pt x="16546" y="3"/>
                    <a:pt x="16384" y="3"/>
                  </a:cubicBezTo>
                  <a:cubicBezTo>
                    <a:pt x="16293" y="1"/>
                    <a:pt x="16203" y="1"/>
                    <a:pt x="16112"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8"/>
            <p:cNvSpPr/>
            <p:nvPr/>
          </p:nvSpPr>
          <p:spPr>
            <a:xfrm>
              <a:off x="4025600" y="4998613"/>
              <a:ext cx="647600" cy="149450"/>
            </a:xfrm>
            <a:custGeom>
              <a:avLst/>
              <a:gdLst/>
              <a:ahLst/>
              <a:cxnLst/>
              <a:rect l="l" t="t" r="r" b="b"/>
              <a:pathLst>
                <a:path w="25904" h="5978" extrusionOk="0">
                  <a:moveTo>
                    <a:pt x="4249" y="1"/>
                  </a:moveTo>
                  <a:cubicBezTo>
                    <a:pt x="3068" y="1"/>
                    <a:pt x="1887" y="39"/>
                    <a:pt x="705" y="177"/>
                  </a:cubicBezTo>
                  <a:lnTo>
                    <a:pt x="678" y="177"/>
                  </a:lnTo>
                  <a:cubicBezTo>
                    <a:pt x="380" y="204"/>
                    <a:pt x="136" y="448"/>
                    <a:pt x="109" y="773"/>
                  </a:cubicBezTo>
                  <a:cubicBezTo>
                    <a:pt x="27" y="2129"/>
                    <a:pt x="0" y="5222"/>
                    <a:pt x="109" y="5791"/>
                  </a:cubicBezTo>
                  <a:cubicBezTo>
                    <a:pt x="190" y="5818"/>
                    <a:pt x="299" y="5845"/>
                    <a:pt x="434" y="5845"/>
                  </a:cubicBezTo>
                  <a:cubicBezTo>
                    <a:pt x="1221" y="5873"/>
                    <a:pt x="2035" y="5927"/>
                    <a:pt x="2848" y="5927"/>
                  </a:cubicBezTo>
                  <a:cubicBezTo>
                    <a:pt x="4015" y="5927"/>
                    <a:pt x="5181" y="5920"/>
                    <a:pt x="6351" y="5920"/>
                  </a:cubicBezTo>
                  <a:cubicBezTo>
                    <a:pt x="7520" y="5920"/>
                    <a:pt x="8693" y="5927"/>
                    <a:pt x="9873" y="5954"/>
                  </a:cubicBezTo>
                  <a:cubicBezTo>
                    <a:pt x="10802" y="5969"/>
                    <a:pt x="11734" y="5978"/>
                    <a:pt x="12666" y="5978"/>
                  </a:cubicBezTo>
                  <a:cubicBezTo>
                    <a:pt x="15054" y="5978"/>
                    <a:pt x="17448" y="5920"/>
                    <a:pt x="19828" y="5764"/>
                  </a:cubicBezTo>
                  <a:cubicBezTo>
                    <a:pt x="20886" y="5715"/>
                    <a:pt x="21943" y="5676"/>
                    <a:pt x="23007" y="5676"/>
                  </a:cubicBezTo>
                  <a:cubicBezTo>
                    <a:pt x="23716" y="5676"/>
                    <a:pt x="24428" y="5694"/>
                    <a:pt x="25144" y="5737"/>
                  </a:cubicBezTo>
                  <a:cubicBezTo>
                    <a:pt x="25175" y="5742"/>
                    <a:pt x="25205" y="5744"/>
                    <a:pt x="25235" y="5744"/>
                  </a:cubicBezTo>
                  <a:cubicBezTo>
                    <a:pt x="25361" y="5744"/>
                    <a:pt x="25479" y="5705"/>
                    <a:pt x="25632" y="5683"/>
                  </a:cubicBezTo>
                  <a:cubicBezTo>
                    <a:pt x="25904" y="3947"/>
                    <a:pt x="25904" y="2238"/>
                    <a:pt x="25849" y="448"/>
                  </a:cubicBezTo>
                  <a:cubicBezTo>
                    <a:pt x="25659" y="421"/>
                    <a:pt x="25578" y="394"/>
                    <a:pt x="25470" y="394"/>
                  </a:cubicBezTo>
                  <a:cubicBezTo>
                    <a:pt x="24520" y="366"/>
                    <a:pt x="23598" y="312"/>
                    <a:pt x="22649" y="285"/>
                  </a:cubicBezTo>
                  <a:cubicBezTo>
                    <a:pt x="21862" y="285"/>
                    <a:pt x="21076" y="285"/>
                    <a:pt x="20289" y="258"/>
                  </a:cubicBezTo>
                  <a:cubicBezTo>
                    <a:pt x="19204" y="258"/>
                    <a:pt x="18119" y="231"/>
                    <a:pt x="17034" y="204"/>
                  </a:cubicBezTo>
                  <a:cubicBezTo>
                    <a:pt x="15527" y="154"/>
                    <a:pt x="13998" y="37"/>
                    <a:pt x="12487" y="37"/>
                  </a:cubicBezTo>
                  <a:cubicBezTo>
                    <a:pt x="12339" y="37"/>
                    <a:pt x="12191" y="39"/>
                    <a:pt x="12043" y="41"/>
                  </a:cubicBezTo>
                  <a:cubicBezTo>
                    <a:pt x="11156" y="52"/>
                    <a:pt x="10263" y="59"/>
                    <a:pt x="9370" y="59"/>
                  </a:cubicBezTo>
                  <a:cubicBezTo>
                    <a:pt x="8108" y="59"/>
                    <a:pt x="6843" y="46"/>
                    <a:pt x="5588" y="14"/>
                  </a:cubicBezTo>
                  <a:cubicBezTo>
                    <a:pt x="5141" y="6"/>
                    <a:pt x="4695" y="1"/>
                    <a:pt x="4249"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8"/>
            <p:cNvSpPr/>
            <p:nvPr/>
          </p:nvSpPr>
          <p:spPr>
            <a:xfrm>
              <a:off x="4440600" y="3966138"/>
              <a:ext cx="213625" cy="533750"/>
            </a:xfrm>
            <a:custGeom>
              <a:avLst/>
              <a:gdLst/>
              <a:ahLst/>
              <a:cxnLst/>
              <a:rect l="l" t="t" r="r" b="b"/>
              <a:pathLst>
                <a:path w="8545" h="21350" extrusionOk="0">
                  <a:moveTo>
                    <a:pt x="2882" y="1"/>
                  </a:moveTo>
                  <a:cubicBezTo>
                    <a:pt x="2849" y="1"/>
                    <a:pt x="2820" y="1"/>
                    <a:pt x="2794" y="3"/>
                  </a:cubicBezTo>
                  <a:cubicBezTo>
                    <a:pt x="2740" y="166"/>
                    <a:pt x="2685" y="356"/>
                    <a:pt x="2658" y="546"/>
                  </a:cubicBezTo>
                  <a:cubicBezTo>
                    <a:pt x="2550" y="1495"/>
                    <a:pt x="2441" y="2472"/>
                    <a:pt x="2306" y="3421"/>
                  </a:cubicBezTo>
                  <a:cubicBezTo>
                    <a:pt x="2143" y="4858"/>
                    <a:pt x="1980" y="6296"/>
                    <a:pt x="1817" y="7734"/>
                  </a:cubicBezTo>
                  <a:cubicBezTo>
                    <a:pt x="1655" y="9008"/>
                    <a:pt x="1492" y="10310"/>
                    <a:pt x="1302" y="11612"/>
                  </a:cubicBezTo>
                  <a:cubicBezTo>
                    <a:pt x="1085" y="13050"/>
                    <a:pt x="949" y="14514"/>
                    <a:pt x="651" y="15952"/>
                  </a:cubicBezTo>
                  <a:cubicBezTo>
                    <a:pt x="380" y="17200"/>
                    <a:pt x="217" y="18475"/>
                    <a:pt x="27" y="19749"/>
                  </a:cubicBezTo>
                  <a:cubicBezTo>
                    <a:pt x="0" y="19885"/>
                    <a:pt x="0" y="20021"/>
                    <a:pt x="0" y="20156"/>
                  </a:cubicBezTo>
                  <a:cubicBezTo>
                    <a:pt x="1872" y="20563"/>
                    <a:pt x="3689" y="20943"/>
                    <a:pt x="5588" y="21350"/>
                  </a:cubicBezTo>
                  <a:cubicBezTo>
                    <a:pt x="5642" y="21160"/>
                    <a:pt x="5669" y="21024"/>
                    <a:pt x="5696" y="20916"/>
                  </a:cubicBezTo>
                  <a:cubicBezTo>
                    <a:pt x="5859" y="19939"/>
                    <a:pt x="6049" y="18963"/>
                    <a:pt x="6211" y="17986"/>
                  </a:cubicBezTo>
                  <a:cubicBezTo>
                    <a:pt x="6618" y="15518"/>
                    <a:pt x="7025" y="13077"/>
                    <a:pt x="7432" y="10636"/>
                  </a:cubicBezTo>
                  <a:cubicBezTo>
                    <a:pt x="7513" y="10120"/>
                    <a:pt x="7622" y="9605"/>
                    <a:pt x="7676" y="9090"/>
                  </a:cubicBezTo>
                  <a:cubicBezTo>
                    <a:pt x="7974" y="6649"/>
                    <a:pt x="8246" y="4180"/>
                    <a:pt x="8517" y="1739"/>
                  </a:cubicBezTo>
                  <a:cubicBezTo>
                    <a:pt x="8544" y="1522"/>
                    <a:pt x="8544" y="1332"/>
                    <a:pt x="8544" y="1142"/>
                  </a:cubicBezTo>
                  <a:cubicBezTo>
                    <a:pt x="7470" y="723"/>
                    <a:pt x="3815" y="1"/>
                    <a:pt x="2882"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8"/>
            <p:cNvSpPr/>
            <p:nvPr/>
          </p:nvSpPr>
          <p:spPr>
            <a:xfrm>
              <a:off x="4467025" y="3860413"/>
              <a:ext cx="263825" cy="119600"/>
            </a:xfrm>
            <a:custGeom>
              <a:avLst/>
              <a:gdLst/>
              <a:ahLst/>
              <a:cxnLst/>
              <a:rect l="l" t="t" r="r" b="b"/>
              <a:pathLst>
                <a:path w="10553" h="4784" extrusionOk="0">
                  <a:moveTo>
                    <a:pt x="354" y="1"/>
                  </a:moveTo>
                  <a:cubicBezTo>
                    <a:pt x="109" y="869"/>
                    <a:pt x="109" y="1656"/>
                    <a:pt x="28" y="2442"/>
                  </a:cubicBezTo>
                  <a:cubicBezTo>
                    <a:pt x="1" y="2740"/>
                    <a:pt x="109" y="2876"/>
                    <a:pt x="408" y="2930"/>
                  </a:cubicBezTo>
                  <a:cubicBezTo>
                    <a:pt x="869" y="3012"/>
                    <a:pt x="1303" y="3066"/>
                    <a:pt x="1737" y="3147"/>
                  </a:cubicBezTo>
                  <a:cubicBezTo>
                    <a:pt x="4232" y="3608"/>
                    <a:pt x="6728" y="4097"/>
                    <a:pt x="9169" y="4720"/>
                  </a:cubicBezTo>
                  <a:cubicBezTo>
                    <a:pt x="9294" y="4752"/>
                    <a:pt x="9419" y="4783"/>
                    <a:pt x="9539" y="4783"/>
                  </a:cubicBezTo>
                  <a:cubicBezTo>
                    <a:pt x="9627" y="4783"/>
                    <a:pt x="9712" y="4766"/>
                    <a:pt x="9793" y="4720"/>
                  </a:cubicBezTo>
                  <a:cubicBezTo>
                    <a:pt x="10145" y="4015"/>
                    <a:pt x="10525" y="2686"/>
                    <a:pt x="10552" y="2144"/>
                  </a:cubicBezTo>
                  <a:cubicBezTo>
                    <a:pt x="10308" y="1927"/>
                    <a:pt x="9982" y="1927"/>
                    <a:pt x="9684" y="1845"/>
                  </a:cubicBezTo>
                  <a:cubicBezTo>
                    <a:pt x="6890" y="1249"/>
                    <a:pt x="4097" y="652"/>
                    <a:pt x="1303" y="55"/>
                  </a:cubicBezTo>
                  <a:cubicBezTo>
                    <a:pt x="1004" y="1"/>
                    <a:pt x="706" y="28"/>
                    <a:pt x="354"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8"/>
            <p:cNvSpPr/>
            <p:nvPr/>
          </p:nvSpPr>
          <p:spPr>
            <a:xfrm>
              <a:off x="4171375" y="4834388"/>
              <a:ext cx="148550" cy="142875"/>
            </a:xfrm>
            <a:custGeom>
              <a:avLst/>
              <a:gdLst/>
              <a:ahLst/>
              <a:cxnLst/>
              <a:rect l="l" t="t" r="r" b="b"/>
              <a:pathLst>
                <a:path w="5942" h="5715" extrusionOk="0">
                  <a:moveTo>
                    <a:pt x="3844" y="1"/>
                  </a:moveTo>
                  <a:cubicBezTo>
                    <a:pt x="3061" y="1"/>
                    <a:pt x="2290" y="93"/>
                    <a:pt x="1520" y="371"/>
                  </a:cubicBezTo>
                  <a:cubicBezTo>
                    <a:pt x="408" y="805"/>
                    <a:pt x="245" y="995"/>
                    <a:pt x="164" y="2162"/>
                  </a:cubicBezTo>
                  <a:cubicBezTo>
                    <a:pt x="82" y="3165"/>
                    <a:pt x="55" y="4196"/>
                    <a:pt x="1" y="5199"/>
                  </a:cubicBezTo>
                  <a:cubicBezTo>
                    <a:pt x="1" y="5335"/>
                    <a:pt x="1" y="5471"/>
                    <a:pt x="28" y="5688"/>
                  </a:cubicBezTo>
                  <a:cubicBezTo>
                    <a:pt x="1004" y="5701"/>
                    <a:pt x="1981" y="5715"/>
                    <a:pt x="2964" y="5715"/>
                  </a:cubicBezTo>
                  <a:cubicBezTo>
                    <a:pt x="3947" y="5715"/>
                    <a:pt x="4937" y="5701"/>
                    <a:pt x="5941" y="5661"/>
                  </a:cubicBezTo>
                  <a:cubicBezTo>
                    <a:pt x="5887" y="4467"/>
                    <a:pt x="5833" y="3355"/>
                    <a:pt x="5751" y="2243"/>
                  </a:cubicBezTo>
                  <a:cubicBezTo>
                    <a:pt x="5697" y="1755"/>
                    <a:pt x="5534" y="1267"/>
                    <a:pt x="5426" y="778"/>
                  </a:cubicBezTo>
                  <a:cubicBezTo>
                    <a:pt x="5317" y="290"/>
                    <a:pt x="4965" y="46"/>
                    <a:pt x="4476" y="19"/>
                  </a:cubicBezTo>
                  <a:cubicBezTo>
                    <a:pt x="4265" y="7"/>
                    <a:pt x="4054" y="1"/>
                    <a:pt x="384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8"/>
            <p:cNvSpPr/>
            <p:nvPr/>
          </p:nvSpPr>
          <p:spPr>
            <a:xfrm>
              <a:off x="4387025" y="4484263"/>
              <a:ext cx="233275" cy="100675"/>
            </a:xfrm>
            <a:custGeom>
              <a:avLst/>
              <a:gdLst/>
              <a:ahLst/>
              <a:cxnLst/>
              <a:rect l="l" t="t" r="r" b="b"/>
              <a:pathLst>
                <a:path w="9331" h="4027" extrusionOk="0">
                  <a:moveTo>
                    <a:pt x="678" y="1"/>
                  </a:moveTo>
                  <a:cubicBezTo>
                    <a:pt x="651" y="1"/>
                    <a:pt x="597" y="28"/>
                    <a:pt x="516" y="55"/>
                  </a:cubicBezTo>
                  <a:cubicBezTo>
                    <a:pt x="326" y="733"/>
                    <a:pt x="0" y="1384"/>
                    <a:pt x="82" y="2144"/>
                  </a:cubicBezTo>
                  <a:cubicBezTo>
                    <a:pt x="163" y="2198"/>
                    <a:pt x="217" y="2252"/>
                    <a:pt x="272" y="2252"/>
                  </a:cubicBezTo>
                  <a:cubicBezTo>
                    <a:pt x="3011" y="2849"/>
                    <a:pt x="5751" y="3446"/>
                    <a:pt x="8490" y="4015"/>
                  </a:cubicBezTo>
                  <a:cubicBezTo>
                    <a:pt x="8506" y="4023"/>
                    <a:pt x="8524" y="4026"/>
                    <a:pt x="8545" y="4026"/>
                  </a:cubicBezTo>
                  <a:cubicBezTo>
                    <a:pt x="8597" y="4026"/>
                    <a:pt x="8665" y="4007"/>
                    <a:pt x="8761" y="3988"/>
                  </a:cubicBezTo>
                  <a:cubicBezTo>
                    <a:pt x="8897" y="3473"/>
                    <a:pt x="9060" y="2984"/>
                    <a:pt x="9195" y="2442"/>
                  </a:cubicBezTo>
                  <a:cubicBezTo>
                    <a:pt x="9331" y="2035"/>
                    <a:pt x="9250" y="1927"/>
                    <a:pt x="8788" y="1818"/>
                  </a:cubicBezTo>
                  <a:cubicBezTo>
                    <a:pt x="7975" y="1601"/>
                    <a:pt x="7134" y="1411"/>
                    <a:pt x="6320" y="1221"/>
                  </a:cubicBezTo>
                  <a:cubicBezTo>
                    <a:pt x="4449" y="815"/>
                    <a:pt x="2577" y="408"/>
                    <a:pt x="67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8"/>
            <p:cNvSpPr/>
            <p:nvPr/>
          </p:nvSpPr>
          <p:spPr>
            <a:xfrm>
              <a:off x="4441275" y="4575088"/>
              <a:ext cx="92925" cy="37400"/>
            </a:xfrm>
            <a:custGeom>
              <a:avLst/>
              <a:gdLst/>
              <a:ahLst/>
              <a:cxnLst/>
              <a:rect l="l" t="t" r="r" b="b"/>
              <a:pathLst>
                <a:path w="3717" h="1496" extrusionOk="0">
                  <a:moveTo>
                    <a:pt x="63" y="1"/>
                  </a:moveTo>
                  <a:cubicBezTo>
                    <a:pt x="41" y="1"/>
                    <a:pt x="20" y="1"/>
                    <a:pt x="0" y="2"/>
                  </a:cubicBezTo>
                  <a:cubicBezTo>
                    <a:pt x="82" y="301"/>
                    <a:pt x="163" y="572"/>
                    <a:pt x="244" y="898"/>
                  </a:cubicBezTo>
                  <a:cubicBezTo>
                    <a:pt x="1242" y="1108"/>
                    <a:pt x="2189" y="1496"/>
                    <a:pt x="3208" y="1496"/>
                  </a:cubicBezTo>
                  <a:cubicBezTo>
                    <a:pt x="3242" y="1496"/>
                    <a:pt x="3275" y="1495"/>
                    <a:pt x="3309" y="1494"/>
                  </a:cubicBezTo>
                  <a:cubicBezTo>
                    <a:pt x="3472" y="1250"/>
                    <a:pt x="3716" y="1087"/>
                    <a:pt x="3716" y="789"/>
                  </a:cubicBezTo>
                  <a:cubicBezTo>
                    <a:pt x="2278" y="345"/>
                    <a:pt x="664" y="1"/>
                    <a:pt x="63"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8"/>
            <p:cNvSpPr/>
            <p:nvPr/>
          </p:nvSpPr>
          <p:spPr>
            <a:xfrm>
              <a:off x="3991700" y="3834388"/>
              <a:ext cx="767625" cy="1335650"/>
            </a:xfrm>
            <a:custGeom>
              <a:avLst/>
              <a:gdLst/>
              <a:ahLst/>
              <a:cxnLst/>
              <a:rect l="l" t="t" r="r" b="b"/>
              <a:pathLst>
                <a:path w="30705" h="53426" extrusionOk="0">
                  <a:moveTo>
                    <a:pt x="19367" y="1042"/>
                  </a:moveTo>
                  <a:cubicBezTo>
                    <a:pt x="19719" y="1069"/>
                    <a:pt x="20017" y="1042"/>
                    <a:pt x="20316" y="1096"/>
                  </a:cubicBezTo>
                  <a:cubicBezTo>
                    <a:pt x="23110" y="1693"/>
                    <a:pt x="25903" y="2290"/>
                    <a:pt x="28697" y="2886"/>
                  </a:cubicBezTo>
                  <a:cubicBezTo>
                    <a:pt x="28995" y="2968"/>
                    <a:pt x="29321" y="2968"/>
                    <a:pt x="29565" y="3185"/>
                  </a:cubicBezTo>
                  <a:cubicBezTo>
                    <a:pt x="29538" y="3727"/>
                    <a:pt x="29158" y="5056"/>
                    <a:pt x="28806" y="5761"/>
                  </a:cubicBezTo>
                  <a:cubicBezTo>
                    <a:pt x="28725" y="5807"/>
                    <a:pt x="28640" y="5824"/>
                    <a:pt x="28552" y="5824"/>
                  </a:cubicBezTo>
                  <a:cubicBezTo>
                    <a:pt x="28432" y="5824"/>
                    <a:pt x="28307" y="5793"/>
                    <a:pt x="28182" y="5761"/>
                  </a:cubicBezTo>
                  <a:cubicBezTo>
                    <a:pt x="25741" y="5138"/>
                    <a:pt x="23245" y="4649"/>
                    <a:pt x="20750" y="4188"/>
                  </a:cubicBezTo>
                  <a:cubicBezTo>
                    <a:pt x="20316" y="4107"/>
                    <a:pt x="19882" y="4053"/>
                    <a:pt x="19421" y="3971"/>
                  </a:cubicBezTo>
                  <a:cubicBezTo>
                    <a:pt x="19122" y="3917"/>
                    <a:pt x="19014" y="3781"/>
                    <a:pt x="19041" y="3483"/>
                  </a:cubicBezTo>
                  <a:cubicBezTo>
                    <a:pt x="19122" y="2697"/>
                    <a:pt x="19122" y="1910"/>
                    <a:pt x="19367" y="1042"/>
                  </a:cubicBezTo>
                  <a:close/>
                  <a:moveTo>
                    <a:pt x="20838" y="5271"/>
                  </a:moveTo>
                  <a:cubicBezTo>
                    <a:pt x="21771" y="5271"/>
                    <a:pt x="25426" y="5993"/>
                    <a:pt x="26500" y="6412"/>
                  </a:cubicBezTo>
                  <a:cubicBezTo>
                    <a:pt x="26500" y="6602"/>
                    <a:pt x="26500" y="6792"/>
                    <a:pt x="26473" y="7009"/>
                  </a:cubicBezTo>
                  <a:cubicBezTo>
                    <a:pt x="26202" y="9450"/>
                    <a:pt x="25930" y="11919"/>
                    <a:pt x="25632" y="14360"/>
                  </a:cubicBezTo>
                  <a:cubicBezTo>
                    <a:pt x="25578" y="14875"/>
                    <a:pt x="25469" y="15390"/>
                    <a:pt x="25388" y="15906"/>
                  </a:cubicBezTo>
                  <a:cubicBezTo>
                    <a:pt x="24981" y="18347"/>
                    <a:pt x="24574" y="20788"/>
                    <a:pt x="24167" y="23256"/>
                  </a:cubicBezTo>
                  <a:cubicBezTo>
                    <a:pt x="24005" y="24233"/>
                    <a:pt x="23815" y="25209"/>
                    <a:pt x="23652" y="26186"/>
                  </a:cubicBezTo>
                  <a:cubicBezTo>
                    <a:pt x="23625" y="26294"/>
                    <a:pt x="23598" y="26430"/>
                    <a:pt x="23544" y="26620"/>
                  </a:cubicBezTo>
                  <a:cubicBezTo>
                    <a:pt x="21645" y="26213"/>
                    <a:pt x="19828" y="25833"/>
                    <a:pt x="17956" y="25426"/>
                  </a:cubicBezTo>
                  <a:cubicBezTo>
                    <a:pt x="17956" y="25291"/>
                    <a:pt x="17956" y="25155"/>
                    <a:pt x="17983" y="25019"/>
                  </a:cubicBezTo>
                  <a:cubicBezTo>
                    <a:pt x="18173" y="23745"/>
                    <a:pt x="18336" y="22470"/>
                    <a:pt x="18607" y="21222"/>
                  </a:cubicBezTo>
                  <a:cubicBezTo>
                    <a:pt x="18905" y="19784"/>
                    <a:pt x="19041" y="18320"/>
                    <a:pt x="19258" y="16882"/>
                  </a:cubicBezTo>
                  <a:cubicBezTo>
                    <a:pt x="19448" y="15580"/>
                    <a:pt x="19611" y="14278"/>
                    <a:pt x="19773" y="13004"/>
                  </a:cubicBezTo>
                  <a:cubicBezTo>
                    <a:pt x="19936" y="11566"/>
                    <a:pt x="20099" y="10128"/>
                    <a:pt x="20262" y="8691"/>
                  </a:cubicBezTo>
                  <a:cubicBezTo>
                    <a:pt x="20397" y="7742"/>
                    <a:pt x="20506" y="6765"/>
                    <a:pt x="20614" y="5816"/>
                  </a:cubicBezTo>
                  <a:cubicBezTo>
                    <a:pt x="20641" y="5626"/>
                    <a:pt x="20696" y="5436"/>
                    <a:pt x="20750" y="5273"/>
                  </a:cubicBezTo>
                  <a:cubicBezTo>
                    <a:pt x="20776" y="5271"/>
                    <a:pt x="20805" y="5271"/>
                    <a:pt x="20838" y="5271"/>
                  </a:cubicBezTo>
                  <a:close/>
                  <a:moveTo>
                    <a:pt x="16491" y="25996"/>
                  </a:moveTo>
                  <a:cubicBezTo>
                    <a:pt x="18390" y="26403"/>
                    <a:pt x="20262" y="26810"/>
                    <a:pt x="22133" y="27216"/>
                  </a:cubicBezTo>
                  <a:cubicBezTo>
                    <a:pt x="22947" y="27406"/>
                    <a:pt x="23788" y="27596"/>
                    <a:pt x="24601" y="27813"/>
                  </a:cubicBezTo>
                  <a:cubicBezTo>
                    <a:pt x="25063" y="27922"/>
                    <a:pt x="25144" y="28030"/>
                    <a:pt x="25008" y="28437"/>
                  </a:cubicBezTo>
                  <a:cubicBezTo>
                    <a:pt x="24873" y="28979"/>
                    <a:pt x="24710" y="29468"/>
                    <a:pt x="24574" y="29983"/>
                  </a:cubicBezTo>
                  <a:cubicBezTo>
                    <a:pt x="24478" y="30002"/>
                    <a:pt x="24410" y="30021"/>
                    <a:pt x="24358" y="30021"/>
                  </a:cubicBezTo>
                  <a:cubicBezTo>
                    <a:pt x="24337" y="30021"/>
                    <a:pt x="24319" y="30018"/>
                    <a:pt x="24303" y="30010"/>
                  </a:cubicBezTo>
                  <a:cubicBezTo>
                    <a:pt x="21564" y="29441"/>
                    <a:pt x="18824" y="28844"/>
                    <a:pt x="16085" y="28247"/>
                  </a:cubicBezTo>
                  <a:cubicBezTo>
                    <a:pt x="16030" y="28247"/>
                    <a:pt x="15976" y="28193"/>
                    <a:pt x="15895" y="28139"/>
                  </a:cubicBezTo>
                  <a:cubicBezTo>
                    <a:pt x="15813" y="27379"/>
                    <a:pt x="16139" y="26728"/>
                    <a:pt x="16329" y="26050"/>
                  </a:cubicBezTo>
                  <a:cubicBezTo>
                    <a:pt x="16410" y="26023"/>
                    <a:pt x="16464" y="25996"/>
                    <a:pt x="16491" y="25996"/>
                  </a:cubicBezTo>
                  <a:close/>
                  <a:moveTo>
                    <a:pt x="18046" y="29629"/>
                  </a:moveTo>
                  <a:cubicBezTo>
                    <a:pt x="18647" y="29629"/>
                    <a:pt x="20261" y="29973"/>
                    <a:pt x="21699" y="30417"/>
                  </a:cubicBezTo>
                  <a:cubicBezTo>
                    <a:pt x="21699" y="30715"/>
                    <a:pt x="21455" y="30878"/>
                    <a:pt x="21292" y="31122"/>
                  </a:cubicBezTo>
                  <a:cubicBezTo>
                    <a:pt x="21258" y="31123"/>
                    <a:pt x="21225" y="31124"/>
                    <a:pt x="21191" y="31124"/>
                  </a:cubicBezTo>
                  <a:cubicBezTo>
                    <a:pt x="20172" y="31124"/>
                    <a:pt x="19225" y="30736"/>
                    <a:pt x="18227" y="30526"/>
                  </a:cubicBezTo>
                  <a:cubicBezTo>
                    <a:pt x="18146" y="30200"/>
                    <a:pt x="18065" y="29929"/>
                    <a:pt x="17983" y="29630"/>
                  </a:cubicBezTo>
                  <a:cubicBezTo>
                    <a:pt x="18003" y="29629"/>
                    <a:pt x="18024" y="29629"/>
                    <a:pt x="18046" y="29629"/>
                  </a:cubicBezTo>
                  <a:close/>
                  <a:moveTo>
                    <a:pt x="17169" y="16772"/>
                  </a:moveTo>
                  <a:cubicBezTo>
                    <a:pt x="17260" y="16772"/>
                    <a:pt x="17350" y="16772"/>
                    <a:pt x="17441" y="16774"/>
                  </a:cubicBezTo>
                  <a:cubicBezTo>
                    <a:pt x="17603" y="16774"/>
                    <a:pt x="17766" y="16801"/>
                    <a:pt x="17929" y="16828"/>
                  </a:cubicBezTo>
                  <a:cubicBezTo>
                    <a:pt x="18010" y="16828"/>
                    <a:pt x="18119" y="16882"/>
                    <a:pt x="18200" y="16882"/>
                  </a:cubicBezTo>
                  <a:cubicBezTo>
                    <a:pt x="18309" y="17452"/>
                    <a:pt x="18173" y="18835"/>
                    <a:pt x="17875" y="20056"/>
                  </a:cubicBezTo>
                  <a:cubicBezTo>
                    <a:pt x="17712" y="20083"/>
                    <a:pt x="17522" y="20164"/>
                    <a:pt x="17305" y="20191"/>
                  </a:cubicBezTo>
                  <a:cubicBezTo>
                    <a:pt x="14864" y="20625"/>
                    <a:pt x="12667" y="21629"/>
                    <a:pt x="10714" y="23202"/>
                  </a:cubicBezTo>
                  <a:cubicBezTo>
                    <a:pt x="9656" y="24016"/>
                    <a:pt x="8788" y="25019"/>
                    <a:pt x="8083" y="26159"/>
                  </a:cubicBezTo>
                  <a:cubicBezTo>
                    <a:pt x="7405" y="27298"/>
                    <a:pt x="7025" y="28545"/>
                    <a:pt x="6890" y="29847"/>
                  </a:cubicBezTo>
                  <a:cubicBezTo>
                    <a:pt x="6808" y="30607"/>
                    <a:pt x="6781" y="31366"/>
                    <a:pt x="6835" y="32126"/>
                  </a:cubicBezTo>
                  <a:cubicBezTo>
                    <a:pt x="6917" y="32940"/>
                    <a:pt x="7242" y="33618"/>
                    <a:pt x="7839" y="34187"/>
                  </a:cubicBezTo>
                  <a:cubicBezTo>
                    <a:pt x="8951" y="35245"/>
                    <a:pt x="10172" y="36167"/>
                    <a:pt x="11446" y="37035"/>
                  </a:cubicBezTo>
                  <a:cubicBezTo>
                    <a:pt x="12341" y="37659"/>
                    <a:pt x="13291" y="38229"/>
                    <a:pt x="14186" y="38825"/>
                  </a:cubicBezTo>
                  <a:cubicBezTo>
                    <a:pt x="14528" y="39045"/>
                    <a:pt x="14869" y="39155"/>
                    <a:pt x="15270" y="39155"/>
                  </a:cubicBezTo>
                  <a:cubicBezTo>
                    <a:pt x="15315" y="39155"/>
                    <a:pt x="15360" y="39154"/>
                    <a:pt x="15406" y="39151"/>
                  </a:cubicBezTo>
                  <a:cubicBezTo>
                    <a:pt x="17414" y="39070"/>
                    <a:pt x="19421" y="38961"/>
                    <a:pt x="21428" y="38934"/>
                  </a:cubicBezTo>
                  <a:cubicBezTo>
                    <a:pt x="23001" y="38880"/>
                    <a:pt x="24574" y="38907"/>
                    <a:pt x="26147" y="38880"/>
                  </a:cubicBezTo>
                  <a:cubicBezTo>
                    <a:pt x="26229" y="38880"/>
                    <a:pt x="26310" y="38907"/>
                    <a:pt x="26392" y="38934"/>
                  </a:cubicBezTo>
                  <a:cubicBezTo>
                    <a:pt x="26500" y="39476"/>
                    <a:pt x="26446" y="41212"/>
                    <a:pt x="26283" y="41782"/>
                  </a:cubicBezTo>
                  <a:cubicBezTo>
                    <a:pt x="26202" y="41782"/>
                    <a:pt x="26120" y="41809"/>
                    <a:pt x="26039" y="41809"/>
                  </a:cubicBezTo>
                  <a:cubicBezTo>
                    <a:pt x="25117" y="41863"/>
                    <a:pt x="24222" y="41918"/>
                    <a:pt x="23327" y="41972"/>
                  </a:cubicBezTo>
                  <a:cubicBezTo>
                    <a:pt x="21184" y="42053"/>
                    <a:pt x="19014" y="42162"/>
                    <a:pt x="16871" y="42216"/>
                  </a:cubicBezTo>
                  <a:cubicBezTo>
                    <a:pt x="16564" y="42234"/>
                    <a:pt x="16256" y="42240"/>
                    <a:pt x="15948" y="42240"/>
                  </a:cubicBezTo>
                  <a:cubicBezTo>
                    <a:pt x="15331" y="42240"/>
                    <a:pt x="14710" y="42216"/>
                    <a:pt x="14077" y="42216"/>
                  </a:cubicBezTo>
                  <a:cubicBezTo>
                    <a:pt x="14023" y="42216"/>
                    <a:pt x="13969" y="42189"/>
                    <a:pt x="13833" y="42162"/>
                  </a:cubicBezTo>
                  <a:cubicBezTo>
                    <a:pt x="13752" y="41836"/>
                    <a:pt x="13698" y="41565"/>
                    <a:pt x="13643" y="41294"/>
                  </a:cubicBezTo>
                  <a:cubicBezTo>
                    <a:pt x="13562" y="40968"/>
                    <a:pt x="13454" y="40643"/>
                    <a:pt x="13372" y="40344"/>
                  </a:cubicBezTo>
                  <a:cubicBezTo>
                    <a:pt x="13182" y="39720"/>
                    <a:pt x="12748" y="39395"/>
                    <a:pt x="12152" y="39259"/>
                  </a:cubicBezTo>
                  <a:cubicBezTo>
                    <a:pt x="11664" y="39147"/>
                    <a:pt x="11177" y="39092"/>
                    <a:pt x="10690" y="39092"/>
                  </a:cubicBezTo>
                  <a:cubicBezTo>
                    <a:pt x="10119" y="39092"/>
                    <a:pt x="9549" y="39167"/>
                    <a:pt x="8978" y="39314"/>
                  </a:cubicBezTo>
                  <a:cubicBezTo>
                    <a:pt x="8571" y="39449"/>
                    <a:pt x="8164" y="39612"/>
                    <a:pt x="7785" y="39775"/>
                  </a:cubicBezTo>
                  <a:cubicBezTo>
                    <a:pt x="7107" y="40073"/>
                    <a:pt x="6618" y="40561"/>
                    <a:pt x="6537" y="41375"/>
                  </a:cubicBezTo>
                  <a:cubicBezTo>
                    <a:pt x="6510" y="41538"/>
                    <a:pt x="6456" y="41728"/>
                    <a:pt x="6401" y="41945"/>
                  </a:cubicBezTo>
                  <a:cubicBezTo>
                    <a:pt x="6076" y="41972"/>
                    <a:pt x="5750" y="41999"/>
                    <a:pt x="5428" y="41999"/>
                  </a:cubicBezTo>
                  <a:cubicBezTo>
                    <a:pt x="5106" y="41999"/>
                    <a:pt x="4787" y="41972"/>
                    <a:pt x="4476" y="41890"/>
                  </a:cubicBezTo>
                  <a:cubicBezTo>
                    <a:pt x="3716" y="41701"/>
                    <a:pt x="3174" y="41131"/>
                    <a:pt x="2740" y="40480"/>
                  </a:cubicBezTo>
                  <a:cubicBezTo>
                    <a:pt x="2495" y="40100"/>
                    <a:pt x="2278" y="39666"/>
                    <a:pt x="2143" y="39205"/>
                  </a:cubicBezTo>
                  <a:cubicBezTo>
                    <a:pt x="1627" y="37822"/>
                    <a:pt x="1356" y="36384"/>
                    <a:pt x="1221" y="34920"/>
                  </a:cubicBezTo>
                  <a:cubicBezTo>
                    <a:pt x="1085" y="33753"/>
                    <a:pt x="1058" y="32614"/>
                    <a:pt x="1194" y="31448"/>
                  </a:cubicBezTo>
                  <a:cubicBezTo>
                    <a:pt x="1872" y="26294"/>
                    <a:pt x="4286" y="22199"/>
                    <a:pt x="8680" y="19351"/>
                  </a:cubicBezTo>
                  <a:cubicBezTo>
                    <a:pt x="9195" y="18998"/>
                    <a:pt x="9765" y="18727"/>
                    <a:pt x="10307" y="18483"/>
                  </a:cubicBezTo>
                  <a:cubicBezTo>
                    <a:pt x="11067" y="18157"/>
                    <a:pt x="11853" y="17832"/>
                    <a:pt x="12613" y="17560"/>
                  </a:cubicBezTo>
                  <a:cubicBezTo>
                    <a:pt x="14074" y="16996"/>
                    <a:pt x="15608" y="16772"/>
                    <a:pt x="17169" y="16772"/>
                  </a:cubicBezTo>
                  <a:close/>
                  <a:moveTo>
                    <a:pt x="11031" y="40001"/>
                  </a:moveTo>
                  <a:cubicBezTo>
                    <a:pt x="11241" y="40001"/>
                    <a:pt x="11452" y="40007"/>
                    <a:pt x="11663" y="40019"/>
                  </a:cubicBezTo>
                  <a:cubicBezTo>
                    <a:pt x="12152" y="40046"/>
                    <a:pt x="12504" y="40290"/>
                    <a:pt x="12613" y="40778"/>
                  </a:cubicBezTo>
                  <a:cubicBezTo>
                    <a:pt x="12721" y="41267"/>
                    <a:pt x="12884" y="41755"/>
                    <a:pt x="12938" y="42243"/>
                  </a:cubicBezTo>
                  <a:cubicBezTo>
                    <a:pt x="13020" y="43355"/>
                    <a:pt x="13074" y="44467"/>
                    <a:pt x="13128" y="45661"/>
                  </a:cubicBezTo>
                  <a:cubicBezTo>
                    <a:pt x="12124" y="45701"/>
                    <a:pt x="11134" y="45715"/>
                    <a:pt x="10151" y="45715"/>
                  </a:cubicBezTo>
                  <a:cubicBezTo>
                    <a:pt x="9168" y="45715"/>
                    <a:pt x="8191" y="45701"/>
                    <a:pt x="7215" y="45688"/>
                  </a:cubicBezTo>
                  <a:cubicBezTo>
                    <a:pt x="7188" y="45471"/>
                    <a:pt x="7188" y="45335"/>
                    <a:pt x="7188" y="45199"/>
                  </a:cubicBezTo>
                  <a:cubicBezTo>
                    <a:pt x="7242" y="44196"/>
                    <a:pt x="7269" y="43165"/>
                    <a:pt x="7351" y="42162"/>
                  </a:cubicBezTo>
                  <a:cubicBezTo>
                    <a:pt x="7432" y="40995"/>
                    <a:pt x="7595" y="40805"/>
                    <a:pt x="8707" y="40371"/>
                  </a:cubicBezTo>
                  <a:cubicBezTo>
                    <a:pt x="9477" y="40093"/>
                    <a:pt x="10248" y="40001"/>
                    <a:pt x="11031" y="40001"/>
                  </a:cubicBezTo>
                  <a:close/>
                  <a:moveTo>
                    <a:pt x="5605" y="46570"/>
                  </a:moveTo>
                  <a:cubicBezTo>
                    <a:pt x="6051" y="46570"/>
                    <a:pt x="6497" y="46575"/>
                    <a:pt x="6944" y="46583"/>
                  </a:cubicBezTo>
                  <a:cubicBezTo>
                    <a:pt x="8199" y="46615"/>
                    <a:pt x="9464" y="46628"/>
                    <a:pt x="10726" y="46628"/>
                  </a:cubicBezTo>
                  <a:cubicBezTo>
                    <a:pt x="11619" y="46628"/>
                    <a:pt x="12512" y="46621"/>
                    <a:pt x="13399" y="46610"/>
                  </a:cubicBezTo>
                  <a:cubicBezTo>
                    <a:pt x="13547" y="46608"/>
                    <a:pt x="13695" y="46606"/>
                    <a:pt x="13843" y="46606"/>
                  </a:cubicBezTo>
                  <a:cubicBezTo>
                    <a:pt x="15354" y="46606"/>
                    <a:pt x="16883" y="46723"/>
                    <a:pt x="18390" y="46773"/>
                  </a:cubicBezTo>
                  <a:cubicBezTo>
                    <a:pt x="19475" y="46800"/>
                    <a:pt x="20560" y="46827"/>
                    <a:pt x="21645" y="46827"/>
                  </a:cubicBezTo>
                  <a:cubicBezTo>
                    <a:pt x="22432" y="46854"/>
                    <a:pt x="23218" y="46854"/>
                    <a:pt x="24005" y="46854"/>
                  </a:cubicBezTo>
                  <a:cubicBezTo>
                    <a:pt x="24954" y="46881"/>
                    <a:pt x="25876" y="46935"/>
                    <a:pt x="26826" y="46963"/>
                  </a:cubicBezTo>
                  <a:cubicBezTo>
                    <a:pt x="26934" y="46963"/>
                    <a:pt x="27015" y="46990"/>
                    <a:pt x="27205" y="47017"/>
                  </a:cubicBezTo>
                  <a:cubicBezTo>
                    <a:pt x="27260" y="48807"/>
                    <a:pt x="27260" y="50516"/>
                    <a:pt x="26988" y="52252"/>
                  </a:cubicBezTo>
                  <a:cubicBezTo>
                    <a:pt x="26835" y="52274"/>
                    <a:pt x="26717" y="52313"/>
                    <a:pt x="26591" y="52313"/>
                  </a:cubicBezTo>
                  <a:cubicBezTo>
                    <a:pt x="26561" y="52313"/>
                    <a:pt x="26531" y="52311"/>
                    <a:pt x="26500" y="52306"/>
                  </a:cubicBezTo>
                  <a:cubicBezTo>
                    <a:pt x="25784" y="52263"/>
                    <a:pt x="25072" y="52245"/>
                    <a:pt x="24363" y="52245"/>
                  </a:cubicBezTo>
                  <a:cubicBezTo>
                    <a:pt x="23299" y="52245"/>
                    <a:pt x="22242" y="52284"/>
                    <a:pt x="21184" y="52333"/>
                  </a:cubicBezTo>
                  <a:cubicBezTo>
                    <a:pt x="18804" y="52489"/>
                    <a:pt x="16410" y="52547"/>
                    <a:pt x="14022" y="52547"/>
                  </a:cubicBezTo>
                  <a:cubicBezTo>
                    <a:pt x="13090" y="52547"/>
                    <a:pt x="12158" y="52538"/>
                    <a:pt x="11229" y="52523"/>
                  </a:cubicBezTo>
                  <a:cubicBezTo>
                    <a:pt x="10049" y="52496"/>
                    <a:pt x="8876" y="52489"/>
                    <a:pt x="7707" y="52489"/>
                  </a:cubicBezTo>
                  <a:cubicBezTo>
                    <a:pt x="6537" y="52489"/>
                    <a:pt x="5371" y="52496"/>
                    <a:pt x="4204" y="52496"/>
                  </a:cubicBezTo>
                  <a:cubicBezTo>
                    <a:pt x="3391" y="52496"/>
                    <a:pt x="2577" y="52442"/>
                    <a:pt x="1790" y="52414"/>
                  </a:cubicBezTo>
                  <a:cubicBezTo>
                    <a:pt x="1655" y="52414"/>
                    <a:pt x="1546" y="52387"/>
                    <a:pt x="1465" y="52360"/>
                  </a:cubicBezTo>
                  <a:cubicBezTo>
                    <a:pt x="1356" y="51791"/>
                    <a:pt x="1383" y="48698"/>
                    <a:pt x="1465" y="47342"/>
                  </a:cubicBezTo>
                  <a:cubicBezTo>
                    <a:pt x="1492" y="47017"/>
                    <a:pt x="1736" y="46773"/>
                    <a:pt x="2034" y="46746"/>
                  </a:cubicBezTo>
                  <a:lnTo>
                    <a:pt x="2061" y="46746"/>
                  </a:lnTo>
                  <a:cubicBezTo>
                    <a:pt x="3243" y="46608"/>
                    <a:pt x="4424" y="46570"/>
                    <a:pt x="5605" y="46570"/>
                  </a:cubicBezTo>
                  <a:close/>
                  <a:moveTo>
                    <a:pt x="19301" y="1"/>
                  </a:moveTo>
                  <a:cubicBezTo>
                    <a:pt x="18739" y="1"/>
                    <a:pt x="18496" y="271"/>
                    <a:pt x="18363" y="961"/>
                  </a:cubicBezTo>
                  <a:cubicBezTo>
                    <a:pt x="18227" y="1584"/>
                    <a:pt x="18173" y="2235"/>
                    <a:pt x="18119" y="2859"/>
                  </a:cubicBezTo>
                  <a:cubicBezTo>
                    <a:pt x="18092" y="3212"/>
                    <a:pt x="18092" y="3537"/>
                    <a:pt x="18119" y="3863"/>
                  </a:cubicBezTo>
                  <a:cubicBezTo>
                    <a:pt x="18146" y="4378"/>
                    <a:pt x="18390" y="4758"/>
                    <a:pt x="18933" y="4894"/>
                  </a:cubicBezTo>
                  <a:cubicBezTo>
                    <a:pt x="19204" y="4948"/>
                    <a:pt x="19475" y="5056"/>
                    <a:pt x="19800" y="5138"/>
                  </a:cubicBezTo>
                  <a:cubicBezTo>
                    <a:pt x="19692" y="6033"/>
                    <a:pt x="19611" y="6928"/>
                    <a:pt x="19502" y="7823"/>
                  </a:cubicBezTo>
                  <a:cubicBezTo>
                    <a:pt x="19394" y="8718"/>
                    <a:pt x="19312" y="9613"/>
                    <a:pt x="19204" y="10508"/>
                  </a:cubicBezTo>
                  <a:cubicBezTo>
                    <a:pt x="19095" y="11430"/>
                    <a:pt x="18987" y="12353"/>
                    <a:pt x="18851" y="13248"/>
                  </a:cubicBezTo>
                  <a:cubicBezTo>
                    <a:pt x="18716" y="14143"/>
                    <a:pt x="18634" y="15038"/>
                    <a:pt x="18417" y="15906"/>
                  </a:cubicBezTo>
                  <a:cubicBezTo>
                    <a:pt x="18200" y="15906"/>
                    <a:pt x="18037" y="15933"/>
                    <a:pt x="17875" y="15933"/>
                  </a:cubicBezTo>
                  <a:cubicBezTo>
                    <a:pt x="17727" y="15927"/>
                    <a:pt x="17580" y="15924"/>
                    <a:pt x="17434" y="15924"/>
                  </a:cubicBezTo>
                  <a:cubicBezTo>
                    <a:pt x="16339" y="15924"/>
                    <a:pt x="15262" y="16091"/>
                    <a:pt x="14186" y="16258"/>
                  </a:cubicBezTo>
                  <a:cubicBezTo>
                    <a:pt x="12884" y="16475"/>
                    <a:pt x="11636" y="16991"/>
                    <a:pt x="10416" y="17506"/>
                  </a:cubicBezTo>
                  <a:cubicBezTo>
                    <a:pt x="6022" y="19405"/>
                    <a:pt x="3011" y="22632"/>
                    <a:pt x="1329" y="27081"/>
                  </a:cubicBezTo>
                  <a:cubicBezTo>
                    <a:pt x="407" y="29576"/>
                    <a:pt x="0" y="32153"/>
                    <a:pt x="298" y="34838"/>
                  </a:cubicBezTo>
                  <a:cubicBezTo>
                    <a:pt x="461" y="36411"/>
                    <a:pt x="787" y="37985"/>
                    <a:pt x="1302" y="39476"/>
                  </a:cubicBezTo>
                  <a:cubicBezTo>
                    <a:pt x="1655" y="40426"/>
                    <a:pt x="2170" y="41267"/>
                    <a:pt x="2875" y="41999"/>
                  </a:cubicBezTo>
                  <a:cubicBezTo>
                    <a:pt x="3445" y="42568"/>
                    <a:pt x="4096" y="42867"/>
                    <a:pt x="4909" y="42894"/>
                  </a:cubicBezTo>
                  <a:lnTo>
                    <a:pt x="5750" y="42894"/>
                  </a:lnTo>
                  <a:cubicBezTo>
                    <a:pt x="5913" y="42921"/>
                    <a:pt x="6076" y="42921"/>
                    <a:pt x="6239" y="42948"/>
                  </a:cubicBezTo>
                  <a:cubicBezTo>
                    <a:pt x="6347" y="43626"/>
                    <a:pt x="6293" y="45172"/>
                    <a:pt x="6130" y="45633"/>
                  </a:cubicBezTo>
                  <a:cubicBezTo>
                    <a:pt x="5316" y="45661"/>
                    <a:pt x="4476" y="45661"/>
                    <a:pt x="3662" y="45715"/>
                  </a:cubicBezTo>
                  <a:cubicBezTo>
                    <a:pt x="2902" y="45742"/>
                    <a:pt x="2143" y="45878"/>
                    <a:pt x="1411" y="45959"/>
                  </a:cubicBezTo>
                  <a:cubicBezTo>
                    <a:pt x="977" y="45986"/>
                    <a:pt x="705" y="46230"/>
                    <a:pt x="597" y="46637"/>
                  </a:cubicBezTo>
                  <a:cubicBezTo>
                    <a:pt x="515" y="46908"/>
                    <a:pt x="461" y="47207"/>
                    <a:pt x="461" y="47478"/>
                  </a:cubicBezTo>
                  <a:cubicBezTo>
                    <a:pt x="434" y="48807"/>
                    <a:pt x="407" y="50136"/>
                    <a:pt x="380" y="51465"/>
                  </a:cubicBezTo>
                  <a:cubicBezTo>
                    <a:pt x="380" y="51845"/>
                    <a:pt x="407" y="52225"/>
                    <a:pt x="434" y="52604"/>
                  </a:cubicBezTo>
                  <a:cubicBezTo>
                    <a:pt x="488" y="53201"/>
                    <a:pt x="570" y="53282"/>
                    <a:pt x="1166" y="53282"/>
                  </a:cubicBezTo>
                  <a:cubicBezTo>
                    <a:pt x="2658" y="53310"/>
                    <a:pt x="4150" y="53337"/>
                    <a:pt x="5642" y="53364"/>
                  </a:cubicBezTo>
                  <a:cubicBezTo>
                    <a:pt x="8231" y="53386"/>
                    <a:pt x="10803" y="53425"/>
                    <a:pt x="13371" y="53425"/>
                  </a:cubicBezTo>
                  <a:cubicBezTo>
                    <a:pt x="13977" y="53425"/>
                    <a:pt x="14583" y="53423"/>
                    <a:pt x="15189" y="53418"/>
                  </a:cubicBezTo>
                  <a:cubicBezTo>
                    <a:pt x="17495" y="53418"/>
                    <a:pt x="19773" y="53310"/>
                    <a:pt x="22079" y="53228"/>
                  </a:cubicBezTo>
                  <a:cubicBezTo>
                    <a:pt x="22920" y="53228"/>
                    <a:pt x="23788" y="53201"/>
                    <a:pt x="24629" y="53201"/>
                  </a:cubicBezTo>
                  <a:cubicBezTo>
                    <a:pt x="25198" y="53201"/>
                    <a:pt x="25768" y="53228"/>
                    <a:pt x="26337" y="53255"/>
                  </a:cubicBezTo>
                  <a:cubicBezTo>
                    <a:pt x="26771" y="53255"/>
                    <a:pt x="27178" y="53228"/>
                    <a:pt x="27612" y="53093"/>
                  </a:cubicBezTo>
                  <a:cubicBezTo>
                    <a:pt x="27829" y="52767"/>
                    <a:pt x="27911" y="52387"/>
                    <a:pt x="27965" y="52008"/>
                  </a:cubicBezTo>
                  <a:cubicBezTo>
                    <a:pt x="28236" y="50380"/>
                    <a:pt x="28263" y="48726"/>
                    <a:pt x="28128" y="47044"/>
                  </a:cubicBezTo>
                  <a:cubicBezTo>
                    <a:pt x="28046" y="46312"/>
                    <a:pt x="27721" y="46013"/>
                    <a:pt x="26961" y="45986"/>
                  </a:cubicBezTo>
                  <a:cubicBezTo>
                    <a:pt x="26310" y="45986"/>
                    <a:pt x="25632" y="45986"/>
                    <a:pt x="24981" y="45959"/>
                  </a:cubicBezTo>
                  <a:cubicBezTo>
                    <a:pt x="24032" y="45959"/>
                    <a:pt x="23082" y="45878"/>
                    <a:pt x="22133" y="45878"/>
                  </a:cubicBezTo>
                  <a:cubicBezTo>
                    <a:pt x="21604" y="45864"/>
                    <a:pt x="21069" y="45864"/>
                    <a:pt x="20533" y="45864"/>
                  </a:cubicBezTo>
                  <a:cubicBezTo>
                    <a:pt x="19997" y="45864"/>
                    <a:pt x="19461" y="45864"/>
                    <a:pt x="18933" y="45850"/>
                  </a:cubicBezTo>
                  <a:cubicBezTo>
                    <a:pt x="17441" y="45796"/>
                    <a:pt x="15949" y="45742"/>
                    <a:pt x="14457" y="45661"/>
                  </a:cubicBezTo>
                  <a:cubicBezTo>
                    <a:pt x="14321" y="45661"/>
                    <a:pt x="14186" y="45633"/>
                    <a:pt x="14050" y="45606"/>
                  </a:cubicBezTo>
                  <a:cubicBezTo>
                    <a:pt x="13860" y="44793"/>
                    <a:pt x="13915" y="44033"/>
                    <a:pt x="13915" y="43138"/>
                  </a:cubicBezTo>
                  <a:cubicBezTo>
                    <a:pt x="14132" y="43138"/>
                    <a:pt x="14300" y="43126"/>
                    <a:pt x="14453" y="43126"/>
                  </a:cubicBezTo>
                  <a:cubicBezTo>
                    <a:pt x="14529" y="43126"/>
                    <a:pt x="14602" y="43129"/>
                    <a:pt x="14674" y="43138"/>
                  </a:cubicBezTo>
                  <a:cubicBezTo>
                    <a:pt x="15759" y="43111"/>
                    <a:pt x="16817" y="43138"/>
                    <a:pt x="17875" y="43084"/>
                  </a:cubicBezTo>
                  <a:cubicBezTo>
                    <a:pt x="19529" y="43030"/>
                    <a:pt x="21157" y="42921"/>
                    <a:pt x="22784" y="42840"/>
                  </a:cubicBezTo>
                  <a:cubicBezTo>
                    <a:pt x="23625" y="42785"/>
                    <a:pt x="24493" y="42758"/>
                    <a:pt x="25334" y="42704"/>
                  </a:cubicBezTo>
                  <a:cubicBezTo>
                    <a:pt x="25822" y="42677"/>
                    <a:pt x="26283" y="42596"/>
                    <a:pt x="26744" y="42514"/>
                  </a:cubicBezTo>
                  <a:cubicBezTo>
                    <a:pt x="27070" y="42433"/>
                    <a:pt x="27260" y="42189"/>
                    <a:pt x="27260" y="41836"/>
                  </a:cubicBezTo>
                  <a:cubicBezTo>
                    <a:pt x="27287" y="40887"/>
                    <a:pt x="27341" y="39937"/>
                    <a:pt x="27341" y="38988"/>
                  </a:cubicBezTo>
                  <a:cubicBezTo>
                    <a:pt x="27341" y="38446"/>
                    <a:pt x="27124" y="38147"/>
                    <a:pt x="26527" y="38120"/>
                  </a:cubicBezTo>
                  <a:cubicBezTo>
                    <a:pt x="26283" y="38093"/>
                    <a:pt x="26012" y="38066"/>
                    <a:pt x="25768" y="38066"/>
                  </a:cubicBezTo>
                  <a:cubicBezTo>
                    <a:pt x="25117" y="38039"/>
                    <a:pt x="24493" y="38012"/>
                    <a:pt x="23842" y="38012"/>
                  </a:cubicBezTo>
                  <a:cubicBezTo>
                    <a:pt x="22757" y="38012"/>
                    <a:pt x="21672" y="38039"/>
                    <a:pt x="20560" y="38066"/>
                  </a:cubicBezTo>
                  <a:cubicBezTo>
                    <a:pt x="18770" y="38093"/>
                    <a:pt x="16980" y="38147"/>
                    <a:pt x="15162" y="38202"/>
                  </a:cubicBezTo>
                  <a:cubicBezTo>
                    <a:pt x="14972" y="38202"/>
                    <a:pt x="14728" y="38147"/>
                    <a:pt x="14566" y="38066"/>
                  </a:cubicBezTo>
                  <a:cubicBezTo>
                    <a:pt x="14050" y="37795"/>
                    <a:pt x="13562" y="37523"/>
                    <a:pt x="13101" y="37198"/>
                  </a:cubicBezTo>
                  <a:cubicBezTo>
                    <a:pt x="11473" y="36059"/>
                    <a:pt x="9873" y="34865"/>
                    <a:pt x="8354" y="33536"/>
                  </a:cubicBezTo>
                  <a:cubicBezTo>
                    <a:pt x="7974" y="33211"/>
                    <a:pt x="7785" y="32831"/>
                    <a:pt x="7703" y="32343"/>
                  </a:cubicBezTo>
                  <a:cubicBezTo>
                    <a:pt x="7622" y="31583"/>
                    <a:pt x="7649" y="30824"/>
                    <a:pt x="7703" y="30064"/>
                  </a:cubicBezTo>
                  <a:cubicBezTo>
                    <a:pt x="7920" y="28003"/>
                    <a:pt x="8815" y="26294"/>
                    <a:pt x="10226" y="24857"/>
                  </a:cubicBezTo>
                  <a:cubicBezTo>
                    <a:pt x="12124" y="22904"/>
                    <a:pt x="14457" y="21765"/>
                    <a:pt x="17088" y="21168"/>
                  </a:cubicBezTo>
                  <a:cubicBezTo>
                    <a:pt x="17142" y="21150"/>
                    <a:pt x="17200" y="21144"/>
                    <a:pt x="17261" y="21144"/>
                  </a:cubicBezTo>
                  <a:cubicBezTo>
                    <a:pt x="17383" y="21144"/>
                    <a:pt x="17522" y="21168"/>
                    <a:pt x="17685" y="21168"/>
                  </a:cubicBezTo>
                  <a:cubicBezTo>
                    <a:pt x="17576" y="21873"/>
                    <a:pt x="17495" y="22551"/>
                    <a:pt x="17359" y="23202"/>
                  </a:cubicBezTo>
                  <a:cubicBezTo>
                    <a:pt x="17224" y="23880"/>
                    <a:pt x="17224" y="24558"/>
                    <a:pt x="16952" y="25209"/>
                  </a:cubicBezTo>
                  <a:lnTo>
                    <a:pt x="16193" y="25209"/>
                  </a:lnTo>
                  <a:cubicBezTo>
                    <a:pt x="15840" y="25209"/>
                    <a:pt x="15569" y="25372"/>
                    <a:pt x="15434" y="25725"/>
                  </a:cubicBezTo>
                  <a:cubicBezTo>
                    <a:pt x="15162" y="26484"/>
                    <a:pt x="14945" y="27244"/>
                    <a:pt x="14864" y="28057"/>
                  </a:cubicBezTo>
                  <a:cubicBezTo>
                    <a:pt x="14810" y="28545"/>
                    <a:pt x="14945" y="28817"/>
                    <a:pt x="15434" y="28979"/>
                  </a:cubicBezTo>
                  <a:cubicBezTo>
                    <a:pt x="15759" y="29115"/>
                    <a:pt x="16112" y="29169"/>
                    <a:pt x="16464" y="29251"/>
                  </a:cubicBezTo>
                  <a:cubicBezTo>
                    <a:pt x="16735" y="29278"/>
                    <a:pt x="16871" y="29413"/>
                    <a:pt x="16952" y="29658"/>
                  </a:cubicBezTo>
                  <a:cubicBezTo>
                    <a:pt x="17115" y="30119"/>
                    <a:pt x="17332" y="30526"/>
                    <a:pt x="17522" y="30959"/>
                  </a:cubicBezTo>
                  <a:cubicBezTo>
                    <a:pt x="17658" y="31258"/>
                    <a:pt x="17875" y="31421"/>
                    <a:pt x="18146" y="31502"/>
                  </a:cubicBezTo>
                  <a:cubicBezTo>
                    <a:pt x="19014" y="31692"/>
                    <a:pt x="19855" y="31909"/>
                    <a:pt x="20723" y="32099"/>
                  </a:cubicBezTo>
                  <a:cubicBezTo>
                    <a:pt x="20842" y="32130"/>
                    <a:pt x="20956" y="32146"/>
                    <a:pt x="21064" y="32146"/>
                  </a:cubicBezTo>
                  <a:cubicBezTo>
                    <a:pt x="21423" y="32146"/>
                    <a:pt x="21720" y="31977"/>
                    <a:pt x="21970" y="31665"/>
                  </a:cubicBezTo>
                  <a:cubicBezTo>
                    <a:pt x="22269" y="31312"/>
                    <a:pt x="22567" y="30987"/>
                    <a:pt x="22838" y="30661"/>
                  </a:cubicBezTo>
                  <a:cubicBezTo>
                    <a:pt x="23299" y="30770"/>
                    <a:pt x="23706" y="30851"/>
                    <a:pt x="24140" y="30932"/>
                  </a:cubicBezTo>
                  <a:cubicBezTo>
                    <a:pt x="24497" y="31017"/>
                    <a:pt x="24729" y="31068"/>
                    <a:pt x="24889" y="31068"/>
                  </a:cubicBezTo>
                  <a:cubicBezTo>
                    <a:pt x="25242" y="31068"/>
                    <a:pt x="25254" y="30825"/>
                    <a:pt x="25497" y="30173"/>
                  </a:cubicBezTo>
                  <a:cubicBezTo>
                    <a:pt x="25741" y="29468"/>
                    <a:pt x="25930" y="28762"/>
                    <a:pt x="26093" y="28057"/>
                  </a:cubicBezTo>
                  <a:cubicBezTo>
                    <a:pt x="26256" y="27461"/>
                    <a:pt x="26147" y="27352"/>
                    <a:pt x="25605" y="27162"/>
                  </a:cubicBezTo>
                  <a:cubicBezTo>
                    <a:pt x="25225" y="27054"/>
                    <a:pt x="24818" y="26945"/>
                    <a:pt x="24439" y="26837"/>
                  </a:cubicBezTo>
                  <a:cubicBezTo>
                    <a:pt x="24439" y="26728"/>
                    <a:pt x="24439" y="26647"/>
                    <a:pt x="24439" y="26593"/>
                  </a:cubicBezTo>
                  <a:cubicBezTo>
                    <a:pt x="24791" y="24640"/>
                    <a:pt x="25198" y="22687"/>
                    <a:pt x="25524" y="20707"/>
                  </a:cubicBezTo>
                  <a:cubicBezTo>
                    <a:pt x="25795" y="19188"/>
                    <a:pt x="26012" y="17642"/>
                    <a:pt x="26256" y="16096"/>
                  </a:cubicBezTo>
                  <a:cubicBezTo>
                    <a:pt x="26364" y="15472"/>
                    <a:pt x="26473" y="14875"/>
                    <a:pt x="26554" y="14251"/>
                  </a:cubicBezTo>
                  <a:cubicBezTo>
                    <a:pt x="26798" y="12108"/>
                    <a:pt x="27043" y="9966"/>
                    <a:pt x="27287" y="7823"/>
                  </a:cubicBezTo>
                  <a:cubicBezTo>
                    <a:pt x="27341" y="7443"/>
                    <a:pt x="27395" y="7036"/>
                    <a:pt x="27477" y="6602"/>
                  </a:cubicBezTo>
                  <a:cubicBezTo>
                    <a:pt x="27639" y="6629"/>
                    <a:pt x="27775" y="6629"/>
                    <a:pt x="27911" y="6657"/>
                  </a:cubicBezTo>
                  <a:cubicBezTo>
                    <a:pt x="28128" y="6684"/>
                    <a:pt x="28345" y="6738"/>
                    <a:pt x="28562" y="6765"/>
                  </a:cubicBezTo>
                  <a:cubicBezTo>
                    <a:pt x="28641" y="6771"/>
                    <a:pt x="28715" y="6775"/>
                    <a:pt x="28783" y="6775"/>
                  </a:cubicBezTo>
                  <a:cubicBezTo>
                    <a:pt x="29298" y="6775"/>
                    <a:pt x="29519" y="6583"/>
                    <a:pt x="29782" y="6033"/>
                  </a:cubicBezTo>
                  <a:cubicBezTo>
                    <a:pt x="29863" y="5816"/>
                    <a:pt x="29945" y="5599"/>
                    <a:pt x="30026" y="5382"/>
                  </a:cubicBezTo>
                  <a:cubicBezTo>
                    <a:pt x="30189" y="4812"/>
                    <a:pt x="30352" y="4270"/>
                    <a:pt x="30487" y="3727"/>
                  </a:cubicBezTo>
                  <a:cubicBezTo>
                    <a:pt x="30704" y="2832"/>
                    <a:pt x="30569" y="2588"/>
                    <a:pt x="29701" y="2290"/>
                  </a:cubicBezTo>
                  <a:cubicBezTo>
                    <a:pt x="29375" y="2154"/>
                    <a:pt x="29023" y="2046"/>
                    <a:pt x="28670" y="1991"/>
                  </a:cubicBezTo>
                  <a:cubicBezTo>
                    <a:pt x="26392" y="1449"/>
                    <a:pt x="24113" y="933"/>
                    <a:pt x="21808" y="445"/>
                  </a:cubicBezTo>
                  <a:cubicBezTo>
                    <a:pt x="21130" y="282"/>
                    <a:pt x="20424" y="147"/>
                    <a:pt x="19719" y="38"/>
                  </a:cubicBezTo>
                  <a:cubicBezTo>
                    <a:pt x="19563" y="14"/>
                    <a:pt x="19424" y="1"/>
                    <a:pt x="1930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8"/>
            <p:cNvSpPr/>
            <p:nvPr/>
          </p:nvSpPr>
          <p:spPr>
            <a:xfrm>
              <a:off x="4480600" y="4414538"/>
              <a:ext cx="86150" cy="40025"/>
            </a:xfrm>
            <a:custGeom>
              <a:avLst/>
              <a:gdLst/>
              <a:ahLst/>
              <a:cxnLst/>
              <a:rect l="l" t="t" r="r" b="b"/>
              <a:pathLst>
                <a:path w="3446" h="1601" extrusionOk="0">
                  <a:moveTo>
                    <a:pt x="307" y="1"/>
                  </a:moveTo>
                  <a:cubicBezTo>
                    <a:pt x="151" y="1"/>
                    <a:pt x="0" y="132"/>
                    <a:pt x="0" y="294"/>
                  </a:cubicBezTo>
                  <a:cubicBezTo>
                    <a:pt x="28" y="457"/>
                    <a:pt x="82" y="647"/>
                    <a:pt x="163" y="756"/>
                  </a:cubicBezTo>
                  <a:cubicBezTo>
                    <a:pt x="553" y="1301"/>
                    <a:pt x="1092" y="1598"/>
                    <a:pt x="1852" y="1598"/>
                  </a:cubicBezTo>
                  <a:cubicBezTo>
                    <a:pt x="1886" y="1598"/>
                    <a:pt x="1919" y="1598"/>
                    <a:pt x="1953" y="1596"/>
                  </a:cubicBezTo>
                  <a:cubicBezTo>
                    <a:pt x="1991" y="1599"/>
                    <a:pt x="2030" y="1600"/>
                    <a:pt x="2069" y="1600"/>
                  </a:cubicBezTo>
                  <a:cubicBezTo>
                    <a:pt x="2419" y="1600"/>
                    <a:pt x="2805" y="1491"/>
                    <a:pt x="3147" y="1271"/>
                  </a:cubicBezTo>
                  <a:cubicBezTo>
                    <a:pt x="3309" y="1190"/>
                    <a:pt x="3445" y="1027"/>
                    <a:pt x="3391" y="810"/>
                  </a:cubicBezTo>
                  <a:cubicBezTo>
                    <a:pt x="3348" y="659"/>
                    <a:pt x="3201" y="576"/>
                    <a:pt x="3007" y="576"/>
                  </a:cubicBezTo>
                  <a:cubicBezTo>
                    <a:pt x="2957" y="576"/>
                    <a:pt x="2904" y="582"/>
                    <a:pt x="2848" y="593"/>
                  </a:cubicBezTo>
                  <a:cubicBezTo>
                    <a:pt x="2740" y="620"/>
                    <a:pt x="2631" y="674"/>
                    <a:pt x="2523" y="728"/>
                  </a:cubicBezTo>
                  <a:cubicBezTo>
                    <a:pt x="2318" y="809"/>
                    <a:pt x="2118" y="848"/>
                    <a:pt x="1925" y="848"/>
                  </a:cubicBezTo>
                  <a:cubicBezTo>
                    <a:pt x="1533" y="848"/>
                    <a:pt x="1169" y="685"/>
                    <a:pt x="841" y="376"/>
                  </a:cubicBezTo>
                  <a:cubicBezTo>
                    <a:pt x="706" y="240"/>
                    <a:pt x="597" y="132"/>
                    <a:pt x="461" y="50"/>
                  </a:cubicBezTo>
                  <a:cubicBezTo>
                    <a:pt x="413" y="16"/>
                    <a:pt x="360" y="1"/>
                    <a:pt x="30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8"/>
            <p:cNvSpPr/>
            <p:nvPr/>
          </p:nvSpPr>
          <p:spPr>
            <a:xfrm>
              <a:off x="4557900" y="4371713"/>
              <a:ext cx="19700" cy="19000"/>
            </a:xfrm>
            <a:custGeom>
              <a:avLst/>
              <a:gdLst/>
              <a:ahLst/>
              <a:cxnLst/>
              <a:rect l="l" t="t" r="r" b="b"/>
              <a:pathLst>
                <a:path w="788" h="760" extrusionOk="0">
                  <a:moveTo>
                    <a:pt x="407" y="0"/>
                  </a:moveTo>
                  <a:cubicBezTo>
                    <a:pt x="190" y="0"/>
                    <a:pt x="0" y="190"/>
                    <a:pt x="28" y="407"/>
                  </a:cubicBezTo>
                  <a:cubicBezTo>
                    <a:pt x="28" y="597"/>
                    <a:pt x="190" y="760"/>
                    <a:pt x="380" y="760"/>
                  </a:cubicBezTo>
                  <a:cubicBezTo>
                    <a:pt x="570" y="760"/>
                    <a:pt x="760" y="624"/>
                    <a:pt x="760" y="407"/>
                  </a:cubicBezTo>
                  <a:cubicBezTo>
                    <a:pt x="787" y="190"/>
                    <a:pt x="624" y="0"/>
                    <a:pt x="407"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8"/>
            <p:cNvSpPr/>
            <p:nvPr/>
          </p:nvSpPr>
          <p:spPr>
            <a:xfrm>
              <a:off x="4491450" y="4357388"/>
              <a:ext cx="19000" cy="17800"/>
            </a:xfrm>
            <a:custGeom>
              <a:avLst/>
              <a:gdLst/>
              <a:ahLst/>
              <a:cxnLst/>
              <a:rect l="l" t="t" r="r" b="b"/>
              <a:pathLst>
                <a:path w="760" h="712" extrusionOk="0">
                  <a:moveTo>
                    <a:pt x="365" y="1"/>
                  </a:moveTo>
                  <a:cubicBezTo>
                    <a:pt x="190" y="1"/>
                    <a:pt x="27" y="153"/>
                    <a:pt x="27" y="329"/>
                  </a:cubicBezTo>
                  <a:cubicBezTo>
                    <a:pt x="0" y="519"/>
                    <a:pt x="163" y="709"/>
                    <a:pt x="353" y="709"/>
                  </a:cubicBezTo>
                  <a:cubicBezTo>
                    <a:pt x="367" y="711"/>
                    <a:pt x="381" y="712"/>
                    <a:pt x="394" y="712"/>
                  </a:cubicBezTo>
                  <a:cubicBezTo>
                    <a:pt x="566" y="712"/>
                    <a:pt x="708" y="559"/>
                    <a:pt x="733" y="383"/>
                  </a:cubicBezTo>
                  <a:cubicBezTo>
                    <a:pt x="760" y="166"/>
                    <a:pt x="597" y="4"/>
                    <a:pt x="407" y="4"/>
                  </a:cubicBezTo>
                  <a:cubicBezTo>
                    <a:pt x="393" y="2"/>
                    <a:pt x="379" y="1"/>
                    <a:pt x="36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8"/>
            <p:cNvSpPr/>
            <p:nvPr/>
          </p:nvSpPr>
          <p:spPr>
            <a:xfrm>
              <a:off x="4222250" y="4876738"/>
              <a:ext cx="58325" cy="59850"/>
            </a:xfrm>
            <a:custGeom>
              <a:avLst/>
              <a:gdLst/>
              <a:ahLst/>
              <a:cxnLst/>
              <a:rect l="l" t="t" r="r" b="b"/>
              <a:pathLst>
                <a:path w="2333" h="2394" extrusionOk="0">
                  <a:moveTo>
                    <a:pt x="1194" y="983"/>
                  </a:moveTo>
                  <a:cubicBezTo>
                    <a:pt x="1275" y="1064"/>
                    <a:pt x="1329" y="1146"/>
                    <a:pt x="1411" y="1254"/>
                  </a:cubicBezTo>
                  <a:cubicBezTo>
                    <a:pt x="1329" y="1363"/>
                    <a:pt x="1248" y="1444"/>
                    <a:pt x="1167" y="1498"/>
                  </a:cubicBezTo>
                  <a:cubicBezTo>
                    <a:pt x="1157" y="1505"/>
                    <a:pt x="1146" y="1508"/>
                    <a:pt x="1136" y="1508"/>
                  </a:cubicBezTo>
                  <a:cubicBezTo>
                    <a:pt x="1055" y="1508"/>
                    <a:pt x="953" y="1343"/>
                    <a:pt x="977" y="1200"/>
                  </a:cubicBezTo>
                  <a:cubicBezTo>
                    <a:pt x="1031" y="1119"/>
                    <a:pt x="1139" y="1064"/>
                    <a:pt x="1194" y="983"/>
                  </a:cubicBezTo>
                  <a:close/>
                  <a:moveTo>
                    <a:pt x="1200" y="1"/>
                  </a:moveTo>
                  <a:cubicBezTo>
                    <a:pt x="886" y="1"/>
                    <a:pt x="563" y="165"/>
                    <a:pt x="326" y="468"/>
                  </a:cubicBezTo>
                  <a:cubicBezTo>
                    <a:pt x="27" y="902"/>
                    <a:pt x="0" y="1525"/>
                    <a:pt x="271" y="1932"/>
                  </a:cubicBezTo>
                  <a:cubicBezTo>
                    <a:pt x="461" y="2258"/>
                    <a:pt x="733" y="2393"/>
                    <a:pt x="1085" y="2393"/>
                  </a:cubicBezTo>
                  <a:cubicBezTo>
                    <a:pt x="1763" y="2393"/>
                    <a:pt x="2333" y="1742"/>
                    <a:pt x="2279" y="1064"/>
                  </a:cubicBezTo>
                  <a:cubicBezTo>
                    <a:pt x="2224" y="603"/>
                    <a:pt x="1872" y="142"/>
                    <a:pt x="1438" y="34"/>
                  </a:cubicBezTo>
                  <a:cubicBezTo>
                    <a:pt x="1360" y="11"/>
                    <a:pt x="1280" y="1"/>
                    <a:pt x="120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8"/>
            <p:cNvSpPr/>
            <p:nvPr/>
          </p:nvSpPr>
          <p:spPr>
            <a:xfrm>
              <a:off x="4246050" y="4901288"/>
              <a:ext cx="11475" cy="13150"/>
            </a:xfrm>
            <a:custGeom>
              <a:avLst/>
              <a:gdLst/>
              <a:ahLst/>
              <a:cxnLst/>
              <a:rect l="l" t="t" r="r" b="b"/>
              <a:pathLst>
                <a:path w="459" h="526" extrusionOk="0">
                  <a:moveTo>
                    <a:pt x="242" y="1"/>
                  </a:moveTo>
                  <a:cubicBezTo>
                    <a:pt x="187" y="82"/>
                    <a:pt x="79" y="137"/>
                    <a:pt x="25" y="218"/>
                  </a:cubicBezTo>
                  <a:cubicBezTo>
                    <a:pt x="1" y="361"/>
                    <a:pt x="103" y="526"/>
                    <a:pt x="184" y="526"/>
                  </a:cubicBezTo>
                  <a:cubicBezTo>
                    <a:pt x="194" y="526"/>
                    <a:pt x="205" y="523"/>
                    <a:pt x="215" y="516"/>
                  </a:cubicBezTo>
                  <a:cubicBezTo>
                    <a:pt x="296" y="462"/>
                    <a:pt x="377" y="381"/>
                    <a:pt x="459" y="272"/>
                  </a:cubicBezTo>
                  <a:cubicBezTo>
                    <a:pt x="377" y="164"/>
                    <a:pt x="323" y="82"/>
                    <a:pt x="242"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48"/>
          <p:cNvGrpSpPr/>
          <p:nvPr/>
        </p:nvGrpSpPr>
        <p:grpSpPr>
          <a:xfrm>
            <a:off x="613239" y="335363"/>
            <a:ext cx="320453" cy="409255"/>
            <a:chOff x="5905475" y="2032050"/>
            <a:chExt cx="454350" cy="580175"/>
          </a:xfrm>
        </p:grpSpPr>
        <p:sp>
          <p:nvSpPr>
            <p:cNvPr id="658" name="Google Shape;658;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8"/>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8"/>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48"/>
          <p:cNvGrpSpPr/>
          <p:nvPr/>
        </p:nvGrpSpPr>
        <p:grpSpPr>
          <a:xfrm>
            <a:off x="3692139" y="4354061"/>
            <a:ext cx="110713" cy="138697"/>
            <a:chOff x="7249250" y="2312150"/>
            <a:chExt cx="433317" cy="542846"/>
          </a:xfrm>
        </p:grpSpPr>
        <p:sp>
          <p:nvSpPr>
            <p:cNvPr id="665" name="Google Shape;665;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8"/>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48"/>
          <p:cNvGrpSpPr/>
          <p:nvPr/>
        </p:nvGrpSpPr>
        <p:grpSpPr>
          <a:xfrm>
            <a:off x="2484185" y="2906503"/>
            <a:ext cx="790572" cy="1180997"/>
            <a:chOff x="4526725" y="5632238"/>
            <a:chExt cx="659800" cy="966288"/>
          </a:xfrm>
        </p:grpSpPr>
        <p:sp>
          <p:nvSpPr>
            <p:cNvPr id="669" name="Google Shape;669;p48"/>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8"/>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8"/>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8"/>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8"/>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8"/>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8"/>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8"/>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8"/>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8"/>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8"/>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48"/>
          <p:cNvGrpSpPr/>
          <p:nvPr/>
        </p:nvGrpSpPr>
        <p:grpSpPr>
          <a:xfrm>
            <a:off x="2484163" y="981238"/>
            <a:ext cx="1049025" cy="1334938"/>
            <a:chOff x="2586363" y="5410988"/>
            <a:chExt cx="1049025" cy="1334938"/>
          </a:xfrm>
        </p:grpSpPr>
        <p:sp>
          <p:nvSpPr>
            <p:cNvPr id="684" name="Google Shape;684;p48"/>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8"/>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8"/>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8"/>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8"/>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8"/>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8"/>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8"/>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8"/>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8"/>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48"/>
          <p:cNvGrpSpPr/>
          <p:nvPr/>
        </p:nvGrpSpPr>
        <p:grpSpPr>
          <a:xfrm rot="5973083">
            <a:off x="5773056" y="1813103"/>
            <a:ext cx="330415" cy="269366"/>
            <a:chOff x="5426900" y="3064075"/>
            <a:chExt cx="281450" cy="229525"/>
          </a:xfrm>
        </p:grpSpPr>
        <p:sp>
          <p:nvSpPr>
            <p:cNvPr id="701" name="Google Shape;701;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6607" y="472610"/>
            <a:ext cx="5774338" cy="646331"/>
          </a:xfrm>
          <a:prstGeom prst="rect">
            <a:avLst/>
          </a:prstGeom>
          <a:noFill/>
        </p:spPr>
        <p:txBody>
          <a:bodyPr wrap="none" rtlCol="0">
            <a:spAutoFit/>
          </a:bodyPr>
          <a:lstStyle/>
          <a:p>
            <a:r>
              <a:rPr lang="en-US" sz="3600" b="1">
                <a:solidFill>
                  <a:srgbClr val="C00000"/>
                </a:solidFill>
              </a:rPr>
              <a:t>2. SỰ TÌM RA ELECTRON</a:t>
            </a:r>
          </a:p>
        </p:txBody>
      </p:sp>
      <p:sp>
        <p:nvSpPr>
          <p:cNvPr id="3" name="Rectangle 2"/>
          <p:cNvSpPr/>
          <p:nvPr/>
        </p:nvSpPr>
        <p:spPr>
          <a:xfrm>
            <a:off x="2157835" y="4119936"/>
            <a:ext cx="5095982" cy="6575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a:t>VIDEO THÍ NGHIỆM THOMSON</a:t>
            </a:r>
          </a:p>
        </p:txBody>
      </p:sp>
      <p:sp>
        <p:nvSpPr>
          <p:cNvPr id="4" name="Rectangle 3"/>
          <p:cNvSpPr/>
          <p:nvPr/>
        </p:nvSpPr>
        <p:spPr>
          <a:xfrm>
            <a:off x="2430227" y="2417862"/>
            <a:ext cx="4283545" cy="307777"/>
          </a:xfrm>
          <a:prstGeom prst="rect">
            <a:avLst/>
          </a:prstGeom>
        </p:spPr>
        <p:txBody>
          <a:bodyPr wrap="none">
            <a:spAutoFit/>
          </a:bodyPr>
          <a:lstStyle/>
          <a:p>
            <a:r>
              <a:rPr lang="en-US"/>
              <a:t>https://www.youtube.com/watch?v=wENNLSLnWps</a:t>
            </a:r>
          </a:p>
        </p:txBody>
      </p:sp>
    </p:spTree>
    <p:extLst>
      <p:ext uri="{BB962C8B-B14F-4D97-AF65-F5344CB8AC3E}">
        <p14:creationId xmlns:p14="http://schemas.microsoft.com/office/powerpoint/2010/main" val="3699791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493159" y="308001"/>
            <a:ext cx="8044665" cy="5016758"/>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809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809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809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809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809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809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809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80975" algn="l"/>
              </a:tabLst>
            </a:pPr>
            <a:r>
              <a:rPr kumimoji="0" lang="en-US" sz="2000" b="1" i="0" u="none" strike="noStrike" cap="none" normalizeH="0" baseline="0">
                <a:ln>
                  <a:noFill/>
                </a:ln>
                <a:solidFill>
                  <a:schemeClr val="tx1"/>
                </a:solidFill>
                <a:effectLst/>
                <a:ea typeface="Calibri" panose="020F0502020204030204" pitchFamily="34" charset="0"/>
                <a:cs typeface="Times New Roman" panose="02020603050405020304" pitchFamily="18" charset="0"/>
              </a:rPr>
              <a:t>PHIẾU HỌC TẬP SỐ</a:t>
            </a:r>
            <a:r>
              <a:rPr kumimoji="0" lang="en-US" sz="2000" b="1" i="0" u="none" strike="noStrike" cap="none" normalizeH="0" baseline="0">
                <a:ln>
                  <a:noFill/>
                </a:ln>
                <a:solidFill>
                  <a:srgbClr val="FF0000"/>
                </a:solidFill>
                <a:effectLst/>
                <a:ea typeface="Calibri" panose="020F0502020204030204" pitchFamily="34" charset="0"/>
                <a:cs typeface="Times New Roman" panose="02020603050405020304" pitchFamily="18" charset="0"/>
              </a:rPr>
              <a:t> 2</a:t>
            </a:r>
            <a:endParaRPr kumimoji="0" lang="en-US"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huỳnh quang (m</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phosphorus) sẽ</a:t>
            </a:r>
            <a:r>
              <a:rPr lang="en-US" sz="2000">
                <a:latin typeface="Times New Roman" panose="02020603050405020304" pitchFamily="18" charset="0"/>
                <a:ea typeface="Calibri" panose="020F0502020204030204" pitchFamily="34" charset="0"/>
                <a:cs typeface="Times New Roman" panose="02020603050405020304" pitchFamily="18" charset="0"/>
              </a:rPr>
              <a:t>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20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cho ph</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 x</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định </a:t>
            </a:r>
            <a:r>
              <a:rPr kumimoji="0" lang="vi-VN"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 ch</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ù</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 tia khi n</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r>
              <a:rPr kumimoji="0" 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 phần cuối của ống tia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a:t>
            </a:r>
            <a:r>
              <a:rPr kumimoji="0" 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Tia âm cực bản chất l</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20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(được ph</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 ra từ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20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(6)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của ống tia âm cực). Do đ</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bị h</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 về ph</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20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(7)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của trường điện.</a:t>
            </a:r>
            <a:endParaRPr kumimoji="0" lang="en-US"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Trên đường đi của tia âm cực, nếu đặt một chong ch</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 nhẹ th</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ì</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20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(8)</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chứng tỏ tia âm cực l</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ù</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 hạt vật chất c</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20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(9)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chuyển động với vận tốc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20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(10)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Đặc điểm của hạt electron:</a:t>
            </a:r>
            <a:endParaRPr kumimoji="0" 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lang="en-US" sz="200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lang="en-US" sz="200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lang="en-US" sz="200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kumimoji="0" lang="en-US" sz="2000" b="0" i="0" u="none" strike="noStrike" cap="none" normalizeH="0" baseline="0">
              <a:ln>
                <a:noFill/>
              </a:ln>
              <a:solidFill>
                <a:schemeClr val="tx1"/>
              </a:solidFill>
              <a:effectLst/>
            </a:endParaRPr>
          </a:p>
        </p:txBody>
      </p:sp>
      <p:graphicFrame>
        <p:nvGraphicFramePr>
          <p:cNvPr id="12" name="Table 11"/>
          <p:cNvGraphicFramePr>
            <a:graphicFrameLocks noGrp="1"/>
          </p:cNvGraphicFramePr>
          <p:nvPr>
            <p:extLst>
              <p:ext uri="{D42A27DB-BD31-4B8C-83A1-F6EECF244321}">
                <p14:modId xmlns:p14="http://schemas.microsoft.com/office/powerpoint/2010/main" val="1453344978"/>
              </p:ext>
            </p:extLst>
          </p:nvPr>
        </p:nvGraphicFramePr>
        <p:xfrm>
          <a:off x="1943654" y="3664760"/>
          <a:ext cx="5303808" cy="1182054"/>
        </p:xfrm>
        <a:graphic>
          <a:graphicData uri="http://schemas.openxmlformats.org/drawingml/2006/table">
            <a:tbl>
              <a:tblPr firstRow="1" firstCol="1" bandRow="1"/>
              <a:tblGrid>
                <a:gridCol w="2651487">
                  <a:extLst>
                    <a:ext uri="{9D8B030D-6E8A-4147-A177-3AD203B41FA5}">
                      <a16:colId xmlns:a16="http://schemas.microsoft.com/office/drawing/2014/main" val="20000"/>
                    </a:ext>
                  </a:extLst>
                </a:gridCol>
                <a:gridCol w="2652321">
                  <a:extLst>
                    <a:ext uri="{9D8B030D-6E8A-4147-A177-3AD203B41FA5}">
                      <a16:colId xmlns:a16="http://schemas.microsoft.com/office/drawing/2014/main" val="20001"/>
                    </a:ext>
                  </a:extLst>
                </a:gridCol>
              </a:tblGrid>
              <a:tr h="0">
                <a:tc>
                  <a:txBody>
                    <a:bodyPr/>
                    <a:lstStyle/>
                    <a:p>
                      <a:pPr marL="342900" marR="0">
                        <a:lnSpc>
                          <a:spcPct val="115000"/>
                        </a:lnSpc>
                        <a:spcBef>
                          <a:spcPts val="0"/>
                        </a:spcBef>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Tên hạt/đặc điểm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a:lnSpc>
                          <a:spcPct val="115000"/>
                        </a:lnSpc>
                        <a:spcBef>
                          <a:spcPts val="0"/>
                        </a:spcBef>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electron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342900" marR="0" algn="just">
                        <a:lnSpc>
                          <a:spcPct val="115000"/>
                        </a:lnSpc>
                        <a:spcBef>
                          <a:spcPts val="0"/>
                        </a:spcBef>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Điện tích</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algn="just">
                        <a:lnSpc>
                          <a:spcPct val="115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342900" marR="0" algn="just">
                        <a:lnSpc>
                          <a:spcPct val="115000"/>
                        </a:lnSpc>
                        <a:spcBef>
                          <a:spcPts val="0"/>
                        </a:spcBef>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Khối lượng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algn="just">
                        <a:lnSpc>
                          <a:spcPct val="115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15559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stretch>
            <a:fillRect/>
          </a:stretch>
        </p:blipFill>
        <p:spPr>
          <a:xfrm>
            <a:off x="760290" y="164362"/>
            <a:ext cx="7627356" cy="43459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3312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493159" y="154114"/>
            <a:ext cx="8044665" cy="5324535"/>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809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809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809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809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809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809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809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80975" algn="l"/>
              </a:tabLst>
            </a:pPr>
            <a:r>
              <a:rPr kumimoji="0" lang="en-US" sz="2000" b="1" i="0" u="none" strike="noStrike" cap="none" normalizeH="0" baseline="0">
                <a:ln>
                  <a:noFill/>
                </a:ln>
                <a:solidFill>
                  <a:schemeClr val="tx1"/>
                </a:solidFill>
                <a:effectLst/>
                <a:ea typeface="Calibri" panose="020F0502020204030204" pitchFamily="34" charset="0"/>
                <a:cs typeface="Times New Roman" panose="02020603050405020304" pitchFamily="18" charset="0"/>
              </a:rPr>
              <a:t>PHIẾU HỌC TẬP SỐ</a:t>
            </a:r>
            <a:r>
              <a:rPr kumimoji="0" lang="en-US" sz="2000" b="1" i="0" u="none" strike="noStrike" cap="none" normalizeH="0" baseline="0">
                <a:ln>
                  <a:noFill/>
                </a:ln>
                <a:solidFill>
                  <a:srgbClr val="FF0000"/>
                </a:solidFill>
                <a:effectLst/>
                <a:ea typeface="Calibri" panose="020F0502020204030204" pitchFamily="34" charset="0"/>
                <a:cs typeface="Times New Roman" panose="02020603050405020304" pitchFamily="18" charset="0"/>
              </a:rPr>
              <a:t> 2</a:t>
            </a:r>
            <a:endParaRPr kumimoji="0" lang="en-US" sz="2000" b="0" i="0" u="none" strike="noStrike" cap="none" normalizeH="0" baseline="0">
              <a:ln>
                <a:noFill/>
              </a:ln>
              <a:solidFill>
                <a:schemeClr val="tx1"/>
              </a:solidFill>
              <a:effectLst/>
            </a:endParaRPr>
          </a:p>
          <a:p>
            <a:pPr marL="342900" lvl="0" indent="-342900">
              <a:buFont typeface="Arial" panose="020B0604020202020204" pitchFamily="34" charset="0"/>
              <a:buChar char="•"/>
            </a:pPr>
            <a:r>
              <a:rPr lang="vi-VN" sz="2000">
                <a:latin typeface="+mj-lt"/>
              </a:rPr>
              <a:t>Màn huỳnh quang (màn phosphorus) sẽ </a:t>
            </a:r>
            <a:r>
              <a:rPr lang="en-US" sz="2000">
                <a:solidFill>
                  <a:srgbClr val="FF0000"/>
                </a:solidFill>
                <a:latin typeface="Times New Roman" panose="02020603050405020304" pitchFamily="18" charset="0"/>
                <a:cs typeface="Times New Roman" panose="02020603050405020304" pitchFamily="18" charset="0"/>
              </a:rPr>
              <a:t>(1)</a:t>
            </a:r>
            <a:r>
              <a:rPr lang="en-US" sz="2000">
                <a:latin typeface="+mj-lt"/>
              </a:rPr>
              <a:t> </a:t>
            </a:r>
            <a:r>
              <a:rPr lang="vi-VN" sz="2000" b="1" i="1">
                <a:solidFill>
                  <a:srgbClr val="C00000"/>
                </a:solidFill>
                <a:latin typeface="+mj-lt"/>
              </a:rPr>
              <a:t>phát sáng</a:t>
            </a:r>
            <a:r>
              <a:rPr lang="vi-VN" sz="2000">
                <a:latin typeface="+mj-lt"/>
              </a:rPr>
              <a:t>, cho phép xác định</a:t>
            </a:r>
            <a:endParaRPr lang="en-US" sz="2000">
              <a:latin typeface="+mj-lt"/>
            </a:endParaRPr>
          </a:p>
          <a:p>
            <a:pPr lvl="0"/>
            <a:r>
              <a:rPr lang="vi-VN" sz="2000">
                <a:latin typeface="+mj-lt"/>
              </a:rPr>
              <a:t> </a:t>
            </a:r>
            <a:r>
              <a:rPr lang="en-US" sz="2000">
                <a:solidFill>
                  <a:srgbClr val="FF0000"/>
                </a:solidFill>
                <a:latin typeface="Times New Roman" panose="02020603050405020304" pitchFamily="18" charset="0"/>
                <a:cs typeface="Times New Roman" panose="02020603050405020304" pitchFamily="18" charset="0"/>
              </a:rPr>
              <a:t>(2) </a:t>
            </a:r>
            <a:r>
              <a:rPr lang="vi-VN" sz="2000" b="1" i="1">
                <a:solidFill>
                  <a:srgbClr val="C00000"/>
                </a:solidFill>
                <a:latin typeface="+mj-lt"/>
              </a:rPr>
              <a:t>vị trí</a:t>
            </a:r>
            <a:r>
              <a:rPr lang="vi-VN" sz="2000">
                <a:latin typeface="+mj-lt"/>
              </a:rPr>
              <a:t> của chùm tia khi nó </a:t>
            </a:r>
            <a:r>
              <a:rPr lang="en-US" sz="2000">
                <a:solidFill>
                  <a:srgbClr val="FF0000"/>
                </a:solidFill>
                <a:latin typeface="Times New Roman" panose="02020603050405020304" pitchFamily="18" charset="0"/>
                <a:cs typeface="Times New Roman" panose="02020603050405020304" pitchFamily="18" charset="0"/>
              </a:rPr>
              <a:t>(3) </a:t>
            </a:r>
            <a:r>
              <a:rPr lang="vi-VN" sz="2000" b="1" i="1">
                <a:solidFill>
                  <a:srgbClr val="C00000"/>
                </a:solidFill>
                <a:latin typeface="+mj-lt"/>
              </a:rPr>
              <a:t>chạm</a:t>
            </a:r>
            <a:r>
              <a:rPr lang="vi-VN" sz="2000">
                <a:latin typeface="+mj-lt"/>
              </a:rPr>
              <a:t> vào phần cuối của ống </a:t>
            </a:r>
            <a:r>
              <a:rPr lang="en-US" sz="2000">
                <a:latin typeface="Times New Roman" panose="02020603050405020304" pitchFamily="18" charset="0"/>
                <a:cs typeface="Times New Roman" panose="02020603050405020304" pitchFamily="18" charset="0"/>
              </a:rPr>
              <a:t>tia</a:t>
            </a:r>
            <a:r>
              <a:rPr lang="en-US" sz="2000">
                <a:latin typeface="+mj-lt"/>
              </a:rPr>
              <a:t> </a:t>
            </a:r>
            <a:r>
              <a:rPr lang="en-US" sz="2000">
                <a:solidFill>
                  <a:srgbClr val="FF0000"/>
                </a:solidFill>
                <a:latin typeface="Times New Roman" panose="02020603050405020304" pitchFamily="18" charset="0"/>
                <a:cs typeface="Times New Roman" panose="02020603050405020304" pitchFamily="18" charset="0"/>
              </a:rPr>
              <a:t>(4) </a:t>
            </a:r>
            <a:r>
              <a:rPr lang="vi-VN" sz="2000" b="1" i="1">
                <a:solidFill>
                  <a:srgbClr val="C00000"/>
                </a:solidFill>
                <a:latin typeface="+mj-lt"/>
              </a:rPr>
              <a:t>âm cực</a:t>
            </a:r>
            <a:r>
              <a:rPr lang="vi-VN" sz="2000">
                <a:latin typeface="+mj-lt"/>
              </a:rPr>
              <a:t>.</a:t>
            </a:r>
            <a:endParaRPr lang="en-US" sz="2000">
              <a:latin typeface="+mj-lt"/>
            </a:endParaRPr>
          </a:p>
          <a:p>
            <a:pPr marL="342900" lvl="0" indent="-342900">
              <a:buFont typeface="Arial" panose="020B0604020202020204" pitchFamily="34" charset="0"/>
              <a:buChar char="•"/>
            </a:pPr>
            <a:r>
              <a:rPr lang="vi-VN" sz="2000">
                <a:latin typeface="+mj-lt"/>
              </a:rPr>
              <a:t>Tia âm cực bản chất là </a:t>
            </a:r>
            <a:r>
              <a:rPr lang="en-US" sz="2000">
                <a:solidFill>
                  <a:srgbClr val="FF0000"/>
                </a:solidFill>
                <a:latin typeface="Times New Roman" panose="02020603050405020304" pitchFamily="18" charset="0"/>
                <a:cs typeface="Times New Roman" panose="02020603050405020304" pitchFamily="18" charset="0"/>
              </a:rPr>
              <a:t>(5) </a:t>
            </a:r>
            <a:r>
              <a:rPr lang="vi-VN" sz="2000" b="1" i="1">
                <a:solidFill>
                  <a:srgbClr val="C00000"/>
                </a:solidFill>
                <a:latin typeface="+mj-lt"/>
              </a:rPr>
              <a:t>chùm các hạt electron mang điện tích âm </a:t>
            </a:r>
            <a:r>
              <a:rPr lang="vi-VN" sz="2000">
                <a:latin typeface="+mj-lt"/>
              </a:rPr>
              <a:t>(được phát ra từ </a:t>
            </a:r>
            <a:r>
              <a:rPr lang="en-US" sz="2000">
                <a:solidFill>
                  <a:srgbClr val="FF0000"/>
                </a:solidFill>
                <a:latin typeface="Times New Roman" panose="02020603050405020304" pitchFamily="18" charset="0"/>
                <a:cs typeface="Times New Roman" panose="02020603050405020304" pitchFamily="18" charset="0"/>
              </a:rPr>
              <a:t>(6) </a:t>
            </a:r>
            <a:r>
              <a:rPr lang="vi-VN" sz="2000" b="1" i="1">
                <a:solidFill>
                  <a:srgbClr val="C00000"/>
                </a:solidFill>
                <a:latin typeface="+mj-lt"/>
              </a:rPr>
              <a:t>cực </a:t>
            </a:r>
            <a:r>
              <a:rPr lang="en-US" sz="2000" b="1" i="1">
                <a:solidFill>
                  <a:srgbClr val="C00000"/>
                </a:solidFill>
                <a:latin typeface="+mj-lt"/>
              </a:rPr>
              <a:t>â</a:t>
            </a:r>
            <a:r>
              <a:rPr lang="vi-VN" sz="2000" b="1" i="1">
                <a:solidFill>
                  <a:srgbClr val="C00000"/>
                </a:solidFill>
                <a:latin typeface="+mj-lt"/>
              </a:rPr>
              <a:t>m</a:t>
            </a:r>
            <a:r>
              <a:rPr lang="vi-VN" sz="2000" b="1" i="1">
                <a:latin typeface="+mj-lt"/>
              </a:rPr>
              <a:t> </a:t>
            </a:r>
            <a:r>
              <a:rPr lang="vi-VN" sz="2000">
                <a:latin typeface="+mj-lt"/>
              </a:rPr>
              <a:t>của ống tia âm cực). Do đó, nó bị hút về </a:t>
            </a:r>
            <a:r>
              <a:rPr lang="en-US" sz="2000">
                <a:solidFill>
                  <a:srgbClr val="FF0000"/>
                </a:solidFill>
                <a:latin typeface="Times New Roman" panose="02020603050405020304" pitchFamily="18" charset="0"/>
                <a:cs typeface="Times New Roman" panose="02020603050405020304" pitchFamily="18" charset="0"/>
              </a:rPr>
              <a:t>(7) </a:t>
            </a:r>
            <a:r>
              <a:rPr lang="vi-VN" sz="2000" b="1" i="1">
                <a:solidFill>
                  <a:srgbClr val="C00000"/>
                </a:solidFill>
                <a:latin typeface="+mj-lt"/>
              </a:rPr>
              <a:t>cực dư</a:t>
            </a:r>
            <a:r>
              <a:rPr lang="en-US" sz="2000" b="1" i="1">
                <a:solidFill>
                  <a:srgbClr val="C00000"/>
                </a:solidFill>
                <a:latin typeface="+mj-lt"/>
              </a:rPr>
              <a:t>ơ</a:t>
            </a:r>
            <a:r>
              <a:rPr lang="vi-VN" sz="2000" b="1" i="1">
                <a:solidFill>
                  <a:srgbClr val="C00000"/>
                </a:solidFill>
                <a:latin typeface="+mj-lt"/>
              </a:rPr>
              <a:t>ng </a:t>
            </a:r>
            <a:r>
              <a:rPr lang="vi-VN" sz="2000">
                <a:latin typeface="+mj-lt"/>
              </a:rPr>
              <a:t>của trường điện.</a:t>
            </a:r>
            <a:endParaRPr lang="en-US" sz="2000">
              <a:latin typeface="+mj-lt"/>
            </a:endParaRPr>
          </a:p>
          <a:p>
            <a:pPr marL="342900" lvl="0" indent="-342900">
              <a:buFont typeface="Arial" panose="020B0604020202020204" pitchFamily="34" charset="0"/>
              <a:buChar char="•"/>
            </a:pPr>
            <a:r>
              <a:rPr lang="vi-VN" sz="2000">
                <a:latin typeface="+mj-lt"/>
              </a:rPr>
              <a:t>Trên đường đi của tia âm cực, nếu đặt một chong chóng nhẹ thì </a:t>
            </a:r>
            <a:r>
              <a:rPr lang="en-US" sz="2000">
                <a:solidFill>
                  <a:srgbClr val="FF0000"/>
                </a:solidFill>
                <a:latin typeface="Times New Roman" panose="02020603050405020304" pitchFamily="18" charset="0"/>
                <a:cs typeface="Times New Roman" panose="02020603050405020304" pitchFamily="18" charset="0"/>
              </a:rPr>
              <a:t>(8) </a:t>
            </a:r>
            <a:r>
              <a:rPr lang="vi-VN" sz="2000" b="1" i="1">
                <a:solidFill>
                  <a:srgbClr val="C00000"/>
                </a:solidFill>
                <a:latin typeface="+mj-lt"/>
              </a:rPr>
              <a:t>chong chóng quay</a:t>
            </a:r>
            <a:r>
              <a:rPr lang="vi-VN" sz="2000">
                <a:latin typeface="+mj-lt"/>
              </a:rPr>
              <a:t>, chứng tỏ tia âm cực là chùm hạt vật chất có </a:t>
            </a:r>
            <a:r>
              <a:rPr lang="en-US" sz="2000">
                <a:solidFill>
                  <a:srgbClr val="FF0000"/>
                </a:solidFill>
                <a:latin typeface="Times New Roman" panose="02020603050405020304" pitchFamily="18" charset="0"/>
                <a:cs typeface="Times New Roman" panose="02020603050405020304" pitchFamily="18" charset="0"/>
              </a:rPr>
              <a:t>(9) </a:t>
            </a:r>
            <a:r>
              <a:rPr lang="vi-VN" sz="2000" b="1" i="1">
                <a:solidFill>
                  <a:srgbClr val="C00000"/>
                </a:solidFill>
                <a:latin typeface="+mj-lt"/>
              </a:rPr>
              <a:t>khối lượng </a:t>
            </a:r>
            <a:r>
              <a:rPr lang="vi-VN" sz="2000">
                <a:latin typeface="+mj-lt"/>
              </a:rPr>
              <a:t>và chuyển động với vận tốc </a:t>
            </a:r>
            <a:r>
              <a:rPr lang="en-US" sz="2000">
                <a:solidFill>
                  <a:srgbClr val="FF0000"/>
                </a:solidFill>
                <a:latin typeface="Times New Roman" panose="02020603050405020304" pitchFamily="18" charset="0"/>
                <a:cs typeface="Times New Roman" panose="02020603050405020304" pitchFamily="18" charset="0"/>
              </a:rPr>
              <a:t>(10) </a:t>
            </a:r>
            <a:r>
              <a:rPr lang="vi-VN" sz="2000" b="1" i="1">
                <a:solidFill>
                  <a:srgbClr val="C00000"/>
                </a:solidFill>
                <a:latin typeface="+mj-lt"/>
              </a:rPr>
              <a:t>rất lớn</a:t>
            </a:r>
            <a:r>
              <a:rPr lang="vi-VN" sz="2000">
                <a:latin typeface="+mj-lt"/>
              </a:rPr>
              <a:t>.</a:t>
            </a:r>
            <a:endParaRPr lang="en-US" sz="2000">
              <a:latin typeface="+mj-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80975" algn="l"/>
              </a:tabLst>
            </a:pPr>
            <a:r>
              <a:rPr kumimoji="0" lang="en-US" sz="2000" b="0"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rPr>
              <a:t> </a:t>
            </a:r>
            <a:r>
              <a:rPr kumimoji="0" lang="vi-VN" sz="2000" b="0"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rPr>
              <a:t>Đặc điểm của hạt electron:</a:t>
            </a:r>
            <a:endParaRPr kumimoji="0" lang="en-US" sz="2000" b="0"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lang="en-US" sz="200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lang="en-US" sz="200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lang="en-US" sz="200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kumimoji="0" lang="en-US" sz="2000" b="0" i="0" u="none" strike="noStrike" cap="none" normalizeH="0" baseline="0">
              <a:ln>
                <a:noFill/>
              </a:ln>
              <a:solidFill>
                <a:schemeClr val="tx1"/>
              </a:solidFill>
              <a:effectLst/>
            </a:endParaRPr>
          </a:p>
        </p:txBody>
      </p:sp>
      <p:graphicFrame>
        <p:nvGraphicFramePr>
          <p:cNvPr id="12" name="Table 11"/>
          <p:cNvGraphicFramePr>
            <a:graphicFrameLocks noGrp="1"/>
          </p:cNvGraphicFramePr>
          <p:nvPr>
            <p:extLst>
              <p:ext uri="{D42A27DB-BD31-4B8C-83A1-F6EECF244321}">
                <p14:modId xmlns:p14="http://schemas.microsoft.com/office/powerpoint/2010/main" val="132089028"/>
              </p:ext>
            </p:extLst>
          </p:nvPr>
        </p:nvGraphicFramePr>
        <p:xfrm>
          <a:off x="1758719" y="3603115"/>
          <a:ext cx="5648948" cy="1335405"/>
        </p:xfrm>
        <a:graphic>
          <a:graphicData uri="http://schemas.openxmlformats.org/drawingml/2006/table">
            <a:tbl>
              <a:tblPr firstRow="1" firstCol="1" bandRow="1"/>
              <a:tblGrid>
                <a:gridCol w="2824030">
                  <a:extLst>
                    <a:ext uri="{9D8B030D-6E8A-4147-A177-3AD203B41FA5}">
                      <a16:colId xmlns:a16="http://schemas.microsoft.com/office/drawing/2014/main" val="20000"/>
                    </a:ext>
                  </a:extLst>
                </a:gridCol>
                <a:gridCol w="2824918">
                  <a:extLst>
                    <a:ext uri="{9D8B030D-6E8A-4147-A177-3AD203B41FA5}">
                      <a16:colId xmlns:a16="http://schemas.microsoft.com/office/drawing/2014/main" val="20001"/>
                    </a:ext>
                  </a:extLst>
                </a:gridCol>
              </a:tblGrid>
              <a:tr h="0">
                <a:tc>
                  <a:txBody>
                    <a:bodyPr/>
                    <a:lstStyle/>
                    <a:p>
                      <a:pPr marL="342900" marR="0" algn="just">
                        <a:lnSpc>
                          <a:spcPct val="115000"/>
                        </a:lnSpc>
                        <a:spcBef>
                          <a:spcPts val="0"/>
                        </a:spcBef>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Tên hạt/đặc điểm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algn="ctr">
                        <a:lnSpc>
                          <a:spcPct val="115000"/>
                        </a:lnSpc>
                        <a:spcBef>
                          <a:spcPts val="0"/>
                        </a:spcBef>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electron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342900" marR="0" algn="just">
                        <a:lnSpc>
                          <a:spcPct val="115000"/>
                        </a:lnSpc>
                        <a:spcBef>
                          <a:spcPts val="0"/>
                        </a:spcBef>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Điện tích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algn="just">
                        <a:lnSpc>
                          <a:spcPct val="115000"/>
                        </a:lnSpc>
                        <a:spcBef>
                          <a:spcPts val="0"/>
                        </a:spcBef>
                        <a:spcAft>
                          <a:spcPts val="0"/>
                        </a:spcAft>
                      </a:pPr>
                      <a:r>
                        <a:rPr lang="en-US" sz="2000">
                          <a:solidFill>
                            <a:srgbClr val="241E1C"/>
                          </a:solidFill>
                          <a:effectLst/>
                          <a:latin typeface="Times New Roman" panose="02020603050405020304" pitchFamily="18" charset="0"/>
                          <a:ea typeface="Calibri" panose="020F0502020204030204" pitchFamily="34" charset="0"/>
                        </a:rPr>
                        <a:t>q</a:t>
                      </a:r>
                      <a:r>
                        <a:rPr lang="vi-VN" sz="2000" baseline="-25000">
                          <a:solidFill>
                            <a:srgbClr val="241E1C"/>
                          </a:solidFill>
                          <a:effectLst/>
                          <a:latin typeface="Times New Roman" panose="02020603050405020304" pitchFamily="18" charset="0"/>
                          <a:ea typeface="Calibri" panose="020F0502020204030204" pitchFamily="34" charset="0"/>
                        </a:rPr>
                        <a:t>e</a:t>
                      </a:r>
                      <a:r>
                        <a:rPr lang="vi-VN" sz="2000">
                          <a:solidFill>
                            <a:srgbClr val="6B4F3A"/>
                          </a:solidFill>
                          <a:effectLst/>
                          <a:latin typeface="Times New Roman" panose="02020603050405020304" pitchFamily="18" charset="0"/>
                          <a:ea typeface="Calibri" panose="020F0502020204030204" pitchFamily="34" charset="0"/>
                        </a:rPr>
                        <a:t> = </a:t>
                      </a:r>
                      <a:r>
                        <a:rPr lang="en-US" sz="2000">
                          <a:solidFill>
                            <a:srgbClr val="241E1C"/>
                          </a:solidFill>
                          <a:effectLst/>
                          <a:latin typeface="Times New Roman" panose="02020603050405020304" pitchFamily="18" charset="0"/>
                          <a:ea typeface="Calibri" panose="020F0502020204030204" pitchFamily="34" charset="0"/>
                        </a:rPr>
                        <a:t>-1,602</a:t>
                      </a:r>
                      <a:r>
                        <a:rPr lang="vi-VN" sz="2000">
                          <a:solidFill>
                            <a:srgbClr val="241E1C"/>
                          </a:solidFill>
                          <a:effectLst/>
                          <a:latin typeface="Times New Roman" panose="02020603050405020304" pitchFamily="18" charset="0"/>
                          <a:ea typeface="Calibri" panose="020F0502020204030204" pitchFamily="34" charset="0"/>
                        </a:rPr>
                        <a:t>x</a:t>
                      </a:r>
                      <a:r>
                        <a:rPr lang="en-US" sz="2000">
                          <a:solidFill>
                            <a:srgbClr val="241E1C"/>
                          </a:solidFill>
                          <a:effectLst/>
                          <a:latin typeface="Times New Roman" panose="02020603050405020304" pitchFamily="18" charset="0"/>
                          <a:ea typeface="Calibri" panose="020F0502020204030204" pitchFamily="34" charset="0"/>
                        </a:rPr>
                        <a:t>10</a:t>
                      </a:r>
                      <a:r>
                        <a:rPr lang="vi-VN" sz="2000" baseline="30000">
                          <a:solidFill>
                            <a:srgbClr val="241E1C"/>
                          </a:solidFill>
                          <a:effectLst/>
                          <a:latin typeface="Times New Roman" panose="02020603050405020304" pitchFamily="18" charset="0"/>
                          <a:ea typeface="Calibri" panose="020F0502020204030204" pitchFamily="34" charset="0"/>
                        </a:rPr>
                        <a:t>-</a:t>
                      </a:r>
                      <a:r>
                        <a:rPr lang="en-US" sz="2000" baseline="30000">
                          <a:solidFill>
                            <a:srgbClr val="6B4F3A"/>
                          </a:solidFill>
                          <a:effectLst/>
                          <a:latin typeface="Times New Roman" panose="02020603050405020304" pitchFamily="18" charset="0"/>
                          <a:ea typeface="Calibri" panose="020F0502020204030204" pitchFamily="34" charset="0"/>
                        </a:rPr>
                        <a:t>19</a:t>
                      </a:r>
                      <a:r>
                        <a:rPr lang="en-US" sz="2000">
                          <a:solidFill>
                            <a:srgbClr val="6B4F3A"/>
                          </a:solidFill>
                          <a:effectLst/>
                          <a:latin typeface="Times New Roman" panose="02020603050405020304" pitchFamily="18" charset="0"/>
                          <a:ea typeface="Calibri" panose="020F0502020204030204" pitchFamily="34" charset="0"/>
                        </a:rPr>
                        <a:t> </a:t>
                      </a:r>
                      <a:r>
                        <a:rPr lang="vi-VN" sz="2000">
                          <a:solidFill>
                            <a:srgbClr val="6B4F3A"/>
                          </a:solidFill>
                          <a:effectLst/>
                          <a:latin typeface="Times New Roman" panose="02020603050405020304" pitchFamily="18" charset="0"/>
                          <a:ea typeface="Calibri" panose="020F0502020204030204" pitchFamily="34" charset="0"/>
                        </a:rPr>
                        <a:t>C</a:t>
                      </a:r>
                      <a:r>
                        <a:rPr lang="en-US" sz="2000">
                          <a:solidFill>
                            <a:srgbClr val="241E1C"/>
                          </a:solidFill>
                          <a:effectLst/>
                          <a:latin typeface="Times New Roman" panose="02020603050405020304" pitchFamily="18" charset="0"/>
                          <a:ea typeface="Calibri" panose="020F0502020204030204" pitchFamily="34" charset="0"/>
                        </a:rPr>
                        <a:t> (coulomb).</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342900" marR="0" algn="just">
                        <a:lnSpc>
                          <a:spcPct val="115000"/>
                        </a:lnSpc>
                        <a:spcBef>
                          <a:spcPts val="0"/>
                        </a:spcBef>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Khối lượng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algn="just">
                        <a:lnSpc>
                          <a:spcPct val="115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r>
                        <a:rPr lang="vi-VN" sz="2000">
                          <a:solidFill>
                            <a:srgbClr val="241E1C"/>
                          </a:solidFill>
                          <a:effectLst/>
                          <a:latin typeface="Times New Roman" panose="02020603050405020304" pitchFamily="18" charset="0"/>
                          <a:ea typeface="Calibri" panose="020F0502020204030204" pitchFamily="34" charset="0"/>
                        </a:rPr>
                        <a:t>m</a:t>
                      </a:r>
                      <a:r>
                        <a:rPr lang="vi-VN" sz="2000" baseline="-25000">
                          <a:solidFill>
                            <a:srgbClr val="241E1C"/>
                          </a:solidFill>
                          <a:effectLst/>
                          <a:latin typeface="Times New Roman" panose="02020603050405020304" pitchFamily="18" charset="0"/>
                          <a:ea typeface="Calibri" panose="020F0502020204030204" pitchFamily="34" charset="0"/>
                        </a:rPr>
                        <a:t>e</a:t>
                      </a:r>
                      <a:r>
                        <a:rPr lang="vi-VN" sz="2000">
                          <a:solidFill>
                            <a:srgbClr val="241E1C"/>
                          </a:solidFill>
                          <a:effectLst/>
                          <a:latin typeface="Times New Roman" panose="02020603050405020304" pitchFamily="18" charset="0"/>
                          <a:ea typeface="Calibri" panose="020F0502020204030204" pitchFamily="34" charset="0"/>
                        </a:rPr>
                        <a:t> = </a:t>
                      </a:r>
                      <a:r>
                        <a:rPr lang="en-US" sz="2000">
                          <a:solidFill>
                            <a:srgbClr val="241E1C"/>
                          </a:solidFill>
                          <a:effectLst/>
                          <a:latin typeface="Times New Roman" panose="02020603050405020304" pitchFamily="18" charset="0"/>
                          <a:ea typeface="Calibri" panose="020F0502020204030204" pitchFamily="34" charset="0"/>
                        </a:rPr>
                        <a:t>9,11 </a:t>
                      </a:r>
                      <a:r>
                        <a:rPr lang="vi-VN" sz="2000">
                          <a:solidFill>
                            <a:srgbClr val="241E1C"/>
                          </a:solidFill>
                          <a:effectLst/>
                          <a:latin typeface="Times New Roman" panose="02020603050405020304" pitchFamily="18" charset="0"/>
                          <a:ea typeface="Calibri" panose="020F0502020204030204" pitchFamily="34" charset="0"/>
                        </a:rPr>
                        <a:t>x </a:t>
                      </a:r>
                      <a:r>
                        <a:rPr lang="en-US" sz="2000">
                          <a:solidFill>
                            <a:srgbClr val="241E1C"/>
                          </a:solidFill>
                          <a:effectLst/>
                          <a:latin typeface="Times New Roman" panose="02020603050405020304" pitchFamily="18" charset="0"/>
                          <a:ea typeface="Calibri" panose="020F0502020204030204" pitchFamily="34" charset="0"/>
                        </a:rPr>
                        <a:t>10 </a:t>
                      </a:r>
                      <a:r>
                        <a:rPr lang="vi-VN" sz="2000" baseline="30000">
                          <a:solidFill>
                            <a:srgbClr val="241E1C"/>
                          </a:solidFill>
                          <a:effectLst/>
                          <a:latin typeface="Times New Roman" panose="02020603050405020304" pitchFamily="18" charset="0"/>
                          <a:ea typeface="Calibri" panose="020F0502020204030204" pitchFamily="34" charset="0"/>
                        </a:rPr>
                        <a:t>-</a:t>
                      </a:r>
                      <a:r>
                        <a:rPr lang="en-US" sz="2000" baseline="30000">
                          <a:solidFill>
                            <a:srgbClr val="52301A"/>
                          </a:solidFill>
                          <a:effectLst/>
                          <a:latin typeface="Times New Roman" panose="02020603050405020304" pitchFamily="18" charset="0"/>
                          <a:ea typeface="Calibri" panose="020F0502020204030204" pitchFamily="34" charset="0"/>
                        </a:rPr>
                        <a:t>28 </a:t>
                      </a:r>
                      <a:r>
                        <a:rPr lang="vi-VN" sz="2000">
                          <a:solidFill>
                            <a:srgbClr val="52301A"/>
                          </a:solidFill>
                          <a:effectLst/>
                          <a:latin typeface="Times New Roman" panose="02020603050405020304" pitchFamily="18" charset="0"/>
                          <a:ea typeface="Calibri" panose="020F0502020204030204" pitchFamily="34" charset="0"/>
                        </a:rPr>
                        <a:t>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62089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19480" y="4263775"/>
            <a:ext cx="5095982" cy="6575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a:t>VIDEO THÍ NGHIỆM GIỌT DẦU MILLIKAN</a:t>
            </a:r>
          </a:p>
        </p:txBody>
      </p:sp>
      <p:sp>
        <p:nvSpPr>
          <p:cNvPr id="12" name="Rectangle 11"/>
          <p:cNvSpPr/>
          <p:nvPr/>
        </p:nvSpPr>
        <p:spPr>
          <a:xfrm>
            <a:off x="2479920" y="2417862"/>
            <a:ext cx="4184159" cy="307777"/>
          </a:xfrm>
          <a:prstGeom prst="rect">
            <a:avLst/>
          </a:prstGeom>
        </p:spPr>
        <p:txBody>
          <a:bodyPr wrap="none">
            <a:spAutoFit/>
          </a:bodyPr>
          <a:lstStyle/>
          <a:p>
            <a:r>
              <a:rPr lang="en-US"/>
              <a:t>https://www.youtube.com/watch?v=nwnjYERS66U</a:t>
            </a:r>
          </a:p>
        </p:txBody>
      </p:sp>
      <p:sp>
        <p:nvSpPr>
          <p:cNvPr id="13" name="TextBox 12"/>
          <p:cNvSpPr txBox="1"/>
          <p:nvPr/>
        </p:nvSpPr>
        <p:spPr>
          <a:xfrm>
            <a:off x="1746607" y="472610"/>
            <a:ext cx="5774338" cy="646331"/>
          </a:xfrm>
          <a:prstGeom prst="rect">
            <a:avLst/>
          </a:prstGeom>
          <a:noFill/>
        </p:spPr>
        <p:txBody>
          <a:bodyPr wrap="none" rtlCol="0">
            <a:spAutoFit/>
          </a:bodyPr>
          <a:lstStyle/>
          <a:p>
            <a:r>
              <a:rPr lang="en-US" sz="3600" b="1">
                <a:solidFill>
                  <a:srgbClr val="C00000"/>
                </a:solidFill>
              </a:rPr>
              <a:t>2. SỰ TÌM RA ELECTRON</a:t>
            </a:r>
          </a:p>
        </p:txBody>
      </p:sp>
    </p:spTree>
    <p:extLst>
      <p:ext uri="{BB962C8B-B14F-4D97-AF65-F5344CB8AC3E}">
        <p14:creationId xmlns:p14="http://schemas.microsoft.com/office/powerpoint/2010/main" val="2224208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746607" y="472610"/>
            <a:ext cx="5774338" cy="646331"/>
          </a:xfrm>
          <a:prstGeom prst="rect">
            <a:avLst/>
          </a:prstGeom>
          <a:noFill/>
        </p:spPr>
        <p:txBody>
          <a:bodyPr wrap="none" rtlCol="0">
            <a:spAutoFit/>
          </a:bodyPr>
          <a:lstStyle/>
          <a:p>
            <a:r>
              <a:rPr lang="en-US" sz="3600" b="1">
                <a:solidFill>
                  <a:srgbClr val="C00000"/>
                </a:solidFill>
              </a:rPr>
              <a:t>2. SỰ TÌM RA ELECTRON</a:t>
            </a:r>
          </a:p>
        </p:txBody>
      </p:sp>
      <p:sp>
        <p:nvSpPr>
          <p:cNvPr id="12" name="Rectangle 11"/>
          <p:cNvSpPr/>
          <p:nvPr/>
        </p:nvSpPr>
        <p:spPr>
          <a:xfrm>
            <a:off x="580077" y="1673746"/>
            <a:ext cx="8107398" cy="260654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07000"/>
              </a:lnSpc>
              <a:spcAft>
                <a:spcPts val="800"/>
              </a:spcAft>
              <a:tabLst>
                <a:tab pos="180340" algn="l"/>
              </a:tabLst>
            </a:pPr>
            <a:r>
              <a:rPr lang="en-US" sz="2600">
                <a:latin typeface="Times New Roman" panose="02020603050405020304" pitchFamily="18" charset="0"/>
                <a:ea typeface="Calibri" panose="020F0502020204030204" pitchFamily="34" charset="0"/>
                <a:cs typeface="Times New Roman" panose="02020603050405020304" pitchFamily="18" charset="0"/>
              </a:rPr>
              <a:t>Trong nguyên tử tồn tại một loại hạt có khối lượng và mang </a:t>
            </a:r>
            <a:r>
              <a:rPr lang="en-US" sz="2600" i="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điện tích âm</a:t>
            </a:r>
            <a:r>
              <a:rPr lang="en-US" sz="2600">
                <a:latin typeface="Times New Roman" panose="02020603050405020304" pitchFamily="18" charset="0"/>
                <a:ea typeface="Calibri" panose="020F0502020204030204" pitchFamily="34" charset="0"/>
                <a:cs typeface="Times New Roman" panose="02020603050405020304" pitchFamily="18" charset="0"/>
              </a:rPr>
              <a:t>, được gọi là </a:t>
            </a:r>
            <a:r>
              <a:rPr lang="en-US" sz="2600" b="1" i="1">
                <a:solidFill>
                  <a:srgbClr val="C00000"/>
                </a:solidFill>
                <a:latin typeface="Times New Roman" panose="02020603050405020304" pitchFamily="18" charset="0"/>
                <a:ea typeface="Calibri" panose="020F0502020204030204" pitchFamily="34" charset="0"/>
                <a:cs typeface="Times New Roman" panose="02020603050405020304" pitchFamily="18" charset="0"/>
              </a:rPr>
              <a:t>electron</a:t>
            </a:r>
            <a:r>
              <a:rPr lang="en-US" sz="2600">
                <a:latin typeface="Times New Roman" panose="02020603050405020304" pitchFamily="18" charset="0"/>
                <a:ea typeface="Calibri" panose="020F0502020204030204" pitchFamily="34" charset="0"/>
                <a:cs typeface="Times New Roman" panose="02020603050405020304" pitchFamily="18" charset="0"/>
              </a:rPr>
              <a:t> (kí hiệu là </a:t>
            </a:r>
            <a:r>
              <a:rPr lang="en-US" sz="26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e</a:t>
            </a:r>
            <a:r>
              <a:rPr lang="en-US" sz="260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tabLst>
                <a:tab pos="180340" algn="l"/>
              </a:tabLst>
            </a:pPr>
            <a:r>
              <a:rPr lang="vi-VN" sz="2600">
                <a:latin typeface="+mj-lt"/>
                <a:ea typeface="Calibri" panose="020F0502020204030204" pitchFamily="34" charset="0"/>
                <a:cs typeface="Times New Roman" panose="02020603050405020304" pitchFamily="18" charset="0"/>
              </a:rPr>
              <a:t>• Hạt electron có:</a:t>
            </a:r>
            <a:endParaRPr lang="en-US" sz="2600">
              <a:latin typeface="+mj-lt"/>
              <a:ea typeface="Calibri" panose="020F0502020204030204" pitchFamily="34" charset="0"/>
              <a:cs typeface="Times New Roman" panose="02020603050405020304" pitchFamily="18" charset="0"/>
            </a:endParaRPr>
          </a:p>
          <a:p>
            <a:pPr lvl="0" algn="just">
              <a:lnSpc>
                <a:spcPct val="107000"/>
              </a:lnSpc>
              <a:spcAft>
                <a:spcPts val="800"/>
              </a:spcAft>
              <a:buClr>
                <a:srgbClr val="6B4F3A"/>
              </a:buClr>
              <a:buSzPts val="1100"/>
              <a:tabLst>
                <a:tab pos="180340" algn="l"/>
              </a:tabLst>
            </a:pPr>
            <a:r>
              <a:rPr lang="en-US" sz="2600">
                <a:latin typeface="+mj-lt"/>
                <a:ea typeface="Cambria" panose="02040503050406030204" pitchFamily="18" charset="0"/>
                <a:cs typeface="Times New Roman" panose="02020603050405020304" pitchFamily="18" charset="0"/>
              </a:rPr>
              <a:t>- </a:t>
            </a:r>
            <a:r>
              <a:rPr lang="vi-VN" sz="2600">
                <a:latin typeface="+mj-lt"/>
                <a:ea typeface="Cambria" panose="02040503050406030204" pitchFamily="18" charset="0"/>
                <a:cs typeface="Times New Roman" panose="02020603050405020304" pitchFamily="18" charset="0"/>
              </a:rPr>
              <a:t>Điện tích: </a:t>
            </a:r>
            <a:r>
              <a:rPr lang="en-US" sz="2600">
                <a:latin typeface="+mj-lt"/>
                <a:ea typeface="Cambria" panose="02040503050406030204" pitchFamily="18" charset="0"/>
                <a:cs typeface="Times New Roman" panose="02020603050405020304" pitchFamily="18" charset="0"/>
              </a:rPr>
              <a:t>q</a:t>
            </a:r>
            <a:r>
              <a:rPr lang="vi-VN" sz="2600" baseline="-25000">
                <a:latin typeface="+mj-lt"/>
                <a:ea typeface="Cambria" panose="02040503050406030204" pitchFamily="18" charset="0"/>
                <a:cs typeface="Times New Roman" panose="02020603050405020304" pitchFamily="18" charset="0"/>
              </a:rPr>
              <a:t>e</a:t>
            </a:r>
            <a:r>
              <a:rPr lang="vi-VN" sz="2600">
                <a:latin typeface="+mj-lt"/>
                <a:ea typeface="Cambria" panose="02040503050406030204" pitchFamily="18" charset="0"/>
                <a:cs typeface="Times New Roman" panose="02020603050405020304" pitchFamily="18" charset="0"/>
              </a:rPr>
              <a:t> =</a:t>
            </a:r>
            <a:r>
              <a:rPr lang="en-US" sz="2600">
                <a:latin typeface="+mj-lt"/>
                <a:ea typeface="Cambria" panose="02040503050406030204" pitchFamily="18" charset="0"/>
                <a:cs typeface="Times New Roman" panose="02020603050405020304" pitchFamily="18" charset="0"/>
              </a:rPr>
              <a:t> -1,602</a:t>
            </a:r>
            <a:r>
              <a:rPr lang="vi-VN" sz="2600">
                <a:latin typeface="+mj-lt"/>
                <a:ea typeface="Cambria" panose="02040503050406030204" pitchFamily="18" charset="0"/>
                <a:cs typeface="Times New Roman" panose="02020603050405020304" pitchFamily="18" charset="0"/>
              </a:rPr>
              <a:t>x</a:t>
            </a:r>
            <a:r>
              <a:rPr lang="en-US" sz="2600">
                <a:latin typeface="+mj-lt"/>
                <a:ea typeface="Cambria" panose="02040503050406030204" pitchFamily="18" charset="0"/>
                <a:cs typeface="Times New Roman" panose="02020603050405020304" pitchFamily="18" charset="0"/>
              </a:rPr>
              <a:t>10</a:t>
            </a:r>
            <a:r>
              <a:rPr lang="vi-VN" sz="2600" baseline="30000">
                <a:latin typeface="+mj-lt"/>
                <a:ea typeface="Cambria" panose="02040503050406030204" pitchFamily="18" charset="0"/>
                <a:cs typeface="Times New Roman" panose="02020603050405020304" pitchFamily="18" charset="0"/>
              </a:rPr>
              <a:t>-</a:t>
            </a:r>
            <a:r>
              <a:rPr lang="en-US" sz="2600" baseline="30000">
                <a:latin typeface="+mj-lt"/>
                <a:ea typeface="Cambria" panose="02040503050406030204" pitchFamily="18" charset="0"/>
                <a:cs typeface="Times New Roman" panose="02020603050405020304" pitchFamily="18" charset="0"/>
              </a:rPr>
              <a:t>19</a:t>
            </a:r>
            <a:r>
              <a:rPr lang="en-US" sz="2600">
                <a:latin typeface="+mj-lt"/>
                <a:ea typeface="Cambria" panose="02040503050406030204" pitchFamily="18" charset="0"/>
                <a:cs typeface="Times New Roman" panose="02020603050405020304" pitchFamily="18" charset="0"/>
              </a:rPr>
              <a:t> </a:t>
            </a:r>
            <a:r>
              <a:rPr lang="vi-VN" sz="2600">
                <a:latin typeface="+mj-lt"/>
                <a:ea typeface="Cambria" panose="02040503050406030204" pitchFamily="18" charset="0"/>
                <a:cs typeface="Times New Roman" panose="02020603050405020304" pitchFamily="18" charset="0"/>
              </a:rPr>
              <a:t>C</a:t>
            </a:r>
            <a:r>
              <a:rPr lang="en-US" sz="2600">
                <a:latin typeface="+mj-lt"/>
                <a:ea typeface="Cambria" panose="02040503050406030204" pitchFamily="18" charset="0"/>
                <a:cs typeface="Times New Roman" panose="02020603050405020304" pitchFamily="18" charset="0"/>
              </a:rPr>
              <a:t> (coulomb). </a:t>
            </a:r>
            <a:r>
              <a:rPr lang="en-US" sz="2600">
                <a:latin typeface="Times New Roman" panose="02020603050405020304" pitchFamily="18" charset="0"/>
                <a:ea typeface="Calibri" panose="020F0502020204030204" pitchFamily="34" charset="0"/>
                <a:cs typeface="Times New Roman" panose="02020603050405020304" pitchFamily="18" charset="0"/>
              </a:rPr>
              <a:t>Quy ước là </a:t>
            </a:r>
            <a:r>
              <a:rPr lang="en-US" sz="26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-1</a:t>
            </a:r>
            <a:endParaRPr lang="en-US" sz="2600" b="1">
              <a:solidFill>
                <a:srgbClr val="C00000"/>
              </a:solidFill>
              <a:latin typeface="+mj-lt"/>
              <a:ea typeface="Cambria" panose="02040503050406030204" pitchFamily="18" charset="0"/>
              <a:cs typeface="Cambria" panose="02040503050406030204" pitchFamily="18" charset="0"/>
            </a:endParaRPr>
          </a:p>
          <a:p>
            <a:pPr algn="just">
              <a:lnSpc>
                <a:spcPct val="107000"/>
              </a:lnSpc>
              <a:spcAft>
                <a:spcPts val="800"/>
              </a:spcAft>
              <a:tabLst>
                <a:tab pos="180340" algn="l"/>
              </a:tabLst>
            </a:pPr>
            <a:r>
              <a:rPr lang="vi-VN" sz="2600">
                <a:latin typeface="+mj-lt"/>
                <a:ea typeface="Calibri" panose="020F0502020204030204" pitchFamily="34" charset="0"/>
                <a:cs typeface="Times New Roman" panose="02020603050405020304" pitchFamily="18" charset="0"/>
              </a:rPr>
              <a:t>- Khối lượng: m</a:t>
            </a:r>
            <a:r>
              <a:rPr lang="vi-VN" sz="2600" baseline="-25000">
                <a:latin typeface="+mj-lt"/>
                <a:ea typeface="Calibri" panose="020F0502020204030204" pitchFamily="34" charset="0"/>
                <a:cs typeface="Times New Roman" panose="02020603050405020304" pitchFamily="18" charset="0"/>
              </a:rPr>
              <a:t>e</a:t>
            </a:r>
            <a:r>
              <a:rPr lang="vi-VN" sz="2600">
                <a:latin typeface="+mj-lt"/>
                <a:ea typeface="Calibri" panose="020F0502020204030204" pitchFamily="34" charset="0"/>
                <a:cs typeface="Times New Roman" panose="02020603050405020304" pitchFamily="18" charset="0"/>
              </a:rPr>
              <a:t> = </a:t>
            </a:r>
            <a:r>
              <a:rPr lang="en-US" sz="2600">
                <a:latin typeface="+mj-lt"/>
                <a:ea typeface="Calibri" panose="020F0502020204030204" pitchFamily="34" charset="0"/>
                <a:cs typeface="Times New Roman" panose="02020603050405020304" pitchFamily="18" charset="0"/>
              </a:rPr>
              <a:t>9,11 </a:t>
            </a:r>
            <a:r>
              <a:rPr lang="vi-VN" sz="2600">
                <a:latin typeface="+mj-lt"/>
                <a:ea typeface="Calibri" panose="020F0502020204030204" pitchFamily="34" charset="0"/>
                <a:cs typeface="Times New Roman" panose="02020603050405020304" pitchFamily="18" charset="0"/>
              </a:rPr>
              <a:t>x </a:t>
            </a:r>
            <a:r>
              <a:rPr lang="en-US" sz="2600">
                <a:latin typeface="+mj-lt"/>
                <a:ea typeface="Calibri" panose="020F0502020204030204" pitchFamily="34" charset="0"/>
                <a:cs typeface="Times New Roman" panose="02020603050405020304" pitchFamily="18" charset="0"/>
              </a:rPr>
              <a:t>10 </a:t>
            </a:r>
            <a:r>
              <a:rPr lang="vi-VN" sz="2600" baseline="30000">
                <a:latin typeface="+mj-lt"/>
                <a:ea typeface="Calibri" panose="020F0502020204030204" pitchFamily="34" charset="0"/>
                <a:cs typeface="Times New Roman" panose="02020603050405020304" pitchFamily="18" charset="0"/>
              </a:rPr>
              <a:t>-</a:t>
            </a:r>
            <a:r>
              <a:rPr lang="en-US" sz="2600" baseline="30000">
                <a:latin typeface="+mj-lt"/>
                <a:ea typeface="Calibri" panose="020F0502020204030204" pitchFamily="34" charset="0"/>
                <a:cs typeface="Times New Roman" panose="02020603050405020304" pitchFamily="18" charset="0"/>
              </a:rPr>
              <a:t>28 </a:t>
            </a:r>
            <a:r>
              <a:rPr lang="vi-VN" sz="2600">
                <a:latin typeface="+mj-lt"/>
                <a:ea typeface="Calibri" panose="020F0502020204030204" pitchFamily="34" charset="0"/>
                <a:cs typeface="Times New Roman" panose="02020603050405020304" pitchFamily="18" charset="0"/>
              </a:rPr>
              <a:t>g</a:t>
            </a:r>
            <a:endParaRPr lang="en-US" sz="2600">
              <a:latin typeface="+mj-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3F180B8-A96A-43A2-AB87-9C1F2A42C93E}"/>
              </a:ext>
            </a:extLst>
          </p:cNvPr>
          <p:cNvSpPr txBox="1"/>
          <p:nvPr/>
        </p:nvSpPr>
        <p:spPr>
          <a:xfrm>
            <a:off x="931598" y="216294"/>
            <a:ext cx="815009" cy="1015663"/>
          </a:xfrm>
          <a:prstGeom prst="rect">
            <a:avLst/>
          </a:prstGeom>
          <a:noFill/>
        </p:spPr>
        <p:txBody>
          <a:bodyPr wrap="square" rtlCol="0">
            <a:spAutoFit/>
          </a:bodyPr>
          <a:lstStyle/>
          <a:p>
            <a:r>
              <a:rPr lang="vi-VN" sz="6000" b="1" dirty="0">
                <a:solidFill>
                  <a:srgbClr val="7030A0"/>
                </a:solidFill>
                <a:sym typeface="Wingdings" panose="05000000000000000000" pitchFamily="2" charset="2"/>
              </a:rPr>
              <a:t></a:t>
            </a:r>
            <a:endParaRPr lang="vi-VN" sz="6000" b="1" dirty="0">
              <a:solidFill>
                <a:srgbClr val="7030A0"/>
              </a:solidFill>
            </a:endParaRPr>
          </a:p>
        </p:txBody>
      </p:sp>
    </p:spTree>
    <p:extLst>
      <p:ext uri="{BB962C8B-B14F-4D97-AF65-F5344CB8AC3E}">
        <p14:creationId xmlns:p14="http://schemas.microsoft.com/office/powerpoint/2010/main" val="22735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56"/>
          <p:cNvSpPr txBox="1">
            <a:spLocks noGrp="1"/>
          </p:cNvSpPr>
          <p:nvPr>
            <p:ph type="title"/>
          </p:nvPr>
        </p:nvSpPr>
        <p:spPr>
          <a:xfrm>
            <a:off x="719971" y="2570349"/>
            <a:ext cx="5403103"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500" b="1">
                <a:latin typeface="Times New Roman" panose="02020603050405020304" pitchFamily="18" charset="0"/>
                <a:cs typeface="Times New Roman" panose="02020603050405020304" pitchFamily="18" charset="0"/>
              </a:rPr>
              <a:t>SỰ KHÁM PHÁ </a:t>
            </a:r>
            <a:br>
              <a:rPr lang="en-US" sz="3500" b="1">
                <a:latin typeface="Times New Roman" panose="02020603050405020304" pitchFamily="18" charset="0"/>
                <a:cs typeface="Times New Roman" panose="02020603050405020304" pitchFamily="18" charset="0"/>
              </a:rPr>
            </a:br>
            <a:r>
              <a:rPr lang="en-US" sz="3500" b="1">
                <a:latin typeface="Times New Roman" panose="02020603050405020304" pitchFamily="18" charset="0"/>
                <a:cs typeface="Times New Roman" panose="02020603050405020304" pitchFamily="18" charset="0"/>
              </a:rPr>
              <a:t>HẠT NHÂN NGUYÊN TỬ</a:t>
            </a:r>
          </a:p>
        </p:txBody>
      </p:sp>
      <p:sp>
        <p:nvSpPr>
          <p:cNvPr id="1124" name="Google Shape;1124;p56"/>
          <p:cNvSpPr txBox="1">
            <a:spLocks noGrp="1"/>
          </p:cNvSpPr>
          <p:nvPr>
            <p:ph type="title" idx="2"/>
          </p:nvPr>
        </p:nvSpPr>
        <p:spPr>
          <a:xfrm>
            <a:off x="1007676" y="1079759"/>
            <a:ext cx="1108800" cy="83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a:t>
            </a:r>
            <a:endParaRPr/>
          </a:p>
        </p:txBody>
      </p:sp>
      <p:grpSp>
        <p:nvGrpSpPr>
          <p:cNvPr id="1126" name="Google Shape;1126;p56"/>
          <p:cNvGrpSpPr/>
          <p:nvPr/>
        </p:nvGrpSpPr>
        <p:grpSpPr>
          <a:xfrm>
            <a:off x="6128833" y="1014989"/>
            <a:ext cx="1233771" cy="1334873"/>
            <a:chOff x="2968638" y="3728200"/>
            <a:chExt cx="1092800" cy="1182350"/>
          </a:xfrm>
        </p:grpSpPr>
        <p:sp>
          <p:nvSpPr>
            <p:cNvPr id="1127" name="Google Shape;1127;p56"/>
            <p:cNvSpPr/>
            <p:nvPr/>
          </p:nvSpPr>
          <p:spPr>
            <a:xfrm>
              <a:off x="296863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6"/>
            <p:cNvSpPr/>
            <p:nvPr/>
          </p:nvSpPr>
          <p:spPr>
            <a:xfrm>
              <a:off x="297508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6"/>
            <p:cNvSpPr/>
            <p:nvPr/>
          </p:nvSpPr>
          <p:spPr>
            <a:xfrm>
              <a:off x="3301938" y="4199625"/>
              <a:ext cx="289575" cy="273325"/>
            </a:xfrm>
            <a:custGeom>
              <a:avLst/>
              <a:gdLst/>
              <a:ahLst/>
              <a:cxnLst/>
              <a:rect l="l" t="t" r="r" b="b"/>
              <a:pathLst>
                <a:path w="11583" h="10933" extrusionOk="0">
                  <a:moveTo>
                    <a:pt x="5656" y="0"/>
                  </a:moveTo>
                  <a:cubicBezTo>
                    <a:pt x="5378" y="0"/>
                    <a:pt x="5097" y="51"/>
                    <a:pt x="4828" y="159"/>
                  </a:cubicBezTo>
                  <a:cubicBezTo>
                    <a:pt x="4883" y="538"/>
                    <a:pt x="5018" y="891"/>
                    <a:pt x="5235" y="1217"/>
                  </a:cubicBezTo>
                  <a:cubicBezTo>
                    <a:pt x="5398" y="1515"/>
                    <a:pt x="5534" y="1813"/>
                    <a:pt x="5642" y="2112"/>
                  </a:cubicBezTo>
                  <a:cubicBezTo>
                    <a:pt x="5696" y="2329"/>
                    <a:pt x="5724" y="2573"/>
                    <a:pt x="5669" y="2790"/>
                  </a:cubicBezTo>
                  <a:cubicBezTo>
                    <a:pt x="5588" y="3414"/>
                    <a:pt x="5127" y="3902"/>
                    <a:pt x="4503" y="4037"/>
                  </a:cubicBezTo>
                  <a:cubicBezTo>
                    <a:pt x="4349" y="4062"/>
                    <a:pt x="4194" y="4077"/>
                    <a:pt x="4040" y="4077"/>
                  </a:cubicBezTo>
                  <a:cubicBezTo>
                    <a:pt x="3517" y="4077"/>
                    <a:pt x="3015" y="3905"/>
                    <a:pt x="2659" y="3359"/>
                  </a:cubicBezTo>
                  <a:cubicBezTo>
                    <a:pt x="2387" y="2898"/>
                    <a:pt x="2062" y="2491"/>
                    <a:pt x="1709" y="2003"/>
                  </a:cubicBezTo>
                  <a:cubicBezTo>
                    <a:pt x="1519" y="2220"/>
                    <a:pt x="1329" y="2437"/>
                    <a:pt x="1167" y="2681"/>
                  </a:cubicBezTo>
                  <a:cubicBezTo>
                    <a:pt x="353" y="3983"/>
                    <a:pt x="0" y="5556"/>
                    <a:pt x="190" y="7102"/>
                  </a:cubicBezTo>
                  <a:cubicBezTo>
                    <a:pt x="245" y="7536"/>
                    <a:pt x="380" y="7998"/>
                    <a:pt x="624" y="8404"/>
                  </a:cubicBezTo>
                  <a:cubicBezTo>
                    <a:pt x="1413" y="9769"/>
                    <a:pt x="3343" y="10933"/>
                    <a:pt x="5305" y="10933"/>
                  </a:cubicBezTo>
                  <a:cubicBezTo>
                    <a:pt x="5838" y="10933"/>
                    <a:pt x="6374" y="10847"/>
                    <a:pt x="6890" y="10656"/>
                  </a:cubicBezTo>
                  <a:cubicBezTo>
                    <a:pt x="10606" y="9299"/>
                    <a:pt x="11582" y="4471"/>
                    <a:pt x="8707" y="1786"/>
                  </a:cubicBezTo>
                  <a:cubicBezTo>
                    <a:pt x="8246" y="1352"/>
                    <a:pt x="7676" y="1000"/>
                    <a:pt x="7215" y="593"/>
                  </a:cubicBezTo>
                  <a:cubicBezTo>
                    <a:pt x="6779" y="211"/>
                    <a:pt x="6222" y="0"/>
                    <a:pt x="5656"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6"/>
            <p:cNvSpPr/>
            <p:nvPr/>
          </p:nvSpPr>
          <p:spPr>
            <a:xfrm>
              <a:off x="3079513" y="3761400"/>
              <a:ext cx="152600" cy="143650"/>
            </a:xfrm>
            <a:custGeom>
              <a:avLst/>
              <a:gdLst/>
              <a:ahLst/>
              <a:cxnLst/>
              <a:rect l="l" t="t" r="r" b="b"/>
              <a:pathLst>
                <a:path w="6104" h="5746" extrusionOk="0">
                  <a:moveTo>
                    <a:pt x="3312" y="0"/>
                  </a:moveTo>
                  <a:cubicBezTo>
                    <a:pt x="2733" y="0"/>
                    <a:pt x="2159" y="164"/>
                    <a:pt x="1655" y="491"/>
                  </a:cubicBezTo>
                  <a:cubicBezTo>
                    <a:pt x="408" y="1251"/>
                    <a:pt x="1" y="2878"/>
                    <a:pt x="787" y="4126"/>
                  </a:cubicBezTo>
                  <a:cubicBezTo>
                    <a:pt x="1221" y="4831"/>
                    <a:pt x="1899" y="5374"/>
                    <a:pt x="2713" y="5618"/>
                  </a:cubicBezTo>
                  <a:cubicBezTo>
                    <a:pt x="2942" y="5703"/>
                    <a:pt x="3183" y="5746"/>
                    <a:pt x="3424" y="5746"/>
                  </a:cubicBezTo>
                  <a:cubicBezTo>
                    <a:pt x="3870" y="5746"/>
                    <a:pt x="4314" y="5601"/>
                    <a:pt x="4666" y="5319"/>
                  </a:cubicBezTo>
                  <a:cubicBezTo>
                    <a:pt x="5534" y="4641"/>
                    <a:pt x="6022" y="3638"/>
                    <a:pt x="6022" y="2553"/>
                  </a:cubicBezTo>
                  <a:cubicBezTo>
                    <a:pt x="6104" y="979"/>
                    <a:pt x="5127" y="3"/>
                    <a:pt x="3446" y="3"/>
                  </a:cubicBezTo>
                  <a:cubicBezTo>
                    <a:pt x="3401" y="1"/>
                    <a:pt x="3356" y="0"/>
                    <a:pt x="331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6"/>
            <p:cNvSpPr/>
            <p:nvPr/>
          </p:nvSpPr>
          <p:spPr>
            <a:xfrm>
              <a:off x="3552838" y="3936725"/>
              <a:ext cx="182425" cy="165850"/>
            </a:xfrm>
            <a:custGeom>
              <a:avLst/>
              <a:gdLst/>
              <a:ahLst/>
              <a:cxnLst/>
              <a:rect l="l" t="t" r="r" b="b"/>
              <a:pathLst>
                <a:path w="7297" h="6634" extrusionOk="0">
                  <a:moveTo>
                    <a:pt x="3292" y="0"/>
                  </a:moveTo>
                  <a:cubicBezTo>
                    <a:pt x="3172" y="0"/>
                    <a:pt x="3051" y="5"/>
                    <a:pt x="2930" y="15"/>
                  </a:cubicBezTo>
                  <a:cubicBezTo>
                    <a:pt x="1248" y="205"/>
                    <a:pt x="0" y="1805"/>
                    <a:pt x="353" y="3406"/>
                  </a:cubicBezTo>
                  <a:cubicBezTo>
                    <a:pt x="434" y="3623"/>
                    <a:pt x="570" y="3812"/>
                    <a:pt x="705" y="4002"/>
                  </a:cubicBezTo>
                  <a:cubicBezTo>
                    <a:pt x="841" y="3840"/>
                    <a:pt x="1004" y="3677"/>
                    <a:pt x="1194" y="3541"/>
                  </a:cubicBezTo>
                  <a:cubicBezTo>
                    <a:pt x="1438" y="3324"/>
                    <a:pt x="1736" y="3161"/>
                    <a:pt x="2035" y="3053"/>
                  </a:cubicBezTo>
                  <a:cubicBezTo>
                    <a:pt x="2205" y="2993"/>
                    <a:pt x="2389" y="2965"/>
                    <a:pt x="2580" y="2965"/>
                  </a:cubicBezTo>
                  <a:cubicBezTo>
                    <a:pt x="3513" y="2965"/>
                    <a:pt x="4594" y="3630"/>
                    <a:pt x="4910" y="4463"/>
                  </a:cubicBezTo>
                  <a:cubicBezTo>
                    <a:pt x="5127" y="4897"/>
                    <a:pt x="5100" y="5413"/>
                    <a:pt x="4855" y="5820"/>
                  </a:cubicBezTo>
                  <a:cubicBezTo>
                    <a:pt x="4720" y="6064"/>
                    <a:pt x="4584" y="6308"/>
                    <a:pt x="4421" y="6633"/>
                  </a:cubicBezTo>
                  <a:cubicBezTo>
                    <a:pt x="5262" y="6606"/>
                    <a:pt x="5940" y="6443"/>
                    <a:pt x="6429" y="5792"/>
                  </a:cubicBezTo>
                  <a:cubicBezTo>
                    <a:pt x="6998" y="5060"/>
                    <a:pt x="7297" y="4138"/>
                    <a:pt x="7297" y="3216"/>
                  </a:cubicBezTo>
                  <a:cubicBezTo>
                    <a:pt x="7269" y="2809"/>
                    <a:pt x="7161" y="2402"/>
                    <a:pt x="6971" y="2077"/>
                  </a:cubicBezTo>
                  <a:cubicBezTo>
                    <a:pt x="6193" y="771"/>
                    <a:pt x="4787" y="0"/>
                    <a:pt x="32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6"/>
            <p:cNvSpPr/>
            <p:nvPr/>
          </p:nvSpPr>
          <p:spPr>
            <a:xfrm>
              <a:off x="3405688" y="4750800"/>
              <a:ext cx="170225" cy="131300"/>
            </a:xfrm>
            <a:custGeom>
              <a:avLst/>
              <a:gdLst/>
              <a:ahLst/>
              <a:cxnLst/>
              <a:rect l="l" t="t" r="r" b="b"/>
              <a:pathLst>
                <a:path w="6809" h="5252" extrusionOk="0">
                  <a:moveTo>
                    <a:pt x="977" y="1"/>
                  </a:moveTo>
                  <a:cubicBezTo>
                    <a:pt x="326" y="516"/>
                    <a:pt x="0" y="1357"/>
                    <a:pt x="163" y="2198"/>
                  </a:cubicBezTo>
                  <a:cubicBezTo>
                    <a:pt x="272" y="3066"/>
                    <a:pt x="706" y="3852"/>
                    <a:pt x="1384" y="4395"/>
                  </a:cubicBezTo>
                  <a:cubicBezTo>
                    <a:pt x="1985" y="4951"/>
                    <a:pt x="2750" y="5252"/>
                    <a:pt x="3545" y="5252"/>
                  </a:cubicBezTo>
                  <a:cubicBezTo>
                    <a:pt x="3719" y="5252"/>
                    <a:pt x="3894" y="5238"/>
                    <a:pt x="4069" y="5208"/>
                  </a:cubicBezTo>
                  <a:cubicBezTo>
                    <a:pt x="6103" y="4856"/>
                    <a:pt x="6808" y="2930"/>
                    <a:pt x="6564" y="1492"/>
                  </a:cubicBezTo>
                  <a:cubicBezTo>
                    <a:pt x="6456" y="814"/>
                    <a:pt x="5968" y="272"/>
                    <a:pt x="5344" y="136"/>
                  </a:cubicBezTo>
                  <a:cubicBezTo>
                    <a:pt x="5208" y="462"/>
                    <a:pt x="5127" y="733"/>
                    <a:pt x="5018" y="1004"/>
                  </a:cubicBezTo>
                  <a:cubicBezTo>
                    <a:pt x="4806" y="1706"/>
                    <a:pt x="4143" y="2174"/>
                    <a:pt x="3449" y="2174"/>
                  </a:cubicBezTo>
                  <a:cubicBezTo>
                    <a:pt x="3257" y="2174"/>
                    <a:pt x="3063" y="2138"/>
                    <a:pt x="2875" y="2062"/>
                  </a:cubicBezTo>
                  <a:cubicBezTo>
                    <a:pt x="2170" y="1899"/>
                    <a:pt x="1601" y="1411"/>
                    <a:pt x="1302" y="760"/>
                  </a:cubicBezTo>
                  <a:cubicBezTo>
                    <a:pt x="1194" y="516"/>
                    <a:pt x="1112" y="299"/>
                    <a:pt x="97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6"/>
            <p:cNvSpPr/>
            <p:nvPr/>
          </p:nvSpPr>
          <p:spPr>
            <a:xfrm>
              <a:off x="3196838" y="3915400"/>
              <a:ext cx="223800" cy="358150"/>
            </a:xfrm>
            <a:custGeom>
              <a:avLst/>
              <a:gdLst/>
              <a:ahLst/>
              <a:cxnLst/>
              <a:rect l="l" t="t" r="r" b="b"/>
              <a:pathLst>
                <a:path w="8952" h="14326" extrusionOk="0">
                  <a:moveTo>
                    <a:pt x="1058" y="0"/>
                  </a:moveTo>
                  <a:lnTo>
                    <a:pt x="0" y="651"/>
                  </a:lnTo>
                  <a:lnTo>
                    <a:pt x="543" y="1628"/>
                  </a:lnTo>
                  <a:cubicBezTo>
                    <a:pt x="2387" y="4937"/>
                    <a:pt x="4259" y="8246"/>
                    <a:pt x="6103" y="11555"/>
                  </a:cubicBezTo>
                  <a:cubicBezTo>
                    <a:pt x="6483" y="12233"/>
                    <a:pt x="6863" y="12884"/>
                    <a:pt x="7269" y="13508"/>
                  </a:cubicBezTo>
                  <a:cubicBezTo>
                    <a:pt x="7486" y="13806"/>
                    <a:pt x="7758" y="14077"/>
                    <a:pt x="8056" y="14267"/>
                  </a:cubicBezTo>
                  <a:cubicBezTo>
                    <a:pt x="8144" y="14305"/>
                    <a:pt x="8244" y="14325"/>
                    <a:pt x="8347" y="14325"/>
                  </a:cubicBezTo>
                  <a:cubicBezTo>
                    <a:pt x="8467" y="14325"/>
                    <a:pt x="8591" y="14298"/>
                    <a:pt x="8707" y="14240"/>
                  </a:cubicBezTo>
                  <a:cubicBezTo>
                    <a:pt x="8897" y="14105"/>
                    <a:pt x="8951" y="13833"/>
                    <a:pt x="8788" y="13616"/>
                  </a:cubicBezTo>
                  <a:cubicBezTo>
                    <a:pt x="8517" y="13101"/>
                    <a:pt x="8219" y="12558"/>
                    <a:pt x="7920" y="12070"/>
                  </a:cubicBezTo>
                  <a:cubicBezTo>
                    <a:pt x="7269" y="10958"/>
                    <a:pt x="6591" y="9900"/>
                    <a:pt x="5967" y="8815"/>
                  </a:cubicBezTo>
                  <a:cubicBezTo>
                    <a:pt x="4530" y="6184"/>
                    <a:pt x="3092" y="3580"/>
                    <a:pt x="1655" y="949"/>
                  </a:cubicBezTo>
                  <a:cubicBezTo>
                    <a:pt x="1465" y="624"/>
                    <a:pt x="1275" y="326"/>
                    <a:pt x="1058"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6"/>
            <p:cNvSpPr/>
            <p:nvPr/>
          </p:nvSpPr>
          <p:spPr>
            <a:xfrm>
              <a:off x="3452463" y="4499900"/>
              <a:ext cx="58350" cy="276425"/>
            </a:xfrm>
            <a:custGeom>
              <a:avLst/>
              <a:gdLst/>
              <a:ahLst/>
              <a:cxnLst/>
              <a:rect l="l" t="t" r="r" b="b"/>
              <a:pathLst>
                <a:path w="2334" h="11057" extrusionOk="0">
                  <a:moveTo>
                    <a:pt x="1221" y="1"/>
                  </a:moveTo>
                  <a:lnTo>
                    <a:pt x="28" y="272"/>
                  </a:lnTo>
                  <a:lnTo>
                    <a:pt x="28" y="1276"/>
                  </a:lnTo>
                  <a:cubicBezTo>
                    <a:pt x="55" y="3147"/>
                    <a:pt x="82" y="5046"/>
                    <a:pt x="82" y="6945"/>
                  </a:cubicBezTo>
                  <a:cubicBezTo>
                    <a:pt x="82" y="7677"/>
                    <a:pt x="55" y="8409"/>
                    <a:pt x="28" y="9114"/>
                  </a:cubicBezTo>
                  <a:cubicBezTo>
                    <a:pt x="1" y="9982"/>
                    <a:pt x="571" y="10769"/>
                    <a:pt x="1384" y="11013"/>
                  </a:cubicBezTo>
                  <a:cubicBezTo>
                    <a:pt x="1491" y="11041"/>
                    <a:pt x="1588" y="11057"/>
                    <a:pt x="1675" y="11057"/>
                  </a:cubicBezTo>
                  <a:cubicBezTo>
                    <a:pt x="1924" y="11057"/>
                    <a:pt x="2098" y="10934"/>
                    <a:pt x="2198" y="10633"/>
                  </a:cubicBezTo>
                  <a:cubicBezTo>
                    <a:pt x="2306" y="10335"/>
                    <a:pt x="2334" y="10010"/>
                    <a:pt x="2334" y="9684"/>
                  </a:cubicBezTo>
                  <a:cubicBezTo>
                    <a:pt x="2306" y="8979"/>
                    <a:pt x="2225" y="8274"/>
                    <a:pt x="2144" y="7596"/>
                  </a:cubicBezTo>
                  <a:cubicBezTo>
                    <a:pt x="1900" y="5290"/>
                    <a:pt x="1655" y="2984"/>
                    <a:pt x="1411" y="679"/>
                  </a:cubicBezTo>
                  <a:cubicBezTo>
                    <a:pt x="1357" y="435"/>
                    <a:pt x="1303" y="218"/>
                    <a:pt x="1221"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6"/>
            <p:cNvSpPr/>
            <p:nvPr/>
          </p:nvSpPr>
          <p:spPr>
            <a:xfrm>
              <a:off x="3579288" y="4390050"/>
              <a:ext cx="367550" cy="263125"/>
            </a:xfrm>
            <a:custGeom>
              <a:avLst/>
              <a:gdLst/>
              <a:ahLst/>
              <a:cxnLst/>
              <a:rect l="l" t="t" r="r" b="b"/>
              <a:pathLst>
                <a:path w="14702" h="10525" extrusionOk="0">
                  <a:moveTo>
                    <a:pt x="434" y="1"/>
                  </a:moveTo>
                  <a:lnTo>
                    <a:pt x="0" y="1004"/>
                  </a:lnTo>
                  <a:cubicBezTo>
                    <a:pt x="380" y="1248"/>
                    <a:pt x="678" y="1438"/>
                    <a:pt x="977" y="1628"/>
                  </a:cubicBezTo>
                  <a:cubicBezTo>
                    <a:pt x="3391" y="3174"/>
                    <a:pt x="5750" y="4802"/>
                    <a:pt x="8029" y="6510"/>
                  </a:cubicBezTo>
                  <a:cubicBezTo>
                    <a:pt x="9656" y="7731"/>
                    <a:pt x="11338" y="8843"/>
                    <a:pt x="13020" y="9982"/>
                  </a:cubicBezTo>
                  <a:cubicBezTo>
                    <a:pt x="13426" y="10226"/>
                    <a:pt x="13860" y="10389"/>
                    <a:pt x="14294" y="10525"/>
                  </a:cubicBezTo>
                  <a:cubicBezTo>
                    <a:pt x="14430" y="10525"/>
                    <a:pt x="14538" y="10498"/>
                    <a:pt x="14647" y="10389"/>
                  </a:cubicBezTo>
                  <a:cubicBezTo>
                    <a:pt x="14701" y="10254"/>
                    <a:pt x="14701" y="10091"/>
                    <a:pt x="14647" y="9955"/>
                  </a:cubicBezTo>
                  <a:cubicBezTo>
                    <a:pt x="14321" y="9603"/>
                    <a:pt x="13969" y="9304"/>
                    <a:pt x="13589" y="9033"/>
                  </a:cubicBezTo>
                  <a:cubicBezTo>
                    <a:pt x="11935" y="7894"/>
                    <a:pt x="10226" y="6782"/>
                    <a:pt x="8571" y="5615"/>
                  </a:cubicBezTo>
                  <a:cubicBezTo>
                    <a:pt x="6022" y="3852"/>
                    <a:pt x="3499" y="2062"/>
                    <a:pt x="977" y="299"/>
                  </a:cubicBezTo>
                  <a:cubicBezTo>
                    <a:pt x="787" y="191"/>
                    <a:pt x="624" y="82"/>
                    <a:pt x="434"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6"/>
            <p:cNvSpPr/>
            <p:nvPr/>
          </p:nvSpPr>
          <p:spPr>
            <a:xfrm>
              <a:off x="3001538" y="4482825"/>
              <a:ext cx="145150" cy="143400"/>
            </a:xfrm>
            <a:custGeom>
              <a:avLst/>
              <a:gdLst/>
              <a:ahLst/>
              <a:cxnLst/>
              <a:rect l="l" t="t" r="r" b="b"/>
              <a:pathLst>
                <a:path w="5806" h="5736" extrusionOk="0">
                  <a:moveTo>
                    <a:pt x="2425" y="1"/>
                  </a:moveTo>
                  <a:cubicBezTo>
                    <a:pt x="1985" y="1"/>
                    <a:pt x="1545" y="137"/>
                    <a:pt x="1167" y="413"/>
                  </a:cubicBezTo>
                  <a:cubicBezTo>
                    <a:pt x="407" y="847"/>
                    <a:pt x="1" y="1660"/>
                    <a:pt x="109" y="2528"/>
                  </a:cubicBezTo>
                  <a:cubicBezTo>
                    <a:pt x="163" y="3586"/>
                    <a:pt x="706" y="4535"/>
                    <a:pt x="1574" y="5132"/>
                  </a:cubicBezTo>
                  <a:cubicBezTo>
                    <a:pt x="2138" y="5543"/>
                    <a:pt x="2671" y="5736"/>
                    <a:pt x="3181" y="5736"/>
                  </a:cubicBezTo>
                  <a:cubicBezTo>
                    <a:pt x="3847" y="5736"/>
                    <a:pt x="4473" y="5406"/>
                    <a:pt x="5073" y="4807"/>
                  </a:cubicBezTo>
                  <a:cubicBezTo>
                    <a:pt x="5480" y="4427"/>
                    <a:pt x="5751" y="3884"/>
                    <a:pt x="5805" y="3315"/>
                  </a:cubicBezTo>
                  <a:lnTo>
                    <a:pt x="5805" y="3315"/>
                  </a:lnTo>
                  <a:cubicBezTo>
                    <a:pt x="5452" y="3478"/>
                    <a:pt x="5235" y="3613"/>
                    <a:pt x="5018" y="3722"/>
                  </a:cubicBezTo>
                  <a:cubicBezTo>
                    <a:pt x="4780" y="3849"/>
                    <a:pt x="4520" y="3910"/>
                    <a:pt x="4263" y="3910"/>
                  </a:cubicBezTo>
                  <a:cubicBezTo>
                    <a:pt x="3700" y="3910"/>
                    <a:pt x="3146" y="3619"/>
                    <a:pt x="2849" y="3098"/>
                  </a:cubicBezTo>
                  <a:cubicBezTo>
                    <a:pt x="2387" y="2393"/>
                    <a:pt x="2442" y="1443"/>
                    <a:pt x="3011" y="792"/>
                  </a:cubicBezTo>
                  <a:cubicBezTo>
                    <a:pt x="3147" y="630"/>
                    <a:pt x="3337" y="494"/>
                    <a:pt x="3527" y="304"/>
                  </a:cubicBezTo>
                  <a:cubicBezTo>
                    <a:pt x="3187" y="103"/>
                    <a:pt x="2806" y="1"/>
                    <a:pt x="242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6"/>
            <p:cNvSpPr/>
            <p:nvPr/>
          </p:nvSpPr>
          <p:spPr>
            <a:xfrm>
              <a:off x="3895263" y="4600125"/>
              <a:ext cx="139725" cy="134625"/>
            </a:xfrm>
            <a:custGeom>
              <a:avLst/>
              <a:gdLst/>
              <a:ahLst/>
              <a:cxnLst/>
              <a:rect l="l" t="t" r="r" b="b"/>
              <a:pathLst>
                <a:path w="5589" h="5385" extrusionOk="0">
                  <a:moveTo>
                    <a:pt x="2905" y="1"/>
                  </a:moveTo>
                  <a:cubicBezTo>
                    <a:pt x="2714" y="1"/>
                    <a:pt x="2521" y="29"/>
                    <a:pt x="2333" y="88"/>
                  </a:cubicBezTo>
                  <a:lnTo>
                    <a:pt x="2713" y="494"/>
                  </a:lnTo>
                  <a:cubicBezTo>
                    <a:pt x="3391" y="1200"/>
                    <a:pt x="3500" y="1823"/>
                    <a:pt x="3147" y="2474"/>
                  </a:cubicBezTo>
                  <a:cubicBezTo>
                    <a:pt x="2858" y="2970"/>
                    <a:pt x="2427" y="3230"/>
                    <a:pt x="1843" y="3230"/>
                  </a:cubicBezTo>
                  <a:cubicBezTo>
                    <a:pt x="1660" y="3230"/>
                    <a:pt x="1462" y="3204"/>
                    <a:pt x="1248" y="3153"/>
                  </a:cubicBezTo>
                  <a:cubicBezTo>
                    <a:pt x="977" y="3098"/>
                    <a:pt x="733" y="2990"/>
                    <a:pt x="489" y="2908"/>
                  </a:cubicBezTo>
                  <a:cubicBezTo>
                    <a:pt x="353" y="2881"/>
                    <a:pt x="245" y="2881"/>
                    <a:pt x="109" y="2827"/>
                  </a:cubicBezTo>
                  <a:lnTo>
                    <a:pt x="109" y="2827"/>
                  </a:lnTo>
                  <a:cubicBezTo>
                    <a:pt x="1" y="3831"/>
                    <a:pt x="543" y="4780"/>
                    <a:pt x="1465" y="5133"/>
                  </a:cubicBezTo>
                  <a:cubicBezTo>
                    <a:pt x="1825" y="5303"/>
                    <a:pt x="2208" y="5385"/>
                    <a:pt x="2589" y="5385"/>
                  </a:cubicBezTo>
                  <a:cubicBezTo>
                    <a:pt x="3357" y="5385"/>
                    <a:pt x="4113" y="5053"/>
                    <a:pt x="4639" y="4454"/>
                  </a:cubicBezTo>
                  <a:cubicBezTo>
                    <a:pt x="5453" y="3614"/>
                    <a:pt x="5588" y="2312"/>
                    <a:pt x="4937" y="1335"/>
                  </a:cubicBezTo>
                  <a:cubicBezTo>
                    <a:pt x="4639" y="793"/>
                    <a:pt x="4178" y="386"/>
                    <a:pt x="3635" y="142"/>
                  </a:cubicBezTo>
                  <a:cubicBezTo>
                    <a:pt x="3404" y="49"/>
                    <a:pt x="3156" y="1"/>
                    <a:pt x="290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6"/>
            <p:cNvSpPr/>
            <p:nvPr/>
          </p:nvSpPr>
          <p:spPr>
            <a:xfrm>
              <a:off x="3506038" y="4037450"/>
              <a:ext cx="144475" cy="173625"/>
            </a:xfrm>
            <a:custGeom>
              <a:avLst/>
              <a:gdLst/>
              <a:ahLst/>
              <a:cxnLst/>
              <a:rect l="l" t="t" r="r" b="b"/>
              <a:pathLst>
                <a:path w="5779" h="6945" extrusionOk="0">
                  <a:moveTo>
                    <a:pt x="4205" y="0"/>
                  </a:moveTo>
                  <a:cubicBezTo>
                    <a:pt x="2794" y="1980"/>
                    <a:pt x="1411" y="3933"/>
                    <a:pt x="1" y="5968"/>
                  </a:cubicBezTo>
                  <a:cubicBezTo>
                    <a:pt x="218" y="6158"/>
                    <a:pt x="435" y="6347"/>
                    <a:pt x="679" y="6537"/>
                  </a:cubicBezTo>
                  <a:cubicBezTo>
                    <a:pt x="842" y="6673"/>
                    <a:pt x="1031" y="6781"/>
                    <a:pt x="1276" y="6944"/>
                  </a:cubicBezTo>
                  <a:cubicBezTo>
                    <a:pt x="1601" y="6456"/>
                    <a:pt x="1926" y="5968"/>
                    <a:pt x="2252" y="5534"/>
                  </a:cubicBezTo>
                  <a:cubicBezTo>
                    <a:pt x="3283" y="4205"/>
                    <a:pt x="4286" y="2903"/>
                    <a:pt x="5317" y="1601"/>
                  </a:cubicBezTo>
                  <a:cubicBezTo>
                    <a:pt x="5480" y="1357"/>
                    <a:pt x="5615" y="1112"/>
                    <a:pt x="5778" y="896"/>
                  </a:cubicBezTo>
                  <a:cubicBezTo>
                    <a:pt x="5425" y="353"/>
                    <a:pt x="4829" y="28"/>
                    <a:pt x="4205"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6"/>
            <p:cNvSpPr/>
            <p:nvPr/>
          </p:nvSpPr>
          <p:spPr>
            <a:xfrm>
              <a:off x="3091738" y="4406325"/>
              <a:ext cx="195300" cy="147300"/>
            </a:xfrm>
            <a:custGeom>
              <a:avLst/>
              <a:gdLst/>
              <a:ahLst/>
              <a:cxnLst/>
              <a:rect l="l" t="t" r="r" b="b"/>
              <a:pathLst>
                <a:path w="7812" h="5892" extrusionOk="0">
                  <a:moveTo>
                    <a:pt x="7378" y="1"/>
                  </a:moveTo>
                  <a:cubicBezTo>
                    <a:pt x="7161" y="82"/>
                    <a:pt x="7079" y="136"/>
                    <a:pt x="6998" y="191"/>
                  </a:cubicBezTo>
                  <a:cubicBezTo>
                    <a:pt x="5289" y="1248"/>
                    <a:pt x="3607" y="2279"/>
                    <a:pt x="1953" y="3364"/>
                  </a:cubicBezTo>
                  <a:cubicBezTo>
                    <a:pt x="1383" y="3744"/>
                    <a:pt x="841" y="4178"/>
                    <a:pt x="353" y="4666"/>
                  </a:cubicBezTo>
                  <a:cubicBezTo>
                    <a:pt x="0" y="4937"/>
                    <a:pt x="0" y="5453"/>
                    <a:pt x="353" y="5724"/>
                  </a:cubicBezTo>
                  <a:cubicBezTo>
                    <a:pt x="453" y="5836"/>
                    <a:pt x="564" y="5891"/>
                    <a:pt x="692" y="5891"/>
                  </a:cubicBezTo>
                  <a:cubicBezTo>
                    <a:pt x="842" y="5891"/>
                    <a:pt x="1016" y="5816"/>
                    <a:pt x="1221" y="5670"/>
                  </a:cubicBezTo>
                  <a:cubicBezTo>
                    <a:pt x="1763" y="5236"/>
                    <a:pt x="2278" y="4775"/>
                    <a:pt x="2848" y="4368"/>
                  </a:cubicBezTo>
                  <a:cubicBezTo>
                    <a:pt x="4286" y="3337"/>
                    <a:pt x="5723" y="2361"/>
                    <a:pt x="7161" y="1357"/>
                  </a:cubicBezTo>
                  <a:cubicBezTo>
                    <a:pt x="7378" y="1194"/>
                    <a:pt x="7568" y="1031"/>
                    <a:pt x="7812" y="842"/>
                  </a:cubicBezTo>
                  <a:lnTo>
                    <a:pt x="7378" y="1"/>
                  </a:ln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 name="Google Shape;1140;p56"/>
          <p:cNvGrpSpPr/>
          <p:nvPr/>
        </p:nvGrpSpPr>
        <p:grpSpPr>
          <a:xfrm rot="-531170">
            <a:off x="6793660" y="3211145"/>
            <a:ext cx="1233770" cy="1570035"/>
            <a:chOff x="2586363" y="5410988"/>
            <a:chExt cx="1049025" cy="1334938"/>
          </a:xfrm>
        </p:grpSpPr>
        <p:sp>
          <p:nvSpPr>
            <p:cNvPr id="1141" name="Google Shape;1141;p56"/>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6"/>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6"/>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6"/>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6"/>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6"/>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6"/>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6"/>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6"/>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6"/>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6"/>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6"/>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6"/>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6"/>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6"/>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6"/>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56"/>
          <p:cNvGrpSpPr/>
          <p:nvPr/>
        </p:nvGrpSpPr>
        <p:grpSpPr>
          <a:xfrm>
            <a:off x="7876489" y="872563"/>
            <a:ext cx="320453" cy="409255"/>
            <a:chOff x="5905475" y="2032050"/>
            <a:chExt cx="454350" cy="580175"/>
          </a:xfrm>
        </p:grpSpPr>
        <p:sp>
          <p:nvSpPr>
            <p:cNvPr id="1158" name="Google Shape;1158;p5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6"/>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6"/>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56"/>
          <p:cNvGrpSpPr/>
          <p:nvPr/>
        </p:nvGrpSpPr>
        <p:grpSpPr>
          <a:xfrm>
            <a:off x="6354446" y="3019844"/>
            <a:ext cx="244304" cy="306056"/>
            <a:chOff x="7249250" y="2312150"/>
            <a:chExt cx="433317" cy="542846"/>
          </a:xfrm>
        </p:grpSpPr>
        <p:sp>
          <p:nvSpPr>
            <p:cNvPr id="1165" name="Google Shape;1165;p56"/>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6"/>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6"/>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8" name="Google Shape;1168;p56"/>
          <p:cNvGrpSpPr/>
          <p:nvPr/>
        </p:nvGrpSpPr>
        <p:grpSpPr>
          <a:xfrm rot="5973186">
            <a:off x="7868600" y="2109378"/>
            <a:ext cx="525721" cy="428640"/>
            <a:chOff x="5426900" y="3064075"/>
            <a:chExt cx="281450" cy="229525"/>
          </a:xfrm>
        </p:grpSpPr>
        <p:sp>
          <p:nvSpPr>
            <p:cNvPr id="1169" name="Google Shape;1169;p5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6"/>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6"/>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6"/>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44946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19480" y="4263775"/>
            <a:ext cx="5095982" cy="6575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a:t>VIDEO THÍ NGHIỆM CỦA RUTHERFORD</a:t>
            </a:r>
          </a:p>
        </p:txBody>
      </p:sp>
      <p:sp>
        <p:nvSpPr>
          <p:cNvPr id="13" name="TextBox 12"/>
          <p:cNvSpPr txBox="1"/>
          <p:nvPr/>
        </p:nvSpPr>
        <p:spPr>
          <a:xfrm>
            <a:off x="287676" y="493159"/>
            <a:ext cx="8411277" cy="584775"/>
          </a:xfrm>
          <a:prstGeom prst="rect">
            <a:avLst/>
          </a:prstGeom>
          <a:noFill/>
        </p:spPr>
        <p:txBody>
          <a:bodyPr wrap="none" rtlCol="0">
            <a:spAutoFit/>
          </a:bodyPr>
          <a:lstStyle/>
          <a:p>
            <a:r>
              <a:rPr lang="en-US" sz="3200" b="1">
                <a:solidFill>
                  <a:srgbClr val="C00000"/>
                </a:solidFill>
              </a:rPr>
              <a:t>3. SỰ KHÁM PHÁ HẠT NHÂN NGUYÊN TỬ</a:t>
            </a:r>
          </a:p>
        </p:txBody>
      </p:sp>
      <p:sp>
        <p:nvSpPr>
          <p:cNvPr id="3" name="Rectangle 2"/>
          <p:cNvSpPr/>
          <p:nvPr/>
        </p:nvSpPr>
        <p:spPr>
          <a:xfrm>
            <a:off x="2466295" y="2417862"/>
            <a:ext cx="4211409" cy="307777"/>
          </a:xfrm>
          <a:prstGeom prst="rect">
            <a:avLst/>
          </a:prstGeom>
        </p:spPr>
        <p:txBody>
          <a:bodyPr wrap="none">
            <a:spAutoFit/>
          </a:bodyPr>
          <a:lstStyle/>
          <a:p>
            <a:r>
              <a:rPr lang="en-US"/>
              <a:t>https://www.youtube.com/watch?v=CaeZ3MLzY2E</a:t>
            </a:r>
          </a:p>
        </p:txBody>
      </p:sp>
    </p:spTree>
    <p:extLst>
      <p:ext uri="{BB962C8B-B14F-4D97-AF65-F5344CB8AC3E}">
        <p14:creationId xmlns:p14="http://schemas.microsoft.com/office/powerpoint/2010/main" val="1863994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stretch>
            <a:fillRect/>
          </a:stretch>
        </p:blipFill>
        <p:spPr>
          <a:xfrm>
            <a:off x="1469204" y="1185666"/>
            <a:ext cx="6209041" cy="3653462"/>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287676" y="493159"/>
            <a:ext cx="8411277" cy="584775"/>
          </a:xfrm>
          <a:prstGeom prst="rect">
            <a:avLst/>
          </a:prstGeom>
          <a:noFill/>
        </p:spPr>
        <p:txBody>
          <a:bodyPr wrap="none" rtlCol="0">
            <a:spAutoFit/>
          </a:bodyPr>
          <a:lstStyle/>
          <a:p>
            <a:r>
              <a:rPr lang="en-US" sz="3200" b="1">
                <a:solidFill>
                  <a:srgbClr val="C00000"/>
                </a:solidFill>
              </a:rPr>
              <a:t>3. SỰ KHÁM PHÁ HẠT NHÂN NGUYÊN TỬ</a:t>
            </a:r>
          </a:p>
        </p:txBody>
      </p:sp>
    </p:spTree>
    <p:extLst>
      <p:ext uri="{BB962C8B-B14F-4D97-AF65-F5344CB8AC3E}">
        <p14:creationId xmlns:p14="http://schemas.microsoft.com/office/powerpoint/2010/main" val="315533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ước 6">
            <a:extLst>
              <a:ext uri="{FF2B5EF4-FFF2-40B4-BE49-F238E27FC236}">
                <a16:creationId xmlns:a16="http://schemas.microsoft.com/office/drawing/2014/main" id="{9C933AC9-874C-9D46-A6CA-7D7DC2ADBD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5818" y="853620"/>
            <a:ext cx="4012660" cy="3299667"/>
          </a:xfrm>
          <a:prstGeom prst="rect">
            <a:avLst/>
          </a:prstGeom>
          <a:noFill/>
          <a:ln>
            <a:noFill/>
          </a:ln>
        </p:spPr>
      </p:pic>
      <p:sp>
        <p:nvSpPr>
          <p:cNvPr id="4" name="TextBox 3">
            <a:extLst>
              <a:ext uri="{FF2B5EF4-FFF2-40B4-BE49-F238E27FC236}">
                <a16:creationId xmlns:a16="http://schemas.microsoft.com/office/drawing/2014/main" id="{524DA09E-51B5-B5A1-F48D-CE8C6FB0DB50}"/>
              </a:ext>
            </a:extLst>
          </p:cNvPr>
          <p:cNvSpPr txBox="1"/>
          <p:nvPr/>
        </p:nvSpPr>
        <p:spPr>
          <a:xfrm>
            <a:off x="1185334" y="4153287"/>
            <a:ext cx="7246374" cy="728726"/>
          </a:xfrm>
          <a:prstGeom prst="rect">
            <a:avLst/>
          </a:prstGeom>
          <a:noFill/>
        </p:spPr>
        <p:txBody>
          <a:bodyPr wrap="square">
            <a:spAutoFit/>
          </a:bodyPr>
          <a:lstStyle/>
          <a:p>
            <a:pPr algn="just">
              <a:lnSpc>
                <a:spcPct val="107000"/>
              </a:lnSpc>
              <a:spcAft>
                <a:spcPts val="600"/>
              </a:spcAft>
              <a:tabLst>
                <a:tab pos="135255" algn="l"/>
              </a:tabLst>
            </a:pPr>
            <a:r>
              <a:rPr lang="en-US" sz="20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nhìn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vi </a:t>
            </a:r>
            <a:r>
              <a:rPr lang="en-US" sz="20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khuẩn</a:t>
            </a:r>
            <a:r>
              <a:rPr lang="en-US" sz="2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môi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nuôi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cấy</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thì</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000" b="1" dirty="0">
                <a:latin typeface="Times New Roman" panose="02020603050405020304" pitchFamily="18" charset="0"/>
                <a:ea typeface="Calibri" panose="020F0502020204030204" pitchFamily="34" charset="0"/>
                <a:cs typeface="Times New Roman" panose="02020603050405020304" pitchFamily="18" charset="0"/>
              </a:rPr>
              <a:t> khoa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dùng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bị</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gì</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842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8225" y="44668"/>
            <a:ext cx="8589194" cy="50988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n-US" sz="2400" b="1">
                <a:latin typeface="Times New Roman" panose="02020603050405020304" pitchFamily="18" charset="0"/>
                <a:ea typeface="Calibri" panose="020F0502020204030204" pitchFamily="34" charset="0"/>
                <a:cs typeface="Times New Roman" panose="02020603050405020304" pitchFamily="18" charset="0"/>
              </a:rPr>
              <a:t>PHIẾU HỌC TẬP SỐ 3</a:t>
            </a:r>
          </a:p>
          <a:p>
            <a:pPr marL="342900" lvl="0" indent="-342900" algn="just">
              <a:buFont typeface="+mj-lt"/>
              <a:buAutoNum type="arabicPeriod"/>
            </a:pPr>
            <a:r>
              <a:rPr lang="en-US" sz="2400">
                <a:latin typeface="Times New Roman" panose="02020603050405020304" pitchFamily="18" charset="0"/>
                <a:ea typeface="Calibri" panose="020F0502020204030204" pitchFamily="34" charset="0"/>
                <a:cs typeface="Times New Roman" panose="02020603050405020304" pitchFamily="18" charset="0"/>
              </a:rPr>
              <a:t>Nhận xét đường đi của tia α? </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400">
                <a:latin typeface="Times New Roman" panose="02020603050405020304" pitchFamily="18" charset="0"/>
                <a:ea typeface="Calibri" panose="020F0502020204030204" pitchFamily="34" charset="0"/>
                <a:cs typeface="Times New Roman" panose="02020603050405020304" pitchFamily="18" charset="0"/>
              </a:rPr>
              <a:t>Giải thích tại sao các tia α có hướng đi khác nhau?</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vi-VN" sz="2400">
                <a:latin typeface="Times New Roman" panose="02020603050405020304" pitchFamily="18" charset="0"/>
                <a:ea typeface="Calibri" panose="020F0502020204030204" pitchFamily="34" charset="0"/>
                <a:cs typeface="Times New Roman" panose="02020603050405020304" pitchFamily="18" charset="0"/>
              </a:rPr>
              <a:t>Nguyên tử có cấu tạo </a:t>
            </a:r>
            <a:r>
              <a:rPr lang="en-US" sz="2400">
                <a:solidFill>
                  <a:srgbClr val="FF0000"/>
                </a:solidFill>
                <a:latin typeface="Times New Roman" panose="02020603050405020304" pitchFamily="18" charset="0"/>
                <a:cs typeface="Times New Roman" panose="02020603050405020304" pitchFamily="18" charset="0"/>
              </a:rPr>
              <a:t>(1) </a:t>
            </a:r>
            <a:r>
              <a:rPr lang="vi-VN" sz="2400">
                <a:latin typeface="Times New Roman" panose="02020603050405020304" pitchFamily="18" charset="0"/>
                <a:ea typeface="Calibri" panose="020F0502020204030204" pitchFamily="34" charset="0"/>
                <a:cs typeface="Times New Roman" panose="02020603050405020304" pitchFamily="18" charset="0"/>
              </a:rPr>
              <a:t>…………., gồm </a:t>
            </a:r>
            <a:r>
              <a:rPr lang="en-US" sz="2400">
                <a:solidFill>
                  <a:srgbClr val="FF0000"/>
                </a:solidFill>
                <a:latin typeface="Times New Roman" panose="02020603050405020304" pitchFamily="18" charset="0"/>
                <a:cs typeface="Times New Roman" panose="02020603050405020304" pitchFamily="18" charset="0"/>
              </a:rPr>
              <a:t>(2) </a:t>
            </a:r>
            <a:r>
              <a:rPr lang="vi-VN" sz="2400">
                <a:latin typeface="Times New Roman" panose="02020603050405020304" pitchFamily="18" charset="0"/>
                <a:ea typeface="Calibri" panose="020F0502020204030204" pitchFamily="34" charset="0"/>
                <a:cs typeface="Times New Roman" panose="02020603050405020304" pitchFamily="18" charset="0"/>
              </a:rPr>
              <a:t>………………….. ở trung tâm và lớp vỏ là các </a:t>
            </a:r>
            <a:r>
              <a:rPr lang="en-US" sz="2400">
                <a:solidFill>
                  <a:srgbClr val="FF0000"/>
                </a:solidFill>
                <a:latin typeface="Times New Roman" panose="02020603050405020304" pitchFamily="18" charset="0"/>
                <a:cs typeface="Times New Roman" panose="02020603050405020304" pitchFamily="18" charset="0"/>
              </a:rPr>
              <a:t>(3) </a:t>
            </a:r>
            <a:r>
              <a:rPr lang="vi-VN" sz="2400">
                <a:latin typeface="Times New Roman" panose="02020603050405020304" pitchFamily="18" charset="0"/>
                <a:ea typeface="Calibri" panose="020F0502020204030204" pitchFamily="34" charset="0"/>
                <a:cs typeface="Times New Roman" panose="02020603050405020304" pitchFamily="18" charset="0"/>
              </a:rPr>
              <a:t>………………. Chuyển động xung quanh </a:t>
            </a:r>
            <a:r>
              <a:rPr lang="en-US" sz="2400">
                <a:solidFill>
                  <a:srgbClr val="FF0000"/>
                </a:solidFill>
                <a:latin typeface="Times New Roman" panose="02020603050405020304" pitchFamily="18" charset="0"/>
                <a:cs typeface="Times New Roman" panose="02020603050405020304" pitchFamily="18" charset="0"/>
              </a:rPr>
              <a:t>(4) </a:t>
            </a:r>
            <a:r>
              <a:rPr lang="vi-VN" sz="2400">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vi-VN" sz="2400">
                <a:latin typeface="Times New Roman" panose="02020603050405020304" pitchFamily="18" charset="0"/>
                <a:ea typeface="Calibri" panose="020F0502020204030204" pitchFamily="34" charset="0"/>
                <a:cs typeface="Times New Roman" panose="02020603050405020304" pitchFamily="18" charset="0"/>
              </a:rPr>
              <a:t>Nguyên tử </a:t>
            </a:r>
            <a:r>
              <a:rPr lang="en-US" sz="2400">
                <a:solidFill>
                  <a:srgbClr val="FF0000"/>
                </a:solidFill>
                <a:latin typeface="Times New Roman" panose="02020603050405020304" pitchFamily="18" charset="0"/>
                <a:cs typeface="Times New Roman" panose="02020603050405020304" pitchFamily="18" charset="0"/>
              </a:rPr>
              <a:t>(5) </a:t>
            </a:r>
            <a:r>
              <a:rPr lang="vi-VN" sz="2400">
                <a:latin typeface="Times New Roman" panose="02020603050405020304" pitchFamily="18" charset="0"/>
                <a:ea typeface="Calibri" panose="020F0502020204030204" pitchFamily="34" charset="0"/>
                <a:cs typeface="Times New Roman" panose="02020603050405020304" pitchFamily="18" charset="0"/>
              </a:rPr>
              <a:t>…………………….. về điện: </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342900" algn="just"/>
            <a:r>
              <a:rPr lang="en-US" sz="2400" i="1">
                <a:latin typeface="Times New Roman" panose="02020603050405020304" pitchFamily="18" charset="0"/>
                <a:ea typeface="Calibri" panose="020F0502020204030204" pitchFamily="34" charset="0"/>
                <a:cs typeface="Times New Roman" panose="02020603050405020304" pitchFamily="18" charset="0"/>
              </a:rPr>
              <a:t>Số</a:t>
            </a:r>
            <a:r>
              <a:rPr lang="vi-VN" sz="2400" i="1">
                <a:latin typeface="Times New Roman" panose="02020603050405020304" pitchFamily="18" charset="0"/>
                <a:ea typeface="Calibri" panose="020F0502020204030204" pitchFamily="34" charset="0"/>
                <a:cs typeface="Times New Roman" panose="02020603050405020304" pitchFamily="18" charset="0"/>
              </a:rPr>
              <a:t> đơn vị điện tích dương của </a:t>
            </a:r>
            <a:r>
              <a:rPr lang="en-US" sz="2400">
                <a:solidFill>
                  <a:srgbClr val="FF0000"/>
                </a:solidFill>
                <a:latin typeface="Times New Roman" panose="02020603050405020304" pitchFamily="18" charset="0"/>
                <a:cs typeface="Times New Roman" panose="02020603050405020304" pitchFamily="18" charset="0"/>
              </a:rPr>
              <a:t>(6) </a:t>
            </a:r>
            <a:r>
              <a:rPr lang="vi-VN" sz="2400" i="1">
                <a:latin typeface="Times New Roman" panose="02020603050405020304" pitchFamily="18" charset="0"/>
                <a:ea typeface="Calibri" panose="020F0502020204030204" pitchFamily="34" charset="0"/>
                <a:cs typeface="Times New Roman" panose="02020603050405020304" pitchFamily="18" charset="0"/>
              </a:rPr>
              <a:t>…………………… bằng số đơn vị điện tích </a:t>
            </a:r>
            <a:r>
              <a:rPr lang="en-US" sz="2400">
                <a:solidFill>
                  <a:srgbClr val="FF0000"/>
                </a:solidFill>
                <a:latin typeface="Times New Roman" panose="02020603050405020304" pitchFamily="18" charset="0"/>
                <a:cs typeface="Times New Roman" panose="02020603050405020304" pitchFamily="18" charset="0"/>
              </a:rPr>
              <a:t>(7) </a:t>
            </a:r>
            <a:r>
              <a:rPr lang="vi-VN" sz="2400" i="1">
                <a:latin typeface="Times New Roman" panose="02020603050405020304" pitchFamily="18" charset="0"/>
                <a:ea typeface="Calibri" panose="020F0502020204030204" pitchFamily="34" charset="0"/>
                <a:cs typeface="Times New Roman" panose="02020603050405020304" pitchFamily="18" charset="0"/>
              </a:rPr>
              <a:t>…………… trong nguyên tử.</a:t>
            </a:r>
            <a:endParaRPr lang="en-US" sz="240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vi-VN" sz="2400" b="1">
                <a:latin typeface="Times New Roman" panose="02020603050405020304" pitchFamily="18" charset="0"/>
                <a:ea typeface="Calibri" panose="020F0502020204030204" pitchFamily="34" charset="0"/>
                <a:cs typeface="Times New Roman" panose="02020603050405020304" pitchFamily="18" charset="0"/>
              </a:rPr>
              <a:t>Luyện tập</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vi-VN" sz="2400">
                <a:latin typeface="Times New Roman" panose="02020603050405020304" pitchFamily="18" charset="0"/>
                <a:ea typeface="Calibri" panose="020F0502020204030204" pitchFamily="34" charset="0"/>
                <a:cs typeface="Times New Roman" panose="02020603050405020304" pitchFamily="18" charset="0"/>
              </a:rPr>
              <a:t>Nguyên tử oxygen có 8 electron, cho biết hạt nhân của nguyên tử này có điện tích là bao nhiêu?</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vi-VN" sz="2400">
                <a:latin typeface="Times New Roman" panose="02020603050405020304" pitchFamily="18" charset="0"/>
                <a:ea typeface="Calibri" panose="020F0502020204030204" pitchFamily="34" charset="0"/>
                <a:cs typeface="Times New Roman" panose="02020603050405020304" pitchFamily="18" charset="0"/>
              </a:rPr>
              <a:t>Điện tích electron: </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r>
              <a:rPr lang="vi-VN" sz="2400">
                <a:latin typeface="Times New Roman" panose="02020603050405020304" pitchFamily="18" charset="0"/>
                <a:ea typeface="Calibri" panose="020F0502020204030204" pitchFamily="34" charset="0"/>
              </a:rPr>
              <a:t>Điện tích hạt nhân: </a:t>
            </a:r>
            <a:endParaRPr lang="en-US" sz="2400"/>
          </a:p>
        </p:txBody>
      </p:sp>
    </p:spTree>
    <p:extLst>
      <p:ext uri="{BB962C8B-B14F-4D97-AF65-F5344CB8AC3E}">
        <p14:creationId xmlns:p14="http://schemas.microsoft.com/office/powerpoint/2010/main" val="514581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7677" y="435086"/>
            <a:ext cx="8589194" cy="42842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n-US" sz="2400" b="1">
                <a:latin typeface="Times New Roman" panose="02020603050405020304" pitchFamily="18" charset="0"/>
                <a:ea typeface="Calibri" panose="020F0502020204030204" pitchFamily="34" charset="0"/>
                <a:cs typeface="Times New Roman" panose="02020603050405020304" pitchFamily="18" charset="0"/>
              </a:rPr>
              <a:t>PHIẾU HỌC TẬP SỐ 3</a:t>
            </a:r>
          </a:p>
          <a:p>
            <a:pPr marL="342900" lvl="0" indent="-342900" algn="just">
              <a:lnSpc>
                <a:spcPct val="115000"/>
              </a:lnSpc>
              <a:buFont typeface="+mj-lt"/>
              <a:buAutoNum type="arabicPeriod"/>
            </a:pPr>
            <a:r>
              <a:rPr lang="vi-VN" sz="2400">
                <a:latin typeface="Times New Roman" panose="02020603050405020304" pitchFamily="18" charset="0"/>
                <a:ea typeface="Calibri" panose="020F0502020204030204" pitchFamily="34" charset="0"/>
                <a:cs typeface="Times New Roman" panose="02020603050405020304" pitchFamily="18" charset="0"/>
              </a:rPr>
              <a:t>Hầu hết các hạt </a:t>
            </a:r>
            <a:r>
              <a:rPr lang="en-US" sz="2400">
                <a:latin typeface="Times New Roman" panose="02020603050405020304" pitchFamily="18" charset="0"/>
                <a:ea typeface="Calibri" panose="020F0502020204030204" pitchFamily="34" charset="0"/>
                <a:cs typeface="Times New Roman" panose="02020603050405020304" pitchFamily="18" charset="0"/>
              </a:rPr>
              <a:t>α</a:t>
            </a:r>
            <a:r>
              <a:rPr lang="vi-VN" sz="2400">
                <a:latin typeface="Times New Roman" panose="02020603050405020304" pitchFamily="18" charset="0"/>
                <a:ea typeface="Calibri" panose="020F0502020204030204" pitchFamily="34" charset="0"/>
                <a:cs typeface="Times New Roman" panose="02020603050405020304" pitchFamily="18" charset="0"/>
              </a:rPr>
              <a:t> đều xuyên thẳng qua lá vàng. Có một số hạt đi lệch hướng ban đầu và một số rất ít hạt bị bật lại phía sau khi chạm lá vàng.</a:t>
            </a:r>
            <a:endParaRPr lang="en-US" sz="20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vi-VN" sz="2400">
                <a:latin typeface="Times New Roman" panose="02020603050405020304" pitchFamily="18" charset="0"/>
                <a:ea typeface="Calibri" panose="020F0502020204030204" pitchFamily="34" charset="0"/>
                <a:cs typeface="Times New Roman" panose="02020603050405020304" pitchFamily="18" charset="0"/>
              </a:rPr>
              <a:t>Do nguyên tử có cấu tạo rỗng nên hầu hết các hạt  đều có thể đi xuyên qua lá vàng. Xem xét các thuộc tính của các hạt a và các electron, tần số của sự lệch hướng, ông đã tính toán rằng một nguyên tử bao gổm phần lớn là không gian trống mà các electron chuyển động trong đó, quanh một phần tử mang điện tích dương gọi là hạt nhân nguyên tử.</a:t>
            </a: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4916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58454" y="94907"/>
            <a:ext cx="8589194" cy="51644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n-US" sz="2400" b="1">
                <a:latin typeface="Times New Roman" panose="02020603050405020304" pitchFamily="18" charset="0"/>
                <a:ea typeface="Calibri" panose="020F0502020204030204" pitchFamily="34" charset="0"/>
                <a:cs typeface="Times New Roman" panose="02020603050405020304" pitchFamily="18" charset="0"/>
              </a:rPr>
              <a:t>PHIẾU HỌC TẬP SỐ 3</a:t>
            </a:r>
          </a:p>
          <a:p>
            <a:pPr marL="342900" lvl="0" indent="-342900" algn="just">
              <a:buFont typeface="+mj-lt"/>
              <a:buAutoNum type="arabicPeriod"/>
            </a:pPr>
            <a:r>
              <a:rPr lang="vi-VN" sz="2400">
                <a:latin typeface="Times New Roman" panose="02020603050405020304" pitchFamily="18" charset="0"/>
                <a:ea typeface="Calibri" panose="020F0502020204030204" pitchFamily="34" charset="0"/>
                <a:cs typeface="Times New Roman" panose="02020603050405020304" pitchFamily="18" charset="0"/>
              </a:rPr>
              <a:t>Nguyên tử có cấu tạo </a:t>
            </a:r>
            <a:r>
              <a:rPr lang="en-US" sz="2400">
                <a:solidFill>
                  <a:srgbClr val="FF0000"/>
                </a:solidFill>
                <a:latin typeface="Times New Roman" panose="02020603050405020304" pitchFamily="18" charset="0"/>
                <a:cs typeface="Times New Roman" panose="02020603050405020304" pitchFamily="18" charset="0"/>
              </a:rPr>
              <a:t>(1) </a:t>
            </a:r>
            <a:r>
              <a:rPr lang="vi-VN" sz="2400" i="1">
                <a:solidFill>
                  <a:srgbClr val="C00000"/>
                </a:solidFill>
                <a:latin typeface="Times New Roman" panose="02020603050405020304" pitchFamily="18" charset="0"/>
                <a:ea typeface="Calibri" panose="020F0502020204030204" pitchFamily="34" charset="0"/>
                <a:cs typeface="Times New Roman" panose="02020603050405020304" pitchFamily="18" charset="0"/>
              </a:rPr>
              <a:t>rỗng</a:t>
            </a:r>
            <a:r>
              <a:rPr lang="vi-VN" sz="2400">
                <a:latin typeface="Times New Roman" panose="02020603050405020304" pitchFamily="18" charset="0"/>
                <a:ea typeface="Calibri" panose="020F0502020204030204" pitchFamily="34" charset="0"/>
                <a:cs typeface="Times New Roman" panose="02020603050405020304" pitchFamily="18" charset="0"/>
              </a:rPr>
              <a:t>, gồm </a:t>
            </a:r>
            <a:r>
              <a:rPr lang="en-US" sz="2400">
                <a:solidFill>
                  <a:srgbClr val="FF0000"/>
                </a:solidFill>
                <a:latin typeface="Times New Roman" panose="02020603050405020304" pitchFamily="18" charset="0"/>
                <a:cs typeface="Times New Roman" panose="02020603050405020304" pitchFamily="18" charset="0"/>
              </a:rPr>
              <a:t>(2) </a:t>
            </a:r>
            <a:r>
              <a:rPr lang="vi-VN" sz="2400" i="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hạt nhân</a:t>
            </a:r>
            <a:r>
              <a:rPr lang="vi-VN" sz="24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a:latin typeface="Times New Roman" panose="02020603050405020304" pitchFamily="18" charset="0"/>
                <a:ea typeface="Calibri" panose="020F0502020204030204" pitchFamily="34" charset="0"/>
                <a:cs typeface="Times New Roman" panose="02020603050405020304" pitchFamily="18" charset="0"/>
              </a:rPr>
              <a:t>ở trung tâm và lớp vỏ là các </a:t>
            </a:r>
            <a:r>
              <a:rPr lang="en-US" sz="2400">
                <a:solidFill>
                  <a:srgbClr val="FF0000"/>
                </a:solidFill>
                <a:latin typeface="Times New Roman" panose="02020603050405020304" pitchFamily="18" charset="0"/>
                <a:cs typeface="Times New Roman" panose="02020603050405020304" pitchFamily="18" charset="0"/>
              </a:rPr>
              <a:t>(3) </a:t>
            </a:r>
            <a:r>
              <a:rPr lang="vi-VN" sz="2400" i="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hạt electron </a:t>
            </a:r>
            <a:r>
              <a:rPr lang="vi-VN" sz="2400">
                <a:latin typeface="Times New Roman" panose="02020603050405020304" pitchFamily="18" charset="0"/>
                <a:ea typeface="Calibri" panose="020F0502020204030204" pitchFamily="34" charset="0"/>
                <a:cs typeface="Times New Roman" panose="02020603050405020304" pitchFamily="18" charset="0"/>
              </a:rPr>
              <a:t>chuyển động xung quanh </a:t>
            </a:r>
            <a:r>
              <a:rPr lang="en-US" sz="2400">
                <a:solidFill>
                  <a:srgbClr val="FF0000"/>
                </a:solidFill>
                <a:latin typeface="Times New Roman" panose="02020603050405020304" pitchFamily="18" charset="0"/>
                <a:cs typeface="Times New Roman" panose="02020603050405020304" pitchFamily="18" charset="0"/>
              </a:rPr>
              <a:t>(4) </a:t>
            </a:r>
            <a:r>
              <a:rPr lang="vi-VN" sz="2400" i="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hạt nhân</a:t>
            </a:r>
            <a:r>
              <a:rPr lang="vi-VN" sz="2400" i="1">
                <a:latin typeface="Times New Roman" panose="02020603050405020304" pitchFamily="18" charset="0"/>
                <a:ea typeface="Calibri" panose="020F0502020204030204" pitchFamily="34" charset="0"/>
                <a:cs typeface="Times New Roman" panose="02020603050405020304" pitchFamily="18" charset="0"/>
              </a:rPr>
              <a:t>.</a:t>
            </a:r>
            <a:endParaRPr lang="en-US" sz="200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vi-VN" sz="2400">
                <a:latin typeface="Times New Roman" panose="02020603050405020304" pitchFamily="18" charset="0"/>
                <a:ea typeface="Calibri" panose="020F0502020204030204" pitchFamily="34" charset="0"/>
                <a:cs typeface="Times New Roman" panose="02020603050405020304" pitchFamily="18" charset="0"/>
              </a:rPr>
              <a:t>Nguyên tử </a:t>
            </a:r>
            <a:r>
              <a:rPr lang="en-US" sz="2400">
                <a:solidFill>
                  <a:srgbClr val="FF0000"/>
                </a:solidFill>
                <a:latin typeface="Times New Roman" panose="02020603050405020304" pitchFamily="18" charset="0"/>
                <a:cs typeface="Times New Roman" panose="02020603050405020304" pitchFamily="18" charset="0"/>
              </a:rPr>
              <a:t>(5) </a:t>
            </a:r>
            <a:r>
              <a:rPr lang="vi-VN" sz="2400" i="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trung hoà</a:t>
            </a:r>
            <a:r>
              <a:rPr lang="vi-VN" sz="24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a:latin typeface="Times New Roman" panose="02020603050405020304" pitchFamily="18" charset="0"/>
                <a:ea typeface="Calibri" panose="020F0502020204030204" pitchFamily="34" charset="0"/>
                <a:cs typeface="Times New Roman" panose="02020603050405020304" pitchFamily="18" charset="0"/>
              </a:rPr>
              <a:t>về điện: </a:t>
            </a:r>
            <a:endParaRPr lang="en-US" sz="200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pPr>
            <a:r>
              <a:rPr lang="en-US" sz="24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Số</a:t>
            </a:r>
            <a:r>
              <a:rPr lang="vi-VN" sz="24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đơn vị điện tích dương của </a:t>
            </a:r>
            <a:r>
              <a:rPr lang="en-US" sz="2400">
                <a:solidFill>
                  <a:srgbClr val="FF0000"/>
                </a:solidFill>
                <a:latin typeface="Times New Roman" panose="02020603050405020304" pitchFamily="18" charset="0"/>
                <a:cs typeface="Times New Roman" panose="02020603050405020304" pitchFamily="18" charset="0"/>
              </a:rPr>
              <a:t>(6) </a:t>
            </a:r>
            <a:r>
              <a:rPr lang="vi-VN" sz="2400" b="1" u="sng">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hạt nhân</a:t>
            </a:r>
            <a:r>
              <a:rPr lang="vi-VN" sz="24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bằng </a:t>
            </a:r>
            <a:endParaRPr lang="en-US" sz="24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15000"/>
              </a:lnSpc>
            </a:pPr>
            <a:r>
              <a:rPr lang="vi-VN" sz="24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số đơn vị điện tích</a:t>
            </a:r>
            <a:r>
              <a:rPr lang="vi-VN" sz="24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a:solidFill>
                  <a:srgbClr val="FF0000"/>
                </a:solidFill>
                <a:latin typeface="Times New Roman" panose="02020603050405020304" pitchFamily="18" charset="0"/>
                <a:cs typeface="Times New Roman" panose="02020603050405020304" pitchFamily="18" charset="0"/>
              </a:rPr>
              <a:t>(7) </a:t>
            </a:r>
            <a:r>
              <a:rPr lang="vi-VN" sz="2400" b="1" u="sng">
                <a:solidFill>
                  <a:srgbClr val="C00000"/>
                </a:solidFill>
                <a:latin typeface="Times New Roman" panose="02020603050405020304" pitchFamily="18" charset="0"/>
                <a:ea typeface="Calibri" panose="020F0502020204030204" pitchFamily="34" charset="0"/>
                <a:cs typeface="Times New Roman" panose="02020603050405020304" pitchFamily="18" charset="0"/>
              </a:rPr>
              <a:t>âm</a:t>
            </a:r>
            <a:r>
              <a:rPr lang="vi-VN" sz="24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trong nguyên tử.</a:t>
            </a:r>
            <a:endParaRPr lang="en-US" sz="2400" b="1">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vi-VN" sz="2400" b="1">
                <a:latin typeface="Times New Roman" panose="02020603050405020304" pitchFamily="18" charset="0"/>
                <a:ea typeface="Calibri" panose="020F0502020204030204" pitchFamily="34" charset="0"/>
                <a:cs typeface="Times New Roman" panose="02020603050405020304" pitchFamily="18" charset="0"/>
              </a:rPr>
              <a:t>Luyện tập</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vi-VN" sz="2400">
                <a:latin typeface="Times New Roman" panose="02020603050405020304" pitchFamily="18" charset="0"/>
                <a:ea typeface="Calibri" panose="020F0502020204030204" pitchFamily="34" charset="0"/>
                <a:cs typeface="Times New Roman" panose="02020603050405020304" pitchFamily="18" charset="0"/>
              </a:rPr>
              <a:t>Nguyên tử oxygen có 8 electron, cho biết hạt nhân của nguyên tử này có điện tích là bao nhiêu?</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vi-VN" sz="2400">
                <a:latin typeface="Times New Roman" panose="02020603050405020304" pitchFamily="18" charset="0"/>
                <a:ea typeface="Calibri" panose="020F0502020204030204" pitchFamily="34" charset="0"/>
                <a:cs typeface="Times New Roman" panose="02020603050405020304" pitchFamily="18" charset="0"/>
              </a:rPr>
              <a:t>Điện tích electron: </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vi-VN" sz="2400">
                <a:latin typeface="Times New Roman" panose="02020603050405020304" pitchFamily="18" charset="0"/>
                <a:ea typeface="Calibri" panose="020F0502020204030204" pitchFamily="34" charset="0"/>
                <a:cs typeface="Times New Roman" panose="02020603050405020304" pitchFamily="18" charset="0"/>
              </a:rPr>
              <a:t>-</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vi-VN" sz="2400">
                <a:latin typeface="Times New Roman" panose="02020603050405020304" pitchFamily="18" charset="0"/>
                <a:ea typeface="Calibri" panose="020F0502020204030204" pitchFamily="34" charset="0"/>
                <a:cs typeface="Times New Roman" panose="02020603050405020304" pitchFamily="18" charset="0"/>
              </a:rPr>
              <a:t>8</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r>
              <a:rPr lang="vi-VN" sz="2400">
                <a:latin typeface="Times New Roman" panose="02020603050405020304" pitchFamily="18" charset="0"/>
                <a:ea typeface="Calibri" panose="020F0502020204030204" pitchFamily="34" charset="0"/>
              </a:rPr>
              <a:t>Điện tích hạt nhân: +8</a:t>
            </a:r>
            <a:endParaRPr lang="en-US" sz="2400"/>
          </a:p>
        </p:txBody>
      </p:sp>
    </p:spTree>
    <p:extLst>
      <p:ext uri="{BB962C8B-B14F-4D97-AF65-F5344CB8AC3E}">
        <p14:creationId xmlns:p14="http://schemas.microsoft.com/office/powerpoint/2010/main" val="2161316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87676" y="493159"/>
            <a:ext cx="8411277" cy="584775"/>
          </a:xfrm>
          <a:prstGeom prst="rect">
            <a:avLst/>
          </a:prstGeom>
          <a:noFill/>
        </p:spPr>
        <p:txBody>
          <a:bodyPr wrap="none" rtlCol="0">
            <a:spAutoFit/>
          </a:bodyPr>
          <a:lstStyle/>
          <a:p>
            <a:r>
              <a:rPr lang="en-US" sz="3200" b="1">
                <a:solidFill>
                  <a:srgbClr val="C00000"/>
                </a:solidFill>
              </a:rPr>
              <a:t>3. SỰ KHÁM PHÁ HẠT NHÂN NGUYÊN TỬ</a:t>
            </a:r>
          </a:p>
        </p:txBody>
      </p:sp>
      <p:sp>
        <p:nvSpPr>
          <p:cNvPr id="5" name="TextBox 4">
            <a:extLst>
              <a:ext uri="{FF2B5EF4-FFF2-40B4-BE49-F238E27FC236}">
                <a16:creationId xmlns:a16="http://schemas.microsoft.com/office/drawing/2014/main" id="{93F180B8-A96A-43A2-AB87-9C1F2A42C93E}"/>
              </a:ext>
            </a:extLst>
          </p:cNvPr>
          <p:cNvSpPr txBox="1"/>
          <p:nvPr/>
        </p:nvSpPr>
        <p:spPr>
          <a:xfrm>
            <a:off x="-44447" y="1482712"/>
            <a:ext cx="815009" cy="1015663"/>
          </a:xfrm>
          <a:prstGeom prst="rect">
            <a:avLst/>
          </a:prstGeom>
          <a:noFill/>
        </p:spPr>
        <p:txBody>
          <a:bodyPr wrap="square" rtlCol="0">
            <a:spAutoFit/>
          </a:bodyPr>
          <a:lstStyle/>
          <a:p>
            <a:r>
              <a:rPr lang="vi-VN" sz="6000" b="1" dirty="0">
                <a:solidFill>
                  <a:srgbClr val="7030A0"/>
                </a:solidFill>
                <a:sym typeface="Wingdings" panose="05000000000000000000" pitchFamily="2" charset="2"/>
              </a:rPr>
              <a:t></a:t>
            </a:r>
            <a:endParaRPr lang="vi-VN" sz="6000" b="1" dirty="0">
              <a:solidFill>
                <a:srgbClr val="7030A0"/>
              </a:solidFill>
            </a:endParaRPr>
          </a:p>
        </p:txBody>
      </p:sp>
      <p:sp>
        <p:nvSpPr>
          <p:cNvPr id="3" name="Rectangle 2"/>
          <p:cNvSpPr/>
          <p:nvPr/>
        </p:nvSpPr>
        <p:spPr>
          <a:xfrm>
            <a:off x="770562" y="1807594"/>
            <a:ext cx="7839182" cy="20932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800"/>
              </a:spcAft>
              <a:tabLst>
                <a:tab pos="180340" algn="l"/>
              </a:tabLst>
            </a:pPr>
            <a:r>
              <a:rPr lang="en-US" i="1">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a:solidFill>
                  <a:srgbClr val="241E1C"/>
                </a:solidFill>
                <a:latin typeface="Times New Roman" panose="02020603050405020304" pitchFamily="18" charset="0"/>
                <a:ea typeface="Cambria" panose="02040503050406030204" pitchFamily="18" charset="0"/>
                <a:cs typeface="Times New Roman" panose="02020603050405020304" pitchFamily="18" charset="0"/>
              </a:rPr>
              <a:t> </a:t>
            </a:r>
            <a:r>
              <a:rPr lang="en-US" sz="2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Nguyên từ có cấu tạo </a:t>
            </a:r>
            <a:r>
              <a:rPr lang="en-US" sz="24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rỗng</a:t>
            </a:r>
            <a:r>
              <a:rPr lang="en-US" sz="2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gồm </a:t>
            </a:r>
            <a:r>
              <a:rPr lang="en-US" sz="24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hạt nhân </a:t>
            </a:r>
            <a:r>
              <a:rPr lang="en-US" sz="2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ở trung tâm và lớp vỏ là các </a:t>
            </a:r>
            <a:r>
              <a:rPr lang="en-US" sz="24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electron</a:t>
            </a:r>
            <a:r>
              <a:rPr lang="en-US" sz="2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chuyển động xung quanh hạt nhân.</a:t>
            </a:r>
          </a:p>
          <a:p>
            <a:r>
              <a:rPr lang="vi-VN" sz="2400">
                <a:solidFill>
                  <a:schemeClr val="tx1"/>
                </a:solidFill>
                <a:latin typeface="Times New Roman" panose="02020603050405020304" pitchFamily="18" charset="0"/>
                <a:ea typeface="Calibri" panose="020F0502020204030204" pitchFamily="34" charset="0"/>
              </a:rPr>
              <a:t>- </a:t>
            </a:r>
            <a:r>
              <a:rPr lang="en-US" sz="2400">
                <a:solidFill>
                  <a:schemeClr val="tx1"/>
                </a:solidFill>
                <a:latin typeface="Times New Roman" panose="02020603050405020304" pitchFamily="18" charset="0"/>
                <a:ea typeface="Calibri" panose="020F0502020204030204" pitchFamily="34" charset="0"/>
              </a:rPr>
              <a:t>Nguyên tử </a:t>
            </a:r>
            <a:r>
              <a:rPr lang="en-US" sz="2400">
                <a:solidFill>
                  <a:srgbClr val="C00000"/>
                </a:solidFill>
                <a:latin typeface="Times New Roman" panose="02020603050405020304" pitchFamily="18" charset="0"/>
                <a:ea typeface="Calibri" panose="020F0502020204030204" pitchFamily="34" charset="0"/>
              </a:rPr>
              <a:t>trung hoà </a:t>
            </a:r>
            <a:r>
              <a:rPr lang="en-US" sz="2400">
                <a:solidFill>
                  <a:schemeClr val="tx1"/>
                </a:solidFill>
                <a:latin typeface="Times New Roman" panose="02020603050405020304" pitchFamily="18" charset="0"/>
                <a:ea typeface="Calibri" panose="020F0502020204030204" pitchFamily="34" charset="0"/>
              </a:rPr>
              <a:t>về điện: Số đơn vị </a:t>
            </a:r>
            <a:r>
              <a:rPr lang="en-US" sz="2400">
                <a:solidFill>
                  <a:srgbClr val="C00000"/>
                </a:solidFill>
                <a:latin typeface="Times New Roman" panose="02020603050405020304" pitchFamily="18" charset="0"/>
                <a:ea typeface="Calibri" panose="020F0502020204030204" pitchFamily="34" charset="0"/>
              </a:rPr>
              <a:t>điện tích dương </a:t>
            </a:r>
            <a:r>
              <a:rPr lang="en-US" sz="2400">
                <a:solidFill>
                  <a:schemeClr val="tx1"/>
                </a:solidFill>
                <a:latin typeface="Times New Roman" panose="02020603050405020304" pitchFamily="18" charset="0"/>
                <a:ea typeface="Calibri" panose="020F0502020204030204" pitchFamily="34" charset="0"/>
              </a:rPr>
              <a:t>của hạt nhân bằng số đơn vị </a:t>
            </a:r>
            <a:r>
              <a:rPr lang="en-US" sz="2400">
                <a:solidFill>
                  <a:srgbClr val="C00000"/>
                </a:solidFill>
                <a:latin typeface="Times New Roman" panose="02020603050405020304" pitchFamily="18" charset="0"/>
                <a:ea typeface="Calibri" panose="020F0502020204030204" pitchFamily="34" charset="0"/>
              </a:rPr>
              <a:t>điện tích âm </a:t>
            </a:r>
            <a:r>
              <a:rPr lang="en-US" sz="2400">
                <a:solidFill>
                  <a:schemeClr val="tx1"/>
                </a:solidFill>
                <a:latin typeface="Times New Roman" panose="02020603050405020304" pitchFamily="18" charset="0"/>
                <a:ea typeface="Calibri" panose="020F0502020204030204" pitchFamily="34" charset="0"/>
              </a:rPr>
              <a:t>của các electron trong nguyên tử.</a:t>
            </a:r>
            <a:endParaRPr lang="en-US" sz="2400">
              <a:solidFill>
                <a:schemeClr val="tx1"/>
              </a:solidFill>
            </a:endParaRPr>
          </a:p>
        </p:txBody>
      </p:sp>
    </p:spTree>
    <p:extLst>
      <p:ext uri="{BB962C8B-B14F-4D97-AF65-F5344CB8AC3E}">
        <p14:creationId xmlns:p14="http://schemas.microsoft.com/office/powerpoint/2010/main" val="209038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19480" y="4263775"/>
            <a:ext cx="5095982" cy="6575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a:t>VIDEO THÍ NGHIỆM CỦA RUTHERFORD</a:t>
            </a:r>
          </a:p>
        </p:txBody>
      </p:sp>
      <p:sp>
        <p:nvSpPr>
          <p:cNvPr id="13" name="TextBox 12"/>
          <p:cNvSpPr txBox="1"/>
          <p:nvPr/>
        </p:nvSpPr>
        <p:spPr>
          <a:xfrm>
            <a:off x="801384" y="482884"/>
            <a:ext cx="7340471" cy="584775"/>
          </a:xfrm>
          <a:prstGeom prst="rect">
            <a:avLst/>
          </a:prstGeom>
          <a:noFill/>
        </p:spPr>
        <p:txBody>
          <a:bodyPr wrap="none" rtlCol="0">
            <a:spAutoFit/>
          </a:bodyPr>
          <a:lstStyle/>
          <a:p>
            <a:r>
              <a:rPr lang="en-US" sz="3200" b="1">
                <a:solidFill>
                  <a:srgbClr val="C00000"/>
                </a:solidFill>
              </a:rPr>
              <a:t>4. CẤU TẠO HẠT NHÂN NGUYÊN TỬ</a:t>
            </a:r>
          </a:p>
        </p:txBody>
      </p:sp>
      <p:sp>
        <p:nvSpPr>
          <p:cNvPr id="3" name="Rectangle 2"/>
          <p:cNvSpPr/>
          <p:nvPr/>
        </p:nvSpPr>
        <p:spPr>
          <a:xfrm>
            <a:off x="2605756" y="2417862"/>
            <a:ext cx="3932487" cy="307777"/>
          </a:xfrm>
          <a:prstGeom prst="rect">
            <a:avLst/>
          </a:prstGeom>
        </p:spPr>
        <p:txBody>
          <a:bodyPr wrap="none">
            <a:spAutoFit/>
          </a:bodyPr>
          <a:lstStyle/>
          <a:p>
            <a:r>
              <a:rPr lang="en-US"/>
              <a:t>https://www.youtube.com/watch?v=tY7J1Iz0j2o</a:t>
            </a:r>
          </a:p>
        </p:txBody>
      </p:sp>
    </p:spTree>
    <p:extLst>
      <p:ext uri="{BB962C8B-B14F-4D97-AF65-F5344CB8AC3E}">
        <p14:creationId xmlns:p14="http://schemas.microsoft.com/office/powerpoint/2010/main" val="2367364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15757" y="639703"/>
            <a:ext cx="8578921" cy="45037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spcAft>
                <a:spcPts val="800"/>
              </a:spcAft>
            </a:pPr>
            <a:r>
              <a:rPr lang="vi-VN" sz="2600" b="1">
                <a:latin typeface="Times New Roman" panose="02020603050405020304" pitchFamily="18" charset="0"/>
                <a:ea typeface="Calibri" panose="020F0502020204030204" pitchFamily="34" charset="0"/>
                <a:cs typeface="Times New Roman" panose="02020603050405020304" pitchFamily="18" charset="0"/>
              </a:rPr>
              <a:t> </a:t>
            </a:r>
            <a:r>
              <a:rPr lang="en-US" sz="2600" b="1">
                <a:latin typeface="Times New Roman" panose="02020603050405020304" pitchFamily="18" charset="0"/>
                <a:ea typeface="Calibri" panose="020F0502020204030204" pitchFamily="34" charset="0"/>
                <a:cs typeface="Times New Roman" panose="02020603050405020304" pitchFamily="18" charset="0"/>
              </a:rPr>
              <a:t>PHIẾU HỌC TẬP 4</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600">
                <a:latin typeface="Times New Roman" panose="02020603050405020304" pitchFamily="18" charset="0"/>
                <a:ea typeface="Calibri" panose="020F0502020204030204" pitchFamily="34" charset="0"/>
                <a:cs typeface="Times New Roman" panose="02020603050405020304" pitchFamily="18" charset="0"/>
              </a:rPr>
              <a:t>Thí nghiệm của </a:t>
            </a:r>
            <a:r>
              <a:rPr lang="en-US" sz="2600" i="1">
                <a:latin typeface="Times New Roman" panose="02020603050405020304" pitchFamily="18" charset="0"/>
                <a:ea typeface="Calibri" panose="020F0502020204030204" pitchFamily="34" charset="0"/>
                <a:cs typeface="Times New Roman" panose="02020603050405020304" pitchFamily="18" charset="0"/>
              </a:rPr>
              <a:t>Rutherford</a:t>
            </a:r>
            <a:r>
              <a:rPr lang="en-US" sz="2600" b="1" i="1">
                <a:latin typeface="Times New Roman" panose="02020603050405020304" pitchFamily="18" charset="0"/>
                <a:ea typeface="Calibri" panose="020F0502020204030204" pitchFamily="34" charset="0"/>
                <a:cs typeface="Times New Roman" panose="02020603050405020304" pitchFamily="18" charset="0"/>
              </a:rPr>
              <a:t> </a:t>
            </a:r>
            <a:r>
              <a:rPr lang="en-US" sz="2600">
                <a:latin typeface="Times New Roman" panose="02020603050405020304" pitchFamily="18" charset="0"/>
                <a:ea typeface="Calibri" panose="020F0502020204030204" pitchFamily="34" charset="0"/>
                <a:cs typeface="Times New Roman" panose="02020603050405020304" pitchFamily="18" charset="0"/>
              </a:rPr>
              <a:t>đã tìm ra hạt gì? Kí hiệu, khối lượng, điện tích của hạt đó.</a:t>
            </a:r>
          </a:p>
          <a:p>
            <a:pPr marL="342900" lvl="0" indent="-342900" algn="just">
              <a:buFont typeface="+mj-lt"/>
              <a:buAutoNum type="arabicPeriod"/>
            </a:pPr>
            <a:r>
              <a:rPr lang="en-US" sz="2600">
                <a:latin typeface="Times New Roman" panose="02020603050405020304" pitchFamily="18" charset="0"/>
                <a:ea typeface="Calibri" panose="020F0502020204030204" pitchFamily="34" charset="0"/>
                <a:cs typeface="Times New Roman" panose="02020603050405020304" pitchFamily="18" charset="0"/>
              </a:rPr>
              <a:t>Thí nghiệm của </a:t>
            </a:r>
            <a:r>
              <a:rPr lang="en-US" sz="2600" i="1">
                <a:latin typeface="Times New Roman" panose="02020603050405020304" pitchFamily="18" charset="0"/>
                <a:ea typeface="Calibri" panose="020F0502020204030204" pitchFamily="34" charset="0"/>
                <a:cs typeface="Times New Roman" panose="02020603050405020304" pitchFamily="18" charset="0"/>
              </a:rPr>
              <a:t>Chadwick</a:t>
            </a:r>
            <a:r>
              <a:rPr lang="en-US" sz="2600">
                <a:latin typeface="Times New Roman" panose="02020603050405020304" pitchFamily="18" charset="0"/>
                <a:ea typeface="Calibri" panose="020F0502020204030204" pitchFamily="34" charset="0"/>
                <a:cs typeface="Times New Roman" panose="02020603050405020304" pitchFamily="18" charset="0"/>
              </a:rPr>
              <a:t> đã tìm ra hạt gì? Kí hiệu, khối lượng, điện tích của hạt đó.</a:t>
            </a:r>
          </a:p>
          <a:p>
            <a:pPr>
              <a:spcAft>
                <a:spcPts val="800"/>
              </a:spcAft>
            </a:pPr>
            <a:r>
              <a:rPr lang="vi-VN" sz="2600" b="1">
                <a:latin typeface="Times New Roman" panose="02020603050405020304" pitchFamily="18" charset="0"/>
                <a:ea typeface="Calibri" panose="020F0502020204030204" pitchFamily="34" charset="0"/>
                <a:cs typeface="Times New Roman" panose="02020603050405020304" pitchFamily="18" charset="0"/>
              </a:rPr>
              <a:t>Luyện tập</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vi-VN" sz="2600">
                <a:latin typeface="Times New Roman" panose="02020603050405020304" pitchFamily="18" charset="0"/>
                <a:ea typeface="Calibri" panose="020F0502020204030204" pitchFamily="34" charset="0"/>
                <a:cs typeface="Times New Roman" panose="02020603050405020304" pitchFamily="18" charset="0"/>
              </a:rPr>
              <a:t>Nguyên tử natri (sodium) có điện tích hạt nhân là +11. Cho biết số proton và electron trong nguyên tử này.</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vi-VN" sz="2600">
                <a:latin typeface="Times New Roman" panose="02020603050405020304" pitchFamily="18" charset="0"/>
                <a:ea typeface="Calibri" panose="020F0502020204030204" pitchFamily="34" charset="0"/>
                <a:cs typeface="Times New Roman" panose="02020603050405020304" pitchFamily="18" charset="0"/>
              </a:rPr>
              <a:t>Số proton: </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r>
              <a:rPr lang="vi-VN" sz="2600">
                <a:latin typeface="Times New Roman" panose="02020603050405020304" pitchFamily="18" charset="0"/>
                <a:ea typeface="Calibri" panose="020F0502020204030204" pitchFamily="34" charset="0"/>
              </a:rPr>
              <a:t>Số electron: </a:t>
            </a:r>
            <a:endParaRPr lang="en-US" sz="2600"/>
          </a:p>
        </p:txBody>
      </p:sp>
    </p:spTree>
    <p:extLst>
      <p:ext uri="{BB962C8B-B14F-4D97-AF65-F5344CB8AC3E}">
        <p14:creationId xmlns:p14="http://schemas.microsoft.com/office/powerpoint/2010/main" val="3669840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2194" y="444778"/>
            <a:ext cx="8917968" cy="46987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tabLst>
                <a:tab pos="180340" algn="l"/>
              </a:tabLst>
            </a:pPr>
            <a:r>
              <a:rPr lang="en-US" sz="2600" b="1">
                <a:latin typeface="Times New Roman" panose="02020603050405020304" pitchFamily="18" charset="0"/>
                <a:ea typeface="Calibri" panose="020F0502020204030204" pitchFamily="34" charset="0"/>
                <a:cs typeface="Times New Roman" panose="02020603050405020304" pitchFamily="18" charset="0"/>
              </a:rPr>
              <a:t>PHIẾU HỌC TẬP 4</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mj-lt"/>
              <a:buAutoNum type="arabicPeriod"/>
              <a:tabLst>
                <a:tab pos="180340" algn="l"/>
              </a:tabLst>
            </a:pPr>
            <a:r>
              <a:rPr lang="en-US" sz="2600">
                <a:latin typeface="Times New Roman" panose="02020603050405020304" pitchFamily="18" charset="0"/>
                <a:ea typeface="Calibri" panose="020F0502020204030204" pitchFamily="34" charset="0"/>
                <a:cs typeface="Times New Roman" panose="02020603050405020304" pitchFamily="18" charset="0"/>
              </a:rPr>
              <a:t>Rutherford đã nhận thấy sự xuất hiện hạt nhân nguyên tử oxygen và một loại hạt mang một đơn vị điện tích dương (e</a:t>
            </a:r>
            <a:r>
              <a:rPr lang="en-US" sz="2600" baseline="-25000">
                <a:latin typeface="Times New Roman" panose="02020603050405020304" pitchFamily="18" charset="0"/>
                <a:ea typeface="Calibri" panose="020F0502020204030204" pitchFamily="34" charset="0"/>
                <a:cs typeface="Times New Roman" panose="02020603050405020304" pitchFamily="18" charset="0"/>
              </a:rPr>
              <a:t>0</a:t>
            </a:r>
            <a:r>
              <a:rPr lang="en-US" sz="2600">
                <a:latin typeface="Times New Roman" panose="02020603050405020304" pitchFamily="18" charset="0"/>
                <a:ea typeface="Calibri" panose="020F0502020204030204" pitchFamily="34" charset="0"/>
                <a:cs typeface="Times New Roman" panose="02020603050405020304" pitchFamily="18" charset="0"/>
              </a:rPr>
              <a:t> hay + 1), đó là </a:t>
            </a:r>
            <a:r>
              <a:rPr lang="en-US" sz="2600" b="1">
                <a:latin typeface="Times New Roman" panose="02020603050405020304" pitchFamily="18" charset="0"/>
                <a:ea typeface="Calibri" panose="020F0502020204030204" pitchFamily="34" charset="0"/>
                <a:cs typeface="Times New Roman" panose="02020603050405020304" pitchFamily="18" charset="0"/>
              </a:rPr>
              <a:t>proton </a:t>
            </a:r>
            <a:r>
              <a:rPr lang="en-US" sz="2600">
                <a:latin typeface="Times New Roman" panose="02020603050405020304" pitchFamily="18" charset="0"/>
                <a:ea typeface="Calibri" panose="020F0502020204030204" pitchFamily="34" charset="0"/>
                <a:cs typeface="Times New Roman" panose="02020603050405020304" pitchFamily="18" charset="0"/>
              </a:rPr>
              <a:t>(kí hiệu là p).</a:t>
            </a:r>
          </a:p>
          <a:p>
            <a:pPr marL="342900" lvl="0" indent="-342900" algn="just">
              <a:buFont typeface="+mj-lt"/>
              <a:buAutoNum type="arabicPeriod"/>
              <a:tabLst>
                <a:tab pos="180340" algn="l"/>
              </a:tabLst>
            </a:pPr>
            <a:r>
              <a:rPr lang="en-US" sz="2600">
                <a:latin typeface="Times New Roman" panose="02020603050405020304" pitchFamily="18" charset="0"/>
                <a:ea typeface="Calibri" panose="020F0502020204030204" pitchFamily="34" charset="0"/>
                <a:cs typeface="Times New Roman" panose="02020603050405020304" pitchFamily="18" charset="0"/>
              </a:rPr>
              <a:t>Chadwick (Chát-uých) nhận thấy sự xuất hiện của một loại hạt có khối lượng xấp xỉ hạt proton, nhùng không mang điện. Ông gọi chúng là </a:t>
            </a:r>
            <a:r>
              <a:rPr lang="en-US" sz="2600" b="1">
                <a:latin typeface="Times New Roman" panose="02020603050405020304" pitchFamily="18" charset="0"/>
                <a:ea typeface="Calibri" panose="020F0502020204030204" pitchFamily="34" charset="0"/>
                <a:cs typeface="Times New Roman" panose="02020603050405020304" pitchFamily="18" charset="0"/>
              </a:rPr>
              <a:t>neutron </a:t>
            </a:r>
            <a:r>
              <a:rPr lang="en-US" sz="2600">
                <a:latin typeface="Times New Roman" panose="02020603050405020304" pitchFamily="18" charset="0"/>
                <a:ea typeface="Calibri" panose="020F0502020204030204" pitchFamily="34" charset="0"/>
                <a:cs typeface="Times New Roman" panose="02020603050405020304" pitchFamily="18" charset="0"/>
              </a:rPr>
              <a:t>(kí hiệu là n).</a:t>
            </a:r>
          </a:p>
          <a:p>
            <a:pPr>
              <a:spcAft>
                <a:spcPts val="800"/>
              </a:spcAft>
            </a:pPr>
            <a:r>
              <a:rPr lang="vi-VN" sz="2600" b="1">
                <a:latin typeface="Times New Roman" panose="02020603050405020304" pitchFamily="18" charset="0"/>
                <a:ea typeface="Calibri" panose="020F0502020204030204" pitchFamily="34" charset="0"/>
                <a:cs typeface="Times New Roman" panose="02020603050405020304" pitchFamily="18" charset="0"/>
              </a:rPr>
              <a:t>Luyện tập</a:t>
            </a:r>
            <a:r>
              <a:rPr lang="en-US" sz="2600" b="1">
                <a:latin typeface="Times New Roman" panose="02020603050405020304" pitchFamily="18" charset="0"/>
                <a:ea typeface="Calibri" panose="020F0502020204030204" pitchFamily="34" charset="0"/>
                <a:cs typeface="Times New Roman" panose="02020603050405020304" pitchFamily="18" charset="0"/>
              </a:rPr>
              <a:t>: </a:t>
            </a:r>
            <a:r>
              <a:rPr lang="vi-VN" sz="2600">
                <a:latin typeface="Times New Roman" panose="02020603050405020304" pitchFamily="18" charset="0"/>
                <a:ea typeface="Calibri" panose="020F0502020204030204" pitchFamily="34" charset="0"/>
                <a:cs typeface="Times New Roman" panose="02020603050405020304" pitchFamily="18" charset="0"/>
              </a:rPr>
              <a:t>Nguyên tử natri (sodium) có điện tích hạt nhân là +11. Cho biết số proton và electron trong nguyên tử này.</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vi-VN" sz="2600">
                <a:latin typeface="Times New Roman" panose="02020603050405020304" pitchFamily="18" charset="0"/>
                <a:ea typeface="Calibri" panose="020F0502020204030204" pitchFamily="34" charset="0"/>
                <a:cs typeface="Times New Roman" panose="02020603050405020304" pitchFamily="18" charset="0"/>
              </a:rPr>
              <a:t>Số proton: 11</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r>
              <a:rPr lang="vi-VN" sz="2600">
                <a:latin typeface="Times New Roman" panose="02020603050405020304" pitchFamily="18" charset="0"/>
                <a:ea typeface="Calibri" panose="020F0502020204030204" pitchFamily="34" charset="0"/>
                <a:cs typeface="Times New Roman" panose="02020603050405020304" pitchFamily="18" charset="0"/>
              </a:rPr>
              <a:t>Số electron: 11</a:t>
            </a:r>
            <a:endParaRPr lang="en-US" sz="2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401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01384" y="482884"/>
            <a:ext cx="7340471" cy="584775"/>
          </a:xfrm>
          <a:prstGeom prst="rect">
            <a:avLst/>
          </a:prstGeom>
          <a:noFill/>
        </p:spPr>
        <p:txBody>
          <a:bodyPr wrap="none" rtlCol="0">
            <a:spAutoFit/>
          </a:bodyPr>
          <a:lstStyle/>
          <a:p>
            <a:r>
              <a:rPr lang="en-US" sz="3200" b="1">
                <a:solidFill>
                  <a:srgbClr val="C00000"/>
                </a:solidFill>
              </a:rPr>
              <a:t>4. CẤU TẠO HẠT NHÂN NGUYÊN TỬ</a:t>
            </a:r>
          </a:p>
        </p:txBody>
      </p:sp>
      <p:sp>
        <p:nvSpPr>
          <p:cNvPr id="2" name="Rectangle 1"/>
          <p:cNvSpPr/>
          <p:nvPr/>
        </p:nvSpPr>
        <p:spPr>
          <a:xfrm>
            <a:off x="379729" y="1686655"/>
            <a:ext cx="8486870" cy="29956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spcAft>
                <a:spcPts val="800"/>
              </a:spcAft>
              <a:buFontTx/>
              <a:buChar char="-"/>
            </a:pPr>
            <a:r>
              <a:rPr lang="en-US" sz="2600">
                <a:solidFill>
                  <a:srgbClr val="241E1C"/>
                </a:solidFill>
                <a:latin typeface="Times New Roman" panose="02020603050405020304" pitchFamily="18" charset="0"/>
                <a:ea typeface="Calibri" panose="020F0502020204030204" pitchFamily="34" charset="0"/>
                <a:cs typeface="Times New Roman" panose="02020603050405020304" pitchFamily="18" charset="0"/>
              </a:rPr>
              <a:t>Hạt nhân nguyên tử gồm hai loại hạt là proton và neutron. Proton mang điện tích dương (+1) và neutron không mang điện tích.</a:t>
            </a:r>
            <a:endParaRPr lang="en-US" sz="260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600" b="1">
                <a:solidFill>
                  <a:srgbClr val="C00000"/>
                </a:solidFill>
                <a:latin typeface="Times New Roman" panose="02020603050405020304" pitchFamily="18" charset="0"/>
                <a:cs typeface="Times New Roman" panose="02020603050405020304" pitchFamily="18" charset="0"/>
              </a:rPr>
              <a:t>Proton:</a:t>
            </a:r>
            <a:r>
              <a:rPr lang="en-US" sz="2600">
                <a:latin typeface="Times New Roman" panose="02020603050405020304" pitchFamily="18" charset="0"/>
                <a:cs typeface="Times New Roman" panose="02020603050405020304" pitchFamily="18" charset="0"/>
              </a:rPr>
              <a:t>  q</a:t>
            </a:r>
            <a:r>
              <a:rPr lang="en-US" sz="2600" baseline="-25000">
                <a:latin typeface="Times New Roman" panose="02020603050405020304" pitchFamily="18" charset="0"/>
                <a:cs typeface="Times New Roman" panose="02020603050405020304" pitchFamily="18" charset="0"/>
              </a:rPr>
              <a:t>p</a:t>
            </a:r>
            <a:r>
              <a:rPr lang="en-US" sz="2600">
                <a:latin typeface="Times New Roman" panose="02020603050405020304" pitchFamily="18" charset="0"/>
                <a:cs typeface="Times New Roman" panose="02020603050405020304" pitchFamily="18" charset="0"/>
              </a:rPr>
              <a:t> = 1,602. 10</a:t>
            </a:r>
            <a:r>
              <a:rPr lang="en-US" sz="2600" baseline="30000">
                <a:latin typeface="Times New Roman" panose="02020603050405020304" pitchFamily="18" charset="0"/>
                <a:cs typeface="Times New Roman" panose="02020603050405020304" pitchFamily="18" charset="0"/>
              </a:rPr>
              <a:t>-19</a:t>
            </a:r>
            <a:r>
              <a:rPr lang="en-US" sz="2600">
                <a:latin typeface="Times New Roman" panose="02020603050405020304" pitchFamily="18" charset="0"/>
                <a:cs typeface="Times New Roman" panose="02020603050405020304" pitchFamily="18" charset="0"/>
              </a:rPr>
              <a:t>C = e</a:t>
            </a:r>
            <a:r>
              <a:rPr lang="en-US" sz="2600" baseline="-25000">
                <a:latin typeface="Times New Roman" panose="02020603050405020304" pitchFamily="18" charset="0"/>
                <a:cs typeface="Times New Roman" panose="02020603050405020304" pitchFamily="18" charset="0"/>
              </a:rPr>
              <a:t>o</a:t>
            </a:r>
            <a:r>
              <a:rPr lang="en-US" sz="2600">
                <a:latin typeface="Times New Roman" panose="02020603050405020304" pitchFamily="18" charset="0"/>
                <a:cs typeface="Times New Roman" panose="02020603050405020304" pitchFamily="18" charset="0"/>
              </a:rPr>
              <a:t> = </a:t>
            </a:r>
            <a:r>
              <a:rPr lang="vi-VN" sz="2600">
                <a:latin typeface="Times New Roman" panose="02020603050405020304" pitchFamily="18" charset="0"/>
                <a:cs typeface="Times New Roman" panose="02020603050405020304" pitchFamily="18" charset="0"/>
              </a:rPr>
              <a:t>+1</a:t>
            </a:r>
            <a:endParaRPr lang="en-US" sz="2600">
              <a:latin typeface="Times New Roman" panose="02020603050405020304" pitchFamily="18" charset="0"/>
              <a:cs typeface="Times New Roman" panose="02020603050405020304" pitchFamily="18" charset="0"/>
            </a:endParaRPr>
          </a:p>
          <a:p>
            <a:r>
              <a:rPr lang="en-US" sz="2600">
                <a:latin typeface="Times New Roman" panose="02020603050405020304" pitchFamily="18" charset="0"/>
                <a:cs typeface="Times New Roman" panose="02020603050405020304" pitchFamily="18" charset="0"/>
              </a:rPr>
              <a:t>                     m</a:t>
            </a:r>
            <a:r>
              <a:rPr lang="en-US" sz="2600" baseline="-25000">
                <a:latin typeface="Times New Roman" panose="02020603050405020304" pitchFamily="18" charset="0"/>
                <a:cs typeface="Times New Roman" panose="02020603050405020304" pitchFamily="18" charset="0"/>
              </a:rPr>
              <a:t>p</a:t>
            </a:r>
            <a:r>
              <a:rPr lang="en-US" sz="2600">
                <a:latin typeface="Times New Roman" panose="02020603050405020304" pitchFamily="18" charset="0"/>
                <a:cs typeface="Times New Roman" panose="02020603050405020304" pitchFamily="18" charset="0"/>
              </a:rPr>
              <a:t> = 1,6726. 10</a:t>
            </a:r>
            <a:r>
              <a:rPr lang="en-US" sz="2600" baseline="30000">
                <a:latin typeface="Times New Roman" panose="02020603050405020304" pitchFamily="18" charset="0"/>
                <a:cs typeface="Times New Roman" panose="02020603050405020304" pitchFamily="18" charset="0"/>
              </a:rPr>
              <a:t>-2</a:t>
            </a:r>
            <a:r>
              <a:rPr lang="vi-VN" sz="2600" baseline="30000">
                <a:latin typeface="Times New Roman" panose="02020603050405020304" pitchFamily="18" charset="0"/>
                <a:cs typeface="Times New Roman" panose="02020603050405020304" pitchFamily="18" charset="0"/>
              </a:rPr>
              <a:t>4</a:t>
            </a:r>
            <a:r>
              <a:rPr lang="en-US" sz="2600">
                <a:latin typeface="Times New Roman" panose="02020603050405020304" pitchFamily="18" charset="0"/>
                <a:cs typeface="Times New Roman" panose="02020603050405020304" pitchFamily="18" charset="0"/>
              </a:rPr>
              <a:t> g ≈ 1amu</a:t>
            </a:r>
          </a:p>
          <a:p>
            <a:pPr marL="457200" indent="-457200">
              <a:buFont typeface="Arial" panose="020B0604020202020204" pitchFamily="34" charset="0"/>
              <a:buChar char="•"/>
            </a:pPr>
            <a:r>
              <a:rPr lang="en-US" sz="2600" b="1">
                <a:solidFill>
                  <a:srgbClr val="C00000"/>
                </a:solidFill>
                <a:latin typeface="Times New Roman" panose="02020603050405020304" pitchFamily="18" charset="0"/>
                <a:cs typeface="Times New Roman" panose="02020603050405020304" pitchFamily="18" charset="0"/>
              </a:rPr>
              <a:t>Neutron:</a:t>
            </a:r>
            <a:r>
              <a:rPr lang="en-US" sz="2600">
                <a:latin typeface="Times New Roman" panose="02020603050405020304" pitchFamily="18" charset="0"/>
                <a:cs typeface="Times New Roman" panose="02020603050405020304" pitchFamily="18" charset="0"/>
              </a:rPr>
              <a:t> q</a:t>
            </a:r>
            <a:r>
              <a:rPr lang="en-US" sz="2600" baseline="-25000">
                <a:latin typeface="Times New Roman" panose="02020603050405020304" pitchFamily="18" charset="0"/>
                <a:cs typeface="Times New Roman" panose="02020603050405020304" pitchFamily="18" charset="0"/>
              </a:rPr>
              <a:t>n</a:t>
            </a:r>
            <a:r>
              <a:rPr lang="en-US" sz="2600">
                <a:latin typeface="Times New Roman" panose="02020603050405020304" pitchFamily="18" charset="0"/>
                <a:cs typeface="Times New Roman" panose="02020603050405020304" pitchFamily="18" charset="0"/>
              </a:rPr>
              <a:t> = 0</a:t>
            </a:r>
          </a:p>
          <a:p>
            <a:r>
              <a:rPr lang="en-US" sz="2600">
                <a:latin typeface="Times New Roman" panose="02020603050405020304" pitchFamily="18" charset="0"/>
                <a:cs typeface="Times New Roman" panose="02020603050405020304" pitchFamily="18" charset="0"/>
              </a:rPr>
              <a:t>                      m</a:t>
            </a:r>
            <a:r>
              <a:rPr lang="en-US" sz="2600" baseline="-25000">
                <a:latin typeface="Times New Roman" panose="02020603050405020304" pitchFamily="18" charset="0"/>
                <a:cs typeface="Times New Roman" panose="02020603050405020304" pitchFamily="18" charset="0"/>
              </a:rPr>
              <a:t>n</a:t>
            </a:r>
            <a:r>
              <a:rPr lang="en-US" sz="2600">
                <a:latin typeface="Times New Roman" panose="02020603050405020304" pitchFamily="18" charset="0"/>
                <a:cs typeface="Times New Roman" panose="02020603050405020304" pitchFamily="18" charset="0"/>
              </a:rPr>
              <a:t> = 1,6748. 10</a:t>
            </a:r>
            <a:r>
              <a:rPr lang="en-US" sz="2600" baseline="30000">
                <a:latin typeface="Times New Roman" panose="02020603050405020304" pitchFamily="18" charset="0"/>
                <a:cs typeface="Times New Roman" panose="02020603050405020304" pitchFamily="18" charset="0"/>
              </a:rPr>
              <a:t>-2</a:t>
            </a:r>
            <a:r>
              <a:rPr lang="vi-VN" sz="2600" baseline="30000">
                <a:latin typeface="Times New Roman" panose="02020603050405020304" pitchFamily="18" charset="0"/>
                <a:cs typeface="Times New Roman" panose="02020603050405020304" pitchFamily="18" charset="0"/>
              </a:rPr>
              <a:t>4</a:t>
            </a:r>
            <a:r>
              <a:rPr lang="en-US" sz="2600">
                <a:latin typeface="Times New Roman" panose="02020603050405020304" pitchFamily="18" charset="0"/>
                <a:cs typeface="Times New Roman" panose="02020603050405020304" pitchFamily="18" charset="0"/>
              </a:rPr>
              <a:t> g ≈ 1amu.</a:t>
            </a:r>
            <a:endParaRPr lang="en-US" sz="2600">
              <a:solidFill>
                <a:srgbClr val="241E1C"/>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3F180B8-A96A-43A2-AB87-9C1F2A42C93E}"/>
              </a:ext>
            </a:extLst>
          </p:cNvPr>
          <p:cNvSpPr txBox="1"/>
          <p:nvPr/>
        </p:nvSpPr>
        <p:spPr>
          <a:xfrm>
            <a:off x="-27776" y="154650"/>
            <a:ext cx="815009" cy="1015663"/>
          </a:xfrm>
          <a:prstGeom prst="rect">
            <a:avLst/>
          </a:prstGeom>
          <a:noFill/>
        </p:spPr>
        <p:txBody>
          <a:bodyPr wrap="square" rtlCol="0">
            <a:spAutoFit/>
          </a:bodyPr>
          <a:lstStyle/>
          <a:p>
            <a:r>
              <a:rPr lang="vi-VN" sz="6000" b="1" dirty="0">
                <a:solidFill>
                  <a:srgbClr val="7030A0"/>
                </a:solidFill>
                <a:sym typeface="Wingdings" panose="05000000000000000000" pitchFamily="2" charset="2"/>
              </a:rPr>
              <a:t></a:t>
            </a:r>
            <a:endParaRPr lang="vi-VN" sz="6000" b="1" dirty="0">
              <a:solidFill>
                <a:srgbClr val="7030A0"/>
              </a:solidFill>
            </a:endParaRPr>
          </a:p>
        </p:txBody>
      </p:sp>
    </p:spTree>
    <p:extLst>
      <p:ext uri="{BB962C8B-B14F-4D97-AF65-F5344CB8AC3E}">
        <p14:creationId xmlns:p14="http://schemas.microsoft.com/office/powerpoint/2010/main" val="377203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8"/>
          <p:cNvSpPr/>
          <p:nvPr/>
        </p:nvSpPr>
        <p:spPr>
          <a:xfrm>
            <a:off x="7126665" y="848192"/>
            <a:ext cx="125204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FFFFFF"/>
              </a:solidFill>
              <a:effectLst/>
              <a:uLnTx/>
              <a:uFillTx/>
              <a:latin typeface="Comfortaa"/>
              <a:ea typeface="Comfortaa"/>
              <a:cs typeface="Comfortaa"/>
              <a:sym typeface="Comfortaa"/>
            </a:endParaRPr>
          </a:p>
        </p:txBody>
      </p:sp>
      <p:sp>
        <p:nvSpPr>
          <p:cNvPr id="634" name="Google Shape;634;p48"/>
          <p:cNvSpPr/>
          <p:nvPr/>
        </p:nvSpPr>
        <p:spPr>
          <a:xfrm>
            <a:off x="3349750" y="2439200"/>
            <a:ext cx="5226456" cy="115716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48"/>
          <p:cNvSpPr txBox="1">
            <a:spLocks noGrp="1"/>
          </p:cNvSpPr>
          <p:nvPr>
            <p:ph type="title"/>
          </p:nvPr>
        </p:nvSpPr>
        <p:spPr>
          <a:xfrm>
            <a:off x="6470812" y="1092563"/>
            <a:ext cx="1688074" cy="892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a:t>5</a:t>
            </a:r>
            <a:endParaRPr dirty="0"/>
          </a:p>
        </p:txBody>
      </p:sp>
      <p:sp>
        <p:nvSpPr>
          <p:cNvPr id="637" name="Google Shape;637;p48"/>
          <p:cNvSpPr txBox="1">
            <a:spLocks noGrp="1"/>
          </p:cNvSpPr>
          <p:nvPr>
            <p:ph type="title" idx="2"/>
          </p:nvPr>
        </p:nvSpPr>
        <p:spPr>
          <a:xfrm>
            <a:off x="3692139" y="2571750"/>
            <a:ext cx="4741053" cy="802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2800" dirty="0">
                <a:latin typeface="+mj-lt"/>
              </a:rPr>
              <a:t>KÍCH THƯỚC VÀ KHỐI LƯỢNG </a:t>
            </a:r>
            <a:r>
              <a:rPr lang="en" sz="2800" dirty="0">
                <a:latin typeface="+mj-lt"/>
              </a:rPr>
              <a:t>NGUYÊN TỬ</a:t>
            </a:r>
            <a:endParaRPr sz="2800" b="1" dirty="0">
              <a:latin typeface="+mj-lt"/>
            </a:endParaRPr>
          </a:p>
        </p:txBody>
      </p:sp>
      <p:grpSp>
        <p:nvGrpSpPr>
          <p:cNvPr id="638" name="Google Shape;638;p48"/>
          <p:cNvGrpSpPr/>
          <p:nvPr/>
        </p:nvGrpSpPr>
        <p:grpSpPr>
          <a:xfrm rot="-438619">
            <a:off x="1182376" y="1858474"/>
            <a:ext cx="859666" cy="1306073"/>
            <a:chOff x="3991700" y="3834388"/>
            <a:chExt cx="767625" cy="1338813"/>
          </a:xfrm>
        </p:grpSpPr>
        <p:sp>
          <p:nvSpPr>
            <p:cNvPr id="639" name="Google Shape;639;p48"/>
            <p:cNvSpPr/>
            <p:nvPr/>
          </p:nvSpPr>
          <p:spPr>
            <a:xfrm>
              <a:off x="4025950" y="5001675"/>
              <a:ext cx="647625" cy="149400"/>
            </a:xfrm>
            <a:custGeom>
              <a:avLst/>
              <a:gdLst/>
              <a:ahLst/>
              <a:cxnLst/>
              <a:rect l="l" t="t" r="r" b="b"/>
              <a:pathLst>
                <a:path w="25905" h="5976" extrusionOk="0">
                  <a:moveTo>
                    <a:pt x="4104" y="0"/>
                  </a:moveTo>
                  <a:cubicBezTo>
                    <a:pt x="2962" y="0"/>
                    <a:pt x="1814" y="48"/>
                    <a:pt x="679" y="161"/>
                  </a:cubicBezTo>
                  <a:cubicBezTo>
                    <a:pt x="381" y="188"/>
                    <a:pt x="137" y="460"/>
                    <a:pt x="109" y="758"/>
                  </a:cubicBezTo>
                  <a:cubicBezTo>
                    <a:pt x="28" y="2114"/>
                    <a:pt x="1" y="5206"/>
                    <a:pt x="109" y="5776"/>
                  </a:cubicBezTo>
                  <a:cubicBezTo>
                    <a:pt x="191" y="5803"/>
                    <a:pt x="299" y="5857"/>
                    <a:pt x="408" y="5857"/>
                  </a:cubicBezTo>
                  <a:cubicBezTo>
                    <a:pt x="1222" y="5884"/>
                    <a:pt x="2035" y="5911"/>
                    <a:pt x="2822" y="5911"/>
                  </a:cubicBezTo>
                  <a:cubicBezTo>
                    <a:pt x="3356" y="5918"/>
                    <a:pt x="3890" y="5920"/>
                    <a:pt x="4422" y="5920"/>
                  </a:cubicBezTo>
                  <a:cubicBezTo>
                    <a:pt x="5372" y="5920"/>
                    <a:pt x="6319" y="5913"/>
                    <a:pt x="7267" y="5913"/>
                  </a:cubicBezTo>
                  <a:cubicBezTo>
                    <a:pt x="8134" y="5913"/>
                    <a:pt x="9002" y="5919"/>
                    <a:pt x="9874" y="5939"/>
                  </a:cubicBezTo>
                  <a:cubicBezTo>
                    <a:pt x="10867" y="5963"/>
                    <a:pt x="11860" y="5975"/>
                    <a:pt x="12852" y="5975"/>
                  </a:cubicBezTo>
                  <a:cubicBezTo>
                    <a:pt x="15169" y="5975"/>
                    <a:pt x="17485" y="5909"/>
                    <a:pt x="19801" y="5776"/>
                  </a:cubicBezTo>
                  <a:cubicBezTo>
                    <a:pt x="20839" y="5713"/>
                    <a:pt x="21868" y="5668"/>
                    <a:pt x="22898" y="5668"/>
                  </a:cubicBezTo>
                  <a:cubicBezTo>
                    <a:pt x="23645" y="5668"/>
                    <a:pt x="24393" y="5692"/>
                    <a:pt x="25145" y="5749"/>
                  </a:cubicBezTo>
                  <a:cubicBezTo>
                    <a:pt x="25280" y="5749"/>
                    <a:pt x="25443" y="5694"/>
                    <a:pt x="25606" y="5694"/>
                  </a:cubicBezTo>
                  <a:cubicBezTo>
                    <a:pt x="25904" y="3931"/>
                    <a:pt x="25877" y="2223"/>
                    <a:pt x="25850" y="460"/>
                  </a:cubicBezTo>
                  <a:cubicBezTo>
                    <a:pt x="25660" y="405"/>
                    <a:pt x="25579" y="378"/>
                    <a:pt x="25470" y="378"/>
                  </a:cubicBezTo>
                  <a:cubicBezTo>
                    <a:pt x="24521" y="351"/>
                    <a:pt x="23572" y="324"/>
                    <a:pt x="22622" y="297"/>
                  </a:cubicBezTo>
                  <a:cubicBezTo>
                    <a:pt x="21863" y="270"/>
                    <a:pt x="21076" y="270"/>
                    <a:pt x="20290" y="270"/>
                  </a:cubicBezTo>
                  <a:cubicBezTo>
                    <a:pt x="19205" y="243"/>
                    <a:pt x="18120" y="215"/>
                    <a:pt x="17035" y="188"/>
                  </a:cubicBezTo>
                  <a:cubicBezTo>
                    <a:pt x="15503" y="139"/>
                    <a:pt x="13994" y="22"/>
                    <a:pt x="12487" y="22"/>
                  </a:cubicBezTo>
                  <a:cubicBezTo>
                    <a:pt x="12340" y="22"/>
                    <a:pt x="12192" y="23"/>
                    <a:pt x="12044" y="26"/>
                  </a:cubicBezTo>
                  <a:cubicBezTo>
                    <a:pt x="10959" y="39"/>
                    <a:pt x="9881" y="46"/>
                    <a:pt x="8806" y="46"/>
                  </a:cubicBezTo>
                  <a:cubicBezTo>
                    <a:pt x="7731" y="46"/>
                    <a:pt x="6660" y="39"/>
                    <a:pt x="5588" y="26"/>
                  </a:cubicBezTo>
                  <a:cubicBezTo>
                    <a:pt x="5096" y="9"/>
                    <a:pt x="4600" y="0"/>
                    <a:pt x="4104"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48"/>
            <p:cNvSpPr/>
            <p:nvPr/>
          </p:nvSpPr>
          <p:spPr>
            <a:xfrm>
              <a:off x="4467400" y="3863100"/>
              <a:ext cx="263800" cy="120150"/>
            </a:xfrm>
            <a:custGeom>
              <a:avLst/>
              <a:gdLst/>
              <a:ahLst/>
              <a:cxnLst/>
              <a:rect l="l" t="t" r="r" b="b"/>
              <a:pathLst>
                <a:path w="10552" h="4806" extrusionOk="0">
                  <a:moveTo>
                    <a:pt x="353" y="1"/>
                  </a:moveTo>
                  <a:cubicBezTo>
                    <a:pt x="109" y="869"/>
                    <a:pt x="82" y="1655"/>
                    <a:pt x="28" y="2442"/>
                  </a:cubicBezTo>
                  <a:cubicBezTo>
                    <a:pt x="1" y="2767"/>
                    <a:pt x="109" y="2876"/>
                    <a:pt x="407" y="2930"/>
                  </a:cubicBezTo>
                  <a:cubicBezTo>
                    <a:pt x="841" y="3011"/>
                    <a:pt x="1303" y="3066"/>
                    <a:pt x="1737" y="3147"/>
                  </a:cubicBezTo>
                  <a:cubicBezTo>
                    <a:pt x="4232" y="3608"/>
                    <a:pt x="6727" y="4096"/>
                    <a:pt x="9168" y="4747"/>
                  </a:cubicBezTo>
                  <a:cubicBezTo>
                    <a:pt x="9284" y="4776"/>
                    <a:pt x="9393" y="4805"/>
                    <a:pt x="9497" y="4805"/>
                  </a:cubicBezTo>
                  <a:cubicBezTo>
                    <a:pt x="9588" y="4805"/>
                    <a:pt x="9677" y="4783"/>
                    <a:pt x="9765" y="4720"/>
                  </a:cubicBezTo>
                  <a:cubicBezTo>
                    <a:pt x="10145" y="4015"/>
                    <a:pt x="10525" y="2713"/>
                    <a:pt x="10552" y="2143"/>
                  </a:cubicBezTo>
                  <a:cubicBezTo>
                    <a:pt x="10308" y="1954"/>
                    <a:pt x="9982" y="1926"/>
                    <a:pt x="9684" y="1872"/>
                  </a:cubicBezTo>
                  <a:cubicBezTo>
                    <a:pt x="6890" y="1248"/>
                    <a:pt x="4096" y="652"/>
                    <a:pt x="1275" y="55"/>
                  </a:cubicBezTo>
                  <a:cubicBezTo>
                    <a:pt x="1004" y="1"/>
                    <a:pt x="679" y="28"/>
                    <a:pt x="353"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48"/>
            <p:cNvSpPr/>
            <p:nvPr/>
          </p:nvSpPr>
          <p:spPr>
            <a:xfrm>
              <a:off x="4387375" y="4486950"/>
              <a:ext cx="232625" cy="100675"/>
            </a:xfrm>
            <a:custGeom>
              <a:avLst/>
              <a:gdLst/>
              <a:ahLst/>
              <a:cxnLst/>
              <a:rect l="l" t="t" r="r" b="b"/>
              <a:pathLst>
                <a:path w="9305" h="4027" extrusionOk="0">
                  <a:moveTo>
                    <a:pt x="679" y="0"/>
                  </a:moveTo>
                  <a:cubicBezTo>
                    <a:pt x="652" y="0"/>
                    <a:pt x="598" y="28"/>
                    <a:pt x="516" y="55"/>
                  </a:cubicBezTo>
                  <a:cubicBezTo>
                    <a:pt x="326" y="733"/>
                    <a:pt x="1" y="1411"/>
                    <a:pt x="55" y="2143"/>
                  </a:cubicBezTo>
                  <a:cubicBezTo>
                    <a:pt x="164" y="2198"/>
                    <a:pt x="218" y="2252"/>
                    <a:pt x="272" y="2279"/>
                  </a:cubicBezTo>
                  <a:cubicBezTo>
                    <a:pt x="3012" y="2848"/>
                    <a:pt x="5724" y="3445"/>
                    <a:pt x="8464" y="4015"/>
                  </a:cubicBezTo>
                  <a:cubicBezTo>
                    <a:pt x="8487" y="4023"/>
                    <a:pt x="8509" y="4026"/>
                    <a:pt x="8531" y="4026"/>
                  </a:cubicBezTo>
                  <a:cubicBezTo>
                    <a:pt x="8584" y="4026"/>
                    <a:pt x="8639" y="4007"/>
                    <a:pt x="8735" y="3988"/>
                  </a:cubicBezTo>
                  <a:cubicBezTo>
                    <a:pt x="8898" y="3499"/>
                    <a:pt x="9060" y="2984"/>
                    <a:pt x="9196" y="2469"/>
                  </a:cubicBezTo>
                  <a:cubicBezTo>
                    <a:pt x="9304" y="2035"/>
                    <a:pt x="9250" y="1926"/>
                    <a:pt x="8789" y="1818"/>
                  </a:cubicBezTo>
                  <a:cubicBezTo>
                    <a:pt x="7948" y="1628"/>
                    <a:pt x="7135" y="1411"/>
                    <a:pt x="6294" y="1248"/>
                  </a:cubicBezTo>
                  <a:cubicBezTo>
                    <a:pt x="4422" y="814"/>
                    <a:pt x="2551" y="407"/>
                    <a:pt x="679"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48"/>
            <p:cNvSpPr/>
            <p:nvPr/>
          </p:nvSpPr>
          <p:spPr>
            <a:xfrm>
              <a:off x="4441625" y="4577775"/>
              <a:ext cx="92925" cy="38025"/>
            </a:xfrm>
            <a:custGeom>
              <a:avLst/>
              <a:gdLst/>
              <a:ahLst/>
              <a:cxnLst/>
              <a:rect l="l" t="t" r="r" b="b"/>
              <a:pathLst>
                <a:path w="3717" h="1521" extrusionOk="0">
                  <a:moveTo>
                    <a:pt x="60" y="1"/>
                  </a:moveTo>
                  <a:cubicBezTo>
                    <a:pt x="39" y="1"/>
                    <a:pt x="19" y="1"/>
                    <a:pt x="1" y="2"/>
                  </a:cubicBezTo>
                  <a:cubicBezTo>
                    <a:pt x="82" y="300"/>
                    <a:pt x="164" y="599"/>
                    <a:pt x="245" y="924"/>
                  </a:cubicBezTo>
                  <a:cubicBezTo>
                    <a:pt x="1276" y="1114"/>
                    <a:pt x="2252" y="1521"/>
                    <a:pt x="3310" y="1521"/>
                  </a:cubicBezTo>
                  <a:cubicBezTo>
                    <a:pt x="3446" y="1250"/>
                    <a:pt x="3690" y="1087"/>
                    <a:pt x="3717" y="789"/>
                  </a:cubicBezTo>
                  <a:cubicBezTo>
                    <a:pt x="2276" y="369"/>
                    <a:pt x="657" y="1"/>
                    <a:pt x="60"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48"/>
            <p:cNvSpPr/>
            <p:nvPr/>
          </p:nvSpPr>
          <p:spPr>
            <a:xfrm>
              <a:off x="3992050" y="3837075"/>
              <a:ext cx="766950" cy="1336125"/>
            </a:xfrm>
            <a:custGeom>
              <a:avLst/>
              <a:gdLst/>
              <a:ahLst/>
              <a:cxnLst/>
              <a:rect l="l" t="t" r="r" b="b"/>
              <a:pathLst>
                <a:path w="30678" h="53445" extrusionOk="0">
                  <a:moveTo>
                    <a:pt x="19367" y="1042"/>
                  </a:moveTo>
                  <a:cubicBezTo>
                    <a:pt x="19693" y="1069"/>
                    <a:pt x="20018" y="1042"/>
                    <a:pt x="20289" y="1096"/>
                  </a:cubicBezTo>
                  <a:cubicBezTo>
                    <a:pt x="23110" y="1693"/>
                    <a:pt x="25904" y="2289"/>
                    <a:pt x="28698" y="2913"/>
                  </a:cubicBezTo>
                  <a:cubicBezTo>
                    <a:pt x="28996" y="2967"/>
                    <a:pt x="29322" y="2995"/>
                    <a:pt x="29566" y="3184"/>
                  </a:cubicBezTo>
                  <a:cubicBezTo>
                    <a:pt x="29539" y="3754"/>
                    <a:pt x="29159" y="5056"/>
                    <a:pt x="28779" y="5761"/>
                  </a:cubicBezTo>
                  <a:cubicBezTo>
                    <a:pt x="28691" y="5824"/>
                    <a:pt x="28602" y="5846"/>
                    <a:pt x="28511" y="5846"/>
                  </a:cubicBezTo>
                  <a:cubicBezTo>
                    <a:pt x="28407" y="5846"/>
                    <a:pt x="28298" y="5817"/>
                    <a:pt x="28182" y="5788"/>
                  </a:cubicBezTo>
                  <a:cubicBezTo>
                    <a:pt x="25741" y="5137"/>
                    <a:pt x="23246" y="4649"/>
                    <a:pt x="20751" y="4188"/>
                  </a:cubicBezTo>
                  <a:cubicBezTo>
                    <a:pt x="20317" y="4107"/>
                    <a:pt x="19855" y="4052"/>
                    <a:pt x="19421" y="3971"/>
                  </a:cubicBezTo>
                  <a:cubicBezTo>
                    <a:pt x="19123" y="3917"/>
                    <a:pt x="19015" y="3808"/>
                    <a:pt x="19042" y="3483"/>
                  </a:cubicBezTo>
                  <a:cubicBezTo>
                    <a:pt x="19096" y="2696"/>
                    <a:pt x="19123" y="1910"/>
                    <a:pt x="19367" y="1042"/>
                  </a:cubicBezTo>
                  <a:close/>
                  <a:moveTo>
                    <a:pt x="20811" y="5270"/>
                  </a:moveTo>
                  <a:cubicBezTo>
                    <a:pt x="21762" y="5270"/>
                    <a:pt x="25398" y="6019"/>
                    <a:pt x="26474" y="6412"/>
                  </a:cubicBezTo>
                  <a:cubicBezTo>
                    <a:pt x="26474" y="6602"/>
                    <a:pt x="26501" y="6819"/>
                    <a:pt x="26474" y="7009"/>
                  </a:cubicBezTo>
                  <a:cubicBezTo>
                    <a:pt x="26202" y="9477"/>
                    <a:pt x="25904" y="11918"/>
                    <a:pt x="25633" y="14359"/>
                  </a:cubicBezTo>
                  <a:cubicBezTo>
                    <a:pt x="25551" y="14875"/>
                    <a:pt x="25470" y="15390"/>
                    <a:pt x="25362" y="15905"/>
                  </a:cubicBezTo>
                  <a:cubicBezTo>
                    <a:pt x="24955" y="18347"/>
                    <a:pt x="24548" y="20815"/>
                    <a:pt x="24141" y="23256"/>
                  </a:cubicBezTo>
                  <a:cubicBezTo>
                    <a:pt x="23978" y="24232"/>
                    <a:pt x="23816" y="25209"/>
                    <a:pt x="23626" y="26185"/>
                  </a:cubicBezTo>
                  <a:cubicBezTo>
                    <a:pt x="23626" y="26321"/>
                    <a:pt x="23571" y="26429"/>
                    <a:pt x="23544" y="26646"/>
                  </a:cubicBezTo>
                  <a:cubicBezTo>
                    <a:pt x="21646" y="26240"/>
                    <a:pt x="19828" y="25833"/>
                    <a:pt x="17957" y="25426"/>
                  </a:cubicBezTo>
                  <a:cubicBezTo>
                    <a:pt x="17957" y="25290"/>
                    <a:pt x="17957" y="25155"/>
                    <a:pt x="17957" y="25019"/>
                  </a:cubicBezTo>
                  <a:cubicBezTo>
                    <a:pt x="18174" y="23744"/>
                    <a:pt x="18337" y="22497"/>
                    <a:pt x="18608" y="21249"/>
                  </a:cubicBezTo>
                  <a:cubicBezTo>
                    <a:pt x="18906" y="19784"/>
                    <a:pt x="19015" y="18319"/>
                    <a:pt x="19232" y="16882"/>
                  </a:cubicBezTo>
                  <a:cubicBezTo>
                    <a:pt x="19421" y="15580"/>
                    <a:pt x="19584" y="14305"/>
                    <a:pt x="19747" y="13003"/>
                  </a:cubicBezTo>
                  <a:cubicBezTo>
                    <a:pt x="19937" y="11566"/>
                    <a:pt x="20100" y="10128"/>
                    <a:pt x="20262" y="8718"/>
                  </a:cubicBezTo>
                  <a:cubicBezTo>
                    <a:pt x="20371" y="7741"/>
                    <a:pt x="20506" y="6765"/>
                    <a:pt x="20615" y="5815"/>
                  </a:cubicBezTo>
                  <a:cubicBezTo>
                    <a:pt x="20642" y="5626"/>
                    <a:pt x="20696" y="5463"/>
                    <a:pt x="20723" y="5273"/>
                  </a:cubicBezTo>
                  <a:cubicBezTo>
                    <a:pt x="20749" y="5271"/>
                    <a:pt x="20779" y="5270"/>
                    <a:pt x="20811" y="5270"/>
                  </a:cubicBezTo>
                  <a:close/>
                  <a:moveTo>
                    <a:pt x="16492" y="25995"/>
                  </a:moveTo>
                  <a:cubicBezTo>
                    <a:pt x="18364" y="26402"/>
                    <a:pt x="20235" y="26809"/>
                    <a:pt x="22107" y="27243"/>
                  </a:cubicBezTo>
                  <a:cubicBezTo>
                    <a:pt x="22948" y="27406"/>
                    <a:pt x="23761" y="27623"/>
                    <a:pt x="24602" y="27813"/>
                  </a:cubicBezTo>
                  <a:cubicBezTo>
                    <a:pt x="25063" y="27921"/>
                    <a:pt x="25117" y="28030"/>
                    <a:pt x="25009" y="28464"/>
                  </a:cubicBezTo>
                  <a:cubicBezTo>
                    <a:pt x="24873" y="28979"/>
                    <a:pt x="24711" y="29494"/>
                    <a:pt x="24548" y="29983"/>
                  </a:cubicBezTo>
                  <a:cubicBezTo>
                    <a:pt x="24452" y="30002"/>
                    <a:pt x="24397" y="30021"/>
                    <a:pt x="24344" y="30021"/>
                  </a:cubicBezTo>
                  <a:cubicBezTo>
                    <a:pt x="24322" y="30021"/>
                    <a:pt x="24300" y="30018"/>
                    <a:pt x="24277" y="30010"/>
                  </a:cubicBezTo>
                  <a:cubicBezTo>
                    <a:pt x="21537" y="29440"/>
                    <a:pt x="18825" y="28843"/>
                    <a:pt x="16085" y="28274"/>
                  </a:cubicBezTo>
                  <a:cubicBezTo>
                    <a:pt x="16031" y="28247"/>
                    <a:pt x="15977" y="28193"/>
                    <a:pt x="15868" y="28138"/>
                  </a:cubicBezTo>
                  <a:cubicBezTo>
                    <a:pt x="15814" y="27406"/>
                    <a:pt x="16139" y="26728"/>
                    <a:pt x="16329" y="26050"/>
                  </a:cubicBezTo>
                  <a:cubicBezTo>
                    <a:pt x="16411" y="26023"/>
                    <a:pt x="16465" y="25995"/>
                    <a:pt x="16492" y="25995"/>
                  </a:cubicBezTo>
                  <a:close/>
                  <a:moveTo>
                    <a:pt x="18043" y="29629"/>
                  </a:moveTo>
                  <a:cubicBezTo>
                    <a:pt x="18640" y="29629"/>
                    <a:pt x="20259" y="29997"/>
                    <a:pt x="21700" y="30417"/>
                  </a:cubicBezTo>
                  <a:cubicBezTo>
                    <a:pt x="21673" y="30715"/>
                    <a:pt x="21429" y="30878"/>
                    <a:pt x="21293" y="31149"/>
                  </a:cubicBezTo>
                  <a:cubicBezTo>
                    <a:pt x="20235" y="31149"/>
                    <a:pt x="19259" y="30742"/>
                    <a:pt x="18228" y="30552"/>
                  </a:cubicBezTo>
                  <a:cubicBezTo>
                    <a:pt x="18147" y="30227"/>
                    <a:pt x="18065" y="29928"/>
                    <a:pt x="17984" y="29630"/>
                  </a:cubicBezTo>
                  <a:cubicBezTo>
                    <a:pt x="18002" y="29629"/>
                    <a:pt x="18022" y="29629"/>
                    <a:pt x="18043" y="29629"/>
                  </a:cubicBezTo>
                  <a:close/>
                  <a:moveTo>
                    <a:pt x="16955" y="16792"/>
                  </a:moveTo>
                  <a:cubicBezTo>
                    <a:pt x="17117" y="16792"/>
                    <a:pt x="17279" y="16795"/>
                    <a:pt x="17441" y="16801"/>
                  </a:cubicBezTo>
                  <a:cubicBezTo>
                    <a:pt x="17604" y="16801"/>
                    <a:pt x="17767" y="16801"/>
                    <a:pt x="17930" y="16828"/>
                  </a:cubicBezTo>
                  <a:cubicBezTo>
                    <a:pt x="18011" y="16855"/>
                    <a:pt x="18092" y="16882"/>
                    <a:pt x="18174" y="16909"/>
                  </a:cubicBezTo>
                  <a:cubicBezTo>
                    <a:pt x="18309" y="17451"/>
                    <a:pt x="18174" y="18835"/>
                    <a:pt x="17875" y="20055"/>
                  </a:cubicBezTo>
                  <a:cubicBezTo>
                    <a:pt x="17713" y="20110"/>
                    <a:pt x="17496" y="20164"/>
                    <a:pt x="17306" y="20191"/>
                  </a:cubicBezTo>
                  <a:cubicBezTo>
                    <a:pt x="14838" y="20652"/>
                    <a:pt x="12640" y="21629"/>
                    <a:pt x="10715" y="23202"/>
                  </a:cubicBezTo>
                  <a:cubicBezTo>
                    <a:pt x="9657" y="24043"/>
                    <a:pt x="8789" y="25019"/>
                    <a:pt x="8084" y="26158"/>
                  </a:cubicBezTo>
                  <a:cubicBezTo>
                    <a:pt x="7378" y="27297"/>
                    <a:pt x="7026" y="28545"/>
                    <a:pt x="6863" y="29847"/>
                  </a:cubicBezTo>
                  <a:cubicBezTo>
                    <a:pt x="6782" y="30607"/>
                    <a:pt x="6755" y="31366"/>
                    <a:pt x="6836" y="32125"/>
                  </a:cubicBezTo>
                  <a:cubicBezTo>
                    <a:pt x="6917" y="32939"/>
                    <a:pt x="7216" y="33617"/>
                    <a:pt x="7812" y="34187"/>
                  </a:cubicBezTo>
                  <a:cubicBezTo>
                    <a:pt x="8952" y="35245"/>
                    <a:pt x="10172" y="36167"/>
                    <a:pt x="11447" y="37035"/>
                  </a:cubicBezTo>
                  <a:cubicBezTo>
                    <a:pt x="12342" y="37659"/>
                    <a:pt x="13291" y="38228"/>
                    <a:pt x="14187" y="38825"/>
                  </a:cubicBezTo>
                  <a:cubicBezTo>
                    <a:pt x="14528" y="39045"/>
                    <a:pt x="14870" y="39155"/>
                    <a:pt x="15271" y="39155"/>
                  </a:cubicBezTo>
                  <a:cubicBezTo>
                    <a:pt x="15316" y="39155"/>
                    <a:pt x="15361" y="39153"/>
                    <a:pt x="15407" y="39151"/>
                  </a:cubicBezTo>
                  <a:cubicBezTo>
                    <a:pt x="17414" y="39069"/>
                    <a:pt x="19421" y="38988"/>
                    <a:pt x="21429" y="38934"/>
                  </a:cubicBezTo>
                  <a:cubicBezTo>
                    <a:pt x="23002" y="38906"/>
                    <a:pt x="24575" y="38906"/>
                    <a:pt x="26121" y="38906"/>
                  </a:cubicBezTo>
                  <a:cubicBezTo>
                    <a:pt x="26230" y="38906"/>
                    <a:pt x="26311" y="38934"/>
                    <a:pt x="26392" y="38934"/>
                  </a:cubicBezTo>
                  <a:cubicBezTo>
                    <a:pt x="26501" y="39476"/>
                    <a:pt x="26447" y="41212"/>
                    <a:pt x="26284" y="41782"/>
                  </a:cubicBezTo>
                  <a:cubicBezTo>
                    <a:pt x="26202" y="41782"/>
                    <a:pt x="26121" y="41809"/>
                    <a:pt x="26013" y="41836"/>
                  </a:cubicBezTo>
                  <a:cubicBezTo>
                    <a:pt x="25117" y="41890"/>
                    <a:pt x="24222" y="41944"/>
                    <a:pt x="23327" y="41971"/>
                  </a:cubicBezTo>
                  <a:cubicBezTo>
                    <a:pt x="21157" y="42080"/>
                    <a:pt x="19015" y="42161"/>
                    <a:pt x="16845" y="42243"/>
                  </a:cubicBezTo>
                  <a:cubicBezTo>
                    <a:pt x="16575" y="42251"/>
                    <a:pt x="16304" y="42254"/>
                    <a:pt x="16034" y="42254"/>
                  </a:cubicBezTo>
                  <a:cubicBezTo>
                    <a:pt x="15382" y="42254"/>
                    <a:pt x="14730" y="42235"/>
                    <a:pt x="14078" y="42216"/>
                  </a:cubicBezTo>
                  <a:cubicBezTo>
                    <a:pt x="14024" y="42216"/>
                    <a:pt x="13942" y="42188"/>
                    <a:pt x="13807" y="42161"/>
                  </a:cubicBezTo>
                  <a:cubicBezTo>
                    <a:pt x="13753" y="41836"/>
                    <a:pt x="13698" y="41565"/>
                    <a:pt x="13644" y="41293"/>
                  </a:cubicBezTo>
                  <a:cubicBezTo>
                    <a:pt x="13563" y="40968"/>
                    <a:pt x="13454" y="40642"/>
                    <a:pt x="13346" y="40344"/>
                  </a:cubicBezTo>
                  <a:cubicBezTo>
                    <a:pt x="13183" y="39720"/>
                    <a:pt x="12749" y="39395"/>
                    <a:pt x="12152" y="39259"/>
                  </a:cubicBezTo>
                  <a:cubicBezTo>
                    <a:pt x="11676" y="39149"/>
                    <a:pt x="11200" y="39094"/>
                    <a:pt x="10724" y="39094"/>
                  </a:cubicBezTo>
                  <a:cubicBezTo>
                    <a:pt x="10142" y="39094"/>
                    <a:pt x="9561" y="39176"/>
                    <a:pt x="8979" y="39340"/>
                  </a:cubicBezTo>
                  <a:cubicBezTo>
                    <a:pt x="8572" y="39449"/>
                    <a:pt x="8165" y="39612"/>
                    <a:pt x="7785" y="39774"/>
                  </a:cubicBezTo>
                  <a:cubicBezTo>
                    <a:pt x="7080" y="40100"/>
                    <a:pt x="6619" y="40588"/>
                    <a:pt x="6510" y="41375"/>
                  </a:cubicBezTo>
                  <a:cubicBezTo>
                    <a:pt x="6510" y="41565"/>
                    <a:pt x="6429" y="41727"/>
                    <a:pt x="6375" y="41944"/>
                  </a:cubicBezTo>
                  <a:cubicBezTo>
                    <a:pt x="6049" y="41971"/>
                    <a:pt x="5731" y="41999"/>
                    <a:pt x="5415" y="41999"/>
                  </a:cubicBezTo>
                  <a:cubicBezTo>
                    <a:pt x="5100" y="41999"/>
                    <a:pt x="4788" y="41971"/>
                    <a:pt x="4476" y="41890"/>
                  </a:cubicBezTo>
                  <a:cubicBezTo>
                    <a:pt x="3690" y="41700"/>
                    <a:pt x="3174" y="41131"/>
                    <a:pt x="2740" y="40507"/>
                  </a:cubicBezTo>
                  <a:cubicBezTo>
                    <a:pt x="2496" y="40100"/>
                    <a:pt x="2279" y="39666"/>
                    <a:pt x="2116" y="39232"/>
                  </a:cubicBezTo>
                  <a:cubicBezTo>
                    <a:pt x="1628" y="37821"/>
                    <a:pt x="1357" y="36384"/>
                    <a:pt x="1194" y="34919"/>
                  </a:cubicBezTo>
                  <a:cubicBezTo>
                    <a:pt x="1086" y="33780"/>
                    <a:pt x="1059" y="32614"/>
                    <a:pt x="1194" y="31447"/>
                  </a:cubicBezTo>
                  <a:cubicBezTo>
                    <a:pt x="1872" y="26294"/>
                    <a:pt x="4259" y="22198"/>
                    <a:pt x="8680" y="19350"/>
                  </a:cubicBezTo>
                  <a:cubicBezTo>
                    <a:pt x="9196" y="19025"/>
                    <a:pt x="9738" y="18753"/>
                    <a:pt x="10308" y="18482"/>
                  </a:cubicBezTo>
                  <a:cubicBezTo>
                    <a:pt x="11067" y="18157"/>
                    <a:pt x="11827" y="17858"/>
                    <a:pt x="12613" y="17560"/>
                  </a:cubicBezTo>
                  <a:cubicBezTo>
                    <a:pt x="14008" y="17022"/>
                    <a:pt x="15468" y="16792"/>
                    <a:pt x="16955" y="16792"/>
                  </a:cubicBezTo>
                  <a:close/>
                  <a:moveTo>
                    <a:pt x="11005" y="40000"/>
                  </a:moveTo>
                  <a:cubicBezTo>
                    <a:pt x="11215" y="40000"/>
                    <a:pt x="11425" y="40007"/>
                    <a:pt x="11637" y="40018"/>
                  </a:cubicBezTo>
                  <a:cubicBezTo>
                    <a:pt x="12152" y="40073"/>
                    <a:pt x="12505" y="40290"/>
                    <a:pt x="12613" y="40805"/>
                  </a:cubicBezTo>
                  <a:cubicBezTo>
                    <a:pt x="12722" y="41266"/>
                    <a:pt x="12885" y="41754"/>
                    <a:pt x="12939" y="42243"/>
                  </a:cubicBezTo>
                  <a:cubicBezTo>
                    <a:pt x="13020" y="43355"/>
                    <a:pt x="13047" y="44467"/>
                    <a:pt x="13129" y="45660"/>
                  </a:cubicBezTo>
                  <a:cubicBezTo>
                    <a:pt x="12112" y="45701"/>
                    <a:pt x="11122" y="45714"/>
                    <a:pt x="10142" y="45714"/>
                  </a:cubicBezTo>
                  <a:cubicBezTo>
                    <a:pt x="9162" y="45714"/>
                    <a:pt x="8192" y="45701"/>
                    <a:pt x="7216" y="45687"/>
                  </a:cubicBezTo>
                  <a:cubicBezTo>
                    <a:pt x="7189" y="45470"/>
                    <a:pt x="7161" y="45335"/>
                    <a:pt x="7189" y="45199"/>
                  </a:cubicBezTo>
                  <a:cubicBezTo>
                    <a:pt x="7216" y="44196"/>
                    <a:pt x="7270" y="43165"/>
                    <a:pt x="7324" y="42161"/>
                  </a:cubicBezTo>
                  <a:cubicBezTo>
                    <a:pt x="7406" y="40995"/>
                    <a:pt x="7595" y="40805"/>
                    <a:pt x="8708" y="40371"/>
                  </a:cubicBezTo>
                  <a:cubicBezTo>
                    <a:pt x="9457" y="40093"/>
                    <a:pt x="10222" y="40000"/>
                    <a:pt x="11005" y="40000"/>
                  </a:cubicBezTo>
                  <a:close/>
                  <a:moveTo>
                    <a:pt x="5460" y="46584"/>
                  </a:moveTo>
                  <a:cubicBezTo>
                    <a:pt x="5956" y="46584"/>
                    <a:pt x="6452" y="46593"/>
                    <a:pt x="6944" y="46610"/>
                  </a:cubicBezTo>
                  <a:cubicBezTo>
                    <a:pt x="8016" y="46623"/>
                    <a:pt x="9087" y="46630"/>
                    <a:pt x="10162" y="46630"/>
                  </a:cubicBezTo>
                  <a:cubicBezTo>
                    <a:pt x="11237" y="46630"/>
                    <a:pt x="12315" y="46623"/>
                    <a:pt x="13400" y="46610"/>
                  </a:cubicBezTo>
                  <a:cubicBezTo>
                    <a:pt x="13548" y="46607"/>
                    <a:pt x="13696" y="46606"/>
                    <a:pt x="13843" y="46606"/>
                  </a:cubicBezTo>
                  <a:cubicBezTo>
                    <a:pt x="15350" y="46606"/>
                    <a:pt x="16859" y="46723"/>
                    <a:pt x="18391" y="46772"/>
                  </a:cubicBezTo>
                  <a:cubicBezTo>
                    <a:pt x="19476" y="46799"/>
                    <a:pt x="20561" y="46827"/>
                    <a:pt x="21646" y="46854"/>
                  </a:cubicBezTo>
                  <a:cubicBezTo>
                    <a:pt x="22432" y="46854"/>
                    <a:pt x="23219" y="46854"/>
                    <a:pt x="23978" y="46881"/>
                  </a:cubicBezTo>
                  <a:cubicBezTo>
                    <a:pt x="24928" y="46908"/>
                    <a:pt x="25877" y="46935"/>
                    <a:pt x="26826" y="46962"/>
                  </a:cubicBezTo>
                  <a:cubicBezTo>
                    <a:pt x="26935" y="46962"/>
                    <a:pt x="27016" y="46989"/>
                    <a:pt x="27206" y="47044"/>
                  </a:cubicBezTo>
                  <a:cubicBezTo>
                    <a:pt x="27233" y="48807"/>
                    <a:pt x="27260" y="50515"/>
                    <a:pt x="26962" y="52278"/>
                  </a:cubicBezTo>
                  <a:cubicBezTo>
                    <a:pt x="26799" y="52278"/>
                    <a:pt x="26636" y="52333"/>
                    <a:pt x="26501" y="52333"/>
                  </a:cubicBezTo>
                  <a:cubicBezTo>
                    <a:pt x="25749" y="52276"/>
                    <a:pt x="25001" y="52252"/>
                    <a:pt x="24254" y="52252"/>
                  </a:cubicBezTo>
                  <a:cubicBezTo>
                    <a:pt x="23224" y="52252"/>
                    <a:pt x="22195" y="52297"/>
                    <a:pt x="21157" y="52360"/>
                  </a:cubicBezTo>
                  <a:cubicBezTo>
                    <a:pt x="18841" y="52493"/>
                    <a:pt x="16525" y="52559"/>
                    <a:pt x="14208" y="52559"/>
                  </a:cubicBezTo>
                  <a:cubicBezTo>
                    <a:pt x="13216" y="52559"/>
                    <a:pt x="12223" y="52547"/>
                    <a:pt x="11230" y="52523"/>
                  </a:cubicBezTo>
                  <a:cubicBezTo>
                    <a:pt x="10358" y="52503"/>
                    <a:pt x="9490" y="52497"/>
                    <a:pt x="8623" y="52497"/>
                  </a:cubicBezTo>
                  <a:cubicBezTo>
                    <a:pt x="7675" y="52497"/>
                    <a:pt x="6728" y="52504"/>
                    <a:pt x="5778" y="52504"/>
                  </a:cubicBezTo>
                  <a:cubicBezTo>
                    <a:pt x="5246" y="52504"/>
                    <a:pt x="4712" y="52502"/>
                    <a:pt x="4178" y="52495"/>
                  </a:cubicBezTo>
                  <a:cubicBezTo>
                    <a:pt x="3391" y="52495"/>
                    <a:pt x="2578" y="52468"/>
                    <a:pt x="1764" y="52441"/>
                  </a:cubicBezTo>
                  <a:cubicBezTo>
                    <a:pt x="1655" y="52441"/>
                    <a:pt x="1547" y="52387"/>
                    <a:pt x="1465" y="52360"/>
                  </a:cubicBezTo>
                  <a:cubicBezTo>
                    <a:pt x="1357" y="51790"/>
                    <a:pt x="1384" y="48698"/>
                    <a:pt x="1465" y="47342"/>
                  </a:cubicBezTo>
                  <a:cubicBezTo>
                    <a:pt x="1493" y="47044"/>
                    <a:pt x="1737" y="46772"/>
                    <a:pt x="2035" y="46745"/>
                  </a:cubicBezTo>
                  <a:cubicBezTo>
                    <a:pt x="3170" y="46632"/>
                    <a:pt x="4318" y="46584"/>
                    <a:pt x="5460" y="46584"/>
                  </a:cubicBezTo>
                  <a:close/>
                  <a:moveTo>
                    <a:pt x="19304" y="1"/>
                  </a:moveTo>
                  <a:cubicBezTo>
                    <a:pt x="18741" y="1"/>
                    <a:pt x="18497" y="275"/>
                    <a:pt x="18364" y="987"/>
                  </a:cubicBezTo>
                  <a:cubicBezTo>
                    <a:pt x="18228" y="1611"/>
                    <a:pt x="18174" y="2235"/>
                    <a:pt x="18120" y="2886"/>
                  </a:cubicBezTo>
                  <a:cubicBezTo>
                    <a:pt x="18065" y="3211"/>
                    <a:pt x="18092" y="3537"/>
                    <a:pt x="18092" y="3862"/>
                  </a:cubicBezTo>
                  <a:cubicBezTo>
                    <a:pt x="18147" y="4405"/>
                    <a:pt x="18391" y="4758"/>
                    <a:pt x="18933" y="4893"/>
                  </a:cubicBezTo>
                  <a:cubicBezTo>
                    <a:pt x="19204" y="4975"/>
                    <a:pt x="19476" y="5056"/>
                    <a:pt x="19801" y="5137"/>
                  </a:cubicBezTo>
                  <a:cubicBezTo>
                    <a:pt x="19693" y="6059"/>
                    <a:pt x="19584" y="6927"/>
                    <a:pt x="19476" y="7823"/>
                  </a:cubicBezTo>
                  <a:cubicBezTo>
                    <a:pt x="19394" y="8718"/>
                    <a:pt x="19286" y="9613"/>
                    <a:pt x="19177" y="10508"/>
                  </a:cubicBezTo>
                  <a:cubicBezTo>
                    <a:pt x="19069" y="11430"/>
                    <a:pt x="18987" y="12352"/>
                    <a:pt x="18825" y="13247"/>
                  </a:cubicBezTo>
                  <a:cubicBezTo>
                    <a:pt x="18689" y="14142"/>
                    <a:pt x="18635" y="15037"/>
                    <a:pt x="18418" y="15905"/>
                  </a:cubicBezTo>
                  <a:cubicBezTo>
                    <a:pt x="18264" y="15925"/>
                    <a:pt x="18138" y="15944"/>
                    <a:pt x="18020" y="15944"/>
                  </a:cubicBezTo>
                  <a:cubicBezTo>
                    <a:pt x="17971" y="15944"/>
                    <a:pt x="17923" y="15941"/>
                    <a:pt x="17875" y="15933"/>
                  </a:cubicBezTo>
                  <a:cubicBezTo>
                    <a:pt x="17728" y="15926"/>
                    <a:pt x="17581" y="15923"/>
                    <a:pt x="17434" y="15923"/>
                  </a:cubicBezTo>
                  <a:cubicBezTo>
                    <a:pt x="16339" y="15923"/>
                    <a:pt x="15263" y="16091"/>
                    <a:pt x="14187" y="16258"/>
                  </a:cubicBezTo>
                  <a:cubicBezTo>
                    <a:pt x="12857" y="16475"/>
                    <a:pt x="11637" y="16990"/>
                    <a:pt x="10416" y="17533"/>
                  </a:cubicBezTo>
                  <a:cubicBezTo>
                    <a:pt x="6022" y="19404"/>
                    <a:pt x="3012" y="22632"/>
                    <a:pt x="1330" y="27080"/>
                  </a:cubicBezTo>
                  <a:cubicBezTo>
                    <a:pt x="381" y="29576"/>
                    <a:pt x="1" y="32153"/>
                    <a:pt x="299" y="34838"/>
                  </a:cubicBezTo>
                  <a:cubicBezTo>
                    <a:pt x="462" y="36438"/>
                    <a:pt x="760" y="37984"/>
                    <a:pt x="1303" y="39476"/>
                  </a:cubicBezTo>
                  <a:cubicBezTo>
                    <a:pt x="1655" y="40425"/>
                    <a:pt x="2171" y="41266"/>
                    <a:pt x="2876" y="41999"/>
                  </a:cubicBezTo>
                  <a:cubicBezTo>
                    <a:pt x="3418" y="42568"/>
                    <a:pt x="4096" y="42866"/>
                    <a:pt x="4910" y="42894"/>
                  </a:cubicBezTo>
                  <a:cubicBezTo>
                    <a:pt x="5181" y="42894"/>
                    <a:pt x="5480" y="42894"/>
                    <a:pt x="5751" y="42921"/>
                  </a:cubicBezTo>
                  <a:cubicBezTo>
                    <a:pt x="5914" y="42921"/>
                    <a:pt x="6077" y="42948"/>
                    <a:pt x="6212" y="42948"/>
                  </a:cubicBezTo>
                  <a:cubicBezTo>
                    <a:pt x="6348" y="43653"/>
                    <a:pt x="6294" y="45172"/>
                    <a:pt x="6131" y="45633"/>
                  </a:cubicBezTo>
                  <a:cubicBezTo>
                    <a:pt x="5317" y="45660"/>
                    <a:pt x="4476" y="45660"/>
                    <a:pt x="3662" y="45714"/>
                  </a:cubicBezTo>
                  <a:cubicBezTo>
                    <a:pt x="2903" y="45769"/>
                    <a:pt x="2144" y="45877"/>
                    <a:pt x="1384" y="45959"/>
                  </a:cubicBezTo>
                  <a:cubicBezTo>
                    <a:pt x="950" y="46013"/>
                    <a:pt x="706" y="46230"/>
                    <a:pt x="597" y="46637"/>
                  </a:cubicBezTo>
                  <a:cubicBezTo>
                    <a:pt x="516" y="46908"/>
                    <a:pt x="462" y="47206"/>
                    <a:pt x="462" y="47478"/>
                  </a:cubicBezTo>
                  <a:cubicBezTo>
                    <a:pt x="435" y="48807"/>
                    <a:pt x="408" y="50136"/>
                    <a:pt x="381" y="51465"/>
                  </a:cubicBezTo>
                  <a:cubicBezTo>
                    <a:pt x="381" y="51844"/>
                    <a:pt x="408" y="52224"/>
                    <a:pt x="435" y="52604"/>
                  </a:cubicBezTo>
                  <a:cubicBezTo>
                    <a:pt x="489" y="53201"/>
                    <a:pt x="570" y="53282"/>
                    <a:pt x="1167" y="53309"/>
                  </a:cubicBezTo>
                  <a:cubicBezTo>
                    <a:pt x="2659" y="53309"/>
                    <a:pt x="4151" y="53336"/>
                    <a:pt x="5643" y="53363"/>
                  </a:cubicBezTo>
                  <a:cubicBezTo>
                    <a:pt x="8816" y="53391"/>
                    <a:pt x="11990" y="53445"/>
                    <a:pt x="15190" y="53445"/>
                  </a:cubicBezTo>
                  <a:cubicBezTo>
                    <a:pt x="17469" y="53418"/>
                    <a:pt x="19774" y="53309"/>
                    <a:pt x="22080" y="53255"/>
                  </a:cubicBezTo>
                  <a:cubicBezTo>
                    <a:pt x="22920" y="53228"/>
                    <a:pt x="23788" y="53201"/>
                    <a:pt x="24629" y="53201"/>
                  </a:cubicBezTo>
                  <a:cubicBezTo>
                    <a:pt x="25199" y="53201"/>
                    <a:pt x="25768" y="53228"/>
                    <a:pt x="26338" y="53255"/>
                  </a:cubicBezTo>
                  <a:cubicBezTo>
                    <a:pt x="26431" y="53261"/>
                    <a:pt x="26524" y="53264"/>
                    <a:pt x="26615" y="53264"/>
                  </a:cubicBezTo>
                  <a:cubicBezTo>
                    <a:pt x="26947" y="53264"/>
                    <a:pt x="27266" y="53220"/>
                    <a:pt x="27586" y="53092"/>
                  </a:cubicBezTo>
                  <a:cubicBezTo>
                    <a:pt x="27830" y="52767"/>
                    <a:pt x="27911" y="52387"/>
                    <a:pt x="27965" y="52034"/>
                  </a:cubicBezTo>
                  <a:cubicBezTo>
                    <a:pt x="28237" y="50380"/>
                    <a:pt x="28264" y="48725"/>
                    <a:pt x="28128" y="47071"/>
                  </a:cubicBezTo>
                  <a:cubicBezTo>
                    <a:pt x="28047" y="46311"/>
                    <a:pt x="27721" y="46013"/>
                    <a:pt x="26962" y="46013"/>
                  </a:cubicBezTo>
                  <a:cubicBezTo>
                    <a:pt x="26311" y="45986"/>
                    <a:pt x="25633" y="45986"/>
                    <a:pt x="24982" y="45986"/>
                  </a:cubicBezTo>
                  <a:cubicBezTo>
                    <a:pt x="24033" y="45959"/>
                    <a:pt x="23083" y="45877"/>
                    <a:pt x="22134" y="45877"/>
                  </a:cubicBezTo>
                  <a:cubicBezTo>
                    <a:pt x="21605" y="45864"/>
                    <a:pt x="21069" y="45864"/>
                    <a:pt x="20534" y="45864"/>
                  </a:cubicBezTo>
                  <a:cubicBezTo>
                    <a:pt x="19998" y="45864"/>
                    <a:pt x="19462" y="45864"/>
                    <a:pt x="18933" y="45850"/>
                  </a:cubicBezTo>
                  <a:cubicBezTo>
                    <a:pt x="17441" y="45823"/>
                    <a:pt x="15950" y="45742"/>
                    <a:pt x="14458" y="45687"/>
                  </a:cubicBezTo>
                  <a:cubicBezTo>
                    <a:pt x="14322" y="45660"/>
                    <a:pt x="14187" y="45633"/>
                    <a:pt x="14051" y="45606"/>
                  </a:cubicBezTo>
                  <a:cubicBezTo>
                    <a:pt x="13861" y="44819"/>
                    <a:pt x="13915" y="44033"/>
                    <a:pt x="13915" y="43138"/>
                  </a:cubicBezTo>
                  <a:lnTo>
                    <a:pt x="14675" y="43138"/>
                  </a:lnTo>
                  <a:cubicBezTo>
                    <a:pt x="15733" y="43111"/>
                    <a:pt x="16818" y="43138"/>
                    <a:pt x="17875" y="43083"/>
                  </a:cubicBezTo>
                  <a:cubicBezTo>
                    <a:pt x="19503" y="43029"/>
                    <a:pt x="21130" y="42921"/>
                    <a:pt x="22785" y="42839"/>
                  </a:cubicBezTo>
                  <a:cubicBezTo>
                    <a:pt x="23626" y="42785"/>
                    <a:pt x="24494" y="42785"/>
                    <a:pt x="25334" y="42704"/>
                  </a:cubicBezTo>
                  <a:cubicBezTo>
                    <a:pt x="25796" y="42677"/>
                    <a:pt x="26284" y="42595"/>
                    <a:pt x="26745" y="42514"/>
                  </a:cubicBezTo>
                  <a:cubicBezTo>
                    <a:pt x="27070" y="42433"/>
                    <a:pt x="27260" y="42188"/>
                    <a:pt x="27260" y="41836"/>
                  </a:cubicBezTo>
                  <a:cubicBezTo>
                    <a:pt x="27287" y="40886"/>
                    <a:pt x="27342" y="39937"/>
                    <a:pt x="27342" y="38988"/>
                  </a:cubicBezTo>
                  <a:cubicBezTo>
                    <a:pt x="27342" y="38445"/>
                    <a:pt x="27125" y="38174"/>
                    <a:pt x="26528" y="38120"/>
                  </a:cubicBezTo>
                  <a:cubicBezTo>
                    <a:pt x="26284" y="38120"/>
                    <a:pt x="26013" y="38066"/>
                    <a:pt x="25741" y="38066"/>
                  </a:cubicBezTo>
                  <a:cubicBezTo>
                    <a:pt x="25117" y="38038"/>
                    <a:pt x="24467" y="38011"/>
                    <a:pt x="23843" y="38011"/>
                  </a:cubicBezTo>
                  <a:cubicBezTo>
                    <a:pt x="22731" y="38038"/>
                    <a:pt x="21646" y="38038"/>
                    <a:pt x="20561" y="38066"/>
                  </a:cubicBezTo>
                  <a:cubicBezTo>
                    <a:pt x="18770" y="38120"/>
                    <a:pt x="16953" y="38174"/>
                    <a:pt x="15163" y="38201"/>
                  </a:cubicBezTo>
                  <a:cubicBezTo>
                    <a:pt x="14946" y="38201"/>
                    <a:pt x="14729" y="38174"/>
                    <a:pt x="14539" y="38066"/>
                  </a:cubicBezTo>
                  <a:cubicBezTo>
                    <a:pt x="14051" y="37794"/>
                    <a:pt x="13563" y="37523"/>
                    <a:pt x="13074" y="37198"/>
                  </a:cubicBezTo>
                  <a:cubicBezTo>
                    <a:pt x="11447" y="36058"/>
                    <a:pt x="9847" y="34865"/>
                    <a:pt x="8355" y="33563"/>
                  </a:cubicBezTo>
                  <a:cubicBezTo>
                    <a:pt x="7975" y="33210"/>
                    <a:pt x="7785" y="32831"/>
                    <a:pt x="7704" y="32342"/>
                  </a:cubicBezTo>
                  <a:cubicBezTo>
                    <a:pt x="7623" y="31583"/>
                    <a:pt x="7650" y="30824"/>
                    <a:pt x="7704" y="30064"/>
                  </a:cubicBezTo>
                  <a:cubicBezTo>
                    <a:pt x="7894" y="28003"/>
                    <a:pt x="8816" y="26294"/>
                    <a:pt x="10226" y="24856"/>
                  </a:cubicBezTo>
                  <a:cubicBezTo>
                    <a:pt x="12098" y="22903"/>
                    <a:pt x="14431" y="21764"/>
                    <a:pt x="17062" y="21167"/>
                  </a:cubicBezTo>
                  <a:cubicBezTo>
                    <a:pt x="17125" y="21158"/>
                    <a:pt x="17188" y="21155"/>
                    <a:pt x="17253" y="21155"/>
                  </a:cubicBezTo>
                  <a:cubicBezTo>
                    <a:pt x="17381" y="21155"/>
                    <a:pt x="17514" y="21167"/>
                    <a:pt x="17658" y="21167"/>
                  </a:cubicBezTo>
                  <a:cubicBezTo>
                    <a:pt x="17550" y="21873"/>
                    <a:pt x="17469" y="22551"/>
                    <a:pt x="17333" y="23229"/>
                  </a:cubicBezTo>
                  <a:cubicBezTo>
                    <a:pt x="17197" y="23880"/>
                    <a:pt x="17224" y="24585"/>
                    <a:pt x="16953" y="25209"/>
                  </a:cubicBezTo>
                  <a:lnTo>
                    <a:pt x="16194" y="25209"/>
                  </a:lnTo>
                  <a:cubicBezTo>
                    <a:pt x="15814" y="25209"/>
                    <a:pt x="15543" y="25372"/>
                    <a:pt x="15434" y="25724"/>
                  </a:cubicBezTo>
                  <a:cubicBezTo>
                    <a:pt x="15163" y="26484"/>
                    <a:pt x="14919" y="27270"/>
                    <a:pt x="14838" y="28057"/>
                  </a:cubicBezTo>
                  <a:cubicBezTo>
                    <a:pt x="14810" y="28572"/>
                    <a:pt x="14946" y="28816"/>
                    <a:pt x="15434" y="29006"/>
                  </a:cubicBezTo>
                  <a:cubicBezTo>
                    <a:pt x="15760" y="29115"/>
                    <a:pt x="16112" y="29196"/>
                    <a:pt x="16465" y="29250"/>
                  </a:cubicBezTo>
                  <a:cubicBezTo>
                    <a:pt x="16736" y="29277"/>
                    <a:pt x="16872" y="29413"/>
                    <a:pt x="16953" y="29684"/>
                  </a:cubicBezTo>
                  <a:cubicBezTo>
                    <a:pt x="17116" y="30118"/>
                    <a:pt x="17333" y="30552"/>
                    <a:pt x="17523" y="30986"/>
                  </a:cubicBezTo>
                  <a:cubicBezTo>
                    <a:pt x="17631" y="31258"/>
                    <a:pt x="17875" y="31420"/>
                    <a:pt x="18147" y="31502"/>
                  </a:cubicBezTo>
                  <a:cubicBezTo>
                    <a:pt x="19015" y="31719"/>
                    <a:pt x="19855" y="31908"/>
                    <a:pt x="20696" y="32098"/>
                  </a:cubicBezTo>
                  <a:cubicBezTo>
                    <a:pt x="20824" y="32132"/>
                    <a:pt x="20946" y="32149"/>
                    <a:pt x="21063" y="32149"/>
                  </a:cubicBezTo>
                  <a:cubicBezTo>
                    <a:pt x="21419" y="32149"/>
                    <a:pt x="21726" y="31991"/>
                    <a:pt x="21971" y="31664"/>
                  </a:cubicBezTo>
                  <a:cubicBezTo>
                    <a:pt x="22242" y="31339"/>
                    <a:pt x="22568" y="31013"/>
                    <a:pt x="22839" y="30661"/>
                  </a:cubicBezTo>
                  <a:cubicBezTo>
                    <a:pt x="23300" y="30769"/>
                    <a:pt x="23707" y="30851"/>
                    <a:pt x="24141" y="30932"/>
                  </a:cubicBezTo>
                  <a:cubicBezTo>
                    <a:pt x="24498" y="31017"/>
                    <a:pt x="24727" y="31067"/>
                    <a:pt x="24884" y="31067"/>
                  </a:cubicBezTo>
                  <a:cubicBezTo>
                    <a:pt x="25229" y="31067"/>
                    <a:pt x="25228" y="30825"/>
                    <a:pt x="25470" y="30173"/>
                  </a:cubicBezTo>
                  <a:cubicBezTo>
                    <a:pt x="25741" y="29494"/>
                    <a:pt x="25904" y="28762"/>
                    <a:pt x="26094" y="28057"/>
                  </a:cubicBezTo>
                  <a:cubicBezTo>
                    <a:pt x="26230" y="27460"/>
                    <a:pt x="26148" y="27352"/>
                    <a:pt x="25579" y="27162"/>
                  </a:cubicBezTo>
                  <a:cubicBezTo>
                    <a:pt x="25199" y="27053"/>
                    <a:pt x="24819" y="26945"/>
                    <a:pt x="24439" y="26836"/>
                  </a:cubicBezTo>
                  <a:cubicBezTo>
                    <a:pt x="24439" y="26728"/>
                    <a:pt x="24412" y="26674"/>
                    <a:pt x="24439" y="26592"/>
                  </a:cubicBezTo>
                  <a:cubicBezTo>
                    <a:pt x="24792" y="24639"/>
                    <a:pt x="25172" y="22686"/>
                    <a:pt x="25524" y="20733"/>
                  </a:cubicBezTo>
                  <a:cubicBezTo>
                    <a:pt x="25796" y="19187"/>
                    <a:pt x="26013" y="17641"/>
                    <a:pt x="26257" y="16095"/>
                  </a:cubicBezTo>
                  <a:cubicBezTo>
                    <a:pt x="26338" y="15471"/>
                    <a:pt x="26474" y="14875"/>
                    <a:pt x="26528" y="14251"/>
                  </a:cubicBezTo>
                  <a:cubicBezTo>
                    <a:pt x="26799" y="12108"/>
                    <a:pt x="27016" y="9965"/>
                    <a:pt x="27287" y="7823"/>
                  </a:cubicBezTo>
                  <a:cubicBezTo>
                    <a:pt x="27315" y="7443"/>
                    <a:pt x="27396" y="7036"/>
                    <a:pt x="27477" y="6629"/>
                  </a:cubicBezTo>
                  <a:cubicBezTo>
                    <a:pt x="27640" y="6629"/>
                    <a:pt x="27776" y="6629"/>
                    <a:pt x="27911" y="6656"/>
                  </a:cubicBezTo>
                  <a:cubicBezTo>
                    <a:pt x="28128" y="6683"/>
                    <a:pt x="28345" y="6738"/>
                    <a:pt x="28535" y="6765"/>
                  </a:cubicBezTo>
                  <a:cubicBezTo>
                    <a:pt x="28626" y="6772"/>
                    <a:pt x="28709" y="6776"/>
                    <a:pt x="28785" y="6776"/>
                  </a:cubicBezTo>
                  <a:cubicBezTo>
                    <a:pt x="29304" y="6776"/>
                    <a:pt x="29519" y="6600"/>
                    <a:pt x="29756" y="6032"/>
                  </a:cubicBezTo>
                  <a:cubicBezTo>
                    <a:pt x="29864" y="5843"/>
                    <a:pt x="29946" y="5598"/>
                    <a:pt x="30000" y="5381"/>
                  </a:cubicBezTo>
                  <a:cubicBezTo>
                    <a:pt x="30163" y="4839"/>
                    <a:pt x="30352" y="4296"/>
                    <a:pt x="30461" y="3727"/>
                  </a:cubicBezTo>
                  <a:cubicBezTo>
                    <a:pt x="30678" y="2832"/>
                    <a:pt x="30542" y="2588"/>
                    <a:pt x="29701" y="2289"/>
                  </a:cubicBezTo>
                  <a:cubicBezTo>
                    <a:pt x="29376" y="2154"/>
                    <a:pt x="29023" y="2072"/>
                    <a:pt x="28671" y="1991"/>
                  </a:cubicBezTo>
                  <a:cubicBezTo>
                    <a:pt x="26392" y="1476"/>
                    <a:pt x="24114" y="960"/>
                    <a:pt x="21808" y="445"/>
                  </a:cubicBezTo>
                  <a:cubicBezTo>
                    <a:pt x="21103" y="282"/>
                    <a:pt x="20425" y="147"/>
                    <a:pt x="19720" y="38"/>
                  </a:cubicBezTo>
                  <a:cubicBezTo>
                    <a:pt x="19565" y="14"/>
                    <a:pt x="19427" y="1"/>
                    <a:pt x="19304"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48"/>
            <p:cNvSpPr/>
            <p:nvPr/>
          </p:nvSpPr>
          <p:spPr>
            <a:xfrm>
              <a:off x="4018125" y="4253663"/>
              <a:ext cx="636100" cy="636725"/>
            </a:xfrm>
            <a:custGeom>
              <a:avLst/>
              <a:gdLst/>
              <a:ahLst/>
              <a:cxnLst/>
              <a:rect l="l" t="t" r="r" b="b"/>
              <a:pathLst>
                <a:path w="25444" h="25469" extrusionOk="0">
                  <a:moveTo>
                    <a:pt x="16112" y="1"/>
                  </a:moveTo>
                  <a:cubicBezTo>
                    <a:pt x="14551" y="1"/>
                    <a:pt x="13017" y="225"/>
                    <a:pt x="11556" y="789"/>
                  </a:cubicBezTo>
                  <a:cubicBezTo>
                    <a:pt x="10796" y="1061"/>
                    <a:pt x="10010" y="1386"/>
                    <a:pt x="9250" y="1712"/>
                  </a:cubicBezTo>
                  <a:cubicBezTo>
                    <a:pt x="8708" y="1956"/>
                    <a:pt x="8138" y="2227"/>
                    <a:pt x="7623" y="2580"/>
                  </a:cubicBezTo>
                  <a:cubicBezTo>
                    <a:pt x="3229" y="5428"/>
                    <a:pt x="815" y="9523"/>
                    <a:pt x="137" y="14677"/>
                  </a:cubicBezTo>
                  <a:cubicBezTo>
                    <a:pt x="1" y="15843"/>
                    <a:pt x="28" y="16982"/>
                    <a:pt x="164" y="18149"/>
                  </a:cubicBezTo>
                  <a:cubicBezTo>
                    <a:pt x="299" y="19613"/>
                    <a:pt x="570" y="21051"/>
                    <a:pt x="1086" y="22434"/>
                  </a:cubicBezTo>
                  <a:cubicBezTo>
                    <a:pt x="1221" y="22895"/>
                    <a:pt x="1438" y="23329"/>
                    <a:pt x="1683" y="23709"/>
                  </a:cubicBezTo>
                  <a:cubicBezTo>
                    <a:pt x="2117" y="24360"/>
                    <a:pt x="2659" y="24930"/>
                    <a:pt x="3419" y="25119"/>
                  </a:cubicBezTo>
                  <a:cubicBezTo>
                    <a:pt x="3730" y="25201"/>
                    <a:pt x="4049" y="25228"/>
                    <a:pt x="4371" y="25228"/>
                  </a:cubicBezTo>
                  <a:cubicBezTo>
                    <a:pt x="4693" y="25228"/>
                    <a:pt x="5019" y="25201"/>
                    <a:pt x="5344" y="25174"/>
                  </a:cubicBezTo>
                  <a:cubicBezTo>
                    <a:pt x="5399" y="24957"/>
                    <a:pt x="5453" y="24767"/>
                    <a:pt x="5480" y="24604"/>
                  </a:cubicBezTo>
                  <a:cubicBezTo>
                    <a:pt x="5561" y="23790"/>
                    <a:pt x="6050" y="23302"/>
                    <a:pt x="6728" y="23004"/>
                  </a:cubicBezTo>
                  <a:cubicBezTo>
                    <a:pt x="7107" y="22841"/>
                    <a:pt x="7514" y="22678"/>
                    <a:pt x="7921" y="22543"/>
                  </a:cubicBezTo>
                  <a:cubicBezTo>
                    <a:pt x="8492" y="22396"/>
                    <a:pt x="9062" y="22321"/>
                    <a:pt x="9633" y="22321"/>
                  </a:cubicBezTo>
                  <a:cubicBezTo>
                    <a:pt x="10120" y="22321"/>
                    <a:pt x="10607" y="22376"/>
                    <a:pt x="11095" y="22488"/>
                  </a:cubicBezTo>
                  <a:cubicBezTo>
                    <a:pt x="11691" y="22624"/>
                    <a:pt x="12125" y="22949"/>
                    <a:pt x="12315" y="23573"/>
                  </a:cubicBezTo>
                  <a:cubicBezTo>
                    <a:pt x="12397" y="23872"/>
                    <a:pt x="12505" y="24197"/>
                    <a:pt x="12586" y="24523"/>
                  </a:cubicBezTo>
                  <a:cubicBezTo>
                    <a:pt x="12641" y="24794"/>
                    <a:pt x="12695" y="25065"/>
                    <a:pt x="12776" y="25391"/>
                  </a:cubicBezTo>
                  <a:cubicBezTo>
                    <a:pt x="12912" y="25418"/>
                    <a:pt x="12966" y="25445"/>
                    <a:pt x="13020" y="25445"/>
                  </a:cubicBezTo>
                  <a:cubicBezTo>
                    <a:pt x="13653" y="25445"/>
                    <a:pt x="14274" y="25469"/>
                    <a:pt x="14891" y="25469"/>
                  </a:cubicBezTo>
                  <a:cubicBezTo>
                    <a:pt x="15199" y="25469"/>
                    <a:pt x="15507" y="25463"/>
                    <a:pt x="15814" y="25445"/>
                  </a:cubicBezTo>
                  <a:cubicBezTo>
                    <a:pt x="17957" y="25391"/>
                    <a:pt x="20127" y="25282"/>
                    <a:pt x="22270" y="25201"/>
                  </a:cubicBezTo>
                  <a:cubicBezTo>
                    <a:pt x="23165" y="25147"/>
                    <a:pt x="24060" y="25092"/>
                    <a:pt x="24982" y="25038"/>
                  </a:cubicBezTo>
                  <a:cubicBezTo>
                    <a:pt x="25063" y="25038"/>
                    <a:pt x="25145" y="25011"/>
                    <a:pt x="25226" y="25011"/>
                  </a:cubicBezTo>
                  <a:cubicBezTo>
                    <a:pt x="25389" y="24441"/>
                    <a:pt x="25443" y="22705"/>
                    <a:pt x="25335" y="22163"/>
                  </a:cubicBezTo>
                  <a:cubicBezTo>
                    <a:pt x="25253" y="22136"/>
                    <a:pt x="25172" y="22109"/>
                    <a:pt x="25090" y="22109"/>
                  </a:cubicBezTo>
                  <a:cubicBezTo>
                    <a:pt x="23517" y="22136"/>
                    <a:pt x="21944" y="22109"/>
                    <a:pt x="20371" y="22163"/>
                  </a:cubicBezTo>
                  <a:cubicBezTo>
                    <a:pt x="18364" y="22190"/>
                    <a:pt x="16357" y="22299"/>
                    <a:pt x="14349" y="22380"/>
                  </a:cubicBezTo>
                  <a:cubicBezTo>
                    <a:pt x="14303" y="22383"/>
                    <a:pt x="14258" y="22384"/>
                    <a:pt x="14213" y="22384"/>
                  </a:cubicBezTo>
                  <a:cubicBezTo>
                    <a:pt x="13812" y="22384"/>
                    <a:pt x="13471" y="22274"/>
                    <a:pt x="13129" y="22054"/>
                  </a:cubicBezTo>
                  <a:cubicBezTo>
                    <a:pt x="12234" y="21458"/>
                    <a:pt x="11284" y="20888"/>
                    <a:pt x="10389" y="20264"/>
                  </a:cubicBezTo>
                  <a:cubicBezTo>
                    <a:pt x="9115" y="19396"/>
                    <a:pt x="7894" y="18474"/>
                    <a:pt x="6782" y="17416"/>
                  </a:cubicBezTo>
                  <a:cubicBezTo>
                    <a:pt x="6185" y="16847"/>
                    <a:pt x="5860" y="16169"/>
                    <a:pt x="5778" y="15355"/>
                  </a:cubicBezTo>
                  <a:cubicBezTo>
                    <a:pt x="5724" y="14595"/>
                    <a:pt x="5751" y="13836"/>
                    <a:pt x="5833" y="13076"/>
                  </a:cubicBezTo>
                  <a:cubicBezTo>
                    <a:pt x="5968" y="11774"/>
                    <a:pt x="6348" y="10527"/>
                    <a:pt x="7026" y="9388"/>
                  </a:cubicBezTo>
                  <a:cubicBezTo>
                    <a:pt x="7731" y="8248"/>
                    <a:pt x="8599" y="7245"/>
                    <a:pt x="9657" y="6431"/>
                  </a:cubicBezTo>
                  <a:cubicBezTo>
                    <a:pt x="11610" y="4858"/>
                    <a:pt x="13807" y="3854"/>
                    <a:pt x="16248" y="3420"/>
                  </a:cubicBezTo>
                  <a:cubicBezTo>
                    <a:pt x="16465" y="3393"/>
                    <a:pt x="16655" y="3312"/>
                    <a:pt x="16818" y="3285"/>
                  </a:cubicBezTo>
                  <a:cubicBezTo>
                    <a:pt x="17116" y="2064"/>
                    <a:pt x="17252" y="681"/>
                    <a:pt x="17143" y="111"/>
                  </a:cubicBezTo>
                  <a:cubicBezTo>
                    <a:pt x="17062" y="111"/>
                    <a:pt x="16953" y="57"/>
                    <a:pt x="16872" y="57"/>
                  </a:cubicBezTo>
                  <a:cubicBezTo>
                    <a:pt x="16709" y="30"/>
                    <a:pt x="16546" y="3"/>
                    <a:pt x="16384" y="3"/>
                  </a:cubicBezTo>
                  <a:cubicBezTo>
                    <a:pt x="16293" y="1"/>
                    <a:pt x="16203" y="1"/>
                    <a:pt x="16112"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48"/>
            <p:cNvSpPr/>
            <p:nvPr/>
          </p:nvSpPr>
          <p:spPr>
            <a:xfrm>
              <a:off x="4025600" y="4998613"/>
              <a:ext cx="647600" cy="149450"/>
            </a:xfrm>
            <a:custGeom>
              <a:avLst/>
              <a:gdLst/>
              <a:ahLst/>
              <a:cxnLst/>
              <a:rect l="l" t="t" r="r" b="b"/>
              <a:pathLst>
                <a:path w="25904" h="5978" extrusionOk="0">
                  <a:moveTo>
                    <a:pt x="4249" y="1"/>
                  </a:moveTo>
                  <a:cubicBezTo>
                    <a:pt x="3068" y="1"/>
                    <a:pt x="1887" y="39"/>
                    <a:pt x="705" y="177"/>
                  </a:cubicBezTo>
                  <a:lnTo>
                    <a:pt x="678" y="177"/>
                  </a:lnTo>
                  <a:cubicBezTo>
                    <a:pt x="380" y="204"/>
                    <a:pt x="136" y="448"/>
                    <a:pt x="109" y="773"/>
                  </a:cubicBezTo>
                  <a:cubicBezTo>
                    <a:pt x="27" y="2129"/>
                    <a:pt x="0" y="5222"/>
                    <a:pt x="109" y="5791"/>
                  </a:cubicBezTo>
                  <a:cubicBezTo>
                    <a:pt x="190" y="5818"/>
                    <a:pt x="299" y="5845"/>
                    <a:pt x="434" y="5845"/>
                  </a:cubicBezTo>
                  <a:cubicBezTo>
                    <a:pt x="1221" y="5873"/>
                    <a:pt x="2035" y="5927"/>
                    <a:pt x="2848" y="5927"/>
                  </a:cubicBezTo>
                  <a:cubicBezTo>
                    <a:pt x="4015" y="5927"/>
                    <a:pt x="5181" y="5920"/>
                    <a:pt x="6351" y="5920"/>
                  </a:cubicBezTo>
                  <a:cubicBezTo>
                    <a:pt x="7520" y="5920"/>
                    <a:pt x="8693" y="5927"/>
                    <a:pt x="9873" y="5954"/>
                  </a:cubicBezTo>
                  <a:cubicBezTo>
                    <a:pt x="10802" y="5969"/>
                    <a:pt x="11734" y="5978"/>
                    <a:pt x="12666" y="5978"/>
                  </a:cubicBezTo>
                  <a:cubicBezTo>
                    <a:pt x="15054" y="5978"/>
                    <a:pt x="17448" y="5920"/>
                    <a:pt x="19828" y="5764"/>
                  </a:cubicBezTo>
                  <a:cubicBezTo>
                    <a:pt x="20886" y="5715"/>
                    <a:pt x="21943" y="5676"/>
                    <a:pt x="23007" y="5676"/>
                  </a:cubicBezTo>
                  <a:cubicBezTo>
                    <a:pt x="23716" y="5676"/>
                    <a:pt x="24428" y="5694"/>
                    <a:pt x="25144" y="5737"/>
                  </a:cubicBezTo>
                  <a:cubicBezTo>
                    <a:pt x="25175" y="5742"/>
                    <a:pt x="25205" y="5744"/>
                    <a:pt x="25235" y="5744"/>
                  </a:cubicBezTo>
                  <a:cubicBezTo>
                    <a:pt x="25361" y="5744"/>
                    <a:pt x="25479" y="5705"/>
                    <a:pt x="25632" y="5683"/>
                  </a:cubicBezTo>
                  <a:cubicBezTo>
                    <a:pt x="25904" y="3947"/>
                    <a:pt x="25904" y="2238"/>
                    <a:pt x="25849" y="448"/>
                  </a:cubicBezTo>
                  <a:cubicBezTo>
                    <a:pt x="25659" y="421"/>
                    <a:pt x="25578" y="394"/>
                    <a:pt x="25470" y="394"/>
                  </a:cubicBezTo>
                  <a:cubicBezTo>
                    <a:pt x="24520" y="366"/>
                    <a:pt x="23598" y="312"/>
                    <a:pt x="22649" y="285"/>
                  </a:cubicBezTo>
                  <a:cubicBezTo>
                    <a:pt x="21862" y="285"/>
                    <a:pt x="21076" y="285"/>
                    <a:pt x="20289" y="258"/>
                  </a:cubicBezTo>
                  <a:cubicBezTo>
                    <a:pt x="19204" y="258"/>
                    <a:pt x="18119" y="231"/>
                    <a:pt x="17034" y="204"/>
                  </a:cubicBezTo>
                  <a:cubicBezTo>
                    <a:pt x="15527" y="154"/>
                    <a:pt x="13998" y="37"/>
                    <a:pt x="12487" y="37"/>
                  </a:cubicBezTo>
                  <a:cubicBezTo>
                    <a:pt x="12339" y="37"/>
                    <a:pt x="12191" y="39"/>
                    <a:pt x="12043" y="41"/>
                  </a:cubicBezTo>
                  <a:cubicBezTo>
                    <a:pt x="11156" y="52"/>
                    <a:pt x="10263" y="59"/>
                    <a:pt x="9370" y="59"/>
                  </a:cubicBezTo>
                  <a:cubicBezTo>
                    <a:pt x="8108" y="59"/>
                    <a:pt x="6843" y="46"/>
                    <a:pt x="5588" y="14"/>
                  </a:cubicBezTo>
                  <a:cubicBezTo>
                    <a:pt x="5141" y="6"/>
                    <a:pt x="4695" y="1"/>
                    <a:pt x="4249"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48"/>
            <p:cNvSpPr/>
            <p:nvPr/>
          </p:nvSpPr>
          <p:spPr>
            <a:xfrm>
              <a:off x="4440600" y="3966138"/>
              <a:ext cx="213625" cy="533750"/>
            </a:xfrm>
            <a:custGeom>
              <a:avLst/>
              <a:gdLst/>
              <a:ahLst/>
              <a:cxnLst/>
              <a:rect l="l" t="t" r="r" b="b"/>
              <a:pathLst>
                <a:path w="8545" h="21350" extrusionOk="0">
                  <a:moveTo>
                    <a:pt x="2882" y="1"/>
                  </a:moveTo>
                  <a:cubicBezTo>
                    <a:pt x="2849" y="1"/>
                    <a:pt x="2820" y="1"/>
                    <a:pt x="2794" y="3"/>
                  </a:cubicBezTo>
                  <a:cubicBezTo>
                    <a:pt x="2740" y="166"/>
                    <a:pt x="2685" y="356"/>
                    <a:pt x="2658" y="546"/>
                  </a:cubicBezTo>
                  <a:cubicBezTo>
                    <a:pt x="2550" y="1495"/>
                    <a:pt x="2441" y="2472"/>
                    <a:pt x="2306" y="3421"/>
                  </a:cubicBezTo>
                  <a:cubicBezTo>
                    <a:pt x="2143" y="4858"/>
                    <a:pt x="1980" y="6296"/>
                    <a:pt x="1817" y="7734"/>
                  </a:cubicBezTo>
                  <a:cubicBezTo>
                    <a:pt x="1655" y="9008"/>
                    <a:pt x="1492" y="10310"/>
                    <a:pt x="1302" y="11612"/>
                  </a:cubicBezTo>
                  <a:cubicBezTo>
                    <a:pt x="1085" y="13050"/>
                    <a:pt x="949" y="14514"/>
                    <a:pt x="651" y="15952"/>
                  </a:cubicBezTo>
                  <a:cubicBezTo>
                    <a:pt x="380" y="17200"/>
                    <a:pt x="217" y="18475"/>
                    <a:pt x="27" y="19749"/>
                  </a:cubicBezTo>
                  <a:cubicBezTo>
                    <a:pt x="0" y="19885"/>
                    <a:pt x="0" y="20021"/>
                    <a:pt x="0" y="20156"/>
                  </a:cubicBezTo>
                  <a:cubicBezTo>
                    <a:pt x="1872" y="20563"/>
                    <a:pt x="3689" y="20943"/>
                    <a:pt x="5588" y="21350"/>
                  </a:cubicBezTo>
                  <a:cubicBezTo>
                    <a:pt x="5642" y="21160"/>
                    <a:pt x="5669" y="21024"/>
                    <a:pt x="5696" y="20916"/>
                  </a:cubicBezTo>
                  <a:cubicBezTo>
                    <a:pt x="5859" y="19939"/>
                    <a:pt x="6049" y="18963"/>
                    <a:pt x="6211" y="17986"/>
                  </a:cubicBezTo>
                  <a:cubicBezTo>
                    <a:pt x="6618" y="15518"/>
                    <a:pt x="7025" y="13077"/>
                    <a:pt x="7432" y="10636"/>
                  </a:cubicBezTo>
                  <a:cubicBezTo>
                    <a:pt x="7513" y="10120"/>
                    <a:pt x="7622" y="9605"/>
                    <a:pt x="7676" y="9090"/>
                  </a:cubicBezTo>
                  <a:cubicBezTo>
                    <a:pt x="7974" y="6649"/>
                    <a:pt x="8246" y="4180"/>
                    <a:pt x="8517" y="1739"/>
                  </a:cubicBezTo>
                  <a:cubicBezTo>
                    <a:pt x="8544" y="1522"/>
                    <a:pt x="8544" y="1332"/>
                    <a:pt x="8544" y="1142"/>
                  </a:cubicBezTo>
                  <a:cubicBezTo>
                    <a:pt x="7470" y="723"/>
                    <a:pt x="3815" y="1"/>
                    <a:pt x="2882"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48"/>
            <p:cNvSpPr/>
            <p:nvPr/>
          </p:nvSpPr>
          <p:spPr>
            <a:xfrm>
              <a:off x="4467025" y="3860413"/>
              <a:ext cx="263825" cy="119600"/>
            </a:xfrm>
            <a:custGeom>
              <a:avLst/>
              <a:gdLst/>
              <a:ahLst/>
              <a:cxnLst/>
              <a:rect l="l" t="t" r="r" b="b"/>
              <a:pathLst>
                <a:path w="10553" h="4784" extrusionOk="0">
                  <a:moveTo>
                    <a:pt x="354" y="1"/>
                  </a:moveTo>
                  <a:cubicBezTo>
                    <a:pt x="109" y="869"/>
                    <a:pt x="109" y="1656"/>
                    <a:pt x="28" y="2442"/>
                  </a:cubicBezTo>
                  <a:cubicBezTo>
                    <a:pt x="1" y="2740"/>
                    <a:pt x="109" y="2876"/>
                    <a:pt x="408" y="2930"/>
                  </a:cubicBezTo>
                  <a:cubicBezTo>
                    <a:pt x="869" y="3012"/>
                    <a:pt x="1303" y="3066"/>
                    <a:pt x="1737" y="3147"/>
                  </a:cubicBezTo>
                  <a:cubicBezTo>
                    <a:pt x="4232" y="3608"/>
                    <a:pt x="6728" y="4097"/>
                    <a:pt x="9169" y="4720"/>
                  </a:cubicBezTo>
                  <a:cubicBezTo>
                    <a:pt x="9294" y="4752"/>
                    <a:pt x="9419" y="4783"/>
                    <a:pt x="9539" y="4783"/>
                  </a:cubicBezTo>
                  <a:cubicBezTo>
                    <a:pt x="9627" y="4783"/>
                    <a:pt x="9712" y="4766"/>
                    <a:pt x="9793" y="4720"/>
                  </a:cubicBezTo>
                  <a:cubicBezTo>
                    <a:pt x="10145" y="4015"/>
                    <a:pt x="10525" y="2686"/>
                    <a:pt x="10552" y="2144"/>
                  </a:cubicBezTo>
                  <a:cubicBezTo>
                    <a:pt x="10308" y="1927"/>
                    <a:pt x="9982" y="1927"/>
                    <a:pt x="9684" y="1845"/>
                  </a:cubicBezTo>
                  <a:cubicBezTo>
                    <a:pt x="6890" y="1249"/>
                    <a:pt x="4097" y="652"/>
                    <a:pt x="1303" y="55"/>
                  </a:cubicBezTo>
                  <a:cubicBezTo>
                    <a:pt x="1004" y="1"/>
                    <a:pt x="706" y="28"/>
                    <a:pt x="354"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48"/>
            <p:cNvSpPr/>
            <p:nvPr/>
          </p:nvSpPr>
          <p:spPr>
            <a:xfrm>
              <a:off x="4171375" y="4834388"/>
              <a:ext cx="148550" cy="142875"/>
            </a:xfrm>
            <a:custGeom>
              <a:avLst/>
              <a:gdLst/>
              <a:ahLst/>
              <a:cxnLst/>
              <a:rect l="l" t="t" r="r" b="b"/>
              <a:pathLst>
                <a:path w="5942" h="5715" extrusionOk="0">
                  <a:moveTo>
                    <a:pt x="3844" y="1"/>
                  </a:moveTo>
                  <a:cubicBezTo>
                    <a:pt x="3061" y="1"/>
                    <a:pt x="2290" y="93"/>
                    <a:pt x="1520" y="371"/>
                  </a:cubicBezTo>
                  <a:cubicBezTo>
                    <a:pt x="408" y="805"/>
                    <a:pt x="245" y="995"/>
                    <a:pt x="164" y="2162"/>
                  </a:cubicBezTo>
                  <a:cubicBezTo>
                    <a:pt x="82" y="3165"/>
                    <a:pt x="55" y="4196"/>
                    <a:pt x="1" y="5199"/>
                  </a:cubicBezTo>
                  <a:cubicBezTo>
                    <a:pt x="1" y="5335"/>
                    <a:pt x="1" y="5471"/>
                    <a:pt x="28" y="5688"/>
                  </a:cubicBezTo>
                  <a:cubicBezTo>
                    <a:pt x="1004" y="5701"/>
                    <a:pt x="1981" y="5715"/>
                    <a:pt x="2964" y="5715"/>
                  </a:cubicBezTo>
                  <a:cubicBezTo>
                    <a:pt x="3947" y="5715"/>
                    <a:pt x="4937" y="5701"/>
                    <a:pt x="5941" y="5661"/>
                  </a:cubicBezTo>
                  <a:cubicBezTo>
                    <a:pt x="5887" y="4467"/>
                    <a:pt x="5833" y="3355"/>
                    <a:pt x="5751" y="2243"/>
                  </a:cubicBezTo>
                  <a:cubicBezTo>
                    <a:pt x="5697" y="1755"/>
                    <a:pt x="5534" y="1267"/>
                    <a:pt x="5426" y="778"/>
                  </a:cubicBezTo>
                  <a:cubicBezTo>
                    <a:pt x="5317" y="290"/>
                    <a:pt x="4965" y="46"/>
                    <a:pt x="4476" y="19"/>
                  </a:cubicBezTo>
                  <a:cubicBezTo>
                    <a:pt x="4265" y="7"/>
                    <a:pt x="4054" y="1"/>
                    <a:pt x="3844"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48"/>
            <p:cNvSpPr/>
            <p:nvPr/>
          </p:nvSpPr>
          <p:spPr>
            <a:xfrm>
              <a:off x="4387025" y="4484263"/>
              <a:ext cx="233275" cy="100675"/>
            </a:xfrm>
            <a:custGeom>
              <a:avLst/>
              <a:gdLst/>
              <a:ahLst/>
              <a:cxnLst/>
              <a:rect l="l" t="t" r="r" b="b"/>
              <a:pathLst>
                <a:path w="9331" h="4027" extrusionOk="0">
                  <a:moveTo>
                    <a:pt x="678" y="1"/>
                  </a:moveTo>
                  <a:cubicBezTo>
                    <a:pt x="651" y="1"/>
                    <a:pt x="597" y="28"/>
                    <a:pt x="516" y="55"/>
                  </a:cubicBezTo>
                  <a:cubicBezTo>
                    <a:pt x="326" y="733"/>
                    <a:pt x="0" y="1384"/>
                    <a:pt x="82" y="2144"/>
                  </a:cubicBezTo>
                  <a:cubicBezTo>
                    <a:pt x="163" y="2198"/>
                    <a:pt x="217" y="2252"/>
                    <a:pt x="272" y="2252"/>
                  </a:cubicBezTo>
                  <a:cubicBezTo>
                    <a:pt x="3011" y="2849"/>
                    <a:pt x="5751" y="3446"/>
                    <a:pt x="8490" y="4015"/>
                  </a:cubicBezTo>
                  <a:cubicBezTo>
                    <a:pt x="8506" y="4023"/>
                    <a:pt x="8524" y="4026"/>
                    <a:pt x="8545" y="4026"/>
                  </a:cubicBezTo>
                  <a:cubicBezTo>
                    <a:pt x="8597" y="4026"/>
                    <a:pt x="8665" y="4007"/>
                    <a:pt x="8761" y="3988"/>
                  </a:cubicBezTo>
                  <a:cubicBezTo>
                    <a:pt x="8897" y="3473"/>
                    <a:pt x="9060" y="2984"/>
                    <a:pt x="9195" y="2442"/>
                  </a:cubicBezTo>
                  <a:cubicBezTo>
                    <a:pt x="9331" y="2035"/>
                    <a:pt x="9250" y="1927"/>
                    <a:pt x="8788" y="1818"/>
                  </a:cubicBezTo>
                  <a:cubicBezTo>
                    <a:pt x="7975" y="1601"/>
                    <a:pt x="7134" y="1411"/>
                    <a:pt x="6320" y="1221"/>
                  </a:cubicBezTo>
                  <a:cubicBezTo>
                    <a:pt x="4449" y="815"/>
                    <a:pt x="2577" y="408"/>
                    <a:pt x="678"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48"/>
            <p:cNvSpPr/>
            <p:nvPr/>
          </p:nvSpPr>
          <p:spPr>
            <a:xfrm>
              <a:off x="4441275" y="4575088"/>
              <a:ext cx="92925" cy="37400"/>
            </a:xfrm>
            <a:custGeom>
              <a:avLst/>
              <a:gdLst/>
              <a:ahLst/>
              <a:cxnLst/>
              <a:rect l="l" t="t" r="r" b="b"/>
              <a:pathLst>
                <a:path w="3717" h="1496" extrusionOk="0">
                  <a:moveTo>
                    <a:pt x="63" y="1"/>
                  </a:moveTo>
                  <a:cubicBezTo>
                    <a:pt x="41" y="1"/>
                    <a:pt x="20" y="1"/>
                    <a:pt x="0" y="2"/>
                  </a:cubicBezTo>
                  <a:cubicBezTo>
                    <a:pt x="82" y="301"/>
                    <a:pt x="163" y="572"/>
                    <a:pt x="244" y="898"/>
                  </a:cubicBezTo>
                  <a:cubicBezTo>
                    <a:pt x="1242" y="1108"/>
                    <a:pt x="2189" y="1496"/>
                    <a:pt x="3208" y="1496"/>
                  </a:cubicBezTo>
                  <a:cubicBezTo>
                    <a:pt x="3242" y="1496"/>
                    <a:pt x="3275" y="1495"/>
                    <a:pt x="3309" y="1494"/>
                  </a:cubicBezTo>
                  <a:cubicBezTo>
                    <a:pt x="3472" y="1250"/>
                    <a:pt x="3716" y="1087"/>
                    <a:pt x="3716" y="789"/>
                  </a:cubicBezTo>
                  <a:cubicBezTo>
                    <a:pt x="2278" y="345"/>
                    <a:pt x="664" y="1"/>
                    <a:pt x="63"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48"/>
            <p:cNvSpPr/>
            <p:nvPr/>
          </p:nvSpPr>
          <p:spPr>
            <a:xfrm>
              <a:off x="3991700" y="3834388"/>
              <a:ext cx="767625" cy="1335650"/>
            </a:xfrm>
            <a:custGeom>
              <a:avLst/>
              <a:gdLst/>
              <a:ahLst/>
              <a:cxnLst/>
              <a:rect l="l" t="t" r="r" b="b"/>
              <a:pathLst>
                <a:path w="30705" h="53426" extrusionOk="0">
                  <a:moveTo>
                    <a:pt x="19367" y="1042"/>
                  </a:moveTo>
                  <a:cubicBezTo>
                    <a:pt x="19719" y="1069"/>
                    <a:pt x="20017" y="1042"/>
                    <a:pt x="20316" y="1096"/>
                  </a:cubicBezTo>
                  <a:cubicBezTo>
                    <a:pt x="23110" y="1693"/>
                    <a:pt x="25903" y="2290"/>
                    <a:pt x="28697" y="2886"/>
                  </a:cubicBezTo>
                  <a:cubicBezTo>
                    <a:pt x="28995" y="2968"/>
                    <a:pt x="29321" y="2968"/>
                    <a:pt x="29565" y="3185"/>
                  </a:cubicBezTo>
                  <a:cubicBezTo>
                    <a:pt x="29538" y="3727"/>
                    <a:pt x="29158" y="5056"/>
                    <a:pt x="28806" y="5761"/>
                  </a:cubicBezTo>
                  <a:cubicBezTo>
                    <a:pt x="28725" y="5807"/>
                    <a:pt x="28640" y="5824"/>
                    <a:pt x="28552" y="5824"/>
                  </a:cubicBezTo>
                  <a:cubicBezTo>
                    <a:pt x="28432" y="5824"/>
                    <a:pt x="28307" y="5793"/>
                    <a:pt x="28182" y="5761"/>
                  </a:cubicBezTo>
                  <a:cubicBezTo>
                    <a:pt x="25741" y="5138"/>
                    <a:pt x="23245" y="4649"/>
                    <a:pt x="20750" y="4188"/>
                  </a:cubicBezTo>
                  <a:cubicBezTo>
                    <a:pt x="20316" y="4107"/>
                    <a:pt x="19882" y="4053"/>
                    <a:pt x="19421" y="3971"/>
                  </a:cubicBezTo>
                  <a:cubicBezTo>
                    <a:pt x="19122" y="3917"/>
                    <a:pt x="19014" y="3781"/>
                    <a:pt x="19041" y="3483"/>
                  </a:cubicBezTo>
                  <a:cubicBezTo>
                    <a:pt x="19122" y="2697"/>
                    <a:pt x="19122" y="1910"/>
                    <a:pt x="19367" y="1042"/>
                  </a:cubicBezTo>
                  <a:close/>
                  <a:moveTo>
                    <a:pt x="20838" y="5271"/>
                  </a:moveTo>
                  <a:cubicBezTo>
                    <a:pt x="21771" y="5271"/>
                    <a:pt x="25426" y="5993"/>
                    <a:pt x="26500" y="6412"/>
                  </a:cubicBezTo>
                  <a:cubicBezTo>
                    <a:pt x="26500" y="6602"/>
                    <a:pt x="26500" y="6792"/>
                    <a:pt x="26473" y="7009"/>
                  </a:cubicBezTo>
                  <a:cubicBezTo>
                    <a:pt x="26202" y="9450"/>
                    <a:pt x="25930" y="11919"/>
                    <a:pt x="25632" y="14360"/>
                  </a:cubicBezTo>
                  <a:cubicBezTo>
                    <a:pt x="25578" y="14875"/>
                    <a:pt x="25469" y="15390"/>
                    <a:pt x="25388" y="15906"/>
                  </a:cubicBezTo>
                  <a:cubicBezTo>
                    <a:pt x="24981" y="18347"/>
                    <a:pt x="24574" y="20788"/>
                    <a:pt x="24167" y="23256"/>
                  </a:cubicBezTo>
                  <a:cubicBezTo>
                    <a:pt x="24005" y="24233"/>
                    <a:pt x="23815" y="25209"/>
                    <a:pt x="23652" y="26186"/>
                  </a:cubicBezTo>
                  <a:cubicBezTo>
                    <a:pt x="23625" y="26294"/>
                    <a:pt x="23598" y="26430"/>
                    <a:pt x="23544" y="26620"/>
                  </a:cubicBezTo>
                  <a:cubicBezTo>
                    <a:pt x="21645" y="26213"/>
                    <a:pt x="19828" y="25833"/>
                    <a:pt x="17956" y="25426"/>
                  </a:cubicBezTo>
                  <a:cubicBezTo>
                    <a:pt x="17956" y="25291"/>
                    <a:pt x="17956" y="25155"/>
                    <a:pt x="17983" y="25019"/>
                  </a:cubicBezTo>
                  <a:cubicBezTo>
                    <a:pt x="18173" y="23745"/>
                    <a:pt x="18336" y="22470"/>
                    <a:pt x="18607" y="21222"/>
                  </a:cubicBezTo>
                  <a:cubicBezTo>
                    <a:pt x="18905" y="19784"/>
                    <a:pt x="19041" y="18320"/>
                    <a:pt x="19258" y="16882"/>
                  </a:cubicBezTo>
                  <a:cubicBezTo>
                    <a:pt x="19448" y="15580"/>
                    <a:pt x="19611" y="14278"/>
                    <a:pt x="19773" y="13004"/>
                  </a:cubicBezTo>
                  <a:cubicBezTo>
                    <a:pt x="19936" y="11566"/>
                    <a:pt x="20099" y="10128"/>
                    <a:pt x="20262" y="8691"/>
                  </a:cubicBezTo>
                  <a:cubicBezTo>
                    <a:pt x="20397" y="7742"/>
                    <a:pt x="20506" y="6765"/>
                    <a:pt x="20614" y="5816"/>
                  </a:cubicBezTo>
                  <a:cubicBezTo>
                    <a:pt x="20641" y="5626"/>
                    <a:pt x="20696" y="5436"/>
                    <a:pt x="20750" y="5273"/>
                  </a:cubicBezTo>
                  <a:cubicBezTo>
                    <a:pt x="20776" y="5271"/>
                    <a:pt x="20805" y="5271"/>
                    <a:pt x="20838" y="5271"/>
                  </a:cubicBezTo>
                  <a:close/>
                  <a:moveTo>
                    <a:pt x="16491" y="25996"/>
                  </a:moveTo>
                  <a:cubicBezTo>
                    <a:pt x="18390" y="26403"/>
                    <a:pt x="20262" y="26810"/>
                    <a:pt x="22133" y="27216"/>
                  </a:cubicBezTo>
                  <a:cubicBezTo>
                    <a:pt x="22947" y="27406"/>
                    <a:pt x="23788" y="27596"/>
                    <a:pt x="24601" y="27813"/>
                  </a:cubicBezTo>
                  <a:cubicBezTo>
                    <a:pt x="25063" y="27922"/>
                    <a:pt x="25144" y="28030"/>
                    <a:pt x="25008" y="28437"/>
                  </a:cubicBezTo>
                  <a:cubicBezTo>
                    <a:pt x="24873" y="28979"/>
                    <a:pt x="24710" y="29468"/>
                    <a:pt x="24574" y="29983"/>
                  </a:cubicBezTo>
                  <a:cubicBezTo>
                    <a:pt x="24478" y="30002"/>
                    <a:pt x="24410" y="30021"/>
                    <a:pt x="24358" y="30021"/>
                  </a:cubicBezTo>
                  <a:cubicBezTo>
                    <a:pt x="24337" y="30021"/>
                    <a:pt x="24319" y="30018"/>
                    <a:pt x="24303" y="30010"/>
                  </a:cubicBezTo>
                  <a:cubicBezTo>
                    <a:pt x="21564" y="29441"/>
                    <a:pt x="18824" y="28844"/>
                    <a:pt x="16085" y="28247"/>
                  </a:cubicBezTo>
                  <a:cubicBezTo>
                    <a:pt x="16030" y="28247"/>
                    <a:pt x="15976" y="28193"/>
                    <a:pt x="15895" y="28139"/>
                  </a:cubicBezTo>
                  <a:cubicBezTo>
                    <a:pt x="15813" y="27379"/>
                    <a:pt x="16139" y="26728"/>
                    <a:pt x="16329" y="26050"/>
                  </a:cubicBezTo>
                  <a:cubicBezTo>
                    <a:pt x="16410" y="26023"/>
                    <a:pt x="16464" y="25996"/>
                    <a:pt x="16491" y="25996"/>
                  </a:cubicBezTo>
                  <a:close/>
                  <a:moveTo>
                    <a:pt x="18046" y="29629"/>
                  </a:moveTo>
                  <a:cubicBezTo>
                    <a:pt x="18647" y="29629"/>
                    <a:pt x="20261" y="29973"/>
                    <a:pt x="21699" y="30417"/>
                  </a:cubicBezTo>
                  <a:cubicBezTo>
                    <a:pt x="21699" y="30715"/>
                    <a:pt x="21455" y="30878"/>
                    <a:pt x="21292" y="31122"/>
                  </a:cubicBezTo>
                  <a:cubicBezTo>
                    <a:pt x="21258" y="31123"/>
                    <a:pt x="21225" y="31124"/>
                    <a:pt x="21191" y="31124"/>
                  </a:cubicBezTo>
                  <a:cubicBezTo>
                    <a:pt x="20172" y="31124"/>
                    <a:pt x="19225" y="30736"/>
                    <a:pt x="18227" y="30526"/>
                  </a:cubicBezTo>
                  <a:cubicBezTo>
                    <a:pt x="18146" y="30200"/>
                    <a:pt x="18065" y="29929"/>
                    <a:pt x="17983" y="29630"/>
                  </a:cubicBezTo>
                  <a:cubicBezTo>
                    <a:pt x="18003" y="29629"/>
                    <a:pt x="18024" y="29629"/>
                    <a:pt x="18046" y="29629"/>
                  </a:cubicBezTo>
                  <a:close/>
                  <a:moveTo>
                    <a:pt x="17169" y="16772"/>
                  </a:moveTo>
                  <a:cubicBezTo>
                    <a:pt x="17260" y="16772"/>
                    <a:pt x="17350" y="16772"/>
                    <a:pt x="17441" y="16774"/>
                  </a:cubicBezTo>
                  <a:cubicBezTo>
                    <a:pt x="17603" y="16774"/>
                    <a:pt x="17766" y="16801"/>
                    <a:pt x="17929" y="16828"/>
                  </a:cubicBezTo>
                  <a:cubicBezTo>
                    <a:pt x="18010" y="16828"/>
                    <a:pt x="18119" y="16882"/>
                    <a:pt x="18200" y="16882"/>
                  </a:cubicBezTo>
                  <a:cubicBezTo>
                    <a:pt x="18309" y="17452"/>
                    <a:pt x="18173" y="18835"/>
                    <a:pt x="17875" y="20056"/>
                  </a:cubicBezTo>
                  <a:cubicBezTo>
                    <a:pt x="17712" y="20083"/>
                    <a:pt x="17522" y="20164"/>
                    <a:pt x="17305" y="20191"/>
                  </a:cubicBezTo>
                  <a:cubicBezTo>
                    <a:pt x="14864" y="20625"/>
                    <a:pt x="12667" y="21629"/>
                    <a:pt x="10714" y="23202"/>
                  </a:cubicBezTo>
                  <a:cubicBezTo>
                    <a:pt x="9656" y="24016"/>
                    <a:pt x="8788" y="25019"/>
                    <a:pt x="8083" y="26159"/>
                  </a:cubicBezTo>
                  <a:cubicBezTo>
                    <a:pt x="7405" y="27298"/>
                    <a:pt x="7025" y="28545"/>
                    <a:pt x="6890" y="29847"/>
                  </a:cubicBezTo>
                  <a:cubicBezTo>
                    <a:pt x="6808" y="30607"/>
                    <a:pt x="6781" y="31366"/>
                    <a:pt x="6835" y="32126"/>
                  </a:cubicBezTo>
                  <a:cubicBezTo>
                    <a:pt x="6917" y="32940"/>
                    <a:pt x="7242" y="33618"/>
                    <a:pt x="7839" y="34187"/>
                  </a:cubicBezTo>
                  <a:cubicBezTo>
                    <a:pt x="8951" y="35245"/>
                    <a:pt x="10172" y="36167"/>
                    <a:pt x="11446" y="37035"/>
                  </a:cubicBezTo>
                  <a:cubicBezTo>
                    <a:pt x="12341" y="37659"/>
                    <a:pt x="13291" y="38229"/>
                    <a:pt x="14186" y="38825"/>
                  </a:cubicBezTo>
                  <a:cubicBezTo>
                    <a:pt x="14528" y="39045"/>
                    <a:pt x="14869" y="39155"/>
                    <a:pt x="15270" y="39155"/>
                  </a:cubicBezTo>
                  <a:cubicBezTo>
                    <a:pt x="15315" y="39155"/>
                    <a:pt x="15360" y="39154"/>
                    <a:pt x="15406" y="39151"/>
                  </a:cubicBezTo>
                  <a:cubicBezTo>
                    <a:pt x="17414" y="39070"/>
                    <a:pt x="19421" y="38961"/>
                    <a:pt x="21428" y="38934"/>
                  </a:cubicBezTo>
                  <a:cubicBezTo>
                    <a:pt x="23001" y="38880"/>
                    <a:pt x="24574" y="38907"/>
                    <a:pt x="26147" y="38880"/>
                  </a:cubicBezTo>
                  <a:cubicBezTo>
                    <a:pt x="26229" y="38880"/>
                    <a:pt x="26310" y="38907"/>
                    <a:pt x="26392" y="38934"/>
                  </a:cubicBezTo>
                  <a:cubicBezTo>
                    <a:pt x="26500" y="39476"/>
                    <a:pt x="26446" y="41212"/>
                    <a:pt x="26283" y="41782"/>
                  </a:cubicBezTo>
                  <a:cubicBezTo>
                    <a:pt x="26202" y="41782"/>
                    <a:pt x="26120" y="41809"/>
                    <a:pt x="26039" y="41809"/>
                  </a:cubicBezTo>
                  <a:cubicBezTo>
                    <a:pt x="25117" y="41863"/>
                    <a:pt x="24222" y="41918"/>
                    <a:pt x="23327" y="41972"/>
                  </a:cubicBezTo>
                  <a:cubicBezTo>
                    <a:pt x="21184" y="42053"/>
                    <a:pt x="19014" y="42162"/>
                    <a:pt x="16871" y="42216"/>
                  </a:cubicBezTo>
                  <a:cubicBezTo>
                    <a:pt x="16564" y="42234"/>
                    <a:pt x="16256" y="42240"/>
                    <a:pt x="15948" y="42240"/>
                  </a:cubicBezTo>
                  <a:cubicBezTo>
                    <a:pt x="15331" y="42240"/>
                    <a:pt x="14710" y="42216"/>
                    <a:pt x="14077" y="42216"/>
                  </a:cubicBezTo>
                  <a:cubicBezTo>
                    <a:pt x="14023" y="42216"/>
                    <a:pt x="13969" y="42189"/>
                    <a:pt x="13833" y="42162"/>
                  </a:cubicBezTo>
                  <a:cubicBezTo>
                    <a:pt x="13752" y="41836"/>
                    <a:pt x="13698" y="41565"/>
                    <a:pt x="13643" y="41294"/>
                  </a:cubicBezTo>
                  <a:cubicBezTo>
                    <a:pt x="13562" y="40968"/>
                    <a:pt x="13454" y="40643"/>
                    <a:pt x="13372" y="40344"/>
                  </a:cubicBezTo>
                  <a:cubicBezTo>
                    <a:pt x="13182" y="39720"/>
                    <a:pt x="12748" y="39395"/>
                    <a:pt x="12152" y="39259"/>
                  </a:cubicBezTo>
                  <a:cubicBezTo>
                    <a:pt x="11664" y="39147"/>
                    <a:pt x="11177" y="39092"/>
                    <a:pt x="10690" y="39092"/>
                  </a:cubicBezTo>
                  <a:cubicBezTo>
                    <a:pt x="10119" y="39092"/>
                    <a:pt x="9549" y="39167"/>
                    <a:pt x="8978" y="39314"/>
                  </a:cubicBezTo>
                  <a:cubicBezTo>
                    <a:pt x="8571" y="39449"/>
                    <a:pt x="8164" y="39612"/>
                    <a:pt x="7785" y="39775"/>
                  </a:cubicBezTo>
                  <a:cubicBezTo>
                    <a:pt x="7107" y="40073"/>
                    <a:pt x="6618" y="40561"/>
                    <a:pt x="6537" y="41375"/>
                  </a:cubicBezTo>
                  <a:cubicBezTo>
                    <a:pt x="6510" y="41538"/>
                    <a:pt x="6456" y="41728"/>
                    <a:pt x="6401" y="41945"/>
                  </a:cubicBezTo>
                  <a:cubicBezTo>
                    <a:pt x="6076" y="41972"/>
                    <a:pt x="5750" y="41999"/>
                    <a:pt x="5428" y="41999"/>
                  </a:cubicBezTo>
                  <a:cubicBezTo>
                    <a:pt x="5106" y="41999"/>
                    <a:pt x="4787" y="41972"/>
                    <a:pt x="4476" y="41890"/>
                  </a:cubicBezTo>
                  <a:cubicBezTo>
                    <a:pt x="3716" y="41701"/>
                    <a:pt x="3174" y="41131"/>
                    <a:pt x="2740" y="40480"/>
                  </a:cubicBezTo>
                  <a:cubicBezTo>
                    <a:pt x="2495" y="40100"/>
                    <a:pt x="2278" y="39666"/>
                    <a:pt x="2143" y="39205"/>
                  </a:cubicBezTo>
                  <a:cubicBezTo>
                    <a:pt x="1627" y="37822"/>
                    <a:pt x="1356" y="36384"/>
                    <a:pt x="1221" y="34920"/>
                  </a:cubicBezTo>
                  <a:cubicBezTo>
                    <a:pt x="1085" y="33753"/>
                    <a:pt x="1058" y="32614"/>
                    <a:pt x="1194" y="31448"/>
                  </a:cubicBezTo>
                  <a:cubicBezTo>
                    <a:pt x="1872" y="26294"/>
                    <a:pt x="4286" y="22199"/>
                    <a:pt x="8680" y="19351"/>
                  </a:cubicBezTo>
                  <a:cubicBezTo>
                    <a:pt x="9195" y="18998"/>
                    <a:pt x="9765" y="18727"/>
                    <a:pt x="10307" y="18483"/>
                  </a:cubicBezTo>
                  <a:cubicBezTo>
                    <a:pt x="11067" y="18157"/>
                    <a:pt x="11853" y="17832"/>
                    <a:pt x="12613" y="17560"/>
                  </a:cubicBezTo>
                  <a:cubicBezTo>
                    <a:pt x="14074" y="16996"/>
                    <a:pt x="15608" y="16772"/>
                    <a:pt x="17169" y="16772"/>
                  </a:cubicBezTo>
                  <a:close/>
                  <a:moveTo>
                    <a:pt x="11031" y="40001"/>
                  </a:moveTo>
                  <a:cubicBezTo>
                    <a:pt x="11241" y="40001"/>
                    <a:pt x="11452" y="40007"/>
                    <a:pt x="11663" y="40019"/>
                  </a:cubicBezTo>
                  <a:cubicBezTo>
                    <a:pt x="12152" y="40046"/>
                    <a:pt x="12504" y="40290"/>
                    <a:pt x="12613" y="40778"/>
                  </a:cubicBezTo>
                  <a:cubicBezTo>
                    <a:pt x="12721" y="41267"/>
                    <a:pt x="12884" y="41755"/>
                    <a:pt x="12938" y="42243"/>
                  </a:cubicBezTo>
                  <a:cubicBezTo>
                    <a:pt x="13020" y="43355"/>
                    <a:pt x="13074" y="44467"/>
                    <a:pt x="13128" y="45661"/>
                  </a:cubicBezTo>
                  <a:cubicBezTo>
                    <a:pt x="12124" y="45701"/>
                    <a:pt x="11134" y="45715"/>
                    <a:pt x="10151" y="45715"/>
                  </a:cubicBezTo>
                  <a:cubicBezTo>
                    <a:pt x="9168" y="45715"/>
                    <a:pt x="8191" y="45701"/>
                    <a:pt x="7215" y="45688"/>
                  </a:cubicBezTo>
                  <a:cubicBezTo>
                    <a:pt x="7188" y="45471"/>
                    <a:pt x="7188" y="45335"/>
                    <a:pt x="7188" y="45199"/>
                  </a:cubicBezTo>
                  <a:cubicBezTo>
                    <a:pt x="7242" y="44196"/>
                    <a:pt x="7269" y="43165"/>
                    <a:pt x="7351" y="42162"/>
                  </a:cubicBezTo>
                  <a:cubicBezTo>
                    <a:pt x="7432" y="40995"/>
                    <a:pt x="7595" y="40805"/>
                    <a:pt x="8707" y="40371"/>
                  </a:cubicBezTo>
                  <a:cubicBezTo>
                    <a:pt x="9477" y="40093"/>
                    <a:pt x="10248" y="40001"/>
                    <a:pt x="11031" y="40001"/>
                  </a:cubicBezTo>
                  <a:close/>
                  <a:moveTo>
                    <a:pt x="5605" y="46570"/>
                  </a:moveTo>
                  <a:cubicBezTo>
                    <a:pt x="6051" y="46570"/>
                    <a:pt x="6497" y="46575"/>
                    <a:pt x="6944" y="46583"/>
                  </a:cubicBezTo>
                  <a:cubicBezTo>
                    <a:pt x="8199" y="46615"/>
                    <a:pt x="9464" y="46628"/>
                    <a:pt x="10726" y="46628"/>
                  </a:cubicBezTo>
                  <a:cubicBezTo>
                    <a:pt x="11619" y="46628"/>
                    <a:pt x="12512" y="46621"/>
                    <a:pt x="13399" y="46610"/>
                  </a:cubicBezTo>
                  <a:cubicBezTo>
                    <a:pt x="13547" y="46608"/>
                    <a:pt x="13695" y="46606"/>
                    <a:pt x="13843" y="46606"/>
                  </a:cubicBezTo>
                  <a:cubicBezTo>
                    <a:pt x="15354" y="46606"/>
                    <a:pt x="16883" y="46723"/>
                    <a:pt x="18390" y="46773"/>
                  </a:cubicBezTo>
                  <a:cubicBezTo>
                    <a:pt x="19475" y="46800"/>
                    <a:pt x="20560" y="46827"/>
                    <a:pt x="21645" y="46827"/>
                  </a:cubicBezTo>
                  <a:cubicBezTo>
                    <a:pt x="22432" y="46854"/>
                    <a:pt x="23218" y="46854"/>
                    <a:pt x="24005" y="46854"/>
                  </a:cubicBezTo>
                  <a:cubicBezTo>
                    <a:pt x="24954" y="46881"/>
                    <a:pt x="25876" y="46935"/>
                    <a:pt x="26826" y="46963"/>
                  </a:cubicBezTo>
                  <a:cubicBezTo>
                    <a:pt x="26934" y="46963"/>
                    <a:pt x="27015" y="46990"/>
                    <a:pt x="27205" y="47017"/>
                  </a:cubicBezTo>
                  <a:cubicBezTo>
                    <a:pt x="27260" y="48807"/>
                    <a:pt x="27260" y="50516"/>
                    <a:pt x="26988" y="52252"/>
                  </a:cubicBezTo>
                  <a:cubicBezTo>
                    <a:pt x="26835" y="52274"/>
                    <a:pt x="26717" y="52313"/>
                    <a:pt x="26591" y="52313"/>
                  </a:cubicBezTo>
                  <a:cubicBezTo>
                    <a:pt x="26561" y="52313"/>
                    <a:pt x="26531" y="52311"/>
                    <a:pt x="26500" y="52306"/>
                  </a:cubicBezTo>
                  <a:cubicBezTo>
                    <a:pt x="25784" y="52263"/>
                    <a:pt x="25072" y="52245"/>
                    <a:pt x="24363" y="52245"/>
                  </a:cubicBezTo>
                  <a:cubicBezTo>
                    <a:pt x="23299" y="52245"/>
                    <a:pt x="22242" y="52284"/>
                    <a:pt x="21184" y="52333"/>
                  </a:cubicBezTo>
                  <a:cubicBezTo>
                    <a:pt x="18804" y="52489"/>
                    <a:pt x="16410" y="52547"/>
                    <a:pt x="14022" y="52547"/>
                  </a:cubicBezTo>
                  <a:cubicBezTo>
                    <a:pt x="13090" y="52547"/>
                    <a:pt x="12158" y="52538"/>
                    <a:pt x="11229" y="52523"/>
                  </a:cubicBezTo>
                  <a:cubicBezTo>
                    <a:pt x="10049" y="52496"/>
                    <a:pt x="8876" y="52489"/>
                    <a:pt x="7707" y="52489"/>
                  </a:cubicBezTo>
                  <a:cubicBezTo>
                    <a:pt x="6537" y="52489"/>
                    <a:pt x="5371" y="52496"/>
                    <a:pt x="4204" y="52496"/>
                  </a:cubicBezTo>
                  <a:cubicBezTo>
                    <a:pt x="3391" y="52496"/>
                    <a:pt x="2577" y="52442"/>
                    <a:pt x="1790" y="52414"/>
                  </a:cubicBezTo>
                  <a:cubicBezTo>
                    <a:pt x="1655" y="52414"/>
                    <a:pt x="1546" y="52387"/>
                    <a:pt x="1465" y="52360"/>
                  </a:cubicBezTo>
                  <a:cubicBezTo>
                    <a:pt x="1356" y="51791"/>
                    <a:pt x="1383" y="48698"/>
                    <a:pt x="1465" y="47342"/>
                  </a:cubicBezTo>
                  <a:cubicBezTo>
                    <a:pt x="1492" y="47017"/>
                    <a:pt x="1736" y="46773"/>
                    <a:pt x="2034" y="46746"/>
                  </a:cubicBezTo>
                  <a:lnTo>
                    <a:pt x="2061" y="46746"/>
                  </a:lnTo>
                  <a:cubicBezTo>
                    <a:pt x="3243" y="46608"/>
                    <a:pt x="4424" y="46570"/>
                    <a:pt x="5605" y="46570"/>
                  </a:cubicBezTo>
                  <a:close/>
                  <a:moveTo>
                    <a:pt x="19301" y="1"/>
                  </a:moveTo>
                  <a:cubicBezTo>
                    <a:pt x="18739" y="1"/>
                    <a:pt x="18496" y="271"/>
                    <a:pt x="18363" y="961"/>
                  </a:cubicBezTo>
                  <a:cubicBezTo>
                    <a:pt x="18227" y="1584"/>
                    <a:pt x="18173" y="2235"/>
                    <a:pt x="18119" y="2859"/>
                  </a:cubicBezTo>
                  <a:cubicBezTo>
                    <a:pt x="18092" y="3212"/>
                    <a:pt x="18092" y="3537"/>
                    <a:pt x="18119" y="3863"/>
                  </a:cubicBezTo>
                  <a:cubicBezTo>
                    <a:pt x="18146" y="4378"/>
                    <a:pt x="18390" y="4758"/>
                    <a:pt x="18933" y="4894"/>
                  </a:cubicBezTo>
                  <a:cubicBezTo>
                    <a:pt x="19204" y="4948"/>
                    <a:pt x="19475" y="5056"/>
                    <a:pt x="19800" y="5138"/>
                  </a:cubicBezTo>
                  <a:cubicBezTo>
                    <a:pt x="19692" y="6033"/>
                    <a:pt x="19611" y="6928"/>
                    <a:pt x="19502" y="7823"/>
                  </a:cubicBezTo>
                  <a:cubicBezTo>
                    <a:pt x="19394" y="8718"/>
                    <a:pt x="19312" y="9613"/>
                    <a:pt x="19204" y="10508"/>
                  </a:cubicBezTo>
                  <a:cubicBezTo>
                    <a:pt x="19095" y="11430"/>
                    <a:pt x="18987" y="12353"/>
                    <a:pt x="18851" y="13248"/>
                  </a:cubicBezTo>
                  <a:cubicBezTo>
                    <a:pt x="18716" y="14143"/>
                    <a:pt x="18634" y="15038"/>
                    <a:pt x="18417" y="15906"/>
                  </a:cubicBezTo>
                  <a:cubicBezTo>
                    <a:pt x="18200" y="15906"/>
                    <a:pt x="18037" y="15933"/>
                    <a:pt x="17875" y="15933"/>
                  </a:cubicBezTo>
                  <a:cubicBezTo>
                    <a:pt x="17727" y="15927"/>
                    <a:pt x="17580" y="15924"/>
                    <a:pt x="17434" y="15924"/>
                  </a:cubicBezTo>
                  <a:cubicBezTo>
                    <a:pt x="16339" y="15924"/>
                    <a:pt x="15262" y="16091"/>
                    <a:pt x="14186" y="16258"/>
                  </a:cubicBezTo>
                  <a:cubicBezTo>
                    <a:pt x="12884" y="16475"/>
                    <a:pt x="11636" y="16991"/>
                    <a:pt x="10416" y="17506"/>
                  </a:cubicBezTo>
                  <a:cubicBezTo>
                    <a:pt x="6022" y="19405"/>
                    <a:pt x="3011" y="22632"/>
                    <a:pt x="1329" y="27081"/>
                  </a:cubicBezTo>
                  <a:cubicBezTo>
                    <a:pt x="407" y="29576"/>
                    <a:pt x="0" y="32153"/>
                    <a:pt x="298" y="34838"/>
                  </a:cubicBezTo>
                  <a:cubicBezTo>
                    <a:pt x="461" y="36411"/>
                    <a:pt x="787" y="37985"/>
                    <a:pt x="1302" y="39476"/>
                  </a:cubicBezTo>
                  <a:cubicBezTo>
                    <a:pt x="1655" y="40426"/>
                    <a:pt x="2170" y="41267"/>
                    <a:pt x="2875" y="41999"/>
                  </a:cubicBezTo>
                  <a:cubicBezTo>
                    <a:pt x="3445" y="42568"/>
                    <a:pt x="4096" y="42867"/>
                    <a:pt x="4909" y="42894"/>
                  </a:cubicBezTo>
                  <a:lnTo>
                    <a:pt x="5750" y="42894"/>
                  </a:lnTo>
                  <a:cubicBezTo>
                    <a:pt x="5913" y="42921"/>
                    <a:pt x="6076" y="42921"/>
                    <a:pt x="6239" y="42948"/>
                  </a:cubicBezTo>
                  <a:cubicBezTo>
                    <a:pt x="6347" y="43626"/>
                    <a:pt x="6293" y="45172"/>
                    <a:pt x="6130" y="45633"/>
                  </a:cubicBezTo>
                  <a:cubicBezTo>
                    <a:pt x="5316" y="45661"/>
                    <a:pt x="4476" y="45661"/>
                    <a:pt x="3662" y="45715"/>
                  </a:cubicBezTo>
                  <a:cubicBezTo>
                    <a:pt x="2902" y="45742"/>
                    <a:pt x="2143" y="45878"/>
                    <a:pt x="1411" y="45959"/>
                  </a:cubicBezTo>
                  <a:cubicBezTo>
                    <a:pt x="977" y="45986"/>
                    <a:pt x="705" y="46230"/>
                    <a:pt x="597" y="46637"/>
                  </a:cubicBezTo>
                  <a:cubicBezTo>
                    <a:pt x="515" y="46908"/>
                    <a:pt x="461" y="47207"/>
                    <a:pt x="461" y="47478"/>
                  </a:cubicBezTo>
                  <a:cubicBezTo>
                    <a:pt x="434" y="48807"/>
                    <a:pt x="407" y="50136"/>
                    <a:pt x="380" y="51465"/>
                  </a:cubicBezTo>
                  <a:cubicBezTo>
                    <a:pt x="380" y="51845"/>
                    <a:pt x="407" y="52225"/>
                    <a:pt x="434" y="52604"/>
                  </a:cubicBezTo>
                  <a:cubicBezTo>
                    <a:pt x="488" y="53201"/>
                    <a:pt x="570" y="53282"/>
                    <a:pt x="1166" y="53282"/>
                  </a:cubicBezTo>
                  <a:cubicBezTo>
                    <a:pt x="2658" y="53310"/>
                    <a:pt x="4150" y="53337"/>
                    <a:pt x="5642" y="53364"/>
                  </a:cubicBezTo>
                  <a:cubicBezTo>
                    <a:pt x="8231" y="53386"/>
                    <a:pt x="10803" y="53425"/>
                    <a:pt x="13371" y="53425"/>
                  </a:cubicBezTo>
                  <a:cubicBezTo>
                    <a:pt x="13977" y="53425"/>
                    <a:pt x="14583" y="53423"/>
                    <a:pt x="15189" y="53418"/>
                  </a:cubicBezTo>
                  <a:cubicBezTo>
                    <a:pt x="17495" y="53418"/>
                    <a:pt x="19773" y="53310"/>
                    <a:pt x="22079" y="53228"/>
                  </a:cubicBezTo>
                  <a:cubicBezTo>
                    <a:pt x="22920" y="53228"/>
                    <a:pt x="23788" y="53201"/>
                    <a:pt x="24629" y="53201"/>
                  </a:cubicBezTo>
                  <a:cubicBezTo>
                    <a:pt x="25198" y="53201"/>
                    <a:pt x="25768" y="53228"/>
                    <a:pt x="26337" y="53255"/>
                  </a:cubicBezTo>
                  <a:cubicBezTo>
                    <a:pt x="26771" y="53255"/>
                    <a:pt x="27178" y="53228"/>
                    <a:pt x="27612" y="53093"/>
                  </a:cubicBezTo>
                  <a:cubicBezTo>
                    <a:pt x="27829" y="52767"/>
                    <a:pt x="27911" y="52387"/>
                    <a:pt x="27965" y="52008"/>
                  </a:cubicBezTo>
                  <a:cubicBezTo>
                    <a:pt x="28236" y="50380"/>
                    <a:pt x="28263" y="48726"/>
                    <a:pt x="28128" y="47044"/>
                  </a:cubicBezTo>
                  <a:cubicBezTo>
                    <a:pt x="28046" y="46312"/>
                    <a:pt x="27721" y="46013"/>
                    <a:pt x="26961" y="45986"/>
                  </a:cubicBezTo>
                  <a:cubicBezTo>
                    <a:pt x="26310" y="45986"/>
                    <a:pt x="25632" y="45986"/>
                    <a:pt x="24981" y="45959"/>
                  </a:cubicBezTo>
                  <a:cubicBezTo>
                    <a:pt x="24032" y="45959"/>
                    <a:pt x="23082" y="45878"/>
                    <a:pt x="22133" y="45878"/>
                  </a:cubicBezTo>
                  <a:cubicBezTo>
                    <a:pt x="21604" y="45864"/>
                    <a:pt x="21069" y="45864"/>
                    <a:pt x="20533" y="45864"/>
                  </a:cubicBezTo>
                  <a:cubicBezTo>
                    <a:pt x="19997" y="45864"/>
                    <a:pt x="19461" y="45864"/>
                    <a:pt x="18933" y="45850"/>
                  </a:cubicBezTo>
                  <a:cubicBezTo>
                    <a:pt x="17441" y="45796"/>
                    <a:pt x="15949" y="45742"/>
                    <a:pt x="14457" y="45661"/>
                  </a:cubicBezTo>
                  <a:cubicBezTo>
                    <a:pt x="14321" y="45661"/>
                    <a:pt x="14186" y="45633"/>
                    <a:pt x="14050" y="45606"/>
                  </a:cubicBezTo>
                  <a:cubicBezTo>
                    <a:pt x="13860" y="44793"/>
                    <a:pt x="13915" y="44033"/>
                    <a:pt x="13915" y="43138"/>
                  </a:cubicBezTo>
                  <a:cubicBezTo>
                    <a:pt x="14132" y="43138"/>
                    <a:pt x="14300" y="43126"/>
                    <a:pt x="14453" y="43126"/>
                  </a:cubicBezTo>
                  <a:cubicBezTo>
                    <a:pt x="14529" y="43126"/>
                    <a:pt x="14602" y="43129"/>
                    <a:pt x="14674" y="43138"/>
                  </a:cubicBezTo>
                  <a:cubicBezTo>
                    <a:pt x="15759" y="43111"/>
                    <a:pt x="16817" y="43138"/>
                    <a:pt x="17875" y="43084"/>
                  </a:cubicBezTo>
                  <a:cubicBezTo>
                    <a:pt x="19529" y="43030"/>
                    <a:pt x="21157" y="42921"/>
                    <a:pt x="22784" y="42840"/>
                  </a:cubicBezTo>
                  <a:cubicBezTo>
                    <a:pt x="23625" y="42785"/>
                    <a:pt x="24493" y="42758"/>
                    <a:pt x="25334" y="42704"/>
                  </a:cubicBezTo>
                  <a:cubicBezTo>
                    <a:pt x="25822" y="42677"/>
                    <a:pt x="26283" y="42596"/>
                    <a:pt x="26744" y="42514"/>
                  </a:cubicBezTo>
                  <a:cubicBezTo>
                    <a:pt x="27070" y="42433"/>
                    <a:pt x="27260" y="42189"/>
                    <a:pt x="27260" y="41836"/>
                  </a:cubicBezTo>
                  <a:cubicBezTo>
                    <a:pt x="27287" y="40887"/>
                    <a:pt x="27341" y="39937"/>
                    <a:pt x="27341" y="38988"/>
                  </a:cubicBezTo>
                  <a:cubicBezTo>
                    <a:pt x="27341" y="38446"/>
                    <a:pt x="27124" y="38147"/>
                    <a:pt x="26527" y="38120"/>
                  </a:cubicBezTo>
                  <a:cubicBezTo>
                    <a:pt x="26283" y="38093"/>
                    <a:pt x="26012" y="38066"/>
                    <a:pt x="25768" y="38066"/>
                  </a:cubicBezTo>
                  <a:cubicBezTo>
                    <a:pt x="25117" y="38039"/>
                    <a:pt x="24493" y="38012"/>
                    <a:pt x="23842" y="38012"/>
                  </a:cubicBezTo>
                  <a:cubicBezTo>
                    <a:pt x="22757" y="38012"/>
                    <a:pt x="21672" y="38039"/>
                    <a:pt x="20560" y="38066"/>
                  </a:cubicBezTo>
                  <a:cubicBezTo>
                    <a:pt x="18770" y="38093"/>
                    <a:pt x="16980" y="38147"/>
                    <a:pt x="15162" y="38202"/>
                  </a:cubicBezTo>
                  <a:cubicBezTo>
                    <a:pt x="14972" y="38202"/>
                    <a:pt x="14728" y="38147"/>
                    <a:pt x="14566" y="38066"/>
                  </a:cubicBezTo>
                  <a:cubicBezTo>
                    <a:pt x="14050" y="37795"/>
                    <a:pt x="13562" y="37523"/>
                    <a:pt x="13101" y="37198"/>
                  </a:cubicBezTo>
                  <a:cubicBezTo>
                    <a:pt x="11473" y="36059"/>
                    <a:pt x="9873" y="34865"/>
                    <a:pt x="8354" y="33536"/>
                  </a:cubicBezTo>
                  <a:cubicBezTo>
                    <a:pt x="7974" y="33211"/>
                    <a:pt x="7785" y="32831"/>
                    <a:pt x="7703" y="32343"/>
                  </a:cubicBezTo>
                  <a:cubicBezTo>
                    <a:pt x="7622" y="31583"/>
                    <a:pt x="7649" y="30824"/>
                    <a:pt x="7703" y="30064"/>
                  </a:cubicBezTo>
                  <a:cubicBezTo>
                    <a:pt x="7920" y="28003"/>
                    <a:pt x="8815" y="26294"/>
                    <a:pt x="10226" y="24857"/>
                  </a:cubicBezTo>
                  <a:cubicBezTo>
                    <a:pt x="12124" y="22904"/>
                    <a:pt x="14457" y="21765"/>
                    <a:pt x="17088" y="21168"/>
                  </a:cubicBezTo>
                  <a:cubicBezTo>
                    <a:pt x="17142" y="21150"/>
                    <a:pt x="17200" y="21144"/>
                    <a:pt x="17261" y="21144"/>
                  </a:cubicBezTo>
                  <a:cubicBezTo>
                    <a:pt x="17383" y="21144"/>
                    <a:pt x="17522" y="21168"/>
                    <a:pt x="17685" y="21168"/>
                  </a:cubicBezTo>
                  <a:cubicBezTo>
                    <a:pt x="17576" y="21873"/>
                    <a:pt x="17495" y="22551"/>
                    <a:pt x="17359" y="23202"/>
                  </a:cubicBezTo>
                  <a:cubicBezTo>
                    <a:pt x="17224" y="23880"/>
                    <a:pt x="17224" y="24558"/>
                    <a:pt x="16952" y="25209"/>
                  </a:cubicBezTo>
                  <a:lnTo>
                    <a:pt x="16193" y="25209"/>
                  </a:lnTo>
                  <a:cubicBezTo>
                    <a:pt x="15840" y="25209"/>
                    <a:pt x="15569" y="25372"/>
                    <a:pt x="15434" y="25725"/>
                  </a:cubicBezTo>
                  <a:cubicBezTo>
                    <a:pt x="15162" y="26484"/>
                    <a:pt x="14945" y="27244"/>
                    <a:pt x="14864" y="28057"/>
                  </a:cubicBezTo>
                  <a:cubicBezTo>
                    <a:pt x="14810" y="28545"/>
                    <a:pt x="14945" y="28817"/>
                    <a:pt x="15434" y="28979"/>
                  </a:cubicBezTo>
                  <a:cubicBezTo>
                    <a:pt x="15759" y="29115"/>
                    <a:pt x="16112" y="29169"/>
                    <a:pt x="16464" y="29251"/>
                  </a:cubicBezTo>
                  <a:cubicBezTo>
                    <a:pt x="16735" y="29278"/>
                    <a:pt x="16871" y="29413"/>
                    <a:pt x="16952" y="29658"/>
                  </a:cubicBezTo>
                  <a:cubicBezTo>
                    <a:pt x="17115" y="30119"/>
                    <a:pt x="17332" y="30526"/>
                    <a:pt x="17522" y="30959"/>
                  </a:cubicBezTo>
                  <a:cubicBezTo>
                    <a:pt x="17658" y="31258"/>
                    <a:pt x="17875" y="31421"/>
                    <a:pt x="18146" y="31502"/>
                  </a:cubicBezTo>
                  <a:cubicBezTo>
                    <a:pt x="19014" y="31692"/>
                    <a:pt x="19855" y="31909"/>
                    <a:pt x="20723" y="32099"/>
                  </a:cubicBezTo>
                  <a:cubicBezTo>
                    <a:pt x="20842" y="32130"/>
                    <a:pt x="20956" y="32146"/>
                    <a:pt x="21064" y="32146"/>
                  </a:cubicBezTo>
                  <a:cubicBezTo>
                    <a:pt x="21423" y="32146"/>
                    <a:pt x="21720" y="31977"/>
                    <a:pt x="21970" y="31665"/>
                  </a:cubicBezTo>
                  <a:cubicBezTo>
                    <a:pt x="22269" y="31312"/>
                    <a:pt x="22567" y="30987"/>
                    <a:pt x="22838" y="30661"/>
                  </a:cubicBezTo>
                  <a:cubicBezTo>
                    <a:pt x="23299" y="30770"/>
                    <a:pt x="23706" y="30851"/>
                    <a:pt x="24140" y="30932"/>
                  </a:cubicBezTo>
                  <a:cubicBezTo>
                    <a:pt x="24497" y="31017"/>
                    <a:pt x="24729" y="31068"/>
                    <a:pt x="24889" y="31068"/>
                  </a:cubicBezTo>
                  <a:cubicBezTo>
                    <a:pt x="25242" y="31068"/>
                    <a:pt x="25254" y="30825"/>
                    <a:pt x="25497" y="30173"/>
                  </a:cubicBezTo>
                  <a:cubicBezTo>
                    <a:pt x="25741" y="29468"/>
                    <a:pt x="25930" y="28762"/>
                    <a:pt x="26093" y="28057"/>
                  </a:cubicBezTo>
                  <a:cubicBezTo>
                    <a:pt x="26256" y="27461"/>
                    <a:pt x="26147" y="27352"/>
                    <a:pt x="25605" y="27162"/>
                  </a:cubicBezTo>
                  <a:cubicBezTo>
                    <a:pt x="25225" y="27054"/>
                    <a:pt x="24818" y="26945"/>
                    <a:pt x="24439" y="26837"/>
                  </a:cubicBezTo>
                  <a:cubicBezTo>
                    <a:pt x="24439" y="26728"/>
                    <a:pt x="24439" y="26647"/>
                    <a:pt x="24439" y="26593"/>
                  </a:cubicBezTo>
                  <a:cubicBezTo>
                    <a:pt x="24791" y="24640"/>
                    <a:pt x="25198" y="22687"/>
                    <a:pt x="25524" y="20707"/>
                  </a:cubicBezTo>
                  <a:cubicBezTo>
                    <a:pt x="25795" y="19188"/>
                    <a:pt x="26012" y="17642"/>
                    <a:pt x="26256" y="16096"/>
                  </a:cubicBezTo>
                  <a:cubicBezTo>
                    <a:pt x="26364" y="15472"/>
                    <a:pt x="26473" y="14875"/>
                    <a:pt x="26554" y="14251"/>
                  </a:cubicBezTo>
                  <a:cubicBezTo>
                    <a:pt x="26798" y="12108"/>
                    <a:pt x="27043" y="9966"/>
                    <a:pt x="27287" y="7823"/>
                  </a:cubicBezTo>
                  <a:cubicBezTo>
                    <a:pt x="27341" y="7443"/>
                    <a:pt x="27395" y="7036"/>
                    <a:pt x="27477" y="6602"/>
                  </a:cubicBezTo>
                  <a:cubicBezTo>
                    <a:pt x="27639" y="6629"/>
                    <a:pt x="27775" y="6629"/>
                    <a:pt x="27911" y="6657"/>
                  </a:cubicBezTo>
                  <a:cubicBezTo>
                    <a:pt x="28128" y="6684"/>
                    <a:pt x="28345" y="6738"/>
                    <a:pt x="28562" y="6765"/>
                  </a:cubicBezTo>
                  <a:cubicBezTo>
                    <a:pt x="28641" y="6771"/>
                    <a:pt x="28715" y="6775"/>
                    <a:pt x="28783" y="6775"/>
                  </a:cubicBezTo>
                  <a:cubicBezTo>
                    <a:pt x="29298" y="6775"/>
                    <a:pt x="29519" y="6583"/>
                    <a:pt x="29782" y="6033"/>
                  </a:cubicBezTo>
                  <a:cubicBezTo>
                    <a:pt x="29863" y="5816"/>
                    <a:pt x="29945" y="5599"/>
                    <a:pt x="30026" y="5382"/>
                  </a:cubicBezTo>
                  <a:cubicBezTo>
                    <a:pt x="30189" y="4812"/>
                    <a:pt x="30352" y="4270"/>
                    <a:pt x="30487" y="3727"/>
                  </a:cubicBezTo>
                  <a:cubicBezTo>
                    <a:pt x="30704" y="2832"/>
                    <a:pt x="30569" y="2588"/>
                    <a:pt x="29701" y="2290"/>
                  </a:cubicBezTo>
                  <a:cubicBezTo>
                    <a:pt x="29375" y="2154"/>
                    <a:pt x="29023" y="2046"/>
                    <a:pt x="28670" y="1991"/>
                  </a:cubicBezTo>
                  <a:cubicBezTo>
                    <a:pt x="26392" y="1449"/>
                    <a:pt x="24113" y="933"/>
                    <a:pt x="21808" y="445"/>
                  </a:cubicBezTo>
                  <a:cubicBezTo>
                    <a:pt x="21130" y="282"/>
                    <a:pt x="20424" y="147"/>
                    <a:pt x="19719" y="38"/>
                  </a:cubicBezTo>
                  <a:cubicBezTo>
                    <a:pt x="19563" y="14"/>
                    <a:pt x="19424" y="1"/>
                    <a:pt x="1930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48"/>
            <p:cNvSpPr/>
            <p:nvPr/>
          </p:nvSpPr>
          <p:spPr>
            <a:xfrm>
              <a:off x="4480600" y="4414538"/>
              <a:ext cx="86150" cy="40025"/>
            </a:xfrm>
            <a:custGeom>
              <a:avLst/>
              <a:gdLst/>
              <a:ahLst/>
              <a:cxnLst/>
              <a:rect l="l" t="t" r="r" b="b"/>
              <a:pathLst>
                <a:path w="3446" h="1601" extrusionOk="0">
                  <a:moveTo>
                    <a:pt x="307" y="1"/>
                  </a:moveTo>
                  <a:cubicBezTo>
                    <a:pt x="151" y="1"/>
                    <a:pt x="0" y="132"/>
                    <a:pt x="0" y="294"/>
                  </a:cubicBezTo>
                  <a:cubicBezTo>
                    <a:pt x="28" y="457"/>
                    <a:pt x="82" y="647"/>
                    <a:pt x="163" y="756"/>
                  </a:cubicBezTo>
                  <a:cubicBezTo>
                    <a:pt x="553" y="1301"/>
                    <a:pt x="1092" y="1598"/>
                    <a:pt x="1852" y="1598"/>
                  </a:cubicBezTo>
                  <a:cubicBezTo>
                    <a:pt x="1886" y="1598"/>
                    <a:pt x="1919" y="1598"/>
                    <a:pt x="1953" y="1596"/>
                  </a:cubicBezTo>
                  <a:cubicBezTo>
                    <a:pt x="1991" y="1599"/>
                    <a:pt x="2030" y="1600"/>
                    <a:pt x="2069" y="1600"/>
                  </a:cubicBezTo>
                  <a:cubicBezTo>
                    <a:pt x="2419" y="1600"/>
                    <a:pt x="2805" y="1491"/>
                    <a:pt x="3147" y="1271"/>
                  </a:cubicBezTo>
                  <a:cubicBezTo>
                    <a:pt x="3309" y="1190"/>
                    <a:pt x="3445" y="1027"/>
                    <a:pt x="3391" y="810"/>
                  </a:cubicBezTo>
                  <a:cubicBezTo>
                    <a:pt x="3348" y="659"/>
                    <a:pt x="3201" y="576"/>
                    <a:pt x="3007" y="576"/>
                  </a:cubicBezTo>
                  <a:cubicBezTo>
                    <a:pt x="2957" y="576"/>
                    <a:pt x="2904" y="582"/>
                    <a:pt x="2848" y="593"/>
                  </a:cubicBezTo>
                  <a:cubicBezTo>
                    <a:pt x="2740" y="620"/>
                    <a:pt x="2631" y="674"/>
                    <a:pt x="2523" y="728"/>
                  </a:cubicBezTo>
                  <a:cubicBezTo>
                    <a:pt x="2318" y="809"/>
                    <a:pt x="2118" y="848"/>
                    <a:pt x="1925" y="848"/>
                  </a:cubicBezTo>
                  <a:cubicBezTo>
                    <a:pt x="1533" y="848"/>
                    <a:pt x="1169" y="685"/>
                    <a:pt x="841" y="376"/>
                  </a:cubicBezTo>
                  <a:cubicBezTo>
                    <a:pt x="706" y="240"/>
                    <a:pt x="597" y="132"/>
                    <a:pt x="461" y="50"/>
                  </a:cubicBezTo>
                  <a:cubicBezTo>
                    <a:pt x="413" y="16"/>
                    <a:pt x="360" y="1"/>
                    <a:pt x="307"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48"/>
            <p:cNvSpPr/>
            <p:nvPr/>
          </p:nvSpPr>
          <p:spPr>
            <a:xfrm>
              <a:off x="4557900" y="4371713"/>
              <a:ext cx="19700" cy="19000"/>
            </a:xfrm>
            <a:custGeom>
              <a:avLst/>
              <a:gdLst/>
              <a:ahLst/>
              <a:cxnLst/>
              <a:rect l="l" t="t" r="r" b="b"/>
              <a:pathLst>
                <a:path w="788" h="760" extrusionOk="0">
                  <a:moveTo>
                    <a:pt x="407" y="0"/>
                  </a:moveTo>
                  <a:cubicBezTo>
                    <a:pt x="190" y="0"/>
                    <a:pt x="0" y="190"/>
                    <a:pt x="28" y="407"/>
                  </a:cubicBezTo>
                  <a:cubicBezTo>
                    <a:pt x="28" y="597"/>
                    <a:pt x="190" y="760"/>
                    <a:pt x="380" y="760"/>
                  </a:cubicBezTo>
                  <a:cubicBezTo>
                    <a:pt x="570" y="760"/>
                    <a:pt x="760" y="624"/>
                    <a:pt x="760" y="407"/>
                  </a:cubicBezTo>
                  <a:cubicBezTo>
                    <a:pt x="787" y="190"/>
                    <a:pt x="624" y="0"/>
                    <a:pt x="407"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48"/>
            <p:cNvSpPr/>
            <p:nvPr/>
          </p:nvSpPr>
          <p:spPr>
            <a:xfrm>
              <a:off x="4491450" y="4357388"/>
              <a:ext cx="19000" cy="17800"/>
            </a:xfrm>
            <a:custGeom>
              <a:avLst/>
              <a:gdLst/>
              <a:ahLst/>
              <a:cxnLst/>
              <a:rect l="l" t="t" r="r" b="b"/>
              <a:pathLst>
                <a:path w="760" h="712" extrusionOk="0">
                  <a:moveTo>
                    <a:pt x="365" y="1"/>
                  </a:moveTo>
                  <a:cubicBezTo>
                    <a:pt x="190" y="1"/>
                    <a:pt x="27" y="153"/>
                    <a:pt x="27" y="329"/>
                  </a:cubicBezTo>
                  <a:cubicBezTo>
                    <a:pt x="0" y="519"/>
                    <a:pt x="163" y="709"/>
                    <a:pt x="353" y="709"/>
                  </a:cubicBezTo>
                  <a:cubicBezTo>
                    <a:pt x="367" y="711"/>
                    <a:pt x="381" y="712"/>
                    <a:pt x="394" y="712"/>
                  </a:cubicBezTo>
                  <a:cubicBezTo>
                    <a:pt x="566" y="712"/>
                    <a:pt x="708" y="559"/>
                    <a:pt x="733" y="383"/>
                  </a:cubicBezTo>
                  <a:cubicBezTo>
                    <a:pt x="760" y="166"/>
                    <a:pt x="597" y="4"/>
                    <a:pt x="407" y="4"/>
                  </a:cubicBezTo>
                  <a:cubicBezTo>
                    <a:pt x="393" y="2"/>
                    <a:pt x="379" y="1"/>
                    <a:pt x="36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48"/>
            <p:cNvSpPr/>
            <p:nvPr/>
          </p:nvSpPr>
          <p:spPr>
            <a:xfrm>
              <a:off x="4222250" y="4876738"/>
              <a:ext cx="58325" cy="59850"/>
            </a:xfrm>
            <a:custGeom>
              <a:avLst/>
              <a:gdLst/>
              <a:ahLst/>
              <a:cxnLst/>
              <a:rect l="l" t="t" r="r" b="b"/>
              <a:pathLst>
                <a:path w="2333" h="2394" extrusionOk="0">
                  <a:moveTo>
                    <a:pt x="1194" y="983"/>
                  </a:moveTo>
                  <a:cubicBezTo>
                    <a:pt x="1275" y="1064"/>
                    <a:pt x="1329" y="1146"/>
                    <a:pt x="1411" y="1254"/>
                  </a:cubicBezTo>
                  <a:cubicBezTo>
                    <a:pt x="1329" y="1363"/>
                    <a:pt x="1248" y="1444"/>
                    <a:pt x="1167" y="1498"/>
                  </a:cubicBezTo>
                  <a:cubicBezTo>
                    <a:pt x="1157" y="1505"/>
                    <a:pt x="1146" y="1508"/>
                    <a:pt x="1136" y="1508"/>
                  </a:cubicBezTo>
                  <a:cubicBezTo>
                    <a:pt x="1055" y="1508"/>
                    <a:pt x="953" y="1343"/>
                    <a:pt x="977" y="1200"/>
                  </a:cubicBezTo>
                  <a:cubicBezTo>
                    <a:pt x="1031" y="1119"/>
                    <a:pt x="1139" y="1064"/>
                    <a:pt x="1194" y="983"/>
                  </a:cubicBezTo>
                  <a:close/>
                  <a:moveTo>
                    <a:pt x="1200" y="1"/>
                  </a:moveTo>
                  <a:cubicBezTo>
                    <a:pt x="886" y="1"/>
                    <a:pt x="563" y="165"/>
                    <a:pt x="326" y="468"/>
                  </a:cubicBezTo>
                  <a:cubicBezTo>
                    <a:pt x="27" y="902"/>
                    <a:pt x="0" y="1525"/>
                    <a:pt x="271" y="1932"/>
                  </a:cubicBezTo>
                  <a:cubicBezTo>
                    <a:pt x="461" y="2258"/>
                    <a:pt x="733" y="2393"/>
                    <a:pt x="1085" y="2393"/>
                  </a:cubicBezTo>
                  <a:cubicBezTo>
                    <a:pt x="1763" y="2393"/>
                    <a:pt x="2333" y="1742"/>
                    <a:pt x="2279" y="1064"/>
                  </a:cubicBezTo>
                  <a:cubicBezTo>
                    <a:pt x="2224" y="603"/>
                    <a:pt x="1872" y="142"/>
                    <a:pt x="1438" y="34"/>
                  </a:cubicBezTo>
                  <a:cubicBezTo>
                    <a:pt x="1360" y="11"/>
                    <a:pt x="1280" y="1"/>
                    <a:pt x="120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48"/>
            <p:cNvSpPr/>
            <p:nvPr/>
          </p:nvSpPr>
          <p:spPr>
            <a:xfrm>
              <a:off x="4246050" y="4901288"/>
              <a:ext cx="11475" cy="13150"/>
            </a:xfrm>
            <a:custGeom>
              <a:avLst/>
              <a:gdLst/>
              <a:ahLst/>
              <a:cxnLst/>
              <a:rect l="l" t="t" r="r" b="b"/>
              <a:pathLst>
                <a:path w="459" h="526" extrusionOk="0">
                  <a:moveTo>
                    <a:pt x="242" y="1"/>
                  </a:moveTo>
                  <a:cubicBezTo>
                    <a:pt x="187" y="82"/>
                    <a:pt x="79" y="137"/>
                    <a:pt x="25" y="218"/>
                  </a:cubicBezTo>
                  <a:cubicBezTo>
                    <a:pt x="1" y="361"/>
                    <a:pt x="103" y="526"/>
                    <a:pt x="184" y="526"/>
                  </a:cubicBezTo>
                  <a:cubicBezTo>
                    <a:pt x="194" y="526"/>
                    <a:pt x="205" y="523"/>
                    <a:pt x="215" y="516"/>
                  </a:cubicBezTo>
                  <a:cubicBezTo>
                    <a:pt x="296" y="462"/>
                    <a:pt x="377" y="381"/>
                    <a:pt x="459" y="272"/>
                  </a:cubicBezTo>
                  <a:cubicBezTo>
                    <a:pt x="377" y="164"/>
                    <a:pt x="323" y="82"/>
                    <a:pt x="242"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57" name="Google Shape;657;p48"/>
          <p:cNvGrpSpPr/>
          <p:nvPr/>
        </p:nvGrpSpPr>
        <p:grpSpPr>
          <a:xfrm>
            <a:off x="613239" y="335363"/>
            <a:ext cx="320453" cy="409255"/>
            <a:chOff x="5905475" y="2032050"/>
            <a:chExt cx="454350" cy="580175"/>
          </a:xfrm>
        </p:grpSpPr>
        <p:sp>
          <p:nvSpPr>
            <p:cNvPr id="658" name="Google Shape;658;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48"/>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48"/>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64" name="Google Shape;664;p48"/>
          <p:cNvGrpSpPr/>
          <p:nvPr/>
        </p:nvGrpSpPr>
        <p:grpSpPr>
          <a:xfrm>
            <a:off x="3692139" y="4354061"/>
            <a:ext cx="110713" cy="138697"/>
            <a:chOff x="7249250" y="2312150"/>
            <a:chExt cx="433317" cy="542846"/>
          </a:xfrm>
        </p:grpSpPr>
        <p:sp>
          <p:nvSpPr>
            <p:cNvPr id="665" name="Google Shape;665;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48"/>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68" name="Google Shape;668;p48"/>
          <p:cNvGrpSpPr/>
          <p:nvPr/>
        </p:nvGrpSpPr>
        <p:grpSpPr>
          <a:xfrm>
            <a:off x="2484185" y="2906503"/>
            <a:ext cx="790572" cy="1180997"/>
            <a:chOff x="4526725" y="5632238"/>
            <a:chExt cx="659800" cy="966288"/>
          </a:xfrm>
        </p:grpSpPr>
        <p:sp>
          <p:nvSpPr>
            <p:cNvPr id="669" name="Google Shape;669;p48"/>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48"/>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48"/>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48"/>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48"/>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48"/>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48"/>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48"/>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48"/>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48"/>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48"/>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48"/>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48"/>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48"/>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3" name="Google Shape;683;p48"/>
          <p:cNvGrpSpPr/>
          <p:nvPr/>
        </p:nvGrpSpPr>
        <p:grpSpPr>
          <a:xfrm>
            <a:off x="2484163" y="981238"/>
            <a:ext cx="1049025" cy="1334938"/>
            <a:chOff x="2586363" y="5410988"/>
            <a:chExt cx="1049025" cy="1334938"/>
          </a:xfrm>
        </p:grpSpPr>
        <p:sp>
          <p:nvSpPr>
            <p:cNvPr id="684" name="Google Shape;684;p48"/>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48"/>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48"/>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48"/>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48"/>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48"/>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48"/>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48"/>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48"/>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48"/>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48"/>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48"/>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48"/>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48"/>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48"/>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48"/>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00" name="Google Shape;700;p48"/>
          <p:cNvGrpSpPr/>
          <p:nvPr/>
        </p:nvGrpSpPr>
        <p:grpSpPr>
          <a:xfrm rot="5973083">
            <a:off x="5773056" y="1813103"/>
            <a:ext cx="330415" cy="269366"/>
            <a:chOff x="5426900" y="3064075"/>
            <a:chExt cx="281450" cy="229525"/>
          </a:xfrm>
        </p:grpSpPr>
        <p:sp>
          <p:nvSpPr>
            <p:cNvPr id="701" name="Google Shape;701;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4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4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4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54471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087AED-8D76-49B0-8FB1-DCFFF5FBB429}"/>
              </a:ext>
            </a:extLst>
          </p:cNvPr>
          <p:cNvSpPr txBox="1"/>
          <p:nvPr/>
        </p:nvSpPr>
        <p:spPr>
          <a:xfrm>
            <a:off x="684429" y="113173"/>
            <a:ext cx="8050602" cy="584775"/>
          </a:xfrm>
          <a:prstGeom prst="rect">
            <a:avLst/>
          </a:prstGeom>
          <a:noFill/>
        </p:spPr>
        <p:txBody>
          <a:bodyPr wrap="none" rtlCol="0">
            <a:spAutoFit/>
          </a:bodyPr>
          <a:lstStyle/>
          <a:p>
            <a:r>
              <a:rPr lang="en-US" sz="3200" b="1" dirty="0">
                <a:solidFill>
                  <a:srgbClr val="C00000"/>
                </a:solidFill>
              </a:rPr>
              <a:t>5. </a:t>
            </a:r>
            <a:r>
              <a:rPr lang="en-US" sz="3200" b="1" dirty="0" err="1">
                <a:solidFill>
                  <a:srgbClr val="C00000"/>
                </a:solidFill>
              </a:rPr>
              <a:t>Kích</a:t>
            </a:r>
            <a:r>
              <a:rPr lang="en-US" sz="3200" b="1" dirty="0">
                <a:solidFill>
                  <a:srgbClr val="C00000"/>
                </a:solidFill>
              </a:rPr>
              <a:t> </a:t>
            </a:r>
            <a:r>
              <a:rPr lang="en-US" sz="3200" b="1" dirty="0" err="1">
                <a:solidFill>
                  <a:srgbClr val="C00000"/>
                </a:solidFill>
              </a:rPr>
              <a:t>thước</a:t>
            </a:r>
            <a:r>
              <a:rPr lang="en-US" sz="3200" b="1" dirty="0">
                <a:solidFill>
                  <a:srgbClr val="C00000"/>
                </a:solidFill>
              </a:rPr>
              <a:t> </a:t>
            </a:r>
            <a:r>
              <a:rPr lang="en-US" sz="3200" b="1" dirty="0" err="1">
                <a:solidFill>
                  <a:srgbClr val="C00000"/>
                </a:solidFill>
              </a:rPr>
              <a:t>và</a:t>
            </a:r>
            <a:r>
              <a:rPr lang="en-US" sz="3200" b="1" dirty="0">
                <a:solidFill>
                  <a:srgbClr val="C00000"/>
                </a:solidFill>
              </a:rPr>
              <a:t> </a:t>
            </a:r>
            <a:r>
              <a:rPr lang="en-US" sz="3200" b="1" dirty="0" err="1">
                <a:solidFill>
                  <a:srgbClr val="C00000"/>
                </a:solidFill>
              </a:rPr>
              <a:t>khối</a:t>
            </a:r>
            <a:r>
              <a:rPr lang="en-US" sz="3200" b="1" dirty="0">
                <a:solidFill>
                  <a:srgbClr val="C00000"/>
                </a:solidFill>
              </a:rPr>
              <a:t> </a:t>
            </a:r>
            <a:r>
              <a:rPr lang="en-US" sz="3200" b="1" dirty="0" err="1">
                <a:solidFill>
                  <a:srgbClr val="C00000"/>
                </a:solidFill>
              </a:rPr>
              <a:t>lượng</a:t>
            </a:r>
            <a:r>
              <a:rPr lang="en-US" sz="3200" b="1" dirty="0">
                <a:solidFill>
                  <a:srgbClr val="C00000"/>
                </a:solidFill>
              </a:rPr>
              <a:t> </a:t>
            </a:r>
            <a:r>
              <a:rPr lang="en-US" sz="3200" b="1" dirty="0" err="1">
                <a:solidFill>
                  <a:srgbClr val="C00000"/>
                </a:solidFill>
              </a:rPr>
              <a:t>nguyên</a:t>
            </a:r>
            <a:r>
              <a:rPr lang="en-US" sz="3200" b="1" dirty="0">
                <a:solidFill>
                  <a:srgbClr val="C00000"/>
                </a:solidFill>
              </a:rPr>
              <a:t> </a:t>
            </a:r>
            <a:r>
              <a:rPr lang="en-US" sz="3200" b="1" dirty="0" err="1">
                <a:solidFill>
                  <a:srgbClr val="C00000"/>
                </a:solidFill>
              </a:rPr>
              <a:t>tử</a:t>
            </a:r>
            <a:r>
              <a:rPr lang="en-US" sz="3200" b="1" dirty="0">
                <a:solidFill>
                  <a:srgbClr val="C00000"/>
                </a:solidFill>
              </a:rPr>
              <a:t>.</a:t>
            </a:r>
          </a:p>
        </p:txBody>
      </p:sp>
      <p:pic>
        <p:nvPicPr>
          <p:cNvPr id="3" name="Picture 2">
            <a:extLst>
              <a:ext uri="{FF2B5EF4-FFF2-40B4-BE49-F238E27FC236}">
                <a16:creationId xmlns:a16="http://schemas.microsoft.com/office/drawing/2014/main" id="{318B46A4-46CF-4E19-9F85-88C1962C0F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525" y="1282723"/>
            <a:ext cx="6146634" cy="3622442"/>
          </a:xfrm>
          <a:prstGeom prst="rect">
            <a:avLst/>
          </a:prstGeom>
          <a:noFill/>
          <a:ln>
            <a:noFill/>
          </a:ln>
        </p:spPr>
      </p:pic>
      <p:sp>
        <p:nvSpPr>
          <p:cNvPr id="4" name="TextBox 3">
            <a:extLst>
              <a:ext uri="{FF2B5EF4-FFF2-40B4-BE49-F238E27FC236}">
                <a16:creationId xmlns:a16="http://schemas.microsoft.com/office/drawing/2014/main" id="{C3E1C74C-E8D3-4628-AD0A-44A33B1E07A3}"/>
              </a:ext>
            </a:extLst>
          </p:cNvPr>
          <p:cNvSpPr txBox="1"/>
          <p:nvPr/>
        </p:nvSpPr>
        <p:spPr>
          <a:xfrm>
            <a:off x="854547" y="697948"/>
            <a:ext cx="8246168" cy="461665"/>
          </a:xfrm>
          <a:prstGeom prst="rect">
            <a:avLst/>
          </a:prstGeom>
          <a:noFill/>
        </p:spPr>
        <p:txBody>
          <a:bodyPr wrap="none" rtlCol="0">
            <a:spAutoFit/>
          </a:bodyPr>
          <a:lstStyle/>
          <a:p>
            <a:r>
              <a:rPr lang="en-US" sz="2400" b="1" dirty="0">
                <a:solidFill>
                  <a:srgbClr val="C00000"/>
                </a:solidFill>
              </a:rPr>
              <a:t>* So </a:t>
            </a:r>
            <a:r>
              <a:rPr lang="en-US" sz="2400" b="1" dirty="0" err="1">
                <a:solidFill>
                  <a:srgbClr val="C00000"/>
                </a:solidFill>
              </a:rPr>
              <a:t>sánh</a:t>
            </a:r>
            <a:r>
              <a:rPr lang="en-US" sz="2400" b="1" dirty="0">
                <a:solidFill>
                  <a:srgbClr val="C00000"/>
                </a:solidFill>
              </a:rPr>
              <a:t> </a:t>
            </a:r>
            <a:r>
              <a:rPr lang="en-US" sz="2400" b="1" dirty="0" err="1">
                <a:solidFill>
                  <a:srgbClr val="C00000"/>
                </a:solidFill>
              </a:rPr>
              <a:t>kích</a:t>
            </a:r>
            <a:r>
              <a:rPr lang="en-US" sz="2400" b="1" dirty="0">
                <a:solidFill>
                  <a:srgbClr val="C00000"/>
                </a:solidFill>
              </a:rPr>
              <a:t> </a:t>
            </a:r>
            <a:r>
              <a:rPr lang="en-US" sz="2400" b="1" dirty="0" err="1">
                <a:solidFill>
                  <a:srgbClr val="C00000"/>
                </a:solidFill>
              </a:rPr>
              <a:t>thước</a:t>
            </a:r>
            <a:r>
              <a:rPr lang="en-US" sz="2400" b="1" dirty="0">
                <a:solidFill>
                  <a:srgbClr val="C00000"/>
                </a:solidFill>
              </a:rPr>
              <a:t> </a:t>
            </a:r>
            <a:r>
              <a:rPr lang="en-US" sz="2400" b="1" dirty="0" err="1">
                <a:solidFill>
                  <a:srgbClr val="C00000"/>
                </a:solidFill>
              </a:rPr>
              <a:t>nguyên</a:t>
            </a:r>
            <a:r>
              <a:rPr lang="en-US" sz="2400" b="1" dirty="0">
                <a:solidFill>
                  <a:srgbClr val="C00000"/>
                </a:solidFill>
              </a:rPr>
              <a:t> </a:t>
            </a:r>
            <a:r>
              <a:rPr lang="en-US" sz="2400" b="1" dirty="0" err="1">
                <a:solidFill>
                  <a:srgbClr val="C00000"/>
                </a:solidFill>
              </a:rPr>
              <a:t>tử</a:t>
            </a:r>
            <a:r>
              <a:rPr lang="en-US" sz="2400" b="1" dirty="0">
                <a:solidFill>
                  <a:srgbClr val="C00000"/>
                </a:solidFill>
              </a:rPr>
              <a:t> </a:t>
            </a:r>
            <a:r>
              <a:rPr lang="en-US" sz="2400" b="1" dirty="0" err="1">
                <a:solidFill>
                  <a:srgbClr val="C00000"/>
                </a:solidFill>
              </a:rPr>
              <a:t>và</a:t>
            </a:r>
            <a:r>
              <a:rPr lang="en-US" sz="2400" b="1" dirty="0">
                <a:solidFill>
                  <a:srgbClr val="C00000"/>
                </a:solidFill>
              </a:rPr>
              <a:t> </a:t>
            </a:r>
            <a:r>
              <a:rPr lang="en-US" sz="2400" b="1" dirty="0" err="1">
                <a:solidFill>
                  <a:srgbClr val="C00000"/>
                </a:solidFill>
              </a:rPr>
              <a:t>hạt</a:t>
            </a:r>
            <a:r>
              <a:rPr lang="en-US" sz="2400" b="1" dirty="0">
                <a:solidFill>
                  <a:srgbClr val="C00000"/>
                </a:solidFill>
              </a:rPr>
              <a:t> </a:t>
            </a:r>
            <a:r>
              <a:rPr lang="en-US" sz="2400" b="1" dirty="0" err="1">
                <a:solidFill>
                  <a:srgbClr val="C00000"/>
                </a:solidFill>
              </a:rPr>
              <a:t>nhân</a:t>
            </a:r>
            <a:r>
              <a:rPr lang="en-US" sz="2400" b="1" dirty="0">
                <a:solidFill>
                  <a:srgbClr val="C00000"/>
                </a:solidFill>
              </a:rPr>
              <a:t> </a:t>
            </a:r>
            <a:r>
              <a:rPr lang="en-US" sz="2400" b="1" dirty="0" err="1">
                <a:solidFill>
                  <a:srgbClr val="C00000"/>
                </a:solidFill>
              </a:rPr>
              <a:t>nguyên</a:t>
            </a:r>
            <a:r>
              <a:rPr lang="en-US" sz="2400" b="1" dirty="0">
                <a:solidFill>
                  <a:srgbClr val="C00000"/>
                </a:solidFill>
              </a:rPr>
              <a:t> </a:t>
            </a:r>
            <a:r>
              <a:rPr lang="en-US" sz="2400" b="1" dirty="0" err="1">
                <a:solidFill>
                  <a:srgbClr val="C00000"/>
                </a:solidFill>
              </a:rPr>
              <a:t>tử</a:t>
            </a:r>
            <a:endParaRPr lang="en-US" sz="2400" b="1" dirty="0">
              <a:solidFill>
                <a:srgbClr val="C00000"/>
              </a:solidFill>
            </a:endParaRPr>
          </a:p>
        </p:txBody>
      </p:sp>
    </p:spTree>
    <p:extLst>
      <p:ext uri="{BB962C8B-B14F-4D97-AF65-F5344CB8AC3E}">
        <p14:creationId xmlns:p14="http://schemas.microsoft.com/office/powerpoint/2010/main" val="256833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ám phá bản thân qua suy nghĩ">
            <a:extLst>
              <a:ext uri="{FF2B5EF4-FFF2-40B4-BE49-F238E27FC236}">
                <a16:creationId xmlns:a16="http://schemas.microsoft.com/office/drawing/2014/main" id="{3A75FDB9-A3D2-D3A6-1EF7-8054664DACC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14030" y="2212281"/>
            <a:ext cx="2696541" cy="2696541"/>
          </a:xfrm>
          <a:prstGeom prst="rect">
            <a:avLst/>
          </a:prstGeom>
          <a:noFill/>
          <a:extLst>
            <a:ext uri="{909E8E84-426E-40DD-AFC4-6F175D3DCCD1}">
              <a14:hiddenFill xmlns:a14="http://schemas.microsoft.com/office/drawing/2010/main">
                <a:solidFill>
                  <a:srgbClr val="FFFFFF"/>
                </a:solidFill>
              </a14:hiddenFill>
            </a:ext>
          </a:extLst>
        </p:spPr>
      </p:pic>
      <p:sp>
        <p:nvSpPr>
          <p:cNvPr id="3" name="Thought Bubble: Cloud 2">
            <a:extLst>
              <a:ext uri="{FF2B5EF4-FFF2-40B4-BE49-F238E27FC236}">
                <a16:creationId xmlns:a16="http://schemas.microsoft.com/office/drawing/2014/main" id="{2BDE5F92-2C76-8B0C-A04B-A3C72E6A225A}"/>
              </a:ext>
            </a:extLst>
          </p:cNvPr>
          <p:cNvSpPr/>
          <p:nvPr/>
        </p:nvSpPr>
        <p:spPr>
          <a:xfrm>
            <a:off x="3823876" y="184174"/>
            <a:ext cx="4123509" cy="2590924"/>
          </a:xfrm>
          <a:prstGeom prst="cloudCallout">
            <a:avLst>
              <a:gd name="adj1" fmla="val -74881"/>
              <a:gd name="adj2" fmla="val 57712"/>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600"/>
              </a:spcAft>
              <a:tabLst>
                <a:tab pos="135255" algn="l"/>
              </a:tabLst>
            </a:pPr>
            <a:r>
              <a:rPr lang="en-US" sz="2000" b="1" dirty="0" err="1">
                <a:latin typeface="Times New Roman" panose="02020603050405020304" pitchFamily="18" charset="0"/>
                <a:ea typeface="Calibri" panose="020F0502020204030204" pitchFamily="34" charset="0"/>
                <a:cs typeface="Times New Roman" panose="02020603050405020304" pitchFamily="18" charset="0"/>
              </a:rPr>
              <a:t>Làm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nào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ra</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nhỏ</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mà</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hiển</a:t>
            </a:r>
            <a:r>
              <a:rPr lang="en-US" sz="2000" b="1" dirty="0">
                <a:latin typeface="Times New Roman" panose="02020603050405020304" pitchFamily="18" charset="0"/>
                <a:ea typeface="Calibri" panose="020F0502020204030204" pitchFamily="34" charset="0"/>
                <a:cs typeface="Times New Roman" panose="02020603050405020304" pitchFamily="18" charset="0"/>
              </a:rPr>
              <a:t> vi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quang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87007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4A0668E-3013-45BE-A6EE-E6DE0161B2D6}"/>
              </a:ext>
            </a:extLst>
          </p:cNvPr>
          <p:cNvGraphicFramePr>
            <a:graphicFrameLocks noGrp="1"/>
          </p:cNvGraphicFramePr>
          <p:nvPr>
            <p:extLst>
              <p:ext uri="{D42A27DB-BD31-4B8C-83A1-F6EECF244321}">
                <p14:modId xmlns:p14="http://schemas.microsoft.com/office/powerpoint/2010/main" val="1384878342"/>
              </p:ext>
            </p:extLst>
          </p:nvPr>
        </p:nvGraphicFramePr>
        <p:xfrm>
          <a:off x="688458" y="1189519"/>
          <a:ext cx="7915939" cy="3010342"/>
        </p:xfrm>
        <a:graphic>
          <a:graphicData uri="http://schemas.openxmlformats.org/drawingml/2006/table">
            <a:tbl>
              <a:tblPr firstRow="1" firstCol="1" bandRow="1"/>
              <a:tblGrid>
                <a:gridCol w="7915939">
                  <a:extLst>
                    <a:ext uri="{9D8B030D-6E8A-4147-A177-3AD203B41FA5}">
                      <a16:colId xmlns:a16="http://schemas.microsoft.com/office/drawing/2014/main" val="2511902719"/>
                    </a:ext>
                  </a:extLst>
                </a:gridCol>
              </a:tblGrid>
              <a:tr h="3010342">
                <a:tc>
                  <a:txBody>
                    <a:bodyPr/>
                    <a:lstStyle/>
                    <a:p>
                      <a:pPr algn="ctr">
                        <a:lnSpc>
                          <a:spcPct val="115000"/>
                        </a:lnSpc>
                        <a:spcAft>
                          <a:spcPts val="800"/>
                        </a:spcAft>
                        <a:tabLst>
                          <a:tab pos="90170" algn="l"/>
                          <a:tab pos="1530350" algn="l"/>
                          <a:tab pos="3060700" algn="l"/>
                        </a:tabLst>
                      </a:pPr>
                      <a:r>
                        <a:rPr lang="en-US" sz="26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4</a:t>
                      </a:r>
                      <a:endParaRPr lang="en-SG"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6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2.6 SGK,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kính</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carbon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6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tỉ</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kính</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carbon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carbon.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rút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181127258"/>
                  </a:ext>
                </a:extLst>
              </a:tr>
            </a:tbl>
          </a:graphicData>
        </a:graphic>
      </p:graphicFrame>
      <p:sp>
        <p:nvSpPr>
          <p:cNvPr id="3" name="TextBox 2">
            <a:extLst>
              <a:ext uri="{FF2B5EF4-FFF2-40B4-BE49-F238E27FC236}">
                <a16:creationId xmlns:a16="http://schemas.microsoft.com/office/drawing/2014/main" id="{78D608C9-BA92-4025-AC13-8EA7BB73EAB8}"/>
              </a:ext>
            </a:extLst>
          </p:cNvPr>
          <p:cNvSpPr txBox="1"/>
          <p:nvPr/>
        </p:nvSpPr>
        <p:spPr>
          <a:xfrm>
            <a:off x="769487" y="206442"/>
            <a:ext cx="8050602" cy="584775"/>
          </a:xfrm>
          <a:prstGeom prst="rect">
            <a:avLst/>
          </a:prstGeom>
          <a:noFill/>
        </p:spPr>
        <p:txBody>
          <a:bodyPr wrap="none" rtlCol="0">
            <a:spAutoFit/>
          </a:bodyPr>
          <a:lstStyle/>
          <a:p>
            <a:r>
              <a:rPr lang="en-US" sz="3200" b="1" dirty="0">
                <a:solidFill>
                  <a:srgbClr val="C00000"/>
                </a:solidFill>
              </a:rPr>
              <a:t>5. </a:t>
            </a:r>
            <a:r>
              <a:rPr lang="en-US" sz="3200" b="1" dirty="0" err="1">
                <a:solidFill>
                  <a:srgbClr val="C00000"/>
                </a:solidFill>
              </a:rPr>
              <a:t>Kích</a:t>
            </a:r>
            <a:r>
              <a:rPr lang="en-US" sz="3200" b="1" dirty="0">
                <a:solidFill>
                  <a:srgbClr val="C00000"/>
                </a:solidFill>
              </a:rPr>
              <a:t> </a:t>
            </a:r>
            <a:r>
              <a:rPr lang="en-US" sz="3200" b="1" dirty="0" err="1">
                <a:solidFill>
                  <a:srgbClr val="C00000"/>
                </a:solidFill>
              </a:rPr>
              <a:t>thước</a:t>
            </a:r>
            <a:r>
              <a:rPr lang="en-US" sz="3200" b="1" dirty="0">
                <a:solidFill>
                  <a:srgbClr val="C00000"/>
                </a:solidFill>
              </a:rPr>
              <a:t> </a:t>
            </a:r>
            <a:r>
              <a:rPr lang="en-US" sz="3200" b="1" dirty="0" err="1">
                <a:solidFill>
                  <a:srgbClr val="C00000"/>
                </a:solidFill>
              </a:rPr>
              <a:t>và</a:t>
            </a:r>
            <a:r>
              <a:rPr lang="en-US" sz="3200" b="1" dirty="0">
                <a:solidFill>
                  <a:srgbClr val="C00000"/>
                </a:solidFill>
              </a:rPr>
              <a:t> </a:t>
            </a:r>
            <a:r>
              <a:rPr lang="en-US" sz="3200" b="1" dirty="0" err="1">
                <a:solidFill>
                  <a:srgbClr val="C00000"/>
                </a:solidFill>
              </a:rPr>
              <a:t>khối</a:t>
            </a:r>
            <a:r>
              <a:rPr lang="en-US" sz="3200" b="1" dirty="0">
                <a:solidFill>
                  <a:srgbClr val="C00000"/>
                </a:solidFill>
              </a:rPr>
              <a:t> </a:t>
            </a:r>
            <a:r>
              <a:rPr lang="en-US" sz="3200" b="1" dirty="0" err="1">
                <a:solidFill>
                  <a:srgbClr val="C00000"/>
                </a:solidFill>
              </a:rPr>
              <a:t>lượng</a:t>
            </a:r>
            <a:r>
              <a:rPr lang="en-US" sz="3200" b="1" dirty="0">
                <a:solidFill>
                  <a:srgbClr val="C00000"/>
                </a:solidFill>
              </a:rPr>
              <a:t> </a:t>
            </a:r>
            <a:r>
              <a:rPr lang="en-US" sz="3200" b="1" dirty="0" err="1">
                <a:solidFill>
                  <a:srgbClr val="C00000"/>
                </a:solidFill>
              </a:rPr>
              <a:t>nguyên</a:t>
            </a:r>
            <a:r>
              <a:rPr lang="en-US" sz="3200" b="1" dirty="0">
                <a:solidFill>
                  <a:srgbClr val="C00000"/>
                </a:solidFill>
              </a:rPr>
              <a:t> </a:t>
            </a:r>
            <a:r>
              <a:rPr lang="en-US" sz="3200" b="1" dirty="0" err="1">
                <a:solidFill>
                  <a:srgbClr val="C00000"/>
                </a:solidFill>
              </a:rPr>
              <a:t>tử</a:t>
            </a:r>
            <a:r>
              <a:rPr lang="en-US" sz="3200" b="1" dirty="0">
                <a:solidFill>
                  <a:srgbClr val="C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55" name="TextBox 54">
            <a:extLst>
              <a:ext uri="{FF2B5EF4-FFF2-40B4-BE49-F238E27FC236}">
                <a16:creationId xmlns:a16="http://schemas.microsoft.com/office/drawing/2014/main" id="{3DF1C676-B005-4CB3-AC3E-3F5EFDFF7661}"/>
              </a:ext>
            </a:extLst>
          </p:cNvPr>
          <p:cNvSpPr txBox="1"/>
          <p:nvPr/>
        </p:nvSpPr>
        <p:spPr>
          <a:xfrm>
            <a:off x="833281" y="482883"/>
            <a:ext cx="8050602" cy="584775"/>
          </a:xfrm>
          <a:prstGeom prst="rect">
            <a:avLst/>
          </a:prstGeom>
          <a:noFill/>
        </p:spPr>
        <p:txBody>
          <a:bodyPr wrap="none" rtlCol="0">
            <a:spAutoFit/>
          </a:bodyPr>
          <a:lstStyle/>
          <a:p>
            <a:r>
              <a:rPr lang="en-US" sz="3200" b="1" dirty="0">
                <a:solidFill>
                  <a:srgbClr val="C00000"/>
                </a:solidFill>
              </a:rPr>
              <a:t>5. </a:t>
            </a:r>
            <a:r>
              <a:rPr lang="en-US" sz="3200" b="1" dirty="0" err="1">
                <a:solidFill>
                  <a:srgbClr val="C00000"/>
                </a:solidFill>
              </a:rPr>
              <a:t>Kích</a:t>
            </a:r>
            <a:r>
              <a:rPr lang="en-US" sz="3200" b="1" dirty="0">
                <a:solidFill>
                  <a:srgbClr val="C00000"/>
                </a:solidFill>
              </a:rPr>
              <a:t> </a:t>
            </a:r>
            <a:r>
              <a:rPr lang="en-US" sz="3200" b="1" dirty="0" err="1">
                <a:solidFill>
                  <a:srgbClr val="C00000"/>
                </a:solidFill>
              </a:rPr>
              <a:t>thước</a:t>
            </a:r>
            <a:r>
              <a:rPr lang="en-US" sz="3200" b="1" dirty="0">
                <a:solidFill>
                  <a:srgbClr val="C00000"/>
                </a:solidFill>
              </a:rPr>
              <a:t> </a:t>
            </a:r>
            <a:r>
              <a:rPr lang="en-US" sz="3200" b="1" dirty="0" err="1">
                <a:solidFill>
                  <a:srgbClr val="C00000"/>
                </a:solidFill>
              </a:rPr>
              <a:t>và</a:t>
            </a:r>
            <a:r>
              <a:rPr lang="en-US" sz="3200" b="1" dirty="0">
                <a:solidFill>
                  <a:srgbClr val="C00000"/>
                </a:solidFill>
              </a:rPr>
              <a:t> </a:t>
            </a:r>
            <a:r>
              <a:rPr lang="en-US" sz="3200" b="1" dirty="0" err="1">
                <a:solidFill>
                  <a:srgbClr val="C00000"/>
                </a:solidFill>
              </a:rPr>
              <a:t>khối</a:t>
            </a:r>
            <a:r>
              <a:rPr lang="en-US" sz="3200" b="1" dirty="0">
                <a:solidFill>
                  <a:srgbClr val="C00000"/>
                </a:solidFill>
              </a:rPr>
              <a:t> </a:t>
            </a:r>
            <a:r>
              <a:rPr lang="en-US" sz="3200" b="1" dirty="0" err="1">
                <a:solidFill>
                  <a:srgbClr val="C00000"/>
                </a:solidFill>
              </a:rPr>
              <a:t>lượng</a:t>
            </a:r>
            <a:r>
              <a:rPr lang="en-US" sz="3200" b="1" dirty="0">
                <a:solidFill>
                  <a:srgbClr val="C00000"/>
                </a:solidFill>
              </a:rPr>
              <a:t> </a:t>
            </a:r>
            <a:r>
              <a:rPr lang="en-US" sz="3200" b="1" dirty="0" err="1">
                <a:solidFill>
                  <a:srgbClr val="C00000"/>
                </a:solidFill>
              </a:rPr>
              <a:t>nguyên</a:t>
            </a:r>
            <a:r>
              <a:rPr lang="en-US" sz="3200" b="1" dirty="0">
                <a:solidFill>
                  <a:srgbClr val="C00000"/>
                </a:solidFill>
              </a:rPr>
              <a:t> </a:t>
            </a:r>
            <a:r>
              <a:rPr lang="en-US" sz="3200" b="1" dirty="0" err="1">
                <a:solidFill>
                  <a:srgbClr val="C00000"/>
                </a:solidFill>
              </a:rPr>
              <a:t>tử</a:t>
            </a:r>
            <a:r>
              <a:rPr lang="en-US" sz="3200" b="1" dirty="0">
                <a:solidFill>
                  <a:srgbClr val="C00000"/>
                </a:solidFill>
              </a:rPr>
              <a:t>.</a:t>
            </a:r>
          </a:p>
        </p:txBody>
      </p:sp>
      <p:sp>
        <p:nvSpPr>
          <p:cNvPr id="58" name="TextBox 57">
            <a:extLst>
              <a:ext uri="{FF2B5EF4-FFF2-40B4-BE49-F238E27FC236}">
                <a16:creationId xmlns:a16="http://schemas.microsoft.com/office/drawing/2014/main" id="{3B7ADE29-8030-4A24-868D-7E2123AD88E8}"/>
              </a:ext>
            </a:extLst>
          </p:cNvPr>
          <p:cNvSpPr txBox="1"/>
          <p:nvPr/>
        </p:nvSpPr>
        <p:spPr>
          <a:xfrm>
            <a:off x="5560829" y="1500720"/>
            <a:ext cx="2977116" cy="2946448"/>
          </a:xfrm>
          <a:prstGeom prst="rect">
            <a:avLst/>
          </a:prstGeom>
          <a:noFill/>
        </p:spPr>
        <p:txBody>
          <a:bodyPr wrap="square">
            <a:spAutoFit/>
          </a:bodyPr>
          <a:lstStyle/>
          <a:p>
            <a:pPr algn="just">
              <a:lnSpc>
                <a:spcPct val="115000"/>
              </a:lnSpc>
              <a:spcAft>
                <a:spcPts val="800"/>
              </a:spcAft>
              <a:tabLst>
                <a:tab pos="90170" algn="l"/>
                <a:tab pos="1530350" algn="l"/>
                <a:tab pos="3060700" algn="l"/>
              </a:tabLst>
            </a:pPr>
            <a:r>
              <a:rPr lang="en-US" sz="2400" b="1" spc="-1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spc="-1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kính</a:t>
            </a:r>
            <a:r>
              <a:rPr lang="en-US" sz="2400" spc="-1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spc="-1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spc="-1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spc="-1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10</a:t>
            </a:r>
            <a:r>
              <a:rPr lang="en-US" sz="2400" spc="-10" baseline="3000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-10</a:t>
            </a:r>
            <a:r>
              <a:rPr lang="en-US" sz="2400" spc="-1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m,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400" spc="-1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spc="-1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spc="-1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10</a:t>
            </a:r>
            <a:r>
              <a:rPr lang="en-US" sz="2400" spc="-10" baseline="3000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-14</a:t>
            </a:r>
            <a:r>
              <a:rPr lang="en-US" sz="2400" spc="-1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m.</a:t>
            </a:r>
            <a:endParaRPr lang="en-SG" sz="240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spc="-10" dirty="0">
                <a:solidFill>
                  <a:schemeClr val="accent4">
                    <a:lumMod val="25000"/>
                  </a:schemeClr>
                </a:solidFill>
                <a:effectLst/>
                <a:latin typeface="Times New Roman" panose="02020603050405020304" pitchFamily="18" charset="0"/>
                <a:ea typeface="Calibri" panose="020F0502020204030204" pitchFamily="34"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rPr>
              <a:t>Đường</a:t>
            </a:r>
            <a:r>
              <a:rPr lang="en-US" sz="2400" spc="-10" dirty="0">
                <a:solidFill>
                  <a:schemeClr val="accent4">
                    <a:lumMod val="25000"/>
                  </a:schemeClr>
                </a:solidFill>
                <a:effectLst/>
                <a:latin typeface="Times New Roman" panose="02020603050405020304" pitchFamily="18" charset="0"/>
                <a:ea typeface="Calibri" panose="020F0502020204030204" pitchFamily="34"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rPr>
              <a:t>kính</a:t>
            </a:r>
            <a:r>
              <a:rPr lang="en-US" sz="2400" spc="-10" dirty="0">
                <a:solidFill>
                  <a:schemeClr val="accent4">
                    <a:lumMod val="25000"/>
                  </a:schemeClr>
                </a:solidFill>
                <a:effectLst/>
                <a:latin typeface="Times New Roman" panose="02020603050405020304" pitchFamily="18" charset="0"/>
                <a:ea typeface="Calibri" panose="020F0502020204030204" pitchFamily="34"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rPr>
              <a:t>nguyên</a:t>
            </a:r>
            <a:r>
              <a:rPr lang="en-US" sz="2400" spc="-10" dirty="0">
                <a:solidFill>
                  <a:schemeClr val="accent4">
                    <a:lumMod val="25000"/>
                  </a:schemeClr>
                </a:solidFill>
                <a:effectLst/>
                <a:latin typeface="Times New Roman" panose="02020603050405020304" pitchFamily="18" charset="0"/>
                <a:ea typeface="Calibri" panose="020F0502020204030204" pitchFamily="34"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rPr>
              <a:t>tử</a:t>
            </a:r>
            <a:r>
              <a:rPr lang="en-US" sz="2400" spc="-10" dirty="0">
                <a:solidFill>
                  <a:schemeClr val="accent4">
                    <a:lumMod val="25000"/>
                  </a:schemeClr>
                </a:solidFill>
                <a:effectLst/>
                <a:latin typeface="Times New Roman" panose="02020603050405020304" pitchFamily="18" charset="0"/>
                <a:ea typeface="Calibri" panose="020F0502020204030204" pitchFamily="34"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rPr>
              <a:t>gấp</a:t>
            </a:r>
            <a:r>
              <a:rPr lang="en-US" sz="2400" spc="-10" dirty="0">
                <a:solidFill>
                  <a:schemeClr val="accent4">
                    <a:lumMod val="25000"/>
                  </a:schemeClr>
                </a:solidFill>
                <a:effectLst/>
                <a:latin typeface="Times New Roman" panose="02020603050405020304" pitchFamily="18" charset="0"/>
                <a:ea typeface="Calibri" panose="020F0502020204030204" pitchFamily="34"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rPr>
              <a:t>khoảng</a:t>
            </a:r>
            <a:r>
              <a:rPr lang="en-US" sz="2400" spc="-10" dirty="0">
                <a:solidFill>
                  <a:schemeClr val="accent4">
                    <a:lumMod val="25000"/>
                  </a:schemeClr>
                </a:solidFill>
                <a:effectLst/>
                <a:latin typeface="Times New Roman" panose="02020603050405020304" pitchFamily="18" charset="0"/>
                <a:ea typeface="Calibri" panose="020F0502020204030204" pitchFamily="34" charset="0"/>
              </a:rPr>
              <a:t> 10.000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rPr>
              <a:t>lần</a:t>
            </a:r>
            <a:r>
              <a:rPr lang="en-US" sz="2400" spc="-10" dirty="0">
                <a:solidFill>
                  <a:schemeClr val="accent4">
                    <a:lumMod val="25000"/>
                  </a:schemeClr>
                </a:solidFill>
                <a:effectLst/>
                <a:latin typeface="Times New Roman" panose="02020603050405020304" pitchFamily="18" charset="0"/>
                <a:ea typeface="Calibri" panose="020F0502020204030204" pitchFamily="34"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rPr>
              <a:t>đường</a:t>
            </a:r>
            <a:r>
              <a:rPr lang="en-US" sz="2400" spc="-10" dirty="0">
                <a:solidFill>
                  <a:schemeClr val="accent4">
                    <a:lumMod val="25000"/>
                  </a:schemeClr>
                </a:solidFill>
                <a:effectLst/>
                <a:latin typeface="Times New Roman" panose="02020603050405020304" pitchFamily="18" charset="0"/>
                <a:ea typeface="Calibri" panose="020F0502020204030204" pitchFamily="34"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rPr>
              <a:t>kính</a:t>
            </a:r>
            <a:r>
              <a:rPr lang="en-US" sz="2400" spc="-10" dirty="0">
                <a:solidFill>
                  <a:schemeClr val="accent4">
                    <a:lumMod val="25000"/>
                  </a:schemeClr>
                </a:solidFill>
                <a:effectLst/>
                <a:latin typeface="Times New Roman" panose="02020603050405020304" pitchFamily="18" charset="0"/>
                <a:ea typeface="Calibri" panose="020F0502020204030204" pitchFamily="34"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rPr>
              <a:t>hạt</a:t>
            </a:r>
            <a:r>
              <a:rPr lang="en-US" sz="2400" spc="-10" dirty="0">
                <a:solidFill>
                  <a:schemeClr val="accent4">
                    <a:lumMod val="25000"/>
                  </a:schemeClr>
                </a:solidFill>
                <a:effectLst/>
                <a:latin typeface="Times New Roman" panose="02020603050405020304" pitchFamily="18" charset="0"/>
                <a:ea typeface="Calibri" panose="020F0502020204030204" pitchFamily="34"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rPr>
              <a:t>nhân</a:t>
            </a:r>
            <a:r>
              <a:rPr lang="en-US" sz="2400" spc="-10" dirty="0">
                <a:solidFill>
                  <a:schemeClr val="accent4">
                    <a:lumMod val="25000"/>
                  </a:schemeClr>
                </a:solidFill>
                <a:effectLst/>
                <a:latin typeface="Times New Roman" panose="02020603050405020304" pitchFamily="18" charset="0"/>
                <a:ea typeface="Calibri" panose="020F0502020204030204" pitchFamily="34" charset="0"/>
              </a:rPr>
              <a:t>.</a:t>
            </a:r>
            <a:endParaRPr lang="en-SG" sz="2400" dirty="0">
              <a:solidFill>
                <a:schemeClr val="accent4">
                  <a:lumMod val="25000"/>
                </a:schemeClr>
              </a:solidFill>
            </a:endParaRPr>
          </a:p>
        </p:txBody>
      </p:sp>
      <p:pic>
        <p:nvPicPr>
          <p:cNvPr id="59" name="Picture 58">
            <a:extLst>
              <a:ext uri="{FF2B5EF4-FFF2-40B4-BE49-F238E27FC236}">
                <a16:creationId xmlns:a16="http://schemas.microsoft.com/office/drawing/2014/main" id="{338BBEF9-5E9E-4E17-87AD-EE2BC81D98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29963"/>
            <a:ext cx="4959604" cy="29228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8B0BCD-30BD-400F-A45C-2F7283281667}"/>
              </a:ext>
            </a:extLst>
          </p:cNvPr>
          <p:cNvSpPr txBox="1"/>
          <p:nvPr/>
        </p:nvSpPr>
        <p:spPr>
          <a:xfrm>
            <a:off x="833281" y="482883"/>
            <a:ext cx="8050602" cy="584775"/>
          </a:xfrm>
          <a:prstGeom prst="rect">
            <a:avLst/>
          </a:prstGeom>
          <a:noFill/>
        </p:spPr>
        <p:txBody>
          <a:bodyPr wrap="none" rtlCol="0">
            <a:spAutoFit/>
          </a:bodyPr>
          <a:lstStyle/>
          <a:p>
            <a:r>
              <a:rPr lang="en-US" sz="3200" b="1" dirty="0">
                <a:solidFill>
                  <a:srgbClr val="C00000"/>
                </a:solidFill>
              </a:rPr>
              <a:t>5. </a:t>
            </a:r>
            <a:r>
              <a:rPr lang="en-US" sz="3200" b="1" dirty="0" err="1">
                <a:solidFill>
                  <a:srgbClr val="C00000"/>
                </a:solidFill>
              </a:rPr>
              <a:t>Kích</a:t>
            </a:r>
            <a:r>
              <a:rPr lang="en-US" sz="3200" b="1" dirty="0">
                <a:solidFill>
                  <a:srgbClr val="C00000"/>
                </a:solidFill>
              </a:rPr>
              <a:t> </a:t>
            </a:r>
            <a:r>
              <a:rPr lang="en-US" sz="3200" b="1" dirty="0" err="1">
                <a:solidFill>
                  <a:srgbClr val="C00000"/>
                </a:solidFill>
              </a:rPr>
              <a:t>thước</a:t>
            </a:r>
            <a:r>
              <a:rPr lang="en-US" sz="3200" b="1" dirty="0">
                <a:solidFill>
                  <a:srgbClr val="C00000"/>
                </a:solidFill>
              </a:rPr>
              <a:t> </a:t>
            </a:r>
            <a:r>
              <a:rPr lang="en-US" sz="3200" b="1" dirty="0" err="1">
                <a:solidFill>
                  <a:srgbClr val="C00000"/>
                </a:solidFill>
              </a:rPr>
              <a:t>và</a:t>
            </a:r>
            <a:r>
              <a:rPr lang="en-US" sz="3200" b="1" dirty="0">
                <a:solidFill>
                  <a:srgbClr val="C00000"/>
                </a:solidFill>
              </a:rPr>
              <a:t> </a:t>
            </a:r>
            <a:r>
              <a:rPr lang="en-US" sz="3200" b="1" dirty="0" err="1">
                <a:solidFill>
                  <a:srgbClr val="C00000"/>
                </a:solidFill>
              </a:rPr>
              <a:t>khối</a:t>
            </a:r>
            <a:r>
              <a:rPr lang="en-US" sz="3200" b="1" dirty="0">
                <a:solidFill>
                  <a:srgbClr val="C00000"/>
                </a:solidFill>
              </a:rPr>
              <a:t> </a:t>
            </a:r>
            <a:r>
              <a:rPr lang="en-US" sz="3200" b="1" dirty="0" err="1">
                <a:solidFill>
                  <a:srgbClr val="C00000"/>
                </a:solidFill>
              </a:rPr>
              <a:t>lượng</a:t>
            </a:r>
            <a:r>
              <a:rPr lang="en-US" sz="3200" b="1" dirty="0">
                <a:solidFill>
                  <a:srgbClr val="C00000"/>
                </a:solidFill>
              </a:rPr>
              <a:t> </a:t>
            </a:r>
            <a:r>
              <a:rPr lang="en-US" sz="3200" b="1" dirty="0" err="1">
                <a:solidFill>
                  <a:srgbClr val="C00000"/>
                </a:solidFill>
              </a:rPr>
              <a:t>nguyên</a:t>
            </a:r>
            <a:r>
              <a:rPr lang="en-US" sz="3200" b="1" dirty="0">
                <a:solidFill>
                  <a:srgbClr val="C00000"/>
                </a:solidFill>
              </a:rPr>
              <a:t> </a:t>
            </a:r>
            <a:r>
              <a:rPr lang="en-US" sz="3200" b="1" dirty="0" err="1">
                <a:solidFill>
                  <a:srgbClr val="C00000"/>
                </a:solidFill>
              </a:rPr>
              <a:t>tử</a:t>
            </a:r>
            <a:r>
              <a:rPr lang="en-US" sz="3200" b="1" dirty="0">
                <a:solidFill>
                  <a:srgbClr val="C00000"/>
                </a:solidFill>
              </a:rPr>
              <a:t>.</a:t>
            </a:r>
          </a:p>
        </p:txBody>
      </p:sp>
      <p:sp>
        <p:nvSpPr>
          <p:cNvPr id="5" name="TextBox 4">
            <a:extLst>
              <a:ext uri="{FF2B5EF4-FFF2-40B4-BE49-F238E27FC236}">
                <a16:creationId xmlns:a16="http://schemas.microsoft.com/office/drawing/2014/main" id="{9CD1618B-5583-41E0-A9C0-1249A6DB787B}"/>
              </a:ext>
            </a:extLst>
          </p:cNvPr>
          <p:cNvSpPr txBox="1"/>
          <p:nvPr/>
        </p:nvSpPr>
        <p:spPr>
          <a:xfrm>
            <a:off x="680484" y="1980464"/>
            <a:ext cx="8050602" cy="1569660"/>
          </a:xfrm>
          <a:prstGeom prst="rect">
            <a:avLst/>
          </a:prstGeom>
          <a:noFill/>
        </p:spPr>
        <p:txBody>
          <a:bodyPr wrap="square">
            <a:spAutoFit/>
          </a:bodyPr>
          <a:lstStyle/>
          <a:p>
            <a:r>
              <a:rPr lang="en-US" sz="3200" dirty="0">
                <a:effectLst/>
                <a:latin typeface="Times New Roman" panose="02020603050405020304" pitchFamily="18" charset="0"/>
                <a:ea typeface="Calibri" panose="020F0502020204030204" pitchFamily="34" charset="0"/>
                <a:sym typeface="Wingdings" panose="05000000000000000000" pitchFamily="2" charset="2"/>
              </a:rPr>
              <a:t> </a:t>
            </a:r>
            <a:r>
              <a:rPr lang="en-US" sz="3200" dirty="0" err="1">
                <a:effectLst/>
                <a:latin typeface="Times New Roman" panose="02020603050405020304" pitchFamily="18" charset="0"/>
                <a:ea typeface="Calibri" panose="020F0502020204030204" pitchFamily="34" charset="0"/>
              </a:rPr>
              <a:t>Đường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kính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nguyên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tử</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gấp</a:t>
            </a:r>
            <a:r>
              <a:rPr lang="en-US" sz="3200" dirty="0">
                <a:effectLst/>
                <a:latin typeface="Times New Roman" panose="02020603050405020304" pitchFamily="18" charset="0"/>
                <a:ea typeface="Calibri" panose="020F0502020204030204" pitchFamily="34" charset="0"/>
              </a:rPr>
              <a:t> 10.000 </a:t>
            </a:r>
            <a:r>
              <a:rPr lang="en-US" sz="3200" dirty="0" err="1">
                <a:effectLst/>
                <a:latin typeface="Times New Roman" panose="02020603050405020304" pitchFamily="18" charset="0"/>
                <a:ea typeface="Calibri" panose="020F0502020204030204" pitchFamily="34" charset="0"/>
              </a:rPr>
              <a:t>đường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kính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hạt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nhân</a:t>
            </a:r>
            <a:r>
              <a:rPr lang="en-US" sz="3200" dirty="0">
                <a:effectLst/>
                <a:latin typeface="Times New Roman" panose="02020603050405020304" pitchFamily="18" charset="0"/>
                <a:ea typeface="Calibri" panose="020F0502020204030204" pitchFamily="34" charset="0"/>
              </a:rPr>
              <a:t>. Do </a:t>
            </a:r>
            <a:r>
              <a:rPr lang="en-US" sz="3200" dirty="0" err="1">
                <a:effectLst/>
                <a:latin typeface="Times New Roman" panose="02020603050405020304" pitchFamily="18" charset="0"/>
                <a:ea typeface="Calibri" panose="020F0502020204030204" pitchFamily="34" charset="0"/>
              </a:rPr>
              <a:t>đó</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kích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thước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nguyên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tử</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lớn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hơn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nhiều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lần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kích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thước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hạt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nhân</a:t>
            </a:r>
            <a:r>
              <a:rPr lang="en-US" sz="3200" dirty="0">
                <a:effectLst/>
                <a:latin typeface="Times New Roman" panose="02020603050405020304" pitchFamily="18" charset="0"/>
                <a:ea typeface="Calibri" panose="020F0502020204030204" pitchFamily="34" charset="0"/>
              </a:rPr>
              <a:t>.</a:t>
            </a:r>
            <a:endParaRPr lang="en-SG" sz="3200" dirty="0"/>
          </a:p>
        </p:txBody>
      </p:sp>
      <p:sp>
        <p:nvSpPr>
          <p:cNvPr id="6" name="TextBox 5">
            <a:extLst>
              <a:ext uri="{FF2B5EF4-FFF2-40B4-BE49-F238E27FC236}">
                <a16:creationId xmlns:a16="http://schemas.microsoft.com/office/drawing/2014/main" id="{EF340EC1-3CD3-4CC4-9390-5CCB24B6AC59}"/>
              </a:ext>
            </a:extLst>
          </p:cNvPr>
          <p:cNvSpPr txBox="1"/>
          <p:nvPr/>
        </p:nvSpPr>
        <p:spPr>
          <a:xfrm>
            <a:off x="742195" y="1223202"/>
            <a:ext cx="8246168" cy="461665"/>
          </a:xfrm>
          <a:prstGeom prst="rect">
            <a:avLst/>
          </a:prstGeom>
          <a:noFill/>
        </p:spPr>
        <p:txBody>
          <a:bodyPr wrap="none" rtlCol="0">
            <a:spAutoFit/>
          </a:bodyPr>
          <a:lstStyle/>
          <a:p>
            <a:r>
              <a:rPr lang="en-US" sz="2400" b="1" dirty="0">
                <a:solidFill>
                  <a:srgbClr val="C00000"/>
                </a:solidFill>
              </a:rPr>
              <a:t>* So </a:t>
            </a:r>
            <a:r>
              <a:rPr lang="en-US" sz="2400" b="1" dirty="0" err="1">
                <a:solidFill>
                  <a:srgbClr val="C00000"/>
                </a:solidFill>
              </a:rPr>
              <a:t>sánh</a:t>
            </a:r>
            <a:r>
              <a:rPr lang="en-US" sz="2400" b="1" dirty="0">
                <a:solidFill>
                  <a:srgbClr val="C00000"/>
                </a:solidFill>
              </a:rPr>
              <a:t> </a:t>
            </a:r>
            <a:r>
              <a:rPr lang="en-US" sz="2400" b="1" dirty="0" err="1">
                <a:solidFill>
                  <a:srgbClr val="C00000"/>
                </a:solidFill>
              </a:rPr>
              <a:t>kích</a:t>
            </a:r>
            <a:r>
              <a:rPr lang="en-US" sz="2400" b="1" dirty="0">
                <a:solidFill>
                  <a:srgbClr val="C00000"/>
                </a:solidFill>
              </a:rPr>
              <a:t> </a:t>
            </a:r>
            <a:r>
              <a:rPr lang="en-US" sz="2400" b="1" dirty="0" err="1">
                <a:solidFill>
                  <a:srgbClr val="C00000"/>
                </a:solidFill>
              </a:rPr>
              <a:t>thước</a:t>
            </a:r>
            <a:r>
              <a:rPr lang="en-US" sz="2400" b="1" dirty="0">
                <a:solidFill>
                  <a:srgbClr val="C00000"/>
                </a:solidFill>
              </a:rPr>
              <a:t> </a:t>
            </a:r>
            <a:r>
              <a:rPr lang="en-US" sz="2400" b="1" dirty="0" err="1">
                <a:solidFill>
                  <a:srgbClr val="C00000"/>
                </a:solidFill>
              </a:rPr>
              <a:t>nguyên</a:t>
            </a:r>
            <a:r>
              <a:rPr lang="en-US" sz="2400" b="1" dirty="0">
                <a:solidFill>
                  <a:srgbClr val="C00000"/>
                </a:solidFill>
              </a:rPr>
              <a:t> </a:t>
            </a:r>
            <a:r>
              <a:rPr lang="en-US" sz="2400" b="1" dirty="0" err="1">
                <a:solidFill>
                  <a:srgbClr val="C00000"/>
                </a:solidFill>
              </a:rPr>
              <a:t>tử</a:t>
            </a:r>
            <a:r>
              <a:rPr lang="en-US" sz="2400" b="1" dirty="0">
                <a:solidFill>
                  <a:srgbClr val="C00000"/>
                </a:solidFill>
              </a:rPr>
              <a:t> </a:t>
            </a:r>
            <a:r>
              <a:rPr lang="en-US" sz="2400" b="1" dirty="0" err="1">
                <a:solidFill>
                  <a:srgbClr val="C00000"/>
                </a:solidFill>
              </a:rPr>
              <a:t>và</a:t>
            </a:r>
            <a:r>
              <a:rPr lang="en-US" sz="2400" b="1" dirty="0">
                <a:solidFill>
                  <a:srgbClr val="C00000"/>
                </a:solidFill>
              </a:rPr>
              <a:t> </a:t>
            </a:r>
            <a:r>
              <a:rPr lang="en-US" sz="2400" b="1" dirty="0" err="1">
                <a:solidFill>
                  <a:srgbClr val="C00000"/>
                </a:solidFill>
              </a:rPr>
              <a:t>hạt</a:t>
            </a:r>
            <a:r>
              <a:rPr lang="en-US" sz="2400" b="1" dirty="0">
                <a:solidFill>
                  <a:srgbClr val="C00000"/>
                </a:solidFill>
              </a:rPr>
              <a:t> </a:t>
            </a:r>
            <a:r>
              <a:rPr lang="en-US" sz="2400" b="1" dirty="0" err="1">
                <a:solidFill>
                  <a:srgbClr val="C00000"/>
                </a:solidFill>
              </a:rPr>
              <a:t>nhân</a:t>
            </a:r>
            <a:r>
              <a:rPr lang="en-US" sz="2400" b="1" dirty="0">
                <a:solidFill>
                  <a:srgbClr val="C00000"/>
                </a:solidFill>
              </a:rPr>
              <a:t> </a:t>
            </a:r>
            <a:r>
              <a:rPr lang="en-US" sz="2400" b="1" dirty="0" err="1">
                <a:solidFill>
                  <a:srgbClr val="C00000"/>
                </a:solidFill>
              </a:rPr>
              <a:t>nguyên</a:t>
            </a:r>
            <a:r>
              <a:rPr lang="en-US" sz="2400" b="1" dirty="0">
                <a:solidFill>
                  <a:srgbClr val="C00000"/>
                </a:solidFill>
              </a:rPr>
              <a:t> </a:t>
            </a:r>
            <a:r>
              <a:rPr lang="en-US" sz="2400" b="1" dirty="0" err="1">
                <a:solidFill>
                  <a:srgbClr val="C00000"/>
                </a:solidFill>
              </a:rPr>
              <a:t>tử</a:t>
            </a:r>
            <a:endParaRPr lang="en-US" sz="2400" b="1" dirty="0">
              <a:solidFill>
                <a:srgbClr val="C00000"/>
              </a:solidFill>
            </a:endParaRPr>
          </a:p>
        </p:txBody>
      </p:sp>
    </p:spTree>
    <p:extLst>
      <p:ext uri="{BB962C8B-B14F-4D97-AF65-F5344CB8AC3E}">
        <p14:creationId xmlns:p14="http://schemas.microsoft.com/office/powerpoint/2010/main" val="373380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B82D46-1B23-4EDD-B527-F8A44E68240B}"/>
              </a:ext>
            </a:extLst>
          </p:cNvPr>
          <p:cNvSpPr txBox="1"/>
          <p:nvPr/>
        </p:nvSpPr>
        <p:spPr>
          <a:xfrm>
            <a:off x="833281" y="132009"/>
            <a:ext cx="8050602" cy="584775"/>
          </a:xfrm>
          <a:prstGeom prst="rect">
            <a:avLst/>
          </a:prstGeom>
          <a:noFill/>
        </p:spPr>
        <p:txBody>
          <a:bodyPr wrap="none" rtlCol="0">
            <a:spAutoFit/>
          </a:bodyPr>
          <a:lstStyle/>
          <a:p>
            <a:r>
              <a:rPr lang="en-US" sz="3200" b="1" dirty="0">
                <a:solidFill>
                  <a:srgbClr val="C00000"/>
                </a:solidFill>
              </a:rPr>
              <a:t>5. </a:t>
            </a:r>
            <a:r>
              <a:rPr lang="en-US" sz="3200" b="1" dirty="0" err="1">
                <a:solidFill>
                  <a:srgbClr val="C00000"/>
                </a:solidFill>
              </a:rPr>
              <a:t>Kích</a:t>
            </a:r>
            <a:r>
              <a:rPr lang="en-US" sz="3200" b="1" dirty="0">
                <a:solidFill>
                  <a:srgbClr val="C00000"/>
                </a:solidFill>
              </a:rPr>
              <a:t> </a:t>
            </a:r>
            <a:r>
              <a:rPr lang="en-US" sz="3200" b="1" dirty="0" err="1">
                <a:solidFill>
                  <a:srgbClr val="C00000"/>
                </a:solidFill>
              </a:rPr>
              <a:t>thước</a:t>
            </a:r>
            <a:r>
              <a:rPr lang="en-US" sz="3200" b="1" dirty="0">
                <a:solidFill>
                  <a:srgbClr val="C00000"/>
                </a:solidFill>
              </a:rPr>
              <a:t> </a:t>
            </a:r>
            <a:r>
              <a:rPr lang="en-US" sz="3200" b="1" dirty="0" err="1">
                <a:solidFill>
                  <a:srgbClr val="C00000"/>
                </a:solidFill>
              </a:rPr>
              <a:t>và</a:t>
            </a:r>
            <a:r>
              <a:rPr lang="en-US" sz="3200" b="1" dirty="0">
                <a:solidFill>
                  <a:srgbClr val="C00000"/>
                </a:solidFill>
              </a:rPr>
              <a:t> </a:t>
            </a:r>
            <a:r>
              <a:rPr lang="en-US" sz="3200" b="1" dirty="0" err="1">
                <a:solidFill>
                  <a:srgbClr val="C00000"/>
                </a:solidFill>
              </a:rPr>
              <a:t>khối</a:t>
            </a:r>
            <a:r>
              <a:rPr lang="en-US" sz="3200" b="1" dirty="0">
                <a:solidFill>
                  <a:srgbClr val="C00000"/>
                </a:solidFill>
              </a:rPr>
              <a:t> </a:t>
            </a:r>
            <a:r>
              <a:rPr lang="en-US" sz="3200" b="1" dirty="0" err="1">
                <a:solidFill>
                  <a:srgbClr val="C00000"/>
                </a:solidFill>
              </a:rPr>
              <a:t>lượng</a:t>
            </a:r>
            <a:r>
              <a:rPr lang="en-US" sz="3200" b="1" dirty="0">
                <a:solidFill>
                  <a:srgbClr val="C00000"/>
                </a:solidFill>
              </a:rPr>
              <a:t> </a:t>
            </a:r>
            <a:r>
              <a:rPr lang="en-US" sz="3200" b="1" dirty="0" err="1">
                <a:solidFill>
                  <a:srgbClr val="C00000"/>
                </a:solidFill>
              </a:rPr>
              <a:t>nguyên</a:t>
            </a:r>
            <a:r>
              <a:rPr lang="en-US" sz="3200" b="1" dirty="0">
                <a:solidFill>
                  <a:srgbClr val="C00000"/>
                </a:solidFill>
              </a:rPr>
              <a:t> </a:t>
            </a:r>
            <a:r>
              <a:rPr lang="en-US" sz="3200" b="1" dirty="0" err="1">
                <a:solidFill>
                  <a:srgbClr val="C00000"/>
                </a:solidFill>
              </a:rPr>
              <a:t>tử</a:t>
            </a:r>
            <a:r>
              <a:rPr lang="en-US" sz="3200" b="1" dirty="0">
                <a:solidFill>
                  <a:srgbClr val="C00000"/>
                </a:solidFill>
              </a:rPr>
              <a:t>.</a:t>
            </a:r>
          </a:p>
        </p:txBody>
      </p:sp>
      <p:sp>
        <p:nvSpPr>
          <p:cNvPr id="3" name="TextBox 2">
            <a:extLst>
              <a:ext uri="{FF2B5EF4-FFF2-40B4-BE49-F238E27FC236}">
                <a16:creationId xmlns:a16="http://schemas.microsoft.com/office/drawing/2014/main" id="{CBFD7E14-580D-455A-B78C-96CE62158A29}"/>
              </a:ext>
            </a:extLst>
          </p:cNvPr>
          <p:cNvSpPr txBox="1"/>
          <p:nvPr/>
        </p:nvSpPr>
        <p:spPr>
          <a:xfrm>
            <a:off x="1050539" y="716784"/>
            <a:ext cx="4945585" cy="461665"/>
          </a:xfrm>
          <a:prstGeom prst="rect">
            <a:avLst/>
          </a:prstGeom>
          <a:noFill/>
        </p:spPr>
        <p:txBody>
          <a:bodyPr wrap="none" rtlCol="0">
            <a:spAutoFit/>
          </a:bodyPr>
          <a:lstStyle/>
          <a:p>
            <a:r>
              <a:rPr lang="en-US" sz="2400" b="1" dirty="0">
                <a:solidFill>
                  <a:srgbClr val="C00000"/>
                </a:solidFill>
              </a:rPr>
              <a:t>* </a:t>
            </a:r>
            <a:r>
              <a:rPr lang="en-US" sz="2400" b="1" dirty="0" err="1">
                <a:solidFill>
                  <a:srgbClr val="C00000"/>
                </a:solidFill>
              </a:rPr>
              <a:t>Tìm</a:t>
            </a:r>
            <a:r>
              <a:rPr lang="en-US" sz="2400" b="1" dirty="0">
                <a:solidFill>
                  <a:srgbClr val="C00000"/>
                </a:solidFill>
              </a:rPr>
              <a:t> </a:t>
            </a:r>
            <a:r>
              <a:rPr lang="en-US" sz="2400" b="1" dirty="0" err="1">
                <a:solidFill>
                  <a:srgbClr val="C00000"/>
                </a:solidFill>
              </a:rPr>
              <a:t>hiểu</a:t>
            </a:r>
            <a:r>
              <a:rPr lang="en-US" sz="2400" b="1" dirty="0">
                <a:solidFill>
                  <a:srgbClr val="C00000"/>
                </a:solidFill>
              </a:rPr>
              <a:t> </a:t>
            </a:r>
            <a:r>
              <a:rPr lang="en-US" sz="2400" b="1" dirty="0" err="1">
                <a:solidFill>
                  <a:srgbClr val="C00000"/>
                </a:solidFill>
              </a:rPr>
              <a:t>khối</a:t>
            </a:r>
            <a:r>
              <a:rPr lang="en-US" sz="2400" b="1" dirty="0">
                <a:solidFill>
                  <a:srgbClr val="C00000"/>
                </a:solidFill>
              </a:rPr>
              <a:t> </a:t>
            </a:r>
            <a:r>
              <a:rPr lang="en-US" sz="2400" b="1" dirty="0" err="1">
                <a:solidFill>
                  <a:srgbClr val="C00000"/>
                </a:solidFill>
              </a:rPr>
              <a:t>lượng</a:t>
            </a:r>
            <a:r>
              <a:rPr lang="en-US" sz="2400" b="1" dirty="0">
                <a:solidFill>
                  <a:srgbClr val="C00000"/>
                </a:solidFill>
              </a:rPr>
              <a:t> </a:t>
            </a:r>
            <a:r>
              <a:rPr lang="en-US" sz="2400" b="1" dirty="0" err="1">
                <a:solidFill>
                  <a:srgbClr val="C00000"/>
                </a:solidFill>
              </a:rPr>
              <a:t>nguyên</a:t>
            </a:r>
            <a:r>
              <a:rPr lang="en-US" sz="2400" b="1" dirty="0">
                <a:solidFill>
                  <a:srgbClr val="C00000"/>
                </a:solidFill>
              </a:rPr>
              <a:t> </a:t>
            </a:r>
            <a:r>
              <a:rPr lang="en-US" sz="2400" b="1" dirty="0" err="1">
                <a:solidFill>
                  <a:srgbClr val="C00000"/>
                </a:solidFill>
              </a:rPr>
              <a:t>tử</a:t>
            </a:r>
            <a:endParaRPr lang="en-US" sz="2400" b="1" dirty="0">
              <a:solidFill>
                <a:srgbClr val="C00000"/>
              </a:solidFill>
            </a:endParaRPr>
          </a:p>
        </p:txBody>
      </p:sp>
      <p:graphicFrame>
        <p:nvGraphicFramePr>
          <p:cNvPr id="14" name="Table 13">
            <a:extLst>
              <a:ext uri="{FF2B5EF4-FFF2-40B4-BE49-F238E27FC236}">
                <a16:creationId xmlns:a16="http://schemas.microsoft.com/office/drawing/2014/main" id="{BB8D6FA8-CB37-4B4C-95EE-56C85247A1C3}"/>
              </a:ext>
            </a:extLst>
          </p:cNvPr>
          <p:cNvGraphicFramePr>
            <a:graphicFrameLocks noGrp="1"/>
          </p:cNvGraphicFramePr>
          <p:nvPr>
            <p:extLst>
              <p:ext uri="{D42A27DB-BD31-4B8C-83A1-F6EECF244321}">
                <p14:modId xmlns:p14="http://schemas.microsoft.com/office/powerpoint/2010/main" val="2702527405"/>
              </p:ext>
            </p:extLst>
          </p:nvPr>
        </p:nvGraphicFramePr>
        <p:xfrm>
          <a:off x="542260" y="1301559"/>
          <a:ext cx="8133907" cy="3661220"/>
        </p:xfrm>
        <a:graphic>
          <a:graphicData uri="http://schemas.openxmlformats.org/drawingml/2006/table">
            <a:tbl>
              <a:tblPr firstRow="1" firstCol="1" bandRow="1"/>
              <a:tblGrid>
                <a:gridCol w="8133907">
                  <a:extLst>
                    <a:ext uri="{9D8B030D-6E8A-4147-A177-3AD203B41FA5}">
                      <a16:colId xmlns:a16="http://schemas.microsoft.com/office/drawing/2014/main" val="4059540846"/>
                    </a:ext>
                  </a:extLst>
                </a:gridCol>
              </a:tblGrid>
              <a:tr h="0">
                <a:tc>
                  <a:txBody>
                    <a:bodyPr/>
                    <a:lstStyle/>
                    <a:p>
                      <a:pPr algn="ctr">
                        <a:lnSpc>
                          <a:spcPct val="115000"/>
                        </a:lnSpc>
                        <a:spcAft>
                          <a:spcPts val="800"/>
                        </a:spcAft>
                        <a:tabLst>
                          <a:tab pos="90170" algn="l"/>
                          <a:tab pos="1530350" algn="l"/>
                          <a:tab pos="3060700" algn="l"/>
                        </a:tabLst>
                      </a:pPr>
                      <a:r>
                        <a:rPr lang="en-US" sz="26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5</a:t>
                      </a:r>
                      <a:endParaRPr lang="en-SG"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6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2.1 SGK,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tỉ</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proton so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electron; </a:t>
                      </a:r>
                      <a:endParaRPr lang="en-SG"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neutron so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electron.</a:t>
                      </a:r>
                      <a:endParaRPr lang="en-SG"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6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SG"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6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Căn</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1, 2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rút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503879"/>
                  </a:ext>
                </a:extLst>
              </a:tr>
            </a:tbl>
          </a:graphicData>
        </a:graphic>
      </p:graphicFrame>
    </p:spTree>
    <p:extLst>
      <p:ext uri="{BB962C8B-B14F-4D97-AF65-F5344CB8AC3E}">
        <p14:creationId xmlns:p14="http://schemas.microsoft.com/office/powerpoint/2010/main" val="94674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grpSp>
        <p:nvGrpSpPr>
          <p:cNvPr id="1017" name="Google Shape;1017;p53"/>
          <p:cNvGrpSpPr/>
          <p:nvPr/>
        </p:nvGrpSpPr>
        <p:grpSpPr>
          <a:xfrm>
            <a:off x="7755249" y="727927"/>
            <a:ext cx="133997" cy="202053"/>
            <a:chOff x="7509313" y="3231788"/>
            <a:chExt cx="249575" cy="365575"/>
          </a:xfrm>
        </p:grpSpPr>
        <p:sp>
          <p:nvSpPr>
            <p:cNvPr id="1018" name="Google Shape;1018;p53"/>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3"/>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3"/>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6" name="Table 5">
            <a:extLst>
              <a:ext uri="{FF2B5EF4-FFF2-40B4-BE49-F238E27FC236}">
                <a16:creationId xmlns:a16="http://schemas.microsoft.com/office/drawing/2014/main" id="{47D33F96-7518-43B8-B6EC-D2F17A82D3EB}"/>
              </a:ext>
            </a:extLst>
          </p:cNvPr>
          <p:cNvGraphicFramePr>
            <a:graphicFrameLocks noGrp="1"/>
          </p:cNvGraphicFramePr>
          <p:nvPr>
            <p:extLst>
              <p:ext uri="{D42A27DB-BD31-4B8C-83A1-F6EECF244321}">
                <p14:modId xmlns:p14="http://schemas.microsoft.com/office/powerpoint/2010/main" val="4241053215"/>
              </p:ext>
            </p:extLst>
          </p:nvPr>
        </p:nvGraphicFramePr>
        <p:xfrm>
          <a:off x="207943" y="1357379"/>
          <a:ext cx="8701712" cy="3610185"/>
        </p:xfrm>
        <a:graphic>
          <a:graphicData uri="http://schemas.openxmlformats.org/drawingml/2006/table">
            <a:tbl>
              <a:tblPr firstRow="1" firstCol="1" bandRow="1"/>
              <a:tblGrid>
                <a:gridCol w="8701712">
                  <a:extLst>
                    <a:ext uri="{9D8B030D-6E8A-4147-A177-3AD203B41FA5}">
                      <a16:colId xmlns:a16="http://schemas.microsoft.com/office/drawing/2014/main" val="1225370090"/>
                    </a:ext>
                  </a:extLst>
                </a:gridCol>
              </a:tblGrid>
              <a:tr h="3610185">
                <a:tc>
                  <a:txBody>
                    <a:bodyPr/>
                    <a:lstStyle/>
                    <a:p>
                      <a:pPr algn="ctr">
                        <a:lnSpc>
                          <a:spcPct val="100000"/>
                        </a:lnSpc>
                        <a:spcAft>
                          <a:spcPts val="800"/>
                        </a:spcAft>
                        <a:tabLst>
                          <a:tab pos="180340" algn="l"/>
                        </a:tabLs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TRẢ LỜI PHIẾU HỌC TẬP SỐ</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5</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tabLst>
                          <a:tab pos="90170" algn="l"/>
                          <a:tab pos="1530350" algn="l"/>
                          <a:tab pos="3060700" algn="l"/>
                        </a:tabLst>
                      </a:pPr>
                      <a:r>
                        <a:rPr lang="en-US" sz="24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tabLst>
                          <a:tab pos="90170" algn="l"/>
                          <a:tab pos="1530350" algn="l"/>
                          <a:tab pos="3060700" algn="l"/>
                        </a:tabLst>
                      </a:pP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proton so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electron ~ 1836443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tabLst>
                          <a:tab pos="90170" algn="l"/>
                          <a:tab pos="1530350" algn="l"/>
                          <a:tab pos="3060700" algn="l"/>
                        </a:tabLst>
                      </a:pP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neutron so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electron~ 1838639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4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tabLst>
                          <a:tab pos="90170" algn="l"/>
                          <a:tab pos="1530350" algn="l"/>
                          <a:tab pos="3060700" algn="l"/>
                        </a:tabLst>
                      </a:pPr>
                      <a:r>
                        <a:rPr lang="en-US" sz="24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proton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neutron. </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tabLst>
                          <a:tab pos="90170" algn="l"/>
                          <a:tab pos="1530350" algn="l"/>
                          <a:tab pos="3060700" algn="l"/>
                        </a:tabLst>
                      </a:pPr>
                      <a:r>
                        <a:rPr lang="en-US" sz="24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xem</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electron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534850"/>
                  </a:ext>
                </a:extLst>
              </a:tr>
            </a:tbl>
          </a:graphicData>
        </a:graphic>
      </p:graphicFrame>
      <p:sp>
        <p:nvSpPr>
          <p:cNvPr id="71" name="TextBox 70">
            <a:extLst>
              <a:ext uri="{FF2B5EF4-FFF2-40B4-BE49-F238E27FC236}">
                <a16:creationId xmlns:a16="http://schemas.microsoft.com/office/drawing/2014/main" id="{28295D20-B5D5-4BD8-B641-E2D8FBAB44D0}"/>
              </a:ext>
            </a:extLst>
          </p:cNvPr>
          <p:cNvSpPr txBox="1"/>
          <p:nvPr/>
        </p:nvSpPr>
        <p:spPr>
          <a:xfrm>
            <a:off x="833281" y="132009"/>
            <a:ext cx="8050602" cy="584775"/>
          </a:xfrm>
          <a:prstGeom prst="rect">
            <a:avLst/>
          </a:prstGeom>
          <a:noFill/>
        </p:spPr>
        <p:txBody>
          <a:bodyPr wrap="none" rtlCol="0">
            <a:spAutoFit/>
          </a:bodyPr>
          <a:lstStyle/>
          <a:p>
            <a:r>
              <a:rPr lang="en-US" sz="3200" b="1" dirty="0">
                <a:solidFill>
                  <a:srgbClr val="C00000"/>
                </a:solidFill>
              </a:rPr>
              <a:t>5. </a:t>
            </a:r>
            <a:r>
              <a:rPr lang="en-US" sz="3200" b="1" dirty="0" err="1">
                <a:solidFill>
                  <a:srgbClr val="C00000"/>
                </a:solidFill>
              </a:rPr>
              <a:t>Kích</a:t>
            </a:r>
            <a:r>
              <a:rPr lang="en-US" sz="3200" b="1" dirty="0">
                <a:solidFill>
                  <a:srgbClr val="C00000"/>
                </a:solidFill>
              </a:rPr>
              <a:t> </a:t>
            </a:r>
            <a:r>
              <a:rPr lang="en-US" sz="3200" b="1" dirty="0" err="1">
                <a:solidFill>
                  <a:srgbClr val="C00000"/>
                </a:solidFill>
              </a:rPr>
              <a:t>thước</a:t>
            </a:r>
            <a:r>
              <a:rPr lang="en-US" sz="3200" b="1" dirty="0">
                <a:solidFill>
                  <a:srgbClr val="C00000"/>
                </a:solidFill>
              </a:rPr>
              <a:t> </a:t>
            </a:r>
            <a:r>
              <a:rPr lang="en-US" sz="3200" b="1" dirty="0" err="1">
                <a:solidFill>
                  <a:srgbClr val="C00000"/>
                </a:solidFill>
              </a:rPr>
              <a:t>và</a:t>
            </a:r>
            <a:r>
              <a:rPr lang="en-US" sz="3200" b="1" dirty="0">
                <a:solidFill>
                  <a:srgbClr val="C00000"/>
                </a:solidFill>
              </a:rPr>
              <a:t> </a:t>
            </a:r>
            <a:r>
              <a:rPr lang="en-US" sz="3200" b="1" dirty="0" err="1">
                <a:solidFill>
                  <a:srgbClr val="C00000"/>
                </a:solidFill>
              </a:rPr>
              <a:t>khối</a:t>
            </a:r>
            <a:r>
              <a:rPr lang="en-US" sz="3200" b="1" dirty="0">
                <a:solidFill>
                  <a:srgbClr val="C00000"/>
                </a:solidFill>
              </a:rPr>
              <a:t> </a:t>
            </a:r>
            <a:r>
              <a:rPr lang="en-US" sz="3200" b="1" dirty="0" err="1">
                <a:solidFill>
                  <a:srgbClr val="C00000"/>
                </a:solidFill>
              </a:rPr>
              <a:t>lượng</a:t>
            </a:r>
            <a:r>
              <a:rPr lang="en-US" sz="3200" b="1" dirty="0">
                <a:solidFill>
                  <a:srgbClr val="C00000"/>
                </a:solidFill>
              </a:rPr>
              <a:t> </a:t>
            </a:r>
            <a:r>
              <a:rPr lang="en-US" sz="3200" b="1" dirty="0" err="1">
                <a:solidFill>
                  <a:srgbClr val="C00000"/>
                </a:solidFill>
              </a:rPr>
              <a:t>nguyên</a:t>
            </a:r>
            <a:r>
              <a:rPr lang="en-US" sz="3200" b="1" dirty="0">
                <a:solidFill>
                  <a:srgbClr val="C00000"/>
                </a:solidFill>
              </a:rPr>
              <a:t> </a:t>
            </a:r>
            <a:r>
              <a:rPr lang="en-US" sz="3200" b="1" dirty="0" err="1">
                <a:solidFill>
                  <a:srgbClr val="C00000"/>
                </a:solidFill>
              </a:rPr>
              <a:t>tử</a:t>
            </a:r>
            <a:r>
              <a:rPr lang="en-US" sz="3200" b="1" dirty="0">
                <a:solidFill>
                  <a:srgbClr val="C00000"/>
                </a:solidFill>
              </a:rPr>
              <a:t>.</a:t>
            </a:r>
          </a:p>
        </p:txBody>
      </p:sp>
      <p:sp>
        <p:nvSpPr>
          <p:cNvPr id="72" name="TextBox 71">
            <a:extLst>
              <a:ext uri="{FF2B5EF4-FFF2-40B4-BE49-F238E27FC236}">
                <a16:creationId xmlns:a16="http://schemas.microsoft.com/office/drawing/2014/main" id="{54307969-33F4-48D3-B737-A165A29BD633}"/>
              </a:ext>
            </a:extLst>
          </p:cNvPr>
          <p:cNvSpPr txBox="1"/>
          <p:nvPr/>
        </p:nvSpPr>
        <p:spPr>
          <a:xfrm>
            <a:off x="1050539" y="716784"/>
            <a:ext cx="4945585" cy="461665"/>
          </a:xfrm>
          <a:prstGeom prst="rect">
            <a:avLst/>
          </a:prstGeom>
          <a:noFill/>
        </p:spPr>
        <p:txBody>
          <a:bodyPr wrap="none" rtlCol="0">
            <a:spAutoFit/>
          </a:bodyPr>
          <a:lstStyle/>
          <a:p>
            <a:r>
              <a:rPr lang="en-US" sz="2400" b="1" dirty="0">
                <a:solidFill>
                  <a:srgbClr val="C00000"/>
                </a:solidFill>
              </a:rPr>
              <a:t>* </a:t>
            </a:r>
            <a:r>
              <a:rPr lang="en-US" sz="2400" b="1" dirty="0" err="1">
                <a:solidFill>
                  <a:srgbClr val="C00000"/>
                </a:solidFill>
              </a:rPr>
              <a:t>Tìm</a:t>
            </a:r>
            <a:r>
              <a:rPr lang="en-US" sz="2400" b="1" dirty="0">
                <a:solidFill>
                  <a:srgbClr val="C00000"/>
                </a:solidFill>
              </a:rPr>
              <a:t> </a:t>
            </a:r>
            <a:r>
              <a:rPr lang="en-US" sz="2400" b="1" dirty="0" err="1">
                <a:solidFill>
                  <a:srgbClr val="C00000"/>
                </a:solidFill>
              </a:rPr>
              <a:t>hiểu</a:t>
            </a:r>
            <a:r>
              <a:rPr lang="en-US" sz="2400" b="1" dirty="0">
                <a:solidFill>
                  <a:srgbClr val="C00000"/>
                </a:solidFill>
              </a:rPr>
              <a:t> </a:t>
            </a:r>
            <a:r>
              <a:rPr lang="en-US" sz="2400" b="1" dirty="0" err="1">
                <a:solidFill>
                  <a:srgbClr val="C00000"/>
                </a:solidFill>
              </a:rPr>
              <a:t>khối</a:t>
            </a:r>
            <a:r>
              <a:rPr lang="en-US" sz="2400" b="1" dirty="0">
                <a:solidFill>
                  <a:srgbClr val="C00000"/>
                </a:solidFill>
              </a:rPr>
              <a:t> </a:t>
            </a:r>
            <a:r>
              <a:rPr lang="en-US" sz="2400" b="1" dirty="0" err="1">
                <a:solidFill>
                  <a:srgbClr val="C00000"/>
                </a:solidFill>
              </a:rPr>
              <a:t>lượng</a:t>
            </a:r>
            <a:r>
              <a:rPr lang="en-US" sz="2400" b="1" dirty="0">
                <a:solidFill>
                  <a:srgbClr val="C00000"/>
                </a:solidFill>
              </a:rPr>
              <a:t> </a:t>
            </a:r>
            <a:r>
              <a:rPr lang="en-US" sz="2400" b="1" dirty="0" err="1">
                <a:solidFill>
                  <a:srgbClr val="C00000"/>
                </a:solidFill>
              </a:rPr>
              <a:t>nguyên</a:t>
            </a:r>
            <a:r>
              <a:rPr lang="en-US" sz="2400" b="1" dirty="0">
                <a:solidFill>
                  <a:srgbClr val="C00000"/>
                </a:solidFill>
              </a:rPr>
              <a:t> </a:t>
            </a:r>
            <a:r>
              <a:rPr lang="en-US" sz="2400" b="1" dirty="0" err="1">
                <a:solidFill>
                  <a:srgbClr val="C00000"/>
                </a:solidFill>
              </a:rPr>
              <a:t>tử</a:t>
            </a:r>
            <a:endParaRPr lang="en-US"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8B0BCD-30BD-400F-A45C-2F7283281667}"/>
              </a:ext>
            </a:extLst>
          </p:cNvPr>
          <p:cNvSpPr txBox="1"/>
          <p:nvPr/>
        </p:nvSpPr>
        <p:spPr>
          <a:xfrm>
            <a:off x="833281" y="482883"/>
            <a:ext cx="80506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C00000"/>
                </a:solidFill>
                <a:effectLst/>
                <a:uLnTx/>
                <a:uFillTx/>
                <a:latin typeface="Arial"/>
                <a:cs typeface="Arial"/>
                <a:sym typeface="Arial"/>
              </a:rPr>
              <a:t>5. </a:t>
            </a:r>
            <a:r>
              <a:rPr kumimoji="0" lang="en-US" sz="3200" b="1" i="0" u="none" strike="noStrike" kern="0" cap="none" spc="0" normalizeH="0" baseline="0" noProof="0" dirty="0" err="1">
                <a:ln>
                  <a:noFill/>
                </a:ln>
                <a:solidFill>
                  <a:srgbClr val="C00000"/>
                </a:solidFill>
                <a:effectLst/>
                <a:uLnTx/>
                <a:uFillTx/>
                <a:latin typeface="Arial"/>
                <a:cs typeface="Arial"/>
                <a:sym typeface="Arial"/>
              </a:rPr>
              <a:t>Kích</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thước</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và</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khối</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lượng</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nguyên</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tử</a:t>
            </a:r>
            <a:r>
              <a:rPr kumimoji="0" lang="en-US" sz="3200" b="1" i="0" u="none" strike="noStrike" kern="0" cap="none" spc="0" normalizeH="0" baseline="0" noProof="0" dirty="0">
                <a:ln>
                  <a:noFill/>
                </a:ln>
                <a:solidFill>
                  <a:srgbClr val="C00000"/>
                </a:solidFill>
                <a:effectLst/>
                <a:uLnTx/>
                <a:uFillTx/>
                <a:latin typeface="Arial"/>
                <a:cs typeface="Arial"/>
                <a:sym typeface="Arial"/>
              </a:rPr>
              <a:t>.</a:t>
            </a:r>
          </a:p>
        </p:txBody>
      </p:sp>
      <p:sp>
        <p:nvSpPr>
          <p:cNvPr id="5" name="TextBox 4">
            <a:extLst>
              <a:ext uri="{FF2B5EF4-FFF2-40B4-BE49-F238E27FC236}">
                <a16:creationId xmlns:a16="http://schemas.microsoft.com/office/drawing/2014/main" id="{9CD1618B-5583-41E0-A9C0-1249A6DB787B}"/>
              </a:ext>
            </a:extLst>
          </p:cNvPr>
          <p:cNvSpPr txBox="1"/>
          <p:nvPr/>
        </p:nvSpPr>
        <p:spPr>
          <a:xfrm>
            <a:off x="680484" y="1980464"/>
            <a:ext cx="8050602"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Wingdings" panose="05000000000000000000" pitchFamily="2" charset="2"/>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Khối</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lượng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electron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nhỏ</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hơn</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nhiều</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so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với</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khối</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lượng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proton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và</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neutron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nên</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khối</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lượng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hạt</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nhân</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được</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xem</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là</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khối</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lượng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nguyên</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tử</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a:t>
            </a:r>
            <a:endParaRPr kumimoji="0" lang="en-SG" sz="32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EF340EC1-3CD3-4CC4-9390-5CCB24B6AC59}"/>
              </a:ext>
            </a:extLst>
          </p:cNvPr>
          <p:cNvSpPr txBox="1"/>
          <p:nvPr/>
        </p:nvSpPr>
        <p:spPr>
          <a:xfrm>
            <a:off x="742195" y="1223202"/>
            <a:ext cx="82461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C00000"/>
                </a:solidFill>
                <a:effectLst/>
                <a:uLnTx/>
                <a:uFillTx/>
                <a:latin typeface="Arial"/>
                <a:cs typeface="Arial"/>
                <a:sym typeface="Arial"/>
              </a:rPr>
              <a:t>* So </a:t>
            </a:r>
            <a:r>
              <a:rPr kumimoji="0" lang="en-US" sz="2400" b="1" i="0" u="none" strike="noStrike" kern="0" cap="none" spc="0" normalizeH="0" baseline="0" noProof="0" dirty="0" err="1">
                <a:ln>
                  <a:noFill/>
                </a:ln>
                <a:solidFill>
                  <a:srgbClr val="C00000"/>
                </a:solidFill>
                <a:effectLst/>
                <a:uLnTx/>
                <a:uFillTx/>
                <a:latin typeface="Arial"/>
                <a:cs typeface="Arial"/>
                <a:sym typeface="Arial"/>
              </a:rPr>
              <a:t>sánh</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kích</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thước</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nguyên</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tử</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và</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hạt</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nhân</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nguyên</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tử</a:t>
            </a:r>
            <a:endParaRPr kumimoji="0" lang="en-US" sz="2400" b="1" i="0" u="none" strike="noStrike" kern="0" cap="none" spc="0" normalizeH="0" baseline="0" noProof="0" dirty="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126650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B82D46-1B23-4EDD-B527-F8A44E68240B}"/>
              </a:ext>
            </a:extLst>
          </p:cNvPr>
          <p:cNvSpPr txBox="1"/>
          <p:nvPr/>
        </p:nvSpPr>
        <p:spPr>
          <a:xfrm>
            <a:off x="833281" y="132009"/>
            <a:ext cx="80506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C00000"/>
                </a:solidFill>
                <a:effectLst/>
                <a:uLnTx/>
                <a:uFillTx/>
                <a:latin typeface="Arial"/>
                <a:cs typeface="Arial"/>
                <a:sym typeface="Arial"/>
              </a:rPr>
              <a:t>5. </a:t>
            </a:r>
            <a:r>
              <a:rPr kumimoji="0" lang="en-US" sz="3200" b="1" i="0" u="none" strike="noStrike" kern="0" cap="none" spc="0" normalizeH="0" baseline="0" noProof="0" dirty="0" err="1">
                <a:ln>
                  <a:noFill/>
                </a:ln>
                <a:solidFill>
                  <a:srgbClr val="C00000"/>
                </a:solidFill>
                <a:effectLst/>
                <a:uLnTx/>
                <a:uFillTx/>
                <a:latin typeface="Arial"/>
                <a:cs typeface="Arial"/>
                <a:sym typeface="Arial"/>
              </a:rPr>
              <a:t>Kích</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thước</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và</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khối</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lượng</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nguyên</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tử</a:t>
            </a:r>
            <a:r>
              <a:rPr kumimoji="0" lang="en-US" sz="3200" b="1" i="0" u="none" strike="noStrike" kern="0" cap="none" spc="0" normalizeH="0" baseline="0" noProof="0" dirty="0">
                <a:ln>
                  <a:noFill/>
                </a:ln>
                <a:solidFill>
                  <a:srgbClr val="C00000"/>
                </a:solidFill>
                <a:effectLst/>
                <a:uLnTx/>
                <a:uFillTx/>
                <a:latin typeface="Arial"/>
                <a:cs typeface="Arial"/>
                <a:sym typeface="Arial"/>
              </a:rPr>
              <a:t>.</a:t>
            </a:r>
          </a:p>
        </p:txBody>
      </p:sp>
      <p:sp>
        <p:nvSpPr>
          <p:cNvPr id="3" name="TextBox 2">
            <a:extLst>
              <a:ext uri="{FF2B5EF4-FFF2-40B4-BE49-F238E27FC236}">
                <a16:creationId xmlns:a16="http://schemas.microsoft.com/office/drawing/2014/main" id="{CBFD7E14-580D-455A-B78C-96CE62158A29}"/>
              </a:ext>
            </a:extLst>
          </p:cNvPr>
          <p:cNvSpPr txBox="1"/>
          <p:nvPr/>
        </p:nvSpPr>
        <p:spPr>
          <a:xfrm>
            <a:off x="1050539" y="716784"/>
            <a:ext cx="49455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Tìm</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hiểu</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khối</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lượng</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nguyên</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tử</a:t>
            </a:r>
            <a:endParaRPr kumimoji="0" lang="en-US" sz="2400" b="1" i="0" u="none" strike="noStrike" kern="0" cap="none" spc="0" normalizeH="0" baseline="0" noProof="0" dirty="0">
              <a:ln>
                <a:noFill/>
              </a:ln>
              <a:solidFill>
                <a:srgbClr val="C00000"/>
              </a:solidFill>
              <a:effectLst/>
              <a:uLnTx/>
              <a:uFillTx/>
              <a:latin typeface="Arial"/>
              <a:cs typeface="Arial"/>
              <a:sym typeface="Arial"/>
            </a:endParaRPr>
          </a:p>
        </p:txBody>
      </p:sp>
      <p:graphicFrame>
        <p:nvGraphicFramePr>
          <p:cNvPr id="4" name="Table 3">
            <a:extLst>
              <a:ext uri="{FF2B5EF4-FFF2-40B4-BE49-F238E27FC236}">
                <a16:creationId xmlns:a16="http://schemas.microsoft.com/office/drawing/2014/main" id="{6F8091EE-5E8E-4454-9CD3-8E534475C4B5}"/>
              </a:ext>
            </a:extLst>
          </p:cNvPr>
          <p:cNvGraphicFramePr>
            <a:graphicFrameLocks noGrp="1"/>
          </p:cNvGraphicFramePr>
          <p:nvPr>
            <p:extLst>
              <p:ext uri="{D42A27DB-BD31-4B8C-83A1-F6EECF244321}">
                <p14:modId xmlns:p14="http://schemas.microsoft.com/office/powerpoint/2010/main" val="1106918249"/>
              </p:ext>
            </p:extLst>
          </p:nvPr>
        </p:nvGraphicFramePr>
        <p:xfrm>
          <a:off x="552893" y="1452613"/>
          <a:ext cx="8208334" cy="3317050"/>
        </p:xfrm>
        <a:graphic>
          <a:graphicData uri="http://schemas.openxmlformats.org/drawingml/2006/table">
            <a:tbl>
              <a:tblPr firstRow="1" firstCol="1" bandRow="1"/>
              <a:tblGrid>
                <a:gridCol w="8208334">
                  <a:extLst>
                    <a:ext uri="{9D8B030D-6E8A-4147-A177-3AD203B41FA5}">
                      <a16:colId xmlns:a16="http://schemas.microsoft.com/office/drawing/2014/main" val="3568383586"/>
                    </a:ext>
                  </a:extLst>
                </a:gridCol>
              </a:tblGrid>
              <a:tr h="0">
                <a:tc>
                  <a:txBody>
                    <a:bodyPr/>
                    <a:lstStyle/>
                    <a:p>
                      <a:pPr algn="ctr">
                        <a:lnSpc>
                          <a:spcPct val="115000"/>
                        </a:lnSpc>
                        <a:spcAft>
                          <a:spcPts val="800"/>
                        </a:spcAft>
                        <a:tabLst>
                          <a:tab pos="90170" algn="l"/>
                          <a:tab pos="1530350" algn="l"/>
                          <a:tab pos="3060700" algn="l"/>
                        </a:tabLst>
                      </a:pPr>
                      <a:r>
                        <a:rPr lang="en-US" sz="24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6</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ước</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mối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amu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g/mol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đvC</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 proton, 8 electron, 8 neutron.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gam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amu.</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525680"/>
                  </a:ext>
                </a:extLst>
              </a:tr>
            </a:tbl>
          </a:graphicData>
        </a:graphic>
      </p:graphicFrame>
    </p:spTree>
    <p:extLst>
      <p:ext uri="{BB962C8B-B14F-4D97-AF65-F5344CB8AC3E}">
        <p14:creationId xmlns:p14="http://schemas.microsoft.com/office/powerpoint/2010/main" val="194671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B82D46-1B23-4EDD-B527-F8A44E68240B}"/>
              </a:ext>
            </a:extLst>
          </p:cNvPr>
          <p:cNvSpPr txBox="1"/>
          <p:nvPr/>
        </p:nvSpPr>
        <p:spPr>
          <a:xfrm>
            <a:off x="833281" y="132009"/>
            <a:ext cx="80506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C00000"/>
                </a:solidFill>
                <a:effectLst/>
                <a:uLnTx/>
                <a:uFillTx/>
                <a:latin typeface="Arial"/>
                <a:cs typeface="Arial"/>
                <a:sym typeface="Arial"/>
              </a:rPr>
              <a:t>5. </a:t>
            </a:r>
            <a:r>
              <a:rPr kumimoji="0" lang="en-US" sz="3200" b="1" i="0" u="none" strike="noStrike" kern="0" cap="none" spc="0" normalizeH="0" baseline="0" noProof="0" dirty="0" err="1">
                <a:ln>
                  <a:noFill/>
                </a:ln>
                <a:solidFill>
                  <a:srgbClr val="C00000"/>
                </a:solidFill>
                <a:effectLst/>
                <a:uLnTx/>
                <a:uFillTx/>
                <a:latin typeface="Arial"/>
                <a:cs typeface="Arial"/>
                <a:sym typeface="Arial"/>
              </a:rPr>
              <a:t>Kích</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thước</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và</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khối</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lượng</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nguyên</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tử</a:t>
            </a:r>
            <a:r>
              <a:rPr kumimoji="0" lang="en-US" sz="3200" b="1" i="0" u="none" strike="noStrike" kern="0" cap="none" spc="0" normalizeH="0" baseline="0" noProof="0" dirty="0">
                <a:ln>
                  <a:noFill/>
                </a:ln>
                <a:solidFill>
                  <a:srgbClr val="C00000"/>
                </a:solidFill>
                <a:effectLst/>
                <a:uLnTx/>
                <a:uFillTx/>
                <a:latin typeface="Arial"/>
                <a:cs typeface="Arial"/>
                <a:sym typeface="Arial"/>
              </a:rPr>
              <a:t>.</a:t>
            </a:r>
          </a:p>
        </p:txBody>
      </p:sp>
      <p:sp>
        <p:nvSpPr>
          <p:cNvPr id="3" name="TextBox 2">
            <a:extLst>
              <a:ext uri="{FF2B5EF4-FFF2-40B4-BE49-F238E27FC236}">
                <a16:creationId xmlns:a16="http://schemas.microsoft.com/office/drawing/2014/main" id="{CBFD7E14-580D-455A-B78C-96CE62158A29}"/>
              </a:ext>
            </a:extLst>
          </p:cNvPr>
          <p:cNvSpPr txBox="1"/>
          <p:nvPr/>
        </p:nvSpPr>
        <p:spPr>
          <a:xfrm>
            <a:off x="1050539" y="716784"/>
            <a:ext cx="49455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Tìm</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hiểu</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khối</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lượng</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nguyên</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tử</a:t>
            </a:r>
            <a:endParaRPr kumimoji="0" lang="en-US" sz="2400" b="1" i="0" u="none" strike="noStrike" kern="0" cap="none" spc="0" normalizeH="0" baseline="0" noProof="0" dirty="0">
              <a:ln>
                <a:noFill/>
              </a:ln>
              <a:solidFill>
                <a:srgbClr val="C00000"/>
              </a:solidFill>
              <a:effectLst/>
              <a:uLnTx/>
              <a:uFillTx/>
              <a:latin typeface="Arial"/>
              <a:cs typeface="Arial"/>
              <a:sym typeface="Arial"/>
            </a:endParaRPr>
          </a:p>
        </p:txBody>
      </p:sp>
      <p:graphicFrame>
        <p:nvGraphicFramePr>
          <p:cNvPr id="6" name="Table 5">
            <a:extLst>
              <a:ext uri="{FF2B5EF4-FFF2-40B4-BE49-F238E27FC236}">
                <a16:creationId xmlns:a16="http://schemas.microsoft.com/office/drawing/2014/main" id="{231CE520-0B55-4DEA-9D97-52A0B2667474}"/>
              </a:ext>
            </a:extLst>
          </p:cNvPr>
          <p:cNvGraphicFramePr>
            <a:graphicFrameLocks noGrp="1"/>
          </p:cNvGraphicFramePr>
          <p:nvPr>
            <p:extLst>
              <p:ext uri="{D42A27DB-BD31-4B8C-83A1-F6EECF244321}">
                <p14:modId xmlns:p14="http://schemas.microsoft.com/office/powerpoint/2010/main" val="1218933835"/>
              </p:ext>
            </p:extLst>
          </p:nvPr>
        </p:nvGraphicFramePr>
        <p:xfrm>
          <a:off x="265814" y="1301559"/>
          <a:ext cx="8793126" cy="3940874"/>
        </p:xfrm>
        <a:graphic>
          <a:graphicData uri="http://schemas.openxmlformats.org/drawingml/2006/table">
            <a:tbl>
              <a:tblPr firstRow="1" firstCol="1" bandRow="1">
                <a:tableStyleId>{454523B4-A2ED-4175-A9F2-5D3DF7E60C10}</a:tableStyleId>
              </a:tblPr>
              <a:tblGrid>
                <a:gridCol w="8793126">
                  <a:extLst>
                    <a:ext uri="{9D8B030D-6E8A-4147-A177-3AD203B41FA5}">
                      <a16:colId xmlns:a16="http://schemas.microsoft.com/office/drawing/2014/main" val="376907190"/>
                    </a:ext>
                  </a:extLst>
                </a:gridCol>
              </a:tblGrid>
              <a:tr h="0">
                <a:tc>
                  <a:txBody>
                    <a:bodyPr/>
                    <a:lstStyle/>
                    <a:p>
                      <a:pPr algn="ctr">
                        <a:lnSpc>
                          <a:spcPct val="115000"/>
                        </a:lnSpc>
                        <a:spcAft>
                          <a:spcPts val="800"/>
                        </a:spcAft>
                        <a:tabLst>
                          <a:tab pos="180340" algn="l"/>
                        </a:tabLst>
                      </a:pPr>
                      <a:r>
                        <a:rPr lang="en-US" sz="2400" b="1" dirty="0">
                          <a:effectLst/>
                          <a:latin typeface="Times New Roman" panose="02020603050405020304" pitchFamily="18" charset="0"/>
                          <a:ea typeface="Tahoma" panose="020B0604030504040204" pitchFamily="34" charset="0"/>
                          <a:cs typeface="Times New Roman" panose="02020603050405020304" pitchFamily="18" charset="0"/>
                        </a:rPr>
                        <a:t>TRẢ LỜI PHIẾU HỌC TẬP SỐ 6</a:t>
                      </a:r>
                      <a:endParaRPr lang="en-SG" sz="2400" b="1"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1.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Để</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biểu</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thị</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khối</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lượng</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nguyên</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tử</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người</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ta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dùng</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đơn</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vị</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nguyên</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tử</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kí</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hiệu</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là</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amu.</a:t>
                      </a:r>
                      <a:endParaRPr lang="en-SG" sz="24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2. 1 amu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tử</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được</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quy</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ước</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bằng</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1/12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khối</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lượng</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nguyên</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tử</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carbon – 12.</a:t>
                      </a:r>
                      <a:endParaRPr lang="en-SG" sz="24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3. 1 amu =1 g/mol = 1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đvC</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a:t>
                      </a:r>
                      <a:endParaRPr lang="en-SG" sz="24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4.</a:t>
                      </a:r>
                      <a:endParaRPr lang="en-SG" sz="24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m(g) =8.9,11.10</a:t>
                      </a:r>
                      <a:r>
                        <a:rPr lang="en-US" sz="2400" spc="-10" baseline="30000" dirty="0">
                          <a:effectLst/>
                          <a:latin typeface="Times New Roman" panose="02020603050405020304" pitchFamily="18" charset="0"/>
                          <a:ea typeface="Tahoma" panose="020B0604030504040204" pitchFamily="34" charset="0"/>
                          <a:cs typeface="Times New Roman" panose="02020603050405020304" pitchFamily="18" charset="0"/>
                        </a:rPr>
                        <a:t>-28</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+ 8.1,673.10</a:t>
                      </a:r>
                      <a:r>
                        <a:rPr lang="en-US" sz="2400" spc="-10" baseline="30000" dirty="0">
                          <a:effectLst/>
                          <a:latin typeface="Times New Roman" panose="02020603050405020304" pitchFamily="18" charset="0"/>
                          <a:ea typeface="Tahoma" panose="020B0604030504040204" pitchFamily="34" charset="0"/>
                          <a:cs typeface="Times New Roman" panose="02020603050405020304" pitchFamily="18" charset="0"/>
                        </a:rPr>
                        <a:t>-24</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+8.1,675.10</a:t>
                      </a:r>
                      <a:r>
                        <a:rPr lang="en-US" sz="2400" spc="-10" baseline="30000" dirty="0">
                          <a:effectLst/>
                          <a:latin typeface="Times New Roman" panose="02020603050405020304" pitchFamily="18" charset="0"/>
                          <a:ea typeface="Tahoma" panose="020B0604030504040204" pitchFamily="34" charset="0"/>
                          <a:cs typeface="Times New Roman" panose="02020603050405020304" pitchFamily="18" charset="0"/>
                        </a:rPr>
                        <a:t>-24</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 2,679.10</a:t>
                      </a:r>
                      <a:r>
                        <a:rPr lang="en-US" sz="2400" spc="-10" baseline="30000" dirty="0">
                          <a:effectLst/>
                          <a:latin typeface="Times New Roman" panose="02020603050405020304" pitchFamily="18" charset="0"/>
                          <a:ea typeface="Tahoma" panose="020B0604030504040204" pitchFamily="34" charset="0"/>
                          <a:cs typeface="Times New Roman" panose="02020603050405020304" pitchFamily="18" charset="0"/>
                        </a:rPr>
                        <a:t>-23</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gam.</a:t>
                      </a:r>
                      <a:endParaRPr lang="en-SG" sz="24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m(amu) = 8.0,00055 + 8.1 + 8.1 = 16,0044 amu.</a:t>
                      </a:r>
                      <a:endParaRPr lang="en-SG" sz="2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5809895"/>
                  </a:ext>
                </a:extLst>
              </a:tr>
            </a:tbl>
          </a:graphicData>
        </a:graphic>
      </p:graphicFrame>
    </p:spTree>
    <p:extLst>
      <p:ext uri="{BB962C8B-B14F-4D97-AF65-F5344CB8AC3E}">
        <p14:creationId xmlns:p14="http://schemas.microsoft.com/office/powerpoint/2010/main" val="23545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8B0BCD-30BD-400F-A45C-2F7283281667}"/>
              </a:ext>
            </a:extLst>
          </p:cNvPr>
          <p:cNvSpPr txBox="1"/>
          <p:nvPr/>
        </p:nvSpPr>
        <p:spPr>
          <a:xfrm>
            <a:off x="833281" y="482883"/>
            <a:ext cx="80506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C00000"/>
                </a:solidFill>
                <a:effectLst/>
                <a:uLnTx/>
                <a:uFillTx/>
                <a:latin typeface="Arial"/>
                <a:cs typeface="Arial"/>
                <a:sym typeface="Arial"/>
              </a:rPr>
              <a:t>5. </a:t>
            </a:r>
            <a:r>
              <a:rPr kumimoji="0" lang="en-US" sz="3200" b="1" i="0" u="none" strike="noStrike" kern="0" cap="none" spc="0" normalizeH="0" baseline="0" noProof="0" dirty="0" err="1">
                <a:ln>
                  <a:noFill/>
                </a:ln>
                <a:solidFill>
                  <a:srgbClr val="C00000"/>
                </a:solidFill>
                <a:effectLst/>
                <a:uLnTx/>
                <a:uFillTx/>
                <a:latin typeface="Arial"/>
                <a:cs typeface="Arial"/>
                <a:sym typeface="Arial"/>
              </a:rPr>
              <a:t>Kích</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thước</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và</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khối</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lượng</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nguyên</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tử</a:t>
            </a:r>
            <a:r>
              <a:rPr kumimoji="0" lang="en-US" sz="3200" b="1" i="0" u="none" strike="noStrike" kern="0" cap="none" spc="0" normalizeH="0" baseline="0" noProof="0" dirty="0">
                <a:ln>
                  <a:noFill/>
                </a:ln>
                <a:solidFill>
                  <a:srgbClr val="C00000"/>
                </a:solidFill>
                <a:effectLst/>
                <a:uLnTx/>
                <a:uFillTx/>
                <a:latin typeface="Arial"/>
                <a:cs typeface="Arial"/>
                <a:sym typeface="Arial"/>
              </a:rPr>
              <a:t>.</a:t>
            </a:r>
          </a:p>
        </p:txBody>
      </p:sp>
      <p:sp>
        <p:nvSpPr>
          <p:cNvPr id="5" name="TextBox 4">
            <a:extLst>
              <a:ext uri="{FF2B5EF4-FFF2-40B4-BE49-F238E27FC236}">
                <a16:creationId xmlns:a16="http://schemas.microsoft.com/office/drawing/2014/main" id="{9CD1618B-5583-41E0-A9C0-1249A6DB787B}"/>
              </a:ext>
            </a:extLst>
          </p:cNvPr>
          <p:cNvSpPr txBox="1"/>
          <p:nvPr/>
        </p:nvSpPr>
        <p:spPr>
          <a:xfrm>
            <a:off x="1022696" y="2261114"/>
            <a:ext cx="7098608" cy="1569660"/>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à"/>
              <a:tabLst/>
              <a:defRPr/>
            </a:pPr>
            <a:r>
              <a:rPr lang="en-US" sz="3200" dirty="0" err="1">
                <a:latin typeface="Times New Roman" panose="02020603050405020304" pitchFamily="18" charset="0"/>
                <a:ea typeface="Calibri" panose="020F0502020204030204" pitchFamily="34" charset="0"/>
              </a:rPr>
              <a:t>Đơn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vị</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khối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lượng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nguyên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tử</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a:t>
            </a:r>
            <a:r>
              <a:rPr lang="en-US" sz="3200" dirty="0">
                <a:latin typeface="Times New Roman" panose="02020603050405020304" pitchFamily="18" charset="0"/>
                <a:ea typeface="Calibri" panose="020F0502020204030204" pitchFamily="34" charset="0"/>
              </a:rPr>
              <a:t> amu.</a:t>
            </a:r>
          </a:p>
          <a:p>
            <a:pPr marL="457200" marR="0" lvl="0" indent="-4572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à"/>
              <a:tabLst/>
              <a:defRPr/>
            </a:pP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1amu </a:t>
            </a:r>
            <a:r>
              <a:rPr lang="en-US" sz="3200" dirty="0" err="1">
                <a:latin typeface="Times New Roman" panose="02020603050405020304" pitchFamily="18" charset="0"/>
              </a:rPr>
              <a:t>bằng</a:t>
            </a:r>
            <a:r>
              <a:rPr lang="en-US" sz="3200" dirty="0">
                <a:latin typeface="Times New Roman" panose="02020603050405020304" pitchFamily="18" charset="0"/>
              </a:rPr>
              <a:t> 1/12 </a:t>
            </a:r>
            <a:r>
              <a:rPr lang="en-US" sz="3200" dirty="0" err="1">
                <a:latin typeface="Times New Roman" panose="02020603050405020304" pitchFamily="18" charset="0"/>
              </a:rPr>
              <a:t>khối</a:t>
            </a:r>
            <a:r>
              <a:rPr lang="en-US" sz="3200" dirty="0">
                <a:latin typeface="Times New Roman" panose="02020603050405020304" pitchFamily="18" charset="0"/>
              </a:rPr>
              <a:t> </a:t>
            </a:r>
            <a:r>
              <a:rPr lang="en-US" sz="3200" dirty="0" err="1">
                <a:latin typeface="Times New Roman" panose="02020603050405020304" pitchFamily="18" charset="0"/>
              </a:rPr>
              <a:t>lượng</a:t>
            </a:r>
            <a:r>
              <a:rPr lang="en-US" sz="3200" dirty="0">
                <a:latin typeface="Times New Roman" panose="02020603050405020304" pitchFamily="18" charset="0"/>
              </a:rPr>
              <a:t> </a:t>
            </a:r>
            <a:r>
              <a:rPr lang="en-US" sz="3200" dirty="0" err="1">
                <a:latin typeface="Times New Roman" panose="02020603050405020304" pitchFamily="18" charset="0"/>
              </a:rPr>
              <a:t>nguyên</a:t>
            </a:r>
            <a:r>
              <a:rPr lang="en-US" sz="3200" dirty="0">
                <a:latin typeface="Times New Roman" panose="02020603050405020304" pitchFamily="18" charset="0"/>
              </a:rPr>
              <a:t> </a:t>
            </a:r>
            <a:r>
              <a:rPr lang="en-US" sz="3200" dirty="0" err="1">
                <a:latin typeface="Times New Roman" panose="02020603050405020304" pitchFamily="18" charset="0"/>
              </a:rPr>
              <a:t>tử</a:t>
            </a:r>
            <a:r>
              <a:rPr lang="en-US" sz="3200" dirty="0">
                <a:latin typeface="Times New Roman" panose="02020603050405020304" pitchFamily="18" charset="0"/>
              </a:rPr>
              <a:t> carbon – 12.</a:t>
            </a:r>
            <a:endParaRPr kumimoji="0" lang="en-SG" sz="32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EF340EC1-3CD3-4CC4-9390-5CCB24B6AC59}"/>
              </a:ext>
            </a:extLst>
          </p:cNvPr>
          <p:cNvSpPr txBox="1"/>
          <p:nvPr/>
        </p:nvSpPr>
        <p:spPr>
          <a:xfrm>
            <a:off x="833281" y="1433553"/>
            <a:ext cx="49103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Tìm</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hiểu</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khối</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lượng</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nguyê</a:t>
            </a:r>
            <a:r>
              <a:rPr lang="en-US" sz="2400" b="1" dirty="0">
                <a:solidFill>
                  <a:srgbClr val="C00000"/>
                </a:solidFill>
              </a:rPr>
              <a:t>n </a:t>
            </a:r>
            <a:r>
              <a:rPr lang="en-US" sz="2400" b="1" dirty="0" err="1">
                <a:solidFill>
                  <a:srgbClr val="C00000"/>
                </a:solidFill>
              </a:rPr>
              <a:t>tử</a:t>
            </a:r>
            <a:endParaRPr kumimoji="0" lang="en-US" sz="2400" b="1" i="0" u="none" strike="noStrike" kern="0" cap="none" spc="0" normalizeH="0" baseline="0" noProof="0" dirty="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384844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grpSp>
        <p:nvGrpSpPr>
          <p:cNvPr id="1274" name="Google Shape;1274;p58"/>
          <p:cNvGrpSpPr/>
          <p:nvPr/>
        </p:nvGrpSpPr>
        <p:grpSpPr>
          <a:xfrm rot="5973186">
            <a:off x="7993650" y="800978"/>
            <a:ext cx="525721" cy="428640"/>
            <a:chOff x="5426900" y="3064075"/>
            <a:chExt cx="281450" cy="229525"/>
          </a:xfrm>
        </p:grpSpPr>
        <p:sp>
          <p:nvSpPr>
            <p:cNvPr id="1275" name="Google Shape;1275;p5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itle 4">
            <a:extLst>
              <a:ext uri="{FF2B5EF4-FFF2-40B4-BE49-F238E27FC236}">
                <a16:creationId xmlns:a16="http://schemas.microsoft.com/office/drawing/2014/main" id="{03EDD983-C88C-40B7-B9FC-EE2DB36BFD99}"/>
              </a:ext>
            </a:extLst>
          </p:cNvPr>
          <p:cNvSpPr>
            <a:spLocks noGrp="1"/>
          </p:cNvSpPr>
          <p:nvPr>
            <p:ph type="title"/>
          </p:nvPr>
        </p:nvSpPr>
        <p:spPr>
          <a:xfrm>
            <a:off x="182202" y="98173"/>
            <a:ext cx="7659691" cy="418862"/>
          </a:xfrm>
        </p:spPr>
        <p:txBody>
          <a:bodyPr/>
          <a:lstStyle/>
          <a:p>
            <a:r>
              <a:rPr lang="en-US" sz="2000" dirty="0" err="1">
                <a:solidFill>
                  <a:schemeClr val="bg2">
                    <a:lumMod val="50000"/>
                  </a:schemeClr>
                </a:solidFill>
              </a:rPr>
              <a:t>Vận</a:t>
            </a:r>
            <a:r>
              <a:rPr lang="en-US" sz="2000" dirty="0">
                <a:solidFill>
                  <a:schemeClr val="bg2">
                    <a:lumMod val="50000"/>
                  </a:schemeClr>
                </a:solidFill>
              </a:rPr>
              <a:t> </a:t>
            </a:r>
            <a:r>
              <a:rPr lang="en-US" sz="2000" dirty="0" err="1">
                <a:solidFill>
                  <a:schemeClr val="bg2">
                    <a:lumMod val="50000"/>
                  </a:schemeClr>
                </a:solidFill>
              </a:rPr>
              <a:t>dụng</a:t>
            </a:r>
            <a:r>
              <a:rPr lang="en-US" sz="2000" dirty="0">
                <a:solidFill>
                  <a:schemeClr val="bg2">
                    <a:lumMod val="50000"/>
                  </a:schemeClr>
                </a:solidFill>
              </a:rPr>
              <a:t>: </a:t>
            </a:r>
            <a:r>
              <a:rPr lang="en-US" sz="2000" dirty="0" err="1">
                <a:solidFill>
                  <a:schemeClr val="bg2">
                    <a:lumMod val="50000"/>
                  </a:schemeClr>
                </a:solidFill>
              </a:rPr>
              <a:t>Làm</a:t>
            </a:r>
            <a:r>
              <a:rPr lang="en-US" sz="2000" dirty="0">
                <a:solidFill>
                  <a:schemeClr val="bg2">
                    <a:lumMod val="50000"/>
                  </a:schemeClr>
                </a:solidFill>
              </a:rPr>
              <a:t> </a:t>
            </a:r>
            <a:r>
              <a:rPr lang="en-US" sz="2000" dirty="0" err="1">
                <a:solidFill>
                  <a:schemeClr val="bg2">
                    <a:lumMod val="50000"/>
                  </a:schemeClr>
                </a:solidFill>
              </a:rPr>
              <a:t>mô</a:t>
            </a:r>
            <a:r>
              <a:rPr lang="en-US" sz="2000" dirty="0">
                <a:solidFill>
                  <a:schemeClr val="bg2">
                    <a:lumMod val="50000"/>
                  </a:schemeClr>
                </a:solidFill>
              </a:rPr>
              <a:t> </a:t>
            </a:r>
            <a:r>
              <a:rPr lang="en-US" sz="2000" dirty="0" err="1">
                <a:solidFill>
                  <a:schemeClr val="bg2">
                    <a:lumMod val="50000"/>
                  </a:schemeClr>
                </a:solidFill>
              </a:rPr>
              <a:t>hình</a:t>
            </a:r>
            <a:r>
              <a:rPr lang="en-US" sz="2000" dirty="0">
                <a:solidFill>
                  <a:schemeClr val="bg2">
                    <a:lumMod val="50000"/>
                  </a:schemeClr>
                </a:solidFill>
              </a:rPr>
              <a:t> </a:t>
            </a:r>
            <a:r>
              <a:rPr lang="en-US" sz="2000" dirty="0" err="1">
                <a:solidFill>
                  <a:schemeClr val="bg2">
                    <a:lumMod val="50000"/>
                  </a:schemeClr>
                </a:solidFill>
              </a:rPr>
              <a:t>nguyên</a:t>
            </a:r>
            <a:r>
              <a:rPr lang="en-US" sz="2000" dirty="0">
                <a:solidFill>
                  <a:schemeClr val="bg2">
                    <a:lumMod val="50000"/>
                  </a:schemeClr>
                </a:solidFill>
              </a:rPr>
              <a:t> </a:t>
            </a:r>
            <a:r>
              <a:rPr lang="en-US" sz="2000" dirty="0" err="1">
                <a:solidFill>
                  <a:schemeClr val="bg2">
                    <a:lumMod val="50000"/>
                  </a:schemeClr>
                </a:solidFill>
              </a:rPr>
              <a:t>tử</a:t>
            </a:r>
            <a:r>
              <a:rPr lang="en-US" sz="2000" dirty="0">
                <a:solidFill>
                  <a:schemeClr val="bg2">
                    <a:lumMod val="50000"/>
                  </a:schemeClr>
                </a:solidFill>
              </a:rPr>
              <a:t> carbon </a:t>
            </a:r>
            <a:r>
              <a:rPr lang="en-US" sz="2000" dirty="0" err="1">
                <a:solidFill>
                  <a:schemeClr val="bg2">
                    <a:lumMod val="50000"/>
                  </a:schemeClr>
                </a:solidFill>
              </a:rPr>
              <a:t>theo</a:t>
            </a:r>
            <a:r>
              <a:rPr lang="en-US" sz="2000" dirty="0">
                <a:solidFill>
                  <a:schemeClr val="bg2">
                    <a:lumMod val="50000"/>
                  </a:schemeClr>
                </a:solidFill>
              </a:rPr>
              <a:t> </a:t>
            </a:r>
            <a:r>
              <a:rPr lang="en-US" sz="2000" dirty="0" err="1">
                <a:solidFill>
                  <a:schemeClr val="bg2">
                    <a:lumMod val="50000"/>
                  </a:schemeClr>
                </a:solidFill>
              </a:rPr>
              <a:t>mô</a:t>
            </a:r>
            <a:r>
              <a:rPr lang="en-US" sz="2000" dirty="0">
                <a:solidFill>
                  <a:schemeClr val="bg2">
                    <a:lumMod val="50000"/>
                  </a:schemeClr>
                </a:solidFill>
              </a:rPr>
              <a:t> </a:t>
            </a:r>
            <a:r>
              <a:rPr lang="en-US" sz="2000" dirty="0" err="1">
                <a:solidFill>
                  <a:schemeClr val="bg2">
                    <a:lumMod val="50000"/>
                  </a:schemeClr>
                </a:solidFill>
              </a:rPr>
              <a:t>hình</a:t>
            </a:r>
            <a:r>
              <a:rPr lang="en-US" sz="2000" dirty="0">
                <a:solidFill>
                  <a:schemeClr val="bg2">
                    <a:lumMod val="50000"/>
                  </a:schemeClr>
                </a:solidFill>
              </a:rPr>
              <a:t> </a:t>
            </a:r>
            <a:r>
              <a:rPr lang="en-US" sz="2000" dirty="0" err="1">
                <a:solidFill>
                  <a:schemeClr val="bg2">
                    <a:lumMod val="50000"/>
                  </a:schemeClr>
                </a:solidFill>
              </a:rPr>
              <a:t>Borh</a:t>
            </a:r>
            <a:r>
              <a:rPr lang="en-US" sz="2000" dirty="0">
                <a:solidFill>
                  <a:schemeClr val="bg2">
                    <a:lumMod val="50000"/>
                  </a:schemeClr>
                </a:solidFill>
              </a:rPr>
              <a:t>.</a:t>
            </a:r>
            <a:endParaRPr lang="en-SG" sz="2000" dirty="0">
              <a:solidFill>
                <a:schemeClr val="bg2">
                  <a:lumMod val="50000"/>
                </a:schemeClr>
              </a:solidFill>
            </a:endParaRPr>
          </a:p>
        </p:txBody>
      </p:sp>
      <p:pic>
        <p:nvPicPr>
          <p:cNvPr id="64" name="Picture 63">
            <a:extLst>
              <a:ext uri="{FF2B5EF4-FFF2-40B4-BE49-F238E27FC236}">
                <a16:creationId xmlns:a16="http://schemas.microsoft.com/office/drawing/2014/main" id="{DE3C6D3D-ACF0-4899-BDF5-CDCDC8FD626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15301" r="53707" b="1037"/>
          <a:stretch/>
        </p:blipFill>
        <p:spPr bwMode="auto">
          <a:xfrm>
            <a:off x="6846105" y="1110140"/>
            <a:ext cx="1991576" cy="1701426"/>
          </a:xfrm>
          <a:prstGeom prst="rect">
            <a:avLst/>
          </a:prstGeom>
          <a:noFill/>
          <a:ln>
            <a:noFill/>
          </a:ln>
        </p:spPr>
      </p:pic>
      <p:pic>
        <p:nvPicPr>
          <p:cNvPr id="65" name="Picture 64">
            <a:extLst>
              <a:ext uri="{FF2B5EF4-FFF2-40B4-BE49-F238E27FC236}">
                <a16:creationId xmlns:a16="http://schemas.microsoft.com/office/drawing/2014/main" id="{AA4C6D66-0152-4167-96BA-32169C2F59BA}"/>
              </a:ext>
            </a:extLst>
          </p:cNvPr>
          <p:cNvPicPr>
            <a:picLocks noChangeAspect="1"/>
          </p:cNvPicPr>
          <p:nvPr/>
        </p:nvPicPr>
        <p:blipFill rotWithShape="1">
          <a:blip r:embed="rId5">
            <a:extLst>
              <a:ext uri="{28A0092B-C50C-407E-A947-70E740481C1C}">
                <a14:useLocalDpi xmlns:a14="http://schemas.microsoft.com/office/drawing/2010/main" val="0"/>
              </a:ext>
            </a:extLst>
          </a:blip>
          <a:srcRect l="50000" t="-1" b="-7005"/>
          <a:stretch/>
        </p:blipFill>
        <p:spPr bwMode="auto">
          <a:xfrm>
            <a:off x="6943060" y="2920427"/>
            <a:ext cx="1914937" cy="1937286"/>
          </a:xfrm>
          <a:prstGeom prst="rect">
            <a:avLst/>
          </a:prstGeom>
          <a:noFill/>
          <a:ln>
            <a:noFill/>
          </a:ln>
        </p:spPr>
      </p:pic>
      <p:sp>
        <p:nvSpPr>
          <p:cNvPr id="68" name="TextBox 67">
            <a:extLst>
              <a:ext uri="{FF2B5EF4-FFF2-40B4-BE49-F238E27FC236}">
                <a16:creationId xmlns:a16="http://schemas.microsoft.com/office/drawing/2014/main" id="{725983A7-FF8D-4FF7-A9C2-5C8D197BC07F}"/>
              </a:ext>
            </a:extLst>
          </p:cNvPr>
          <p:cNvSpPr txBox="1"/>
          <p:nvPr/>
        </p:nvSpPr>
        <p:spPr>
          <a:xfrm>
            <a:off x="462388" y="571465"/>
            <a:ext cx="6671931" cy="4134465"/>
          </a:xfrm>
          <a:prstGeom prst="rect">
            <a:avLst/>
          </a:prstGeom>
          <a:noFill/>
        </p:spPr>
        <p:txBody>
          <a:bodyPr wrap="square">
            <a:spAutoFit/>
          </a:bodyPr>
          <a:lstStyle/>
          <a:p>
            <a:pPr algn="just">
              <a:lnSpc>
                <a:spcPct val="115000"/>
              </a:lnSpc>
              <a:spcAft>
                <a:spcPts val="800"/>
              </a:spcAft>
            </a:pP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carton,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nhựa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carton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dày</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cm.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carton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600" dirty="0">
                <a:effectLst/>
                <a:latin typeface="Times New Roman" panose="02020603050405020304" pitchFamily="18" charset="0"/>
                <a:ea typeface="Times New Roman" panose="02020603050405020304" pitchFamily="18" charset="0"/>
              </a:rPr>
              <a:t>2. </a:t>
            </a:r>
            <a:r>
              <a:rPr lang="en-US" sz="1600" dirty="0" err="1">
                <a:effectLst/>
                <a:latin typeface="Times New Roman" panose="02020603050405020304" pitchFamily="18" charset="0"/>
                <a:ea typeface="Times New Roman" panose="02020603050405020304" pitchFamily="18" charset="0"/>
              </a:rPr>
              <a:t>Em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hãy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cho</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biết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số</a:t>
            </a:r>
            <a:r>
              <a:rPr lang="en-US" sz="1600" dirty="0">
                <a:effectLst/>
                <a:latin typeface="Times New Roman" panose="02020603050405020304" pitchFamily="18" charset="0"/>
                <a:ea typeface="Times New Roman" panose="02020603050405020304" pitchFamily="18" charset="0"/>
              </a:rPr>
              <a:t> electron </a:t>
            </a:r>
            <a:r>
              <a:rPr lang="en-US" sz="1600" dirty="0" err="1">
                <a:effectLst/>
                <a:latin typeface="Times New Roman" panose="02020603050405020304" pitchFamily="18" charset="0"/>
                <a:ea typeface="Times New Roman" panose="02020603050405020304" pitchFamily="18" charset="0"/>
              </a:rPr>
              <a:t>có</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trong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lớp</a:t>
            </a:r>
            <a:r>
              <a:rPr lang="en-US" sz="1600" dirty="0">
                <a:effectLst/>
                <a:latin typeface="Times New Roman" panose="02020603050405020304" pitchFamily="18" charset="0"/>
                <a:ea typeface="Times New Roman" panose="02020603050405020304" pitchFamily="18" charset="0"/>
              </a:rPr>
              <a:t> electron </a:t>
            </a:r>
            <a:r>
              <a:rPr lang="en-US" sz="1600" dirty="0" err="1">
                <a:effectLst/>
                <a:latin typeface="Times New Roman" panose="02020603050405020304" pitchFamily="18" charset="0"/>
                <a:ea typeface="Times New Roman" panose="02020603050405020304" pitchFamily="18" charset="0"/>
              </a:rPr>
              <a:t>thứ</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nhất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và</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thứ</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hai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của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nguyên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tử</a:t>
            </a:r>
            <a:r>
              <a:rPr lang="en-US" sz="1600" dirty="0">
                <a:effectLst/>
                <a:latin typeface="Times New Roman" panose="02020603050405020304" pitchFamily="18" charset="0"/>
                <a:ea typeface="Times New Roman" panose="02020603050405020304" pitchFamily="18" charset="0"/>
              </a:rPr>
              <a:t> carbon </a:t>
            </a:r>
            <a:r>
              <a:rPr lang="en-US" sz="1600" dirty="0" err="1">
                <a:effectLst/>
                <a:latin typeface="Times New Roman" panose="02020603050405020304" pitchFamily="18" charset="0"/>
                <a:ea typeface="Times New Roman" panose="02020603050405020304" pitchFamily="18" charset="0"/>
              </a:rPr>
              <a:t>và</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chỉ</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ra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lớp</a:t>
            </a:r>
            <a:r>
              <a:rPr lang="en-US" sz="1600" dirty="0">
                <a:effectLst/>
                <a:latin typeface="Times New Roman" panose="02020603050405020304" pitchFamily="18" charset="0"/>
                <a:ea typeface="Times New Roman" panose="02020603050405020304" pitchFamily="18" charset="0"/>
              </a:rPr>
              <a:t> electron </a:t>
            </a:r>
            <a:r>
              <a:rPr lang="en-US" sz="1600" dirty="0" err="1">
                <a:effectLst/>
                <a:latin typeface="Times New Roman" panose="02020603050405020304" pitchFamily="18" charset="0"/>
                <a:ea typeface="Times New Roman" panose="02020603050405020304" pitchFamily="18" charset="0"/>
              </a:rPr>
              <a:t>đã</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chứa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tối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đa</a:t>
            </a:r>
            <a:r>
              <a:rPr lang="en-US" sz="1600" dirty="0">
                <a:effectLst/>
                <a:latin typeface="Times New Roman" panose="02020603050405020304" pitchFamily="18" charset="0"/>
                <a:ea typeface="Times New Roman" panose="02020603050405020304" pitchFamily="18" charset="0"/>
              </a:rPr>
              <a:t> electron.</a:t>
            </a:r>
            <a:endParaRPr lang="en-SG"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circle(in)">
                                      <p:cBhvr>
                                        <p:cTn id="7" dur="2000"/>
                                        <p:tgtEl>
                                          <p:spTgt spid="64"/>
                                        </p:tgtEl>
                                      </p:cBhvr>
                                    </p:animEffect>
                                  </p:childTnLst>
                                </p:cTn>
                              </p:par>
                              <p:par>
                                <p:cTn id="8" presetID="6" presetClass="entr" presetSubtype="16"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circle(in)">
                                      <p:cBhvr>
                                        <p:cTn id="10" dur="20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circle(in)">
                                      <p:cBhvr>
                                        <p:cTn id="15" dur="2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guyên tử chuyển động how to">
            <a:hlinkClick r:id="" action="ppaction://media"/>
            <a:extLst>
              <a:ext uri="{FF2B5EF4-FFF2-40B4-BE49-F238E27FC236}">
                <a16:creationId xmlns:a16="http://schemas.microsoft.com/office/drawing/2014/main" id="{4A0933F9-6734-485E-B734-A01F66E1447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040" y="0"/>
            <a:ext cx="9117960" cy="5143500"/>
          </a:xfrm>
          <a:prstGeom prst="rect">
            <a:avLst/>
          </a:prstGeom>
        </p:spPr>
      </p:pic>
      <p:sp>
        <p:nvSpPr>
          <p:cNvPr id="6" name="TextBox 5">
            <a:extLst>
              <a:ext uri="{FF2B5EF4-FFF2-40B4-BE49-F238E27FC236}">
                <a16:creationId xmlns:a16="http://schemas.microsoft.com/office/drawing/2014/main" id="{8EC940A1-2B46-4374-BE12-B240F0454D53}"/>
              </a:ext>
            </a:extLst>
          </p:cNvPr>
          <p:cNvSpPr txBox="1"/>
          <p:nvPr/>
        </p:nvSpPr>
        <p:spPr>
          <a:xfrm>
            <a:off x="496342" y="2938547"/>
            <a:ext cx="3106173" cy="1444306"/>
          </a:xfrm>
          <a:prstGeom prst="rect">
            <a:avLst/>
          </a:prstGeom>
          <a:noFill/>
        </p:spPr>
        <p:txBody>
          <a:bodyPr wrap="square">
            <a:spAutoFit/>
          </a:bodyPr>
          <a:lstStyle/>
          <a:p>
            <a:pPr algn="just">
              <a:lnSpc>
                <a:spcPct val="107000"/>
              </a:lnSpc>
              <a:spcAft>
                <a:spcPts val="600"/>
              </a:spcAft>
              <a:tabLst>
                <a:tab pos="135255" algn="l"/>
              </a:tabLst>
            </a:pP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Quan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video </a:t>
            </a:r>
            <a:r>
              <a:rPr lang="en-US" sz="2800" b="1" dirty="0" err="1">
                <a:solidFill>
                  <a:schemeClr val="bg1"/>
                </a:solidFill>
                <a:latin typeface="Times New Roman" panose="02020603050405020304" pitchFamily="18" charset="0"/>
                <a:cs typeface="Times New Roman" panose="02020603050405020304" pitchFamily="18" charset="0"/>
              </a:rPr>
              <a:t>em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nghĩ</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đến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vấn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đề</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gì</a:t>
            </a:r>
            <a:r>
              <a:rPr lang="en-US" sz="2800" b="1" dirty="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425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39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with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2441" y="157480"/>
            <a:ext cx="3793332" cy="756920"/>
          </a:xfrm>
          <a:solidFill>
            <a:schemeClr val="bg2">
              <a:lumMod val="10000"/>
              <a:lumOff val="90000"/>
            </a:schemeClr>
          </a:solidFill>
          <a:ln w="38100" cmpd="dbl">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dirty="0">
                <a:solidFill>
                  <a:srgbClr val="FF0000"/>
                </a:solidFill>
              </a:rPr>
              <a:t>Ernest Rutherford</a:t>
            </a:r>
          </a:p>
        </p:txBody>
      </p:sp>
      <p:sp>
        <p:nvSpPr>
          <p:cNvPr id="3" name="Content Placeholder 2"/>
          <p:cNvSpPr>
            <a:spLocks noGrp="1"/>
          </p:cNvSpPr>
          <p:nvPr>
            <p:ph idx="1"/>
          </p:nvPr>
        </p:nvSpPr>
        <p:spPr>
          <a:xfrm>
            <a:off x="641508" y="1211581"/>
            <a:ext cx="4936332" cy="3504443"/>
          </a:xfrm>
          <a:solidFill>
            <a:schemeClr val="bg2">
              <a:lumMod val="10000"/>
              <a:lumOff val="90000"/>
            </a:schemeClr>
          </a:solidFill>
        </p:spPr>
        <p:txBody>
          <a:bodyPr>
            <a:normAutofit fontScale="92500"/>
          </a:bodyPr>
          <a:lstStyle/>
          <a:p>
            <a:pPr algn="just">
              <a:lnSpc>
                <a:spcPct val="114000"/>
              </a:lnSpc>
            </a:pPr>
            <a:r>
              <a:rPr lang="en-US" dirty="0" err="1">
                <a:solidFill>
                  <a:schemeClr val="accent6">
                    <a:lumMod val="50000"/>
                  </a:schemeClr>
                </a:solidFill>
                <a:latin typeface="Palatino Linotype" panose="02040502050505030304" pitchFamily="18" charset="0"/>
              </a:rPr>
              <a:t>Việc</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tìm</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ra</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thành</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phần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cấu</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tạo</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nguyên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tử</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đặt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nền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móng</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cho</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sự</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phát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triển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Hóa</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học</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Vật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lí</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học</a:t>
            </a:r>
            <a:r>
              <a:rPr lang="en-US" dirty="0">
                <a:solidFill>
                  <a:schemeClr val="accent6">
                    <a:lumMod val="50000"/>
                  </a:schemeClr>
                </a:solidFill>
                <a:latin typeface="Palatino Linotype" panose="02040502050505030304" pitchFamily="18" charset="0"/>
              </a:rPr>
              <a:t>, .... </a:t>
            </a:r>
            <a:r>
              <a:rPr lang="en-US" dirty="0" err="1">
                <a:solidFill>
                  <a:schemeClr val="accent6">
                    <a:lumMod val="50000"/>
                  </a:schemeClr>
                </a:solidFill>
                <a:latin typeface="Palatino Linotype" panose="02040502050505030304" pitchFamily="18" charset="0"/>
              </a:rPr>
              <a:t>Trong</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đó</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đầu</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thế</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kỉ</a:t>
            </a:r>
            <a:r>
              <a:rPr lang="en-US" dirty="0">
                <a:solidFill>
                  <a:schemeClr val="accent6">
                    <a:lumMod val="50000"/>
                  </a:schemeClr>
                </a:solidFill>
                <a:latin typeface="Palatino Linotype" panose="02040502050505030304" pitchFamily="18" charset="0"/>
              </a:rPr>
              <a:t> 20 </a:t>
            </a:r>
            <a:r>
              <a:rPr lang="en-US" dirty="0" err="1">
                <a:solidFill>
                  <a:schemeClr val="accent6">
                    <a:lumMod val="50000"/>
                  </a:schemeClr>
                </a:solidFill>
                <a:latin typeface="Palatino Linotype" panose="02040502050505030304" pitchFamily="18" charset="0"/>
              </a:rPr>
              <a:t>là</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khoản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thời</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gian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phát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triển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bùng</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nổ</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của</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vật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lí</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hạt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nhân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trong</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bối</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cảnh</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đó</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Rutheford</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tìm</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ra</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mô</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hình</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nguyên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tử</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với</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hạt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nhân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nằm</a:t>
            </a:r>
            <a:r>
              <a:rPr lang="en-US" dirty="0">
                <a:solidFill>
                  <a:schemeClr val="accent6">
                    <a:lumMod val="50000"/>
                  </a:schemeClr>
                </a:solidFill>
                <a:latin typeface="Palatino Linotype" panose="02040502050505030304" pitchFamily="18" charset="0"/>
              </a:rPr>
              <a:t> ở </a:t>
            </a:r>
            <a:r>
              <a:rPr lang="en-US" dirty="0" err="1">
                <a:solidFill>
                  <a:schemeClr val="accent6">
                    <a:lumMod val="50000"/>
                  </a:schemeClr>
                </a:solidFill>
                <a:latin typeface="Palatino Linotype" panose="02040502050505030304" pitchFamily="18" charset="0"/>
              </a:rPr>
              <a:t>trung</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tâm</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và</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các</a:t>
            </a:r>
            <a:r>
              <a:rPr lang="en-US" dirty="0">
                <a:solidFill>
                  <a:schemeClr val="accent6">
                    <a:lumMod val="50000"/>
                  </a:schemeClr>
                </a:solidFill>
                <a:latin typeface="Palatino Linotype" panose="02040502050505030304" pitchFamily="18" charset="0"/>
              </a:rPr>
              <a:t> e </a:t>
            </a:r>
            <a:r>
              <a:rPr lang="en-US" dirty="0" err="1">
                <a:solidFill>
                  <a:schemeClr val="accent6">
                    <a:lumMod val="50000"/>
                  </a:schemeClr>
                </a:solidFill>
                <a:latin typeface="Palatino Linotype" panose="02040502050505030304" pitchFamily="18" charset="0"/>
              </a:rPr>
              <a:t>chuyển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động</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xung</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quanh</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ngoài</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ra</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ông</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còn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tìm</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ra</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các</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tia</a:t>
            </a:r>
            <a:r>
              <a:rPr lang="en-US" dirty="0">
                <a:solidFill>
                  <a:schemeClr val="accent6">
                    <a:lumMod val="50000"/>
                  </a:schemeClr>
                </a:solidFill>
                <a:latin typeface="Palatino Linotype" panose="02040502050505030304" pitchFamily="18" charset="0"/>
              </a:rPr>
              <a:t> alpha, beta, … </a:t>
            </a:r>
            <a:r>
              <a:rPr lang="en-US" dirty="0" err="1">
                <a:solidFill>
                  <a:schemeClr val="accent6">
                    <a:lumMod val="50000"/>
                  </a:schemeClr>
                </a:solidFill>
                <a:latin typeface="Palatino Linotype" panose="02040502050505030304" pitchFamily="18" charset="0"/>
              </a:rPr>
              <a:t>đặt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nền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móng</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cho</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sự</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phát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triển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của</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vật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lí</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hạt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nhân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Và</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sau</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đây</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chúng</a:t>
            </a:r>
            <a:r>
              <a:rPr lang="en-US" dirty="0">
                <a:solidFill>
                  <a:schemeClr val="accent6">
                    <a:lumMod val="50000"/>
                  </a:schemeClr>
                </a:solidFill>
                <a:latin typeface="Palatino Linotype" panose="02040502050505030304" pitchFamily="18" charset="0"/>
              </a:rPr>
              <a:t> ta </a:t>
            </a:r>
            <a:r>
              <a:rPr lang="en-US" dirty="0" err="1">
                <a:solidFill>
                  <a:schemeClr val="accent6">
                    <a:lumMod val="50000"/>
                  </a:schemeClr>
                </a:solidFill>
                <a:latin typeface="Palatino Linotype" panose="02040502050505030304" pitchFamily="18" charset="0"/>
              </a:rPr>
              <a:t>tìm</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hiểu</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thông</a:t>
            </a:r>
            <a:r>
              <a:rPr lang="en-US" dirty="0">
                <a:solidFill>
                  <a:schemeClr val="accent6">
                    <a:lumMod val="50000"/>
                  </a:schemeClr>
                </a:solidFill>
                <a:latin typeface="Palatino Linotype" panose="02040502050505030304" pitchFamily="18" charset="0"/>
              </a:rPr>
              <a:t> tin </a:t>
            </a:r>
            <a:r>
              <a:rPr lang="en-US" dirty="0" err="1">
                <a:solidFill>
                  <a:schemeClr val="accent6">
                    <a:lumMod val="50000"/>
                  </a:schemeClr>
                </a:solidFill>
                <a:latin typeface="Palatino Linotype" panose="02040502050505030304" pitchFamily="18" charset="0"/>
              </a:rPr>
              <a:t>về</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Rutheford</a:t>
            </a:r>
            <a:r>
              <a:rPr lang="en-US" dirty="0">
                <a:solidFill>
                  <a:schemeClr val="accent6">
                    <a:lumMod val="50000"/>
                  </a:schemeClr>
                </a:solidFill>
                <a:latin typeface="Palatino Linotype" panose="02040502050505030304" pitchFamily="18" charset="0"/>
              </a:rPr>
              <a:t> cha </a:t>
            </a:r>
            <a:r>
              <a:rPr lang="en-US" dirty="0" err="1">
                <a:solidFill>
                  <a:schemeClr val="accent6">
                    <a:lumMod val="50000"/>
                  </a:schemeClr>
                </a:solidFill>
                <a:latin typeface="Palatino Linotype" panose="02040502050505030304" pitchFamily="18" charset="0"/>
              </a:rPr>
              <a:t>đẻ</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của</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vật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lí</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hạt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nhân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người</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tìm</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ra</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hành</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tinh</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nguyên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tử</a:t>
            </a:r>
            <a:r>
              <a:rPr lang="en-US" dirty="0">
                <a:solidFill>
                  <a:schemeClr val="accent6">
                    <a:lumMod val="50000"/>
                  </a:schemeClr>
                </a:solidFill>
                <a:latin typeface="Palatino Linotype" panose="02040502050505030304" pitchFamily="18" charset="0"/>
              </a:rPr>
              <a: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4922" y="1211581"/>
            <a:ext cx="3154073" cy="3504443"/>
          </a:xfrm>
          <a:prstGeom prst="rect">
            <a:avLst/>
          </a:prstGeom>
          <a:solidFill>
            <a:schemeClr val="accent1">
              <a:lumMod val="40000"/>
              <a:lumOff val="60000"/>
            </a:schemeClr>
          </a:solidFill>
        </p:spPr>
      </p:pic>
    </p:spTree>
    <p:custDataLst>
      <p:tags r:id="rId1"/>
    </p:custDataLst>
    <p:extLst>
      <p:ext uri="{BB962C8B-B14F-4D97-AF65-F5344CB8AC3E}">
        <p14:creationId xmlns:p14="http://schemas.microsoft.com/office/powerpoint/2010/main" val="3269728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25" name="TextBox 124">
            <a:extLst>
              <a:ext uri="{FF2B5EF4-FFF2-40B4-BE49-F238E27FC236}">
                <a16:creationId xmlns:a16="http://schemas.microsoft.com/office/drawing/2014/main" id="{55F6D512-EB16-490D-A5D7-51B9812D922A}"/>
              </a:ext>
            </a:extLst>
          </p:cNvPr>
          <p:cNvSpPr txBox="1"/>
          <p:nvPr/>
        </p:nvSpPr>
        <p:spPr>
          <a:xfrm>
            <a:off x="361507" y="374834"/>
            <a:ext cx="8623003" cy="4393832"/>
          </a:xfrm>
          <a:prstGeom prst="rect">
            <a:avLst/>
          </a:prstGeom>
          <a:noFill/>
        </p:spPr>
        <p:txBody>
          <a:bodyPr wrap="square">
            <a:spAutoFit/>
          </a:bodyPr>
          <a:lstStyle/>
          <a:p>
            <a:pPr algn="ctr">
              <a:lnSpc>
                <a:spcPct val="115000"/>
              </a:lnSpc>
              <a:spcAft>
                <a:spcPts val="800"/>
              </a:spcAft>
              <a:tabLst>
                <a:tab pos="90170" algn="l"/>
                <a:tab pos="1530350" algn="l"/>
                <a:tab pos="3060700" algn="l"/>
              </a:tabLs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NHIỆM VỤ Ở NHÀ</a:t>
            </a:r>
          </a:p>
          <a:p>
            <a:pPr algn="just">
              <a:lnSpc>
                <a:spcPct val="115000"/>
              </a:lnSpc>
              <a:spcAft>
                <a:spcPts val="800"/>
              </a:spcAft>
              <a:tabLst>
                <a:tab pos="90170" algn="l"/>
                <a:tab pos="1530350" algn="l"/>
                <a:tab pos="3060700" algn="l"/>
              </a:tabLs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Enest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Rutherford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tabLst>
                <a:tab pos="90170" algn="l"/>
                <a:tab pos="1530350" algn="l"/>
                <a:tab pos="30607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Link video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Enest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Rutherford: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https://www.youtube.com/watch?v=x31vVD6W73A&amp;t=56s</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Khi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bổng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Cambridge,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Enest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Rutherford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Enest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Rutherford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Nobel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1908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nhờ</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14B2FF-2CCC-4790-A4CE-3C254A41B839}"/>
              </a:ext>
            </a:extLst>
          </p:cNvPr>
          <p:cNvSpPr>
            <a:spLocks noGrp="1"/>
          </p:cNvSpPr>
          <p:nvPr>
            <p:ph type="title" idx="2"/>
          </p:nvPr>
        </p:nvSpPr>
        <p:spPr>
          <a:xfrm>
            <a:off x="435934" y="643394"/>
            <a:ext cx="8272131" cy="684636"/>
          </a:xfrm>
        </p:spPr>
        <p:txBody>
          <a:bodyPr/>
          <a:lstStyle/>
          <a:p>
            <a:r>
              <a:rPr lang="en-US" sz="2800" dirty="0">
                <a:solidFill>
                  <a:schemeClr val="accent4">
                    <a:lumMod val="25000"/>
                  </a:schemeClr>
                </a:solidFill>
                <a:latin typeface="Palatino Linotype" panose="02040502050505030304" pitchFamily="18" charset="0"/>
              </a:rPr>
              <a:t>Quan </a:t>
            </a:r>
            <a:r>
              <a:rPr lang="en-US" sz="2800" dirty="0" err="1">
                <a:solidFill>
                  <a:schemeClr val="accent4">
                    <a:lumMod val="25000"/>
                  </a:schemeClr>
                </a:solidFill>
                <a:latin typeface="Palatino Linotype" panose="02040502050505030304" pitchFamily="18" charset="0"/>
              </a:rPr>
              <a:t>sát</a:t>
            </a:r>
            <a:r>
              <a:rPr lang="en-US" sz="2800" dirty="0">
                <a:solidFill>
                  <a:schemeClr val="accent4">
                    <a:lumMod val="25000"/>
                  </a:schemeClr>
                </a:solidFill>
                <a:latin typeface="Palatino Linotype" panose="02040502050505030304" pitchFamily="18" charset="0"/>
              </a:rPr>
              <a:t> </a:t>
            </a:r>
            <a:r>
              <a:rPr lang="en-US" sz="2800" dirty="0" err="1">
                <a:solidFill>
                  <a:schemeClr val="accent4">
                    <a:lumMod val="25000"/>
                  </a:schemeClr>
                </a:solidFill>
                <a:latin typeface="Palatino Linotype" panose="02040502050505030304" pitchFamily="18" charset="0"/>
              </a:rPr>
              <a:t>hình</a:t>
            </a:r>
            <a:r>
              <a:rPr lang="en-US" sz="2800" dirty="0">
                <a:solidFill>
                  <a:schemeClr val="accent4">
                    <a:lumMod val="25000"/>
                  </a:schemeClr>
                </a:solidFill>
                <a:latin typeface="Palatino Linotype" panose="02040502050505030304" pitchFamily="18" charset="0"/>
              </a:rPr>
              <a:t> </a:t>
            </a:r>
            <a:r>
              <a:rPr lang="en-US" sz="2800" dirty="0" err="1">
                <a:solidFill>
                  <a:schemeClr val="accent4">
                    <a:lumMod val="25000"/>
                  </a:schemeClr>
                </a:solidFill>
                <a:latin typeface="Palatino Linotype" panose="02040502050505030304" pitchFamily="18" charset="0"/>
              </a:rPr>
              <a:t>ảnh</a:t>
            </a:r>
            <a:r>
              <a:rPr lang="en-US" sz="2800" dirty="0">
                <a:solidFill>
                  <a:schemeClr val="accent4">
                    <a:lumMod val="25000"/>
                  </a:schemeClr>
                </a:solidFill>
                <a:latin typeface="Palatino Linotype" panose="02040502050505030304" pitchFamily="18" charset="0"/>
              </a:rPr>
              <a:t> </a:t>
            </a:r>
            <a:r>
              <a:rPr lang="en-US" sz="2800" dirty="0" err="1">
                <a:solidFill>
                  <a:schemeClr val="accent4">
                    <a:lumMod val="25000"/>
                  </a:schemeClr>
                </a:solidFill>
                <a:latin typeface="Palatino Linotype" panose="02040502050505030304" pitchFamily="18" charset="0"/>
              </a:rPr>
              <a:t>dưới</a:t>
            </a:r>
            <a:r>
              <a:rPr lang="en-US" sz="2800" dirty="0">
                <a:solidFill>
                  <a:schemeClr val="accent4">
                    <a:lumMod val="25000"/>
                  </a:schemeClr>
                </a:solidFill>
                <a:latin typeface="Palatino Linotype" panose="02040502050505030304" pitchFamily="18" charset="0"/>
              </a:rPr>
              <a:t> </a:t>
            </a:r>
            <a:r>
              <a:rPr lang="en-US" sz="2800" dirty="0" err="1">
                <a:solidFill>
                  <a:schemeClr val="accent4">
                    <a:lumMod val="25000"/>
                  </a:schemeClr>
                </a:solidFill>
                <a:latin typeface="Palatino Linotype" panose="02040502050505030304" pitchFamily="18" charset="0"/>
              </a:rPr>
              <a:t>đây</a:t>
            </a:r>
            <a:r>
              <a:rPr lang="en-US" sz="2800" dirty="0">
                <a:solidFill>
                  <a:schemeClr val="accent4">
                    <a:lumMod val="25000"/>
                  </a:schemeClr>
                </a:solidFill>
                <a:latin typeface="Palatino Linotype" panose="02040502050505030304" pitchFamily="18" charset="0"/>
              </a:rPr>
              <a:t> </a:t>
            </a:r>
            <a:r>
              <a:rPr lang="en-US" sz="2800" dirty="0" err="1">
                <a:solidFill>
                  <a:schemeClr val="accent4">
                    <a:lumMod val="25000"/>
                  </a:schemeClr>
                </a:solidFill>
                <a:latin typeface="Palatino Linotype" panose="02040502050505030304" pitchFamily="18" charset="0"/>
              </a:rPr>
              <a:t>em</a:t>
            </a:r>
            <a:r>
              <a:rPr lang="en-US" sz="2800" dirty="0">
                <a:solidFill>
                  <a:schemeClr val="accent4">
                    <a:lumMod val="25000"/>
                  </a:schemeClr>
                </a:solidFill>
                <a:latin typeface="Palatino Linotype" panose="02040502050505030304" pitchFamily="18" charset="0"/>
              </a:rPr>
              <a:t> </a:t>
            </a:r>
            <a:r>
              <a:rPr lang="en-US" sz="2800" dirty="0" err="1">
                <a:solidFill>
                  <a:schemeClr val="accent4">
                    <a:lumMod val="25000"/>
                  </a:schemeClr>
                </a:solidFill>
                <a:latin typeface="Palatino Linotype" panose="02040502050505030304" pitchFamily="18" charset="0"/>
              </a:rPr>
              <a:t>nghĩ</a:t>
            </a:r>
            <a:r>
              <a:rPr lang="en-US" sz="2800" dirty="0">
                <a:solidFill>
                  <a:schemeClr val="accent4">
                    <a:lumMod val="25000"/>
                  </a:schemeClr>
                </a:solidFill>
                <a:latin typeface="Palatino Linotype" panose="02040502050505030304" pitchFamily="18" charset="0"/>
              </a:rPr>
              <a:t> </a:t>
            </a:r>
            <a:r>
              <a:rPr lang="en-US" sz="2800" dirty="0" err="1">
                <a:solidFill>
                  <a:schemeClr val="accent4">
                    <a:lumMod val="25000"/>
                  </a:schemeClr>
                </a:solidFill>
                <a:latin typeface="Palatino Linotype" panose="02040502050505030304" pitchFamily="18" charset="0"/>
              </a:rPr>
              <a:t>đến</a:t>
            </a:r>
            <a:r>
              <a:rPr lang="en-US" sz="2800" dirty="0">
                <a:solidFill>
                  <a:schemeClr val="accent4">
                    <a:lumMod val="25000"/>
                  </a:schemeClr>
                </a:solidFill>
                <a:latin typeface="Palatino Linotype" panose="02040502050505030304" pitchFamily="18" charset="0"/>
              </a:rPr>
              <a:t> </a:t>
            </a:r>
            <a:r>
              <a:rPr lang="en-US" sz="2800" dirty="0" err="1">
                <a:solidFill>
                  <a:schemeClr val="accent4">
                    <a:lumMod val="25000"/>
                  </a:schemeClr>
                </a:solidFill>
                <a:latin typeface="Palatino Linotype" panose="02040502050505030304" pitchFamily="18" charset="0"/>
              </a:rPr>
              <a:t>sự</a:t>
            </a:r>
            <a:r>
              <a:rPr lang="en-US" sz="2800" dirty="0">
                <a:solidFill>
                  <a:schemeClr val="accent4">
                    <a:lumMod val="25000"/>
                  </a:schemeClr>
                </a:solidFill>
                <a:latin typeface="Palatino Linotype" panose="02040502050505030304" pitchFamily="18" charset="0"/>
              </a:rPr>
              <a:t> </a:t>
            </a:r>
            <a:r>
              <a:rPr lang="en-US" sz="2800" dirty="0" err="1">
                <a:solidFill>
                  <a:schemeClr val="accent4">
                    <a:lumMod val="25000"/>
                  </a:schemeClr>
                </a:solidFill>
                <a:latin typeface="Palatino Linotype" panose="02040502050505030304" pitchFamily="18" charset="0"/>
              </a:rPr>
              <a:t>kiện</a:t>
            </a:r>
            <a:r>
              <a:rPr lang="en-US" sz="2800" dirty="0">
                <a:solidFill>
                  <a:schemeClr val="accent4">
                    <a:lumMod val="25000"/>
                  </a:schemeClr>
                </a:solidFill>
                <a:latin typeface="Palatino Linotype" panose="02040502050505030304" pitchFamily="18" charset="0"/>
              </a:rPr>
              <a:t> </a:t>
            </a:r>
            <a:r>
              <a:rPr lang="en-US" sz="2800" dirty="0" err="1">
                <a:solidFill>
                  <a:schemeClr val="accent4">
                    <a:lumMod val="25000"/>
                  </a:schemeClr>
                </a:solidFill>
                <a:latin typeface="Palatino Linotype" panose="02040502050505030304" pitchFamily="18" charset="0"/>
              </a:rPr>
              <a:t>lịch</a:t>
            </a:r>
            <a:r>
              <a:rPr lang="en-US" sz="2800" dirty="0">
                <a:solidFill>
                  <a:schemeClr val="accent4">
                    <a:lumMod val="25000"/>
                  </a:schemeClr>
                </a:solidFill>
                <a:latin typeface="Palatino Linotype" panose="02040502050505030304" pitchFamily="18" charset="0"/>
              </a:rPr>
              <a:t> </a:t>
            </a:r>
            <a:r>
              <a:rPr lang="en-US" sz="2800" dirty="0" err="1">
                <a:solidFill>
                  <a:schemeClr val="accent4">
                    <a:lumMod val="25000"/>
                  </a:schemeClr>
                </a:solidFill>
                <a:latin typeface="Palatino Linotype" panose="02040502050505030304" pitchFamily="18" charset="0"/>
              </a:rPr>
              <a:t>sử</a:t>
            </a:r>
            <a:r>
              <a:rPr lang="en-US" sz="2800" dirty="0">
                <a:solidFill>
                  <a:schemeClr val="accent4">
                    <a:lumMod val="25000"/>
                  </a:schemeClr>
                </a:solidFill>
                <a:latin typeface="Palatino Linotype" panose="02040502050505030304" pitchFamily="18" charset="0"/>
              </a:rPr>
              <a:t> </a:t>
            </a:r>
            <a:r>
              <a:rPr lang="en-US" sz="2800" dirty="0" err="1">
                <a:solidFill>
                  <a:schemeClr val="accent4">
                    <a:lumMod val="25000"/>
                  </a:schemeClr>
                </a:solidFill>
                <a:latin typeface="Palatino Linotype" panose="02040502050505030304" pitchFamily="18" charset="0"/>
              </a:rPr>
              <a:t>nào</a:t>
            </a:r>
            <a:r>
              <a:rPr lang="en-US" sz="2800" dirty="0">
                <a:solidFill>
                  <a:schemeClr val="accent4">
                    <a:lumMod val="25000"/>
                  </a:schemeClr>
                </a:solidFill>
                <a:latin typeface="Palatino Linotype" panose="02040502050505030304" pitchFamily="18" charset="0"/>
              </a:rPr>
              <a:t>?</a:t>
            </a:r>
            <a:endParaRPr lang="en-SG" sz="2800" dirty="0">
              <a:solidFill>
                <a:schemeClr val="accent4">
                  <a:lumMod val="25000"/>
                </a:schemeClr>
              </a:solidFill>
              <a:latin typeface="Palatino Linotype" panose="02040502050505030304" pitchFamily="18" charset="0"/>
            </a:endParaRPr>
          </a:p>
        </p:txBody>
      </p:sp>
      <p:pic>
        <p:nvPicPr>
          <p:cNvPr id="5" name="Picture 4">
            <a:extLst>
              <a:ext uri="{FF2B5EF4-FFF2-40B4-BE49-F238E27FC236}">
                <a16:creationId xmlns:a16="http://schemas.microsoft.com/office/drawing/2014/main" id="{950DC03F-7A36-4D30-920C-9F761578A8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7427" y="1423279"/>
            <a:ext cx="5004247" cy="2814889"/>
          </a:xfrm>
          <a:prstGeom prst="rect">
            <a:avLst/>
          </a:prstGeom>
        </p:spPr>
      </p:pic>
      <p:sp>
        <p:nvSpPr>
          <p:cNvPr id="6" name="Title 3">
            <a:extLst>
              <a:ext uri="{FF2B5EF4-FFF2-40B4-BE49-F238E27FC236}">
                <a16:creationId xmlns:a16="http://schemas.microsoft.com/office/drawing/2014/main" id="{F00E4C6C-BBB0-4C55-9AD2-24D838D48370}"/>
              </a:ext>
            </a:extLst>
          </p:cNvPr>
          <p:cNvSpPr txBox="1">
            <a:spLocks/>
          </p:cNvSpPr>
          <p:nvPr/>
        </p:nvSpPr>
        <p:spPr>
          <a:xfrm>
            <a:off x="269358" y="4428667"/>
            <a:ext cx="8272131" cy="5294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3600"/>
              <a:buFont typeface="Mali Medium"/>
              <a:buNone/>
              <a:defRPr sz="6000" b="0" i="0" u="none" strike="noStrike" cap="none">
                <a:solidFill>
                  <a:schemeClr val="lt1"/>
                </a:solidFill>
                <a:latin typeface="Mali Medium"/>
                <a:ea typeface="Mali Medium"/>
                <a:cs typeface="Mali Medium"/>
                <a:sym typeface="Mali Medium"/>
              </a:defRPr>
            </a:lvl1pPr>
            <a:lvl2pPr marR="0" lvl="1"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9pPr>
          </a:lstStyle>
          <a:p>
            <a:r>
              <a:rPr lang="en-US" sz="2800" dirty="0" err="1">
                <a:solidFill>
                  <a:srgbClr val="FF0000"/>
                </a:solidFill>
                <a:latin typeface="Palatino Linotype" panose="02040502050505030304" pitchFamily="18" charset="0"/>
              </a:rPr>
              <a:t>Đáp</a:t>
            </a:r>
            <a:r>
              <a:rPr lang="en-US" sz="2800" dirty="0">
                <a:solidFill>
                  <a:srgbClr val="FF0000"/>
                </a:solidFill>
                <a:latin typeface="Palatino Linotype" panose="02040502050505030304" pitchFamily="18" charset="0"/>
              </a:rPr>
              <a:t> </a:t>
            </a:r>
            <a:r>
              <a:rPr lang="en-US" sz="2800" dirty="0" err="1">
                <a:solidFill>
                  <a:srgbClr val="FF0000"/>
                </a:solidFill>
                <a:latin typeface="Palatino Linotype" panose="02040502050505030304" pitchFamily="18" charset="0"/>
              </a:rPr>
              <a:t>án</a:t>
            </a:r>
            <a:r>
              <a:rPr lang="en-US" sz="2800" dirty="0">
                <a:solidFill>
                  <a:srgbClr val="FF0000"/>
                </a:solidFill>
                <a:latin typeface="Palatino Linotype" panose="02040502050505030304" pitchFamily="18" charset="0"/>
              </a:rPr>
              <a:t>: </a:t>
            </a:r>
            <a:r>
              <a:rPr lang="en-US" sz="2800" dirty="0" err="1">
                <a:solidFill>
                  <a:srgbClr val="FF0000"/>
                </a:solidFill>
                <a:latin typeface="Palatino Linotype" panose="02040502050505030304" pitchFamily="18" charset="0"/>
              </a:rPr>
              <a:t>vụ</a:t>
            </a:r>
            <a:r>
              <a:rPr lang="en-US" sz="2800" dirty="0">
                <a:solidFill>
                  <a:srgbClr val="FF0000"/>
                </a:solidFill>
                <a:latin typeface="Palatino Linotype" panose="02040502050505030304" pitchFamily="18" charset="0"/>
              </a:rPr>
              <a:t> </a:t>
            </a:r>
            <a:r>
              <a:rPr lang="en-US" sz="2800" dirty="0" err="1">
                <a:solidFill>
                  <a:srgbClr val="FF0000"/>
                </a:solidFill>
                <a:latin typeface="Palatino Linotype" panose="02040502050505030304" pitchFamily="18" charset="0"/>
              </a:rPr>
              <a:t>ném</a:t>
            </a:r>
            <a:r>
              <a:rPr lang="en-US" sz="2800" dirty="0">
                <a:solidFill>
                  <a:srgbClr val="FF0000"/>
                </a:solidFill>
                <a:latin typeface="Palatino Linotype" panose="02040502050505030304" pitchFamily="18" charset="0"/>
              </a:rPr>
              <a:t> </a:t>
            </a:r>
            <a:r>
              <a:rPr lang="en-US" sz="2800" dirty="0" err="1">
                <a:solidFill>
                  <a:srgbClr val="FF0000"/>
                </a:solidFill>
                <a:latin typeface="Palatino Linotype" panose="02040502050505030304" pitchFamily="18" charset="0"/>
              </a:rPr>
              <a:t>bom</a:t>
            </a:r>
            <a:r>
              <a:rPr lang="en-US" sz="2800" dirty="0">
                <a:solidFill>
                  <a:srgbClr val="FF0000"/>
                </a:solidFill>
                <a:latin typeface="Palatino Linotype" panose="02040502050505030304" pitchFamily="18" charset="0"/>
              </a:rPr>
              <a:t> </a:t>
            </a:r>
            <a:r>
              <a:rPr lang="en-US" sz="2800" dirty="0" err="1">
                <a:solidFill>
                  <a:srgbClr val="FF0000"/>
                </a:solidFill>
                <a:latin typeface="Palatino Linotype" panose="02040502050505030304" pitchFamily="18" charset="0"/>
              </a:rPr>
              <a:t>nguyên</a:t>
            </a:r>
            <a:r>
              <a:rPr lang="en-US" sz="2800" dirty="0">
                <a:solidFill>
                  <a:srgbClr val="FF0000"/>
                </a:solidFill>
                <a:latin typeface="Palatino Linotype" panose="02040502050505030304" pitchFamily="18" charset="0"/>
              </a:rPr>
              <a:t> </a:t>
            </a:r>
            <a:r>
              <a:rPr lang="en-US" sz="2800" dirty="0" err="1">
                <a:solidFill>
                  <a:srgbClr val="FF0000"/>
                </a:solidFill>
                <a:latin typeface="Palatino Linotype" panose="02040502050505030304" pitchFamily="18" charset="0"/>
              </a:rPr>
              <a:t>tử</a:t>
            </a:r>
            <a:r>
              <a:rPr lang="en-US" sz="2800" dirty="0">
                <a:solidFill>
                  <a:srgbClr val="FF0000"/>
                </a:solidFill>
                <a:latin typeface="Palatino Linotype" panose="02040502050505030304" pitchFamily="18" charset="0"/>
              </a:rPr>
              <a:t> ở </a:t>
            </a:r>
            <a:r>
              <a:rPr lang="en-US" sz="2800" dirty="0" err="1">
                <a:solidFill>
                  <a:srgbClr val="FF0000"/>
                </a:solidFill>
                <a:latin typeface="Palatino Linotype" panose="02040502050505030304" pitchFamily="18" charset="0"/>
              </a:rPr>
              <a:t>Nhật</a:t>
            </a:r>
            <a:r>
              <a:rPr lang="en-US" sz="2800" dirty="0">
                <a:solidFill>
                  <a:srgbClr val="FF0000"/>
                </a:solidFill>
                <a:latin typeface="Palatino Linotype" panose="02040502050505030304" pitchFamily="18" charset="0"/>
              </a:rPr>
              <a:t> </a:t>
            </a:r>
            <a:r>
              <a:rPr lang="en-US" sz="2800" dirty="0" err="1">
                <a:solidFill>
                  <a:srgbClr val="FF0000"/>
                </a:solidFill>
                <a:latin typeface="Palatino Linotype" panose="02040502050505030304" pitchFamily="18" charset="0"/>
              </a:rPr>
              <a:t>năm</a:t>
            </a:r>
            <a:r>
              <a:rPr lang="en-US" sz="2800" dirty="0">
                <a:solidFill>
                  <a:srgbClr val="FF0000"/>
                </a:solidFill>
                <a:latin typeface="Palatino Linotype" panose="02040502050505030304" pitchFamily="18" charset="0"/>
              </a:rPr>
              <a:t> 1945</a:t>
            </a:r>
            <a:endParaRPr lang="en-SG" sz="2800" dirty="0">
              <a:solidFill>
                <a:srgbClr val="FF0000"/>
              </a:solidFill>
              <a:latin typeface="Palatino Linotype" panose="02040502050505030304" pitchFamily="18" charset="0"/>
            </a:endParaRPr>
          </a:p>
        </p:txBody>
      </p:sp>
      <p:sp>
        <p:nvSpPr>
          <p:cNvPr id="7" name="Title 3">
            <a:extLst>
              <a:ext uri="{FF2B5EF4-FFF2-40B4-BE49-F238E27FC236}">
                <a16:creationId xmlns:a16="http://schemas.microsoft.com/office/drawing/2014/main" id="{E6E37841-C808-4B20-B6DD-49F3FA25010F}"/>
              </a:ext>
            </a:extLst>
          </p:cNvPr>
          <p:cNvSpPr txBox="1">
            <a:spLocks/>
          </p:cNvSpPr>
          <p:nvPr/>
        </p:nvSpPr>
        <p:spPr>
          <a:xfrm>
            <a:off x="3714307" y="105829"/>
            <a:ext cx="2048540" cy="442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3600"/>
              <a:buFont typeface="Mali Medium"/>
              <a:buNone/>
              <a:defRPr sz="6000" b="0" i="0" u="none" strike="noStrike" cap="none">
                <a:solidFill>
                  <a:schemeClr val="lt1"/>
                </a:solidFill>
                <a:latin typeface="Mali Medium"/>
                <a:ea typeface="Mali Medium"/>
                <a:cs typeface="Mali Medium"/>
                <a:sym typeface="Mali Medium"/>
              </a:defRPr>
            </a:lvl1pPr>
            <a:lvl2pPr marR="0" lvl="1"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9pPr>
          </a:lstStyle>
          <a:p>
            <a:r>
              <a:rPr lang="en-US" sz="2800" dirty="0">
                <a:solidFill>
                  <a:schemeClr val="accent4">
                    <a:lumMod val="25000"/>
                  </a:schemeClr>
                </a:solidFill>
                <a:latin typeface="Palatino Linotype" panose="02040502050505030304" pitchFamily="18" charset="0"/>
              </a:rPr>
              <a:t>MỞ RỘNG</a:t>
            </a:r>
            <a:endParaRPr lang="en-SG" sz="2800" dirty="0">
              <a:solidFill>
                <a:schemeClr val="accent4">
                  <a:lumMod val="25000"/>
                </a:schemeClr>
              </a:solidFill>
              <a:latin typeface="Palatino Linotype" panose="02040502050505030304" pitchFamily="18" charset="0"/>
            </a:endParaRPr>
          </a:p>
        </p:txBody>
      </p:sp>
    </p:spTree>
    <p:extLst>
      <p:ext uri="{BB962C8B-B14F-4D97-AF65-F5344CB8AC3E}">
        <p14:creationId xmlns:p14="http://schemas.microsoft.com/office/powerpoint/2010/main" val="127422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6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3"/>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1"/>
            <a:ext cx="9144000" cy="5122463"/>
          </a:xfrm>
          <a:prstGeom prst="rect">
            <a:avLst/>
          </a:prstGeom>
        </p:spPr>
      </p:pic>
      <p:sp>
        <p:nvSpPr>
          <p:cNvPr id="8" name="Rectangle 7"/>
          <p:cNvSpPr/>
          <p:nvPr/>
        </p:nvSpPr>
        <p:spPr>
          <a:xfrm>
            <a:off x="295751" y="664847"/>
            <a:ext cx="8552498" cy="4247317"/>
          </a:xfrm>
          <a:prstGeom prst="rect">
            <a:avLst/>
          </a:prstGeom>
        </p:spPr>
        <p:txBody>
          <a:bodyPr wrap="square">
            <a:spAutoFit/>
          </a:bodyPr>
          <a:lstStyle/>
          <a:p>
            <a:pPr algn="just" defTabSz="685800">
              <a:buClrTx/>
            </a:pPr>
            <a:r>
              <a:rPr lang="en-US" sz="3000" kern="1200" dirty="0">
                <a:solidFill>
                  <a:prstClr val="white"/>
                </a:solidFill>
                <a:latin typeface="Calibri Light" panose="020F0302020204030204"/>
                <a:ea typeface="+mn-ea"/>
                <a:cs typeface="+mn-cs"/>
              </a:rPr>
              <a:t>	</a:t>
            </a:r>
            <a:r>
              <a:rPr lang="vi-VN" sz="3000" kern="1200" dirty="0">
                <a:solidFill>
                  <a:prstClr val="white"/>
                </a:solidFill>
                <a:latin typeface="Times New Roman" panose="02020603050405020304" pitchFamily="18" charset="0"/>
                <a:ea typeface="+mn-ea"/>
                <a:cs typeface="+mn-cs"/>
              </a:rPr>
              <a:t>Vụ ném bom nguyên tử ở </a:t>
            </a:r>
            <a:r>
              <a:rPr lang="en-US" sz="3000" kern="1200" dirty="0">
                <a:solidFill>
                  <a:prstClr val="white"/>
                </a:solidFill>
                <a:latin typeface="Times New Roman" panose="02020603050405020304" pitchFamily="18" charset="0"/>
                <a:ea typeface="+mn-ea"/>
                <a:cs typeface="+mn-cs"/>
              </a:rPr>
              <a:t>N</a:t>
            </a:r>
            <a:r>
              <a:rPr lang="vi-VN" sz="3000" kern="1200" dirty="0">
                <a:solidFill>
                  <a:prstClr val="white"/>
                </a:solidFill>
                <a:latin typeface="Times New Roman" panose="02020603050405020304" pitchFamily="18" charset="0"/>
                <a:ea typeface="+mn-ea"/>
                <a:cs typeface="+mn-cs"/>
              </a:rPr>
              <a:t>hật năm 1945  là sự kiện hai quả bom nguyên tử được Quân đội Hoa Kỳ, theo lệnh của Tổng thống, sử dụng vào những ngày gần cuối của </a:t>
            </a:r>
            <a:r>
              <a:rPr lang="en-US" sz="3000" kern="1200" dirty="0">
                <a:solidFill>
                  <a:prstClr val="white"/>
                </a:solidFill>
                <a:latin typeface="Calibri Light" panose="020F0302020204030204"/>
                <a:ea typeface="+mn-ea"/>
                <a:cs typeface="+mn-cs"/>
              </a:rPr>
              <a:t>c</a:t>
            </a:r>
            <a:r>
              <a:rPr lang="vi-VN" sz="3000" kern="1200" dirty="0">
                <a:solidFill>
                  <a:prstClr val="white"/>
                </a:solidFill>
                <a:latin typeface="Times New Roman" panose="02020603050405020304" pitchFamily="18" charset="0"/>
                <a:ea typeface="+mn-ea"/>
                <a:cs typeface="+mn-cs"/>
              </a:rPr>
              <a:t>hiến tranh thế giới thứ hai tại Nhật Bản. Ngày 6 tháng 8 năm 1945, quả bom nguyên tử thứ nhất mang tên "Little Boy" đã được thả xuống thành phố Hiroshima, Nhật Bản. Sau đây mời các em xem phóng sự về thảm họa ở </a:t>
            </a:r>
            <a:r>
              <a:rPr lang="en-US" sz="3000" kern="1200" dirty="0">
                <a:solidFill>
                  <a:prstClr val="white"/>
                </a:solidFill>
                <a:latin typeface="Calibri Light" panose="020F0302020204030204"/>
                <a:ea typeface="+mn-ea"/>
                <a:cs typeface="+mn-cs"/>
              </a:rPr>
              <a:t>H</a:t>
            </a:r>
            <a:r>
              <a:rPr lang="vi-VN" sz="3000" kern="1200" dirty="0">
                <a:solidFill>
                  <a:prstClr val="white"/>
                </a:solidFill>
                <a:latin typeface="Times New Roman" panose="02020603050405020304" pitchFamily="18" charset="0"/>
                <a:ea typeface="+mn-ea"/>
                <a:cs typeface="+mn-cs"/>
              </a:rPr>
              <a:t>irosima và những hậu quả mà nó để lại.</a:t>
            </a:r>
          </a:p>
        </p:txBody>
      </p:sp>
      <p:sp>
        <p:nvSpPr>
          <p:cNvPr id="5" name="Title 3">
            <a:extLst>
              <a:ext uri="{FF2B5EF4-FFF2-40B4-BE49-F238E27FC236}">
                <a16:creationId xmlns:a16="http://schemas.microsoft.com/office/drawing/2014/main" id="{25F2E541-1A1D-4C01-ADD7-65881EFB762B}"/>
              </a:ext>
            </a:extLst>
          </p:cNvPr>
          <p:cNvSpPr txBox="1">
            <a:spLocks/>
          </p:cNvSpPr>
          <p:nvPr/>
        </p:nvSpPr>
        <p:spPr>
          <a:xfrm>
            <a:off x="3650512" y="111266"/>
            <a:ext cx="2048540" cy="442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3600"/>
              <a:buFont typeface="Mali Medium"/>
              <a:buNone/>
              <a:defRPr sz="6000" b="0" i="0" u="none" strike="noStrike" cap="none">
                <a:solidFill>
                  <a:schemeClr val="lt1"/>
                </a:solidFill>
                <a:latin typeface="Mali Medium"/>
                <a:ea typeface="Mali Medium"/>
                <a:cs typeface="Mali Medium"/>
                <a:sym typeface="Mali Medium"/>
              </a:defRPr>
            </a:lvl1pPr>
            <a:lvl2pPr marR="0" lvl="1"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9pPr>
          </a:lstStyle>
          <a:p>
            <a:r>
              <a:rPr lang="en-US" sz="2800" dirty="0">
                <a:solidFill>
                  <a:schemeClr val="tx1"/>
                </a:solidFill>
                <a:latin typeface="Palatino Linotype" panose="02040502050505030304" pitchFamily="18" charset="0"/>
              </a:rPr>
              <a:t>MỞ RỘNG</a:t>
            </a:r>
            <a:endParaRPr lang="en-SG" sz="2800" dirty="0">
              <a:solidFill>
                <a:schemeClr val="tx1"/>
              </a:solidFill>
              <a:latin typeface="Palatino Linotype" panose="02040502050505030304" pitchFamily="18" charset="0"/>
            </a:endParaRPr>
          </a:p>
        </p:txBody>
      </p:sp>
    </p:spTree>
    <p:custDataLst>
      <p:tags r:id="rId1"/>
    </p:custDataLst>
    <p:extLst>
      <p:ext uri="{BB962C8B-B14F-4D97-AF65-F5344CB8AC3E}">
        <p14:creationId xmlns:p14="http://schemas.microsoft.com/office/powerpoint/2010/main" val="535130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15"/>
        <p:cNvGrpSpPr/>
        <p:nvPr/>
      </p:nvGrpSpPr>
      <p:grpSpPr>
        <a:xfrm>
          <a:off x="0" y="0"/>
          <a:ext cx="0" cy="0"/>
          <a:chOff x="0" y="0"/>
          <a:chExt cx="0" cy="0"/>
        </a:xfrm>
      </p:grpSpPr>
      <p:sp>
        <p:nvSpPr>
          <p:cNvPr id="3" name="Title 2">
            <a:extLst>
              <a:ext uri="{FF2B5EF4-FFF2-40B4-BE49-F238E27FC236}">
                <a16:creationId xmlns:a16="http://schemas.microsoft.com/office/drawing/2014/main" id="{24A2C210-E831-4662-87D9-A423FE346A77}"/>
              </a:ext>
            </a:extLst>
          </p:cNvPr>
          <p:cNvSpPr>
            <a:spLocks noGrp="1"/>
          </p:cNvSpPr>
          <p:nvPr>
            <p:ph type="title"/>
          </p:nvPr>
        </p:nvSpPr>
        <p:spPr/>
        <p:txBody>
          <a:bodyPr/>
          <a:lstStyle/>
          <a:p>
            <a:r>
              <a:rPr lang="en-US" dirty="0"/>
              <a:t>MỞ RỘNG</a:t>
            </a:r>
            <a:endParaRPr lang="en-SG" dirty="0"/>
          </a:p>
        </p:txBody>
      </p:sp>
      <p:sp>
        <p:nvSpPr>
          <p:cNvPr id="48" name="TextBox 47">
            <a:extLst>
              <a:ext uri="{FF2B5EF4-FFF2-40B4-BE49-F238E27FC236}">
                <a16:creationId xmlns:a16="http://schemas.microsoft.com/office/drawing/2014/main" id="{AEEC23F2-EBFF-40E6-870F-2D26077222BF}"/>
              </a:ext>
            </a:extLst>
          </p:cNvPr>
          <p:cNvSpPr txBox="1"/>
          <p:nvPr/>
        </p:nvSpPr>
        <p:spPr>
          <a:xfrm>
            <a:off x="631130" y="1836561"/>
            <a:ext cx="7881740" cy="2055114"/>
          </a:xfrm>
          <a:prstGeom prst="rect">
            <a:avLst/>
          </a:prstGeom>
          <a:noFill/>
        </p:spPr>
        <p:txBody>
          <a:bodyPr wrap="square">
            <a:spAutoFit/>
          </a:bodyPr>
          <a:lstStyle/>
          <a:p>
            <a:pPr algn="just">
              <a:lnSpc>
                <a:spcPct val="115000"/>
              </a:lnSpc>
              <a:spcAft>
                <a:spcPts val="800"/>
              </a:spcAft>
              <a:tabLst>
                <a:tab pos="90170" algn="l"/>
                <a:tab pos="1530350" algn="l"/>
                <a:tab pos="3060700" algn="l"/>
              </a:tabLst>
            </a:pPr>
            <a:r>
              <a:rPr lang="en-SG" sz="3600" dirty="0">
                <a:effectLst/>
                <a:latin typeface="Times New Roman" panose="02020603050405020304" pitchFamily="18" charset="0"/>
                <a:ea typeface="Times New Roman" panose="02020603050405020304" pitchFamily="18" charset="0"/>
                <a:cs typeface="Times New Roman" panose="02020603050405020304" pitchFamily="18" charset="0"/>
              </a:rPr>
              <a:t>Link video:</a:t>
            </a:r>
          </a:p>
          <a:p>
            <a:pPr algn="just">
              <a:lnSpc>
                <a:spcPct val="115000"/>
              </a:lnSpc>
              <a:spcAft>
                <a:spcPts val="800"/>
              </a:spcAft>
              <a:tabLst>
                <a:tab pos="90170" algn="l"/>
                <a:tab pos="1530350" algn="l"/>
                <a:tab pos="3060700" algn="l"/>
              </a:tabLst>
            </a:pPr>
            <a:r>
              <a:rPr lang="en-SG" sz="3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https://www.youtube.com/watch?v=LSFhep2xFGo</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G"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30D8E-B0B9-41DF-A7BF-C1B007BA420F}"/>
              </a:ext>
            </a:extLst>
          </p:cNvPr>
          <p:cNvSpPr>
            <a:spLocks noGrp="1"/>
          </p:cNvSpPr>
          <p:nvPr>
            <p:ph type="title"/>
          </p:nvPr>
        </p:nvSpPr>
        <p:spPr/>
        <p:txBody>
          <a:bodyPr/>
          <a:lstStyle/>
          <a:p>
            <a:r>
              <a:rPr lang="en-US" dirty="0"/>
              <a:t>MỞ RỘNG</a:t>
            </a:r>
            <a:endParaRPr lang="en-SG" dirty="0"/>
          </a:p>
        </p:txBody>
      </p:sp>
      <p:sp>
        <p:nvSpPr>
          <p:cNvPr id="5" name="TextBox 4">
            <a:extLst>
              <a:ext uri="{FF2B5EF4-FFF2-40B4-BE49-F238E27FC236}">
                <a16:creationId xmlns:a16="http://schemas.microsoft.com/office/drawing/2014/main" id="{C55BB7B8-6EBD-44DE-95C8-55FD167C75FA}"/>
              </a:ext>
            </a:extLst>
          </p:cNvPr>
          <p:cNvSpPr txBox="1"/>
          <p:nvPr/>
        </p:nvSpPr>
        <p:spPr>
          <a:xfrm>
            <a:off x="563525" y="1407555"/>
            <a:ext cx="8016949" cy="3456139"/>
          </a:xfrm>
          <a:prstGeom prst="rect">
            <a:avLst/>
          </a:prstGeom>
          <a:noFill/>
        </p:spPr>
        <p:txBody>
          <a:bodyPr wrap="square">
            <a:spAutoFit/>
          </a:bodyPr>
          <a:lstStyle/>
          <a:p>
            <a:pPr algn="just">
              <a:lnSpc>
                <a:spcPct val="115000"/>
              </a:lnSpc>
              <a:spcAft>
                <a:spcPts val="800"/>
              </a:spcAft>
            </a:pP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vũ</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Mỹ</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ném</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bom</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Hiroshima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Nagasaki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06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09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08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1945)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210.000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dừng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nghìn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phóng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xạ</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bi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thảm</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400" b="1"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đua</a:t>
            </a:r>
            <a:r>
              <a:rPr lang="en-US" sz="2400" b="1"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vũ</a:t>
            </a:r>
            <a:r>
              <a:rPr lang="en-US" sz="2400" b="1"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b="1"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đe</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dọa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4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4010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AAE47-6FC9-428B-BBE3-E8AA1269E3C9}"/>
              </a:ext>
            </a:extLst>
          </p:cNvPr>
          <p:cNvSpPr>
            <a:spLocks noGrp="1"/>
          </p:cNvSpPr>
          <p:nvPr>
            <p:ph type="title"/>
          </p:nvPr>
        </p:nvSpPr>
        <p:spPr/>
        <p:txBody>
          <a:bodyPr/>
          <a:lstStyle/>
          <a:p>
            <a:r>
              <a:rPr lang="en-US" dirty="0"/>
              <a:t>MỞ RỘNG</a:t>
            </a:r>
            <a:endParaRPr lang="en-SG" dirty="0"/>
          </a:p>
        </p:txBody>
      </p:sp>
      <p:sp>
        <p:nvSpPr>
          <p:cNvPr id="5" name="TextBox 4">
            <a:extLst>
              <a:ext uri="{FF2B5EF4-FFF2-40B4-BE49-F238E27FC236}">
                <a16:creationId xmlns:a16="http://schemas.microsoft.com/office/drawing/2014/main" id="{C53B3CF0-1EFD-43D3-AA7B-1BEA21BE1B2C}"/>
              </a:ext>
            </a:extLst>
          </p:cNvPr>
          <p:cNvSpPr txBox="1"/>
          <p:nvPr/>
        </p:nvSpPr>
        <p:spPr>
          <a:xfrm>
            <a:off x="584791" y="1266120"/>
            <a:ext cx="7953153" cy="3565207"/>
          </a:xfrm>
          <a:prstGeom prst="rect">
            <a:avLst/>
          </a:prstGeom>
          <a:noFill/>
        </p:spPr>
        <p:txBody>
          <a:bodyPr wrap="square">
            <a:spAutoFit/>
          </a:bodyPr>
          <a:lstStyle/>
          <a:p>
            <a:pPr algn="just">
              <a:lnSpc>
                <a:spcPct val="115000"/>
              </a:lnSpc>
              <a:spcAft>
                <a:spcPts val="800"/>
              </a:spcAft>
            </a:pP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nỗ</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trừ</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vũ</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đàm</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phán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07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1968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coi</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khởi</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ký</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Hiệp</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Phổ</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Vũ</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(Nuclear Non-proliferation Treaty – NPT),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nỗ</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50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vũ</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Hiệp</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2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2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2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hiệp</a:t>
            </a:r>
            <a:r>
              <a:rPr lang="en-US" sz="22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ước</a:t>
            </a:r>
            <a:r>
              <a:rPr lang="en-US" sz="22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2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2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6288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BB607-8016-4116-B8C3-CAABC0084A13}"/>
              </a:ext>
            </a:extLst>
          </p:cNvPr>
          <p:cNvSpPr>
            <a:spLocks noGrp="1"/>
          </p:cNvSpPr>
          <p:nvPr>
            <p:ph type="title"/>
          </p:nvPr>
        </p:nvSpPr>
        <p:spPr/>
        <p:txBody>
          <a:bodyPr/>
          <a:lstStyle/>
          <a:p>
            <a:r>
              <a:rPr lang="en-US" dirty="0" err="1"/>
              <a:t>Câu</a:t>
            </a:r>
            <a:r>
              <a:rPr lang="en-US" dirty="0"/>
              <a:t> </a:t>
            </a:r>
            <a:r>
              <a:rPr lang="en-US" dirty="0" err="1"/>
              <a:t>hỏi</a:t>
            </a:r>
            <a:endParaRPr lang="en-SG" dirty="0"/>
          </a:p>
        </p:txBody>
      </p:sp>
      <p:sp>
        <p:nvSpPr>
          <p:cNvPr id="5" name="TextBox 4">
            <a:extLst>
              <a:ext uri="{FF2B5EF4-FFF2-40B4-BE49-F238E27FC236}">
                <a16:creationId xmlns:a16="http://schemas.microsoft.com/office/drawing/2014/main" id="{1B6D6173-D7F5-4FB6-8DCF-C30695CE2503}"/>
              </a:ext>
            </a:extLst>
          </p:cNvPr>
          <p:cNvSpPr txBox="1"/>
          <p:nvPr/>
        </p:nvSpPr>
        <p:spPr>
          <a:xfrm>
            <a:off x="720000" y="1300120"/>
            <a:ext cx="7849842" cy="2543260"/>
          </a:xfrm>
          <a:prstGeom prst="rect">
            <a:avLst/>
          </a:prstGeom>
          <a:noFill/>
        </p:spPr>
        <p:txBody>
          <a:bodyPr wrap="square">
            <a:spAutoFit/>
          </a:bodyPr>
          <a:lstStyle/>
          <a:p>
            <a:pPr algn="just">
              <a:lnSpc>
                <a:spcPct val="115000"/>
              </a:lnSpc>
              <a:spcAft>
                <a:spcPts val="8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SG" sz="2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SG"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SG" sz="2800" dirty="0">
                <a:effectLst/>
                <a:latin typeface="Times New Roman" panose="02020603050405020304" pitchFamily="18" charset="0"/>
                <a:ea typeface="Times New Roman" panose="02020603050405020304" pitchFamily="18" charset="0"/>
                <a:cs typeface="Times New Roman" panose="02020603050405020304" pitchFamily="18" charset="0"/>
              </a:rPr>
              <a:t> q</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uan điểm của em về</a:t>
            </a:r>
            <a:r>
              <a:rPr lang="en-SG"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Hiệp ước không phổ biến vũ khí hạt nhân</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(Nuclear Non-Proliferation Treaty – NPT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NNPT)</a:t>
            </a:r>
            <a:r>
              <a:rPr lang="en-SG"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SG" sz="2800" b="1" dirty="0" err="1">
                <a:effectLst/>
                <a:latin typeface="Times New Roman" panose="02020603050405020304" pitchFamily="18" charset="0"/>
                <a:ea typeface="Times New Roman" panose="02020603050405020304" pitchFamily="18" charset="0"/>
              </a:rPr>
              <a:t>Câu</a:t>
            </a:r>
            <a:r>
              <a:rPr lang="en-SG" sz="2800" b="1" dirty="0">
                <a:effectLst/>
                <a:latin typeface="Times New Roman" panose="02020603050405020304" pitchFamily="18" charset="0"/>
                <a:ea typeface="Times New Roman" panose="02020603050405020304" pitchFamily="18" charset="0"/>
              </a:rPr>
              <a:t> 2: </a:t>
            </a:r>
            <a:r>
              <a:rPr lang="en-SG" sz="2800" dirty="0" err="1">
                <a:effectLst/>
                <a:latin typeface="Times New Roman" panose="02020603050405020304" pitchFamily="18" charset="0"/>
                <a:ea typeface="Times New Roman" panose="02020603050405020304" pitchFamily="18" charset="0"/>
              </a:rPr>
              <a:t>Em</a:t>
            </a:r>
            <a:r>
              <a:rPr lang="en-SG" sz="2800" dirty="0">
                <a:effectLst/>
                <a:latin typeface="Times New Roman" panose="02020603050405020304" pitchFamily="18" charset="0"/>
                <a:ea typeface="Times New Roman" panose="02020603050405020304" pitchFamily="18" charset="0"/>
              </a:rPr>
              <a:t> </a:t>
            </a:r>
            <a:r>
              <a:rPr lang="en-SG" sz="2800" dirty="0" err="1">
                <a:effectLst/>
                <a:latin typeface="Times New Roman" panose="02020603050405020304" pitchFamily="18" charset="0"/>
                <a:ea typeface="Times New Roman" panose="02020603050405020304" pitchFamily="18" charset="0"/>
              </a:rPr>
              <a:t>có</a:t>
            </a:r>
            <a:r>
              <a:rPr lang="en-SG" sz="2800" dirty="0">
                <a:effectLst/>
                <a:latin typeface="Times New Roman" panose="02020603050405020304" pitchFamily="18" charset="0"/>
                <a:ea typeface="Times New Roman" panose="02020603050405020304" pitchFamily="18" charset="0"/>
              </a:rPr>
              <a:t> </a:t>
            </a:r>
            <a:r>
              <a:rPr lang="en-SG" sz="2800" dirty="0" err="1">
                <a:effectLst/>
                <a:latin typeface="Times New Roman" panose="02020603050405020304" pitchFamily="18" charset="0"/>
                <a:ea typeface="Times New Roman" panose="02020603050405020304" pitchFamily="18" charset="0"/>
              </a:rPr>
              <a:t>suy</a:t>
            </a:r>
            <a:r>
              <a:rPr lang="en-SG" sz="2800" dirty="0">
                <a:effectLst/>
                <a:latin typeface="Times New Roman" panose="02020603050405020304" pitchFamily="18" charset="0"/>
                <a:ea typeface="Times New Roman" panose="02020603050405020304" pitchFamily="18" charset="0"/>
              </a:rPr>
              <a:t> </a:t>
            </a:r>
            <a:r>
              <a:rPr lang="en-SG" sz="2800" dirty="0" err="1">
                <a:effectLst/>
                <a:latin typeface="Times New Roman" panose="02020603050405020304" pitchFamily="18" charset="0"/>
                <a:ea typeface="Times New Roman" panose="02020603050405020304" pitchFamily="18" charset="0"/>
              </a:rPr>
              <a:t>nghĩ</a:t>
            </a:r>
            <a:r>
              <a:rPr lang="en-SG" sz="2800" dirty="0">
                <a:effectLst/>
                <a:latin typeface="Times New Roman" panose="02020603050405020304" pitchFamily="18" charset="0"/>
                <a:ea typeface="Times New Roman" panose="02020603050405020304" pitchFamily="18" charset="0"/>
              </a:rPr>
              <a:t> </a:t>
            </a:r>
            <a:r>
              <a:rPr lang="en-SG" sz="2800" dirty="0" err="1">
                <a:effectLst/>
                <a:latin typeface="Times New Roman" panose="02020603050405020304" pitchFamily="18" charset="0"/>
                <a:ea typeface="Times New Roman" panose="02020603050405020304" pitchFamily="18" charset="0"/>
              </a:rPr>
              <a:t>gì</a:t>
            </a:r>
            <a:r>
              <a:rPr lang="en-SG" sz="2800" dirty="0">
                <a:effectLst/>
                <a:latin typeface="Times New Roman" panose="02020603050405020304" pitchFamily="18" charset="0"/>
                <a:ea typeface="Times New Roman" panose="02020603050405020304" pitchFamily="18" charset="0"/>
              </a:rPr>
              <a:t> </a:t>
            </a:r>
            <a:r>
              <a:rPr lang="en-SG" sz="2800" dirty="0" err="1">
                <a:effectLst/>
                <a:latin typeface="Times New Roman" panose="02020603050405020304" pitchFamily="18" charset="0"/>
                <a:ea typeface="Times New Roman" panose="02020603050405020304" pitchFamily="18" charset="0"/>
              </a:rPr>
              <a:t>về</a:t>
            </a:r>
            <a:r>
              <a:rPr lang="en-SG" sz="2800" dirty="0">
                <a:effectLst/>
                <a:latin typeface="Times New Roman" panose="02020603050405020304" pitchFamily="18" charset="0"/>
                <a:ea typeface="Times New Roman" panose="02020603050405020304" pitchFamily="18" charset="0"/>
              </a:rPr>
              <a:t> </a:t>
            </a:r>
            <a:r>
              <a:rPr lang="en-SG" sz="2800" dirty="0" err="1">
                <a:effectLst/>
                <a:latin typeface="Times New Roman" panose="02020603050405020304" pitchFamily="18" charset="0"/>
                <a:ea typeface="Times New Roman" panose="02020603050405020304" pitchFamily="18" charset="0"/>
              </a:rPr>
              <a:t>quan</a:t>
            </a:r>
            <a:r>
              <a:rPr lang="en-SG" sz="2800" dirty="0">
                <a:effectLst/>
                <a:latin typeface="Times New Roman" panose="02020603050405020304" pitchFamily="18" charset="0"/>
                <a:ea typeface="Times New Roman" panose="02020603050405020304" pitchFamily="18" charset="0"/>
              </a:rPr>
              <a:t> </a:t>
            </a:r>
            <a:r>
              <a:rPr lang="en-SG" sz="2800" dirty="0" err="1">
                <a:effectLst/>
                <a:latin typeface="Times New Roman" panose="02020603050405020304" pitchFamily="18" charset="0"/>
                <a:ea typeface="Times New Roman" panose="02020603050405020304" pitchFamily="18" charset="0"/>
              </a:rPr>
              <a:t>điểm</a:t>
            </a:r>
            <a:r>
              <a:rPr lang="en-SG" sz="2800" i="1" dirty="0">
                <a:effectLst/>
                <a:latin typeface="Times New Roman" panose="02020603050405020304" pitchFamily="18" charset="0"/>
                <a:ea typeface="Times New Roman" panose="02020603050405020304" pitchFamily="18" charset="0"/>
              </a:rPr>
              <a:t> “</a:t>
            </a:r>
            <a:r>
              <a:rPr lang="en-SG" sz="2800" i="1" dirty="0" err="1">
                <a:effectLst/>
                <a:latin typeface="Times New Roman" panose="02020603050405020304" pitchFamily="18" charset="0"/>
                <a:ea typeface="Times New Roman" panose="02020603050405020304" pitchFamily="18" charset="0"/>
              </a:rPr>
              <a:t>Sử</a:t>
            </a:r>
            <a:r>
              <a:rPr lang="en-SG" sz="2800" i="1" dirty="0">
                <a:effectLst/>
                <a:latin typeface="Times New Roman" panose="02020603050405020304" pitchFamily="18" charset="0"/>
                <a:ea typeface="Times New Roman" panose="02020603050405020304" pitchFamily="18" charset="0"/>
              </a:rPr>
              <a:t> </a:t>
            </a:r>
            <a:r>
              <a:rPr lang="en-SG" sz="2800" i="1" dirty="0" err="1">
                <a:effectLst/>
                <a:latin typeface="Times New Roman" panose="02020603050405020304" pitchFamily="18" charset="0"/>
                <a:ea typeface="Times New Roman" panose="02020603050405020304" pitchFamily="18" charset="0"/>
              </a:rPr>
              <a:t>dụng</a:t>
            </a:r>
            <a:r>
              <a:rPr lang="en-SG" sz="2800" i="1" dirty="0">
                <a:effectLst/>
                <a:latin typeface="Times New Roman" panose="02020603050405020304" pitchFamily="18" charset="0"/>
                <a:ea typeface="Times New Roman" panose="02020603050405020304" pitchFamily="18" charset="0"/>
              </a:rPr>
              <a:t> </a:t>
            </a:r>
            <a:r>
              <a:rPr lang="en-SG" sz="2800" i="1" dirty="0" err="1">
                <a:effectLst/>
                <a:latin typeface="Times New Roman" panose="02020603050405020304" pitchFamily="18" charset="0"/>
                <a:ea typeface="Times New Roman" panose="02020603050405020304" pitchFamily="18" charset="0"/>
              </a:rPr>
              <a:t>vũ</a:t>
            </a:r>
            <a:r>
              <a:rPr lang="en-SG" sz="2800" i="1" dirty="0">
                <a:effectLst/>
                <a:latin typeface="Times New Roman" panose="02020603050405020304" pitchFamily="18" charset="0"/>
                <a:ea typeface="Times New Roman" panose="02020603050405020304" pitchFamily="18" charset="0"/>
              </a:rPr>
              <a:t> </a:t>
            </a:r>
            <a:r>
              <a:rPr lang="en-SG" sz="2800" i="1" dirty="0" err="1">
                <a:effectLst/>
                <a:latin typeface="Times New Roman" panose="02020603050405020304" pitchFamily="18" charset="0"/>
                <a:ea typeface="Times New Roman" panose="02020603050405020304" pitchFamily="18" charset="0"/>
              </a:rPr>
              <a:t>khí</a:t>
            </a:r>
            <a:r>
              <a:rPr lang="en-SG" sz="2800" i="1" dirty="0">
                <a:effectLst/>
                <a:latin typeface="Times New Roman" panose="02020603050405020304" pitchFamily="18" charset="0"/>
                <a:ea typeface="Times New Roman" panose="02020603050405020304" pitchFamily="18" charset="0"/>
              </a:rPr>
              <a:t> </a:t>
            </a:r>
            <a:r>
              <a:rPr lang="en-SG" sz="2800" i="1" dirty="0" err="1">
                <a:effectLst/>
                <a:latin typeface="Times New Roman" panose="02020603050405020304" pitchFamily="18" charset="0"/>
                <a:ea typeface="Times New Roman" panose="02020603050405020304" pitchFamily="18" charset="0"/>
              </a:rPr>
              <a:t>hạt</a:t>
            </a:r>
            <a:r>
              <a:rPr lang="en-SG" sz="2800" i="1" dirty="0">
                <a:effectLst/>
                <a:latin typeface="Times New Roman" panose="02020603050405020304" pitchFamily="18" charset="0"/>
                <a:ea typeface="Times New Roman" panose="02020603050405020304" pitchFamily="18" charset="0"/>
              </a:rPr>
              <a:t> </a:t>
            </a:r>
            <a:r>
              <a:rPr lang="en-SG" sz="2800" i="1" dirty="0" err="1">
                <a:effectLst/>
                <a:latin typeface="Times New Roman" panose="02020603050405020304" pitchFamily="18" charset="0"/>
                <a:ea typeface="Times New Roman" panose="02020603050405020304" pitchFamily="18" charset="0"/>
              </a:rPr>
              <a:t>nhân</a:t>
            </a:r>
            <a:r>
              <a:rPr lang="en-SG" sz="2800" i="1" dirty="0">
                <a:effectLst/>
                <a:latin typeface="Times New Roman" panose="02020603050405020304" pitchFamily="18" charset="0"/>
                <a:ea typeface="Times New Roman" panose="02020603050405020304" pitchFamily="18" charset="0"/>
              </a:rPr>
              <a:t> </a:t>
            </a:r>
            <a:r>
              <a:rPr lang="en-SG" sz="2800" i="1" dirty="0" err="1">
                <a:effectLst/>
                <a:latin typeface="Times New Roman" panose="02020603050405020304" pitchFamily="18" charset="0"/>
                <a:ea typeface="Times New Roman" panose="02020603050405020304" pitchFamily="18" charset="0"/>
              </a:rPr>
              <a:t>vì</a:t>
            </a:r>
            <a:r>
              <a:rPr lang="en-SG" sz="2800" i="1" dirty="0">
                <a:effectLst/>
                <a:latin typeface="Times New Roman" panose="02020603050405020304" pitchFamily="18" charset="0"/>
                <a:ea typeface="Times New Roman" panose="02020603050405020304" pitchFamily="18" charset="0"/>
              </a:rPr>
              <a:t> </a:t>
            </a:r>
            <a:r>
              <a:rPr lang="en-SG" sz="2800" i="1" dirty="0" err="1">
                <a:effectLst/>
                <a:latin typeface="Times New Roman" panose="02020603050405020304" pitchFamily="18" charset="0"/>
                <a:ea typeface="Times New Roman" panose="02020603050405020304" pitchFamily="18" charset="0"/>
              </a:rPr>
              <a:t>mục</a:t>
            </a:r>
            <a:r>
              <a:rPr lang="en-SG" sz="2800" i="1" dirty="0">
                <a:effectLst/>
                <a:latin typeface="Times New Roman" panose="02020603050405020304" pitchFamily="18" charset="0"/>
                <a:ea typeface="Times New Roman" panose="02020603050405020304" pitchFamily="18" charset="0"/>
              </a:rPr>
              <a:t> </a:t>
            </a:r>
            <a:r>
              <a:rPr lang="en-SG" sz="2800" i="1" dirty="0" err="1">
                <a:effectLst/>
                <a:latin typeface="Times New Roman" panose="02020603050405020304" pitchFamily="18" charset="0"/>
                <a:ea typeface="Times New Roman" panose="02020603050405020304" pitchFamily="18" charset="0"/>
              </a:rPr>
              <a:t>đích</a:t>
            </a:r>
            <a:r>
              <a:rPr lang="en-SG" sz="2800" i="1" dirty="0">
                <a:effectLst/>
                <a:latin typeface="Times New Roman" panose="02020603050405020304" pitchFamily="18" charset="0"/>
                <a:ea typeface="Times New Roman" panose="02020603050405020304" pitchFamily="18" charset="0"/>
              </a:rPr>
              <a:t> </a:t>
            </a:r>
            <a:r>
              <a:rPr lang="en-SG" sz="2800" i="1" dirty="0" err="1">
                <a:effectLst/>
                <a:latin typeface="Times New Roman" panose="02020603050405020304" pitchFamily="18" charset="0"/>
                <a:ea typeface="Times New Roman" panose="02020603050405020304" pitchFamily="18" charset="0"/>
              </a:rPr>
              <a:t>hòa</a:t>
            </a:r>
            <a:r>
              <a:rPr lang="en-SG" sz="2800" i="1" dirty="0">
                <a:effectLst/>
                <a:latin typeface="Times New Roman" panose="02020603050405020304" pitchFamily="18" charset="0"/>
                <a:ea typeface="Times New Roman" panose="02020603050405020304" pitchFamily="18" charset="0"/>
              </a:rPr>
              <a:t> </a:t>
            </a:r>
            <a:r>
              <a:rPr lang="en-SG" sz="2800" i="1" dirty="0" err="1">
                <a:effectLst/>
                <a:latin typeface="Times New Roman" panose="02020603050405020304" pitchFamily="18" charset="0"/>
                <a:ea typeface="Times New Roman" panose="02020603050405020304" pitchFamily="18" charset="0"/>
              </a:rPr>
              <a:t>bình</a:t>
            </a:r>
            <a:r>
              <a:rPr lang="en-SG" sz="2800" i="1" dirty="0">
                <a:effectLst/>
                <a:latin typeface="Times New Roman" panose="02020603050405020304" pitchFamily="18" charset="0"/>
                <a:ea typeface="Times New Roman" panose="02020603050405020304" pitchFamily="18" charset="0"/>
              </a:rPr>
              <a:t>”</a:t>
            </a:r>
            <a:endParaRPr lang="en-SG" sz="2800" dirty="0"/>
          </a:p>
        </p:txBody>
      </p:sp>
    </p:spTree>
    <p:extLst>
      <p:ext uri="{BB962C8B-B14F-4D97-AF65-F5344CB8AC3E}">
        <p14:creationId xmlns:p14="http://schemas.microsoft.com/office/powerpoint/2010/main" val="35272539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8674" name="Picture 2" descr="Ngập tràn may mắn với bộ hình nền Powerpoint về cỏ 4 lá"/>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75"/>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71870" y="1562986"/>
            <a:ext cx="7453423" cy="1356911"/>
          </a:xfrm>
        </p:spPr>
        <p:txBody>
          <a:bodyPr>
            <a:noAutofit/>
          </a:bodyPr>
          <a:lstStyle/>
          <a:p>
            <a:pPr algn="ctr"/>
            <a:r>
              <a:rPr lang="vi-VN" sz="4000" b="1" dirty="0">
                <a:solidFill>
                  <a:srgbClr val="0070C0"/>
                </a:solidFill>
                <a:latin typeface="Palatino Linotype" panose="02040502050505030304" pitchFamily="18" charset="0"/>
              </a:rPr>
              <a:t>CHÚC CÁC EM HỌC TỐT</a:t>
            </a:r>
            <a:endParaRPr lang="en-US" sz="4000" b="1" dirty="0">
              <a:solidFill>
                <a:srgbClr val="0070C0"/>
              </a:solidFill>
              <a:latin typeface="Palatino Linotype" panose="02040502050505030304" pitchFamily="18" charset="0"/>
            </a:endParaRPr>
          </a:p>
          <a:p>
            <a:pPr algn="ctr"/>
            <a:r>
              <a:rPr lang="en-US" sz="4000" b="1" dirty="0">
                <a:solidFill>
                  <a:srgbClr val="0070C0"/>
                </a:solidFill>
                <a:latin typeface="Palatino Linotype" panose="02040502050505030304" pitchFamily="18" charset="0"/>
              </a:rPr>
              <a:t>HẸN GẶP LẠI</a:t>
            </a:r>
            <a:endParaRPr lang="vi-VN" sz="4000" b="1" dirty="0">
              <a:solidFill>
                <a:srgbClr val="0070C0"/>
              </a:solidFill>
              <a:latin typeface="Palatino Linotype" panose="02040502050505030304" pitchFamily="18" charset="0"/>
            </a:endParaRPr>
          </a:p>
        </p:txBody>
      </p:sp>
    </p:spTree>
    <p:custDataLst>
      <p:tags r:id="rId1"/>
    </p:custDataLst>
    <p:extLst>
      <p:ext uri="{BB962C8B-B14F-4D97-AF65-F5344CB8AC3E}">
        <p14:creationId xmlns:p14="http://schemas.microsoft.com/office/powerpoint/2010/main" val="2318841351"/>
      </p:ext>
    </p:extLst>
  </p:cSld>
  <p:clrMapOvr>
    <a:masterClrMapping/>
  </p:clrMapOvr>
  <mc:AlternateContent xmlns:mc="http://schemas.openxmlformats.org/markup-compatibility/2006" xmlns:p14="http://schemas.microsoft.com/office/powerpoint/2010/main">
    <mc:Choice Requires="p14">
      <p:transition spd="slow" p14:dur="1200" advTm="13439">
        <p14:prism/>
      </p:transition>
    </mc:Choice>
    <mc:Fallback xmlns="">
      <p:transition spd="slow" advTm="134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out)">
                                      <p:cBhvr>
                                        <p:cTn id="12" dur="2000"/>
                                        <p:tgtEl>
                                          <p:spTgt spid="3">
                                            <p:txEl>
                                              <p:pRg st="1" end="1"/>
                                            </p:txEl>
                                          </p:spTgt>
                                        </p:tgtEl>
                                      </p:cBhvr>
                                    </p:animEffect>
                                  </p:childTnLst>
                                </p:cTn>
                              </p:par>
                              <p:par>
                                <p:cTn id="13" presetID="6" presetClass="emph" presetSubtype="0" fill="hold" grpId="1" nodeType="withEffect">
                                  <p:stCondLst>
                                    <p:cond delay="0"/>
                                  </p:stCondLst>
                                  <p:childTnLst>
                                    <p:animScale>
                                      <p:cBhvr>
                                        <p:cTn id="14" dur="2000" fill="hold"/>
                                        <p:tgtEl>
                                          <p:spTgt spid="3">
                                            <p:txEl>
                                              <p:pRg st="0" end="0"/>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1" nodeType="clickEffect">
                                  <p:stCondLst>
                                    <p:cond delay="0"/>
                                  </p:stCondLst>
                                  <p:childTnLst>
                                    <p:animScale>
                                      <p:cBhvr>
                                        <p:cTn id="18"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F0F5ED4-9684-565E-120C-CAC86222652A}"/>
              </a:ext>
            </a:extLst>
          </p:cNvPr>
          <p:cNvGraphicFramePr>
            <a:graphicFrameLocks noGrp="1"/>
          </p:cNvGraphicFramePr>
          <p:nvPr>
            <p:extLst>
              <p:ext uri="{D42A27DB-BD31-4B8C-83A1-F6EECF244321}">
                <p14:modId xmlns:p14="http://schemas.microsoft.com/office/powerpoint/2010/main" val="1369987842"/>
              </p:ext>
            </p:extLst>
          </p:nvPr>
        </p:nvGraphicFramePr>
        <p:xfrm>
          <a:off x="1293303" y="1276547"/>
          <a:ext cx="7105631" cy="2608190"/>
        </p:xfrm>
        <a:graphic>
          <a:graphicData uri="http://schemas.openxmlformats.org/drawingml/2006/table">
            <a:tbl>
              <a:tblPr firstRow="1" firstCol="1" bandRow="1">
                <a:tableStyleId>{5C22544A-7EE6-4342-B048-85BDC9FD1C3A}</a:tableStyleId>
              </a:tblPr>
              <a:tblGrid>
                <a:gridCol w="1356764">
                  <a:extLst>
                    <a:ext uri="{9D8B030D-6E8A-4147-A177-3AD203B41FA5}">
                      <a16:colId xmlns:a16="http://schemas.microsoft.com/office/drawing/2014/main" val="2083880095"/>
                    </a:ext>
                  </a:extLst>
                </a:gridCol>
                <a:gridCol w="2065866">
                  <a:extLst>
                    <a:ext uri="{9D8B030D-6E8A-4147-A177-3AD203B41FA5}">
                      <a16:colId xmlns:a16="http://schemas.microsoft.com/office/drawing/2014/main" val="3217990380"/>
                    </a:ext>
                  </a:extLst>
                </a:gridCol>
                <a:gridCol w="1906033">
                  <a:extLst>
                    <a:ext uri="{9D8B030D-6E8A-4147-A177-3AD203B41FA5}">
                      <a16:colId xmlns:a16="http://schemas.microsoft.com/office/drawing/2014/main" val="3736106713"/>
                    </a:ext>
                  </a:extLst>
                </a:gridCol>
                <a:gridCol w="1776968">
                  <a:extLst>
                    <a:ext uri="{9D8B030D-6E8A-4147-A177-3AD203B41FA5}">
                      <a16:colId xmlns:a16="http://schemas.microsoft.com/office/drawing/2014/main" val="2984610163"/>
                    </a:ext>
                  </a:extLst>
                </a:gridCol>
              </a:tblGrid>
              <a:tr h="714053">
                <a:tc>
                  <a:txBody>
                    <a:bodyPr/>
                    <a:lstStyle/>
                    <a:p>
                      <a:pPr algn="just">
                        <a:lnSpc>
                          <a:spcPct val="107000"/>
                        </a:lnSpc>
                        <a:spcAft>
                          <a:spcPts val="800"/>
                        </a:spcAft>
                        <a:tabLst>
                          <a:tab pos="180340" algn="l"/>
                        </a:tabLs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tx1"/>
                    </a:solidFill>
                  </a:tcPr>
                </a:tc>
                <a:tc>
                  <a:txBody>
                    <a:bodyPr/>
                    <a:lstStyle/>
                    <a:p>
                      <a:pPr algn="ctr">
                        <a:lnSpc>
                          <a:spcPct val="107000"/>
                        </a:lnSpc>
                        <a:spcAft>
                          <a:spcPts val="800"/>
                        </a:spcAft>
                        <a:tabLst>
                          <a:tab pos="180340" algn="l"/>
                        </a:tabLst>
                      </a:pPr>
                      <a:r>
                        <a:rPr lang="en-US" sz="2000" dirty="0">
                          <a:effectLst/>
                          <a:latin typeface="Times New Roman" panose="02020603050405020304" pitchFamily="18" charset="0"/>
                          <a:cs typeface="Times New Roman" panose="02020603050405020304" pitchFamily="18" charset="0"/>
                        </a:rPr>
                        <a:t>K </a:t>
                      </a:r>
                    </a:p>
                    <a:p>
                      <a:pPr algn="ctr">
                        <a:lnSpc>
                          <a:spcPct val="107000"/>
                        </a:lnSpc>
                        <a:spcAft>
                          <a:spcPts val="800"/>
                        </a:spcAft>
                        <a:tabLst>
                          <a:tab pos="180340" algn="l"/>
                        </a:tabLst>
                      </a:pPr>
                      <a:r>
                        <a:rPr lang="en-US" sz="2000" dirty="0">
                          <a:effectLst/>
                          <a:latin typeface="Times New Roman" panose="02020603050405020304" pitchFamily="18" charset="0"/>
                          <a:cs typeface="Times New Roman" panose="02020603050405020304" pitchFamily="18" charset="0"/>
                        </a:rPr>
                        <a:t>(BIẾT)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chemeClr val="tx1"/>
                    </a:solidFill>
                  </a:tcPr>
                </a:tc>
                <a:tc>
                  <a:txBody>
                    <a:bodyPr/>
                    <a:lstStyle/>
                    <a:p>
                      <a:pPr algn="ctr">
                        <a:lnSpc>
                          <a:spcPct val="107000"/>
                        </a:lnSpc>
                        <a:spcAft>
                          <a:spcPts val="800"/>
                        </a:spcAft>
                        <a:tabLst>
                          <a:tab pos="180340" algn="l"/>
                        </a:tabLst>
                      </a:pPr>
                      <a:r>
                        <a:rPr lang="en-US" sz="2000">
                          <a:effectLst/>
                          <a:latin typeface="Times New Roman" panose="02020603050405020304" pitchFamily="18" charset="0"/>
                          <a:cs typeface="Times New Roman" panose="02020603050405020304" pitchFamily="18" charset="0"/>
                        </a:rPr>
                        <a:t>W </a:t>
                      </a:r>
                    </a:p>
                    <a:p>
                      <a:pPr algn="ctr">
                        <a:lnSpc>
                          <a:spcPct val="107000"/>
                        </a:lnSpc>
                        <a:spcAft>
                          <a:spcPts val="800"/>
                        </a:spcAft>
                        <a:tabLst>
                          <a:tab pos="180340" algn="l"/>
                        </a:tabLst>
                      </a:pPr>
                      <a:r>
                        <a:rPr lang="en-US" sz="2000">
                          <a:effectLst/>
                          <a:latin typeface="Times New Roman" panose="02020603050405020304" pitchFamily="18" charset="0"/>
                          <a:cs typeface="Times New Roman" panose="02020603050405020304" pitchFamily="18" charset="0"/>
                        </a:rPr>
                        <a:t>(MUỐN BIẾT)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chemeClr val="tx1"/>
                    </a:solidFill>
                  </a:tcPr>
                </a:tc>
                <a:tc>
                  <a:txBody>
                    <a:bodyPr/>
                    <a:lstStyle/>
                    <a:p>
                      <a:pPr algn="ctr">
                        <a:lnSpc>
                          <a:spcPct val="107000"/>
                        </a:lnSpc>
                        <a:spcAft>
                          <a:spcPts val="800"/>
                        </a:spcAft>
                        <a:tabLst>
                          <a:tab pos="180340" algn="l"/>
                        </a:tabLst>
                      </a:pPr>
                      <a:r>
                        <a:rPr lang="en-US" sz="2000">
                          <a:effectLst/>
                          <a:latin typeface="Times New Roman" panose="02020603050405020304" pitchFamily="18" charset="0"/>
                          <a:cs typeface="Times New Roman" panose="02020603050405020304" pitchFamily="18" charset="0"/>
                        </a:rPr>
                        <a:t>L</a:t>
                      </a:r>
                    </a:p>
                    <a:p>
                      <a:pPr algn="just">
                        <a:lnSpc>
                          <a:spcPct val="107000"/>
                        </a:lnSpc>
                        <a:spcAft>
                          <a:spcPts val="800"/>
                        </a:spcAft>
                        <a:tabLst>
                          <a:tab pos="180340" algn="l"/>
                        </a:tabLst>
                      </a:pPr>
                      <a:r>
                        <a:rPr lang="en-US" sz="2000">
                          <a:effectLst/>
                          <a:latin typeface="Times New Roman" panose="02020603050405020304" pitchFamily="18" charset="0"/>
                          <a:cs typeface="Times New Roman" panose="02020603050405020304" pitchFamily="18" charset="0"/>
                        </a:rPr>
                        <a:t> (HỌC ĐƯỢC)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chemeClr val="tx1"/>
                    </a:solidFill>
                  </a:tcPr>
                </a:tc>
                <a:extLst>
                  <a:ext uri="{0D108BD9-81ED-4DB2-BD59-A6C34878D82A}">
                    <a16:rowId xmlns:a16="http://schemas.microsoft.com/office/drawing/2014/main" val="1488986547"/>
                  </a:ext>
                </a:extLst>
              </a:tr>
              <a:tr h="1876352">
                <a:tc>
                  <a:txBody>
                    <a:bodyPr/>
                    <a:lstStyle/>
                    <a:p>
                      <a:pPr algn="just">
                        <a:lnSpc>
                          <a:spcPct val="107000"/>
                        </a:lnSpc>
                        <a:spcAft>
                          <a:spcPts val="800"/>
                        </a:spcAft>
                        <a:tabLst>
                          <a:tab pos="180340" algn="l"/>
                        </a:tabLst>
                      </a:pPr>
                      <a:r>
                        <a:rPr lang="en-US" sz="2000">
                          <a:effectLst/>
                          <a:latin typeface="Times New Roman" panose="02020603050405020304" pitchFamily="18" charset="0"/>
                          <a:cs typeface="Times New Roman" panose="02020603050405020304" pitchFamily="18" charset="0"/>
                        </a:rPr>
                        <a:t>Thành phần cấu tạo nguyên tử</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tx1"/>
                    </a:solidFill>
                  </a:tcPr>
                </a:tc>
                <a:tc>
                  <a:txBody>
                    <a:bodyPr/>
                    <a:lstStyle/>
                    <a:p>
                      <a:pPr algn="just">
                        <a:lnSpc>
                          <a:spcPct val="107000"/>
                        </a:lnSpc>
                        <a:spcAft>
                          <a:spcPts val="800"/>
                        </a:spcAft>
                        <a:tabLst>
                          <a:tab pos="180340" algn="l"/>
                        </a:tabLs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tx1"/>
                    </a:solidFill>
                  </a:tcPr>
                </a:tc>
                <a:tc>
                  <a:txBody>
                    <a:bodyPr/>
                    <a:lstStyle/>
                    <a:p>
                      <a:pPr algn="just">
                        <a:lnSpc>
                          <a:spcPct val="107000"/>
                        </a:lnSpc>
                        <a:spcAft>
                          <a:spcPts val="800"/>
                        </a:spcAft>
                        <a:tabLst>
                          <a:tab pos="180340" algn="l"/>
                        </a:tabLs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tx1"/>
                    </a:solidFill>
                  </a:tcPr>
                </a:tc>
                <a:tc>
                  <a:txBody>
                    <a:bodyPr/>
                    <a:lstStyle/>
                    <a:p>
                      <a:pPr algn="just">
                        <a:lnSpc>
                          <a:spcPct val="107000"/>
                        </a:lnSpc>
                        <a:spcAft>
                          <a:spcPts val="800"/>
                        </a:spcAft>
                        <a:tabLst>
                          <a:tab pos="180340" algn="l"/>
                        </a:tabLs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tx1"/>
                    </a:solidFill>
                  </a:tcPr>
                </a:tc>
                <a:extLst>
                  <a:ext uri="{0D108BD9-81ED-4DB2-BD59-A6C34878D82A}">
                    <a16:rowId xmlns:a16="http://schemas.microsoft.com/office/drawing/2014/main" val="3652147496"/>
                  </a:ext>
                </a:extLst>
              </a:tr>
            </a:tbl>
          </a:graphicData>
        </a:graphic>
      </p:graphicFrame>
      <p:sp>
        <p:nvSpPr>
          <p:cNvPr id="3" name="Rectangle 1">
            <a:extLst>
              <a:ext uri="{FF2B5EF4-FFF2-40B4-BE49-F238E27FC236}">
                <a16:creationId xmlns:a16="http://schemas.microsoft.com/office/drawing/2014/main" id="{DE197E43-60D9-C40F-3C18-8C63AA75FA94}"/>
              </a:ext>
            </a:extLst>
          </p:cNvPr>
          <p:cNvSpPr>
            <a:spLocks noChangeArrowheads="1"/>
          </p:cNvSpPr>
          <p:nvPr/>
        </p:nvSpPr>
        <p:spPr bwMode="auto">
          <a:xfrm>
            <a:off x="1293303" y="516725"/>
            <a:ext cx="3007764"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algn="just" defTabSz="685800">
              <a:buClrTx/>
              <a:tabLst>
                <a:tab pos="135731" algn="l"/>
              </a:tabLst>
            </a:pPr>
            <a:r>
              <a:rPr lang="en-US" altLang="en-US" sz="2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Hoàn</a:t>
            </a:r>
            <a:r>
              <a:rPr lang="en-US" alt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alt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cột</a:t>
            </a:r>
            <a:r>
              <a:rPr lang="en-US" alt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K, W.</a:t>
            </a:r>
            <a:endParaRPr lang="en-US" alt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435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sp>
        <p:nvSpPr>
          <p:cNvPr id="405" name="Google Shape;405;p44"/>
          <p:cNvSpPr txBox="1">
            <a:spLocks noGrp="1"/>
          </p:cNvSpPr>
          <p:nvPr>
            <p:ph type="ctrTitle"/>
          </p:nvPr>
        </p:nvSpPr>
        <p:spPr>
          <a:xfrm>
            <a:off x="1111103" y="2870702"/>
            <a:ext cx="6660197" cy="1347111"/>
          </a:xfrm>
          <a:prstGeom prst="rect">
            <a:avLst/>
          </a:prstGeom>
          <a:ln>
            <a:solidFill>
              <a:schemeClr val="accent5"/>
            </a:solid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3000" b="1" dirty="0">
                <a:solidFill>
                  <a:srgbClr val="0070C0"/>
                </a:solidFill>
                <a:latin typeface="Times New Roman" panose="02020603050405020304" pitchFamily="18" charset="0"/>
                <a:cs typeface="Times New Roman" panose="02020603050405020304" pitchFamily="18" charset="0"/>
              </a:rPr>
              <a:t>BÀI 2: </a:t>
            </a:r>
            <a:br>
              <a:rPr lang="en-US" sz="3000" b="1" dirty="0">
                <a:solidFill>
                  <a:srgbClr val="0070C0"/>
                </a:solidFill>
                <a:latin typeface="Times New Roman" panose="02020603050405020304" pitchFamily="18" charset="0"/>
                <a:cs typeface="Times New Roman" panose="02020603050405020304" pitchFamily="18" charset="0"/>
              </a:rPr>
            </a:br>
            <a:r>
              <a:rPr lang="en-US" sz="3000" b="1" dirty="0">
                <a:solidFill>
                  <a:srgbClr val="FF0000"/>
                </a:solidFill>
                <a:latin typeface="Times New Roman" panose="02020603050405020304" pitchFamily="18" charset="0"/>
                <a:cs typeface="Times New Roman" panose="02020603050405020304" pitchFamily="18" charset="0"/>
              </a:rPr>
              <a:t>THÀNH PHẦN CỦA NGUYÊN TỬ</a:t>
            </a:r>
            <a:endParaRPr sz="3000" b="1" dirty="0">
              <a:solidFill>
                <a:srgbClr val="FF0000"/>
              </a:solidFill>
              <a:latin typeface="Times New Roman" panose="02020603050405020304" pitchFamily="18" charset="0"/>
              <a:cs typeface="Times New Roman" panose="02020603050405020304" pitchFamily="18" charset="0"/>
            </a:endParaRPr>
          </a:p>
        </p:txBody>
      </p:sp>
      <p:grpSp>
        <p:nvGrpSpPr>
          <p:cNvPr id="406" name="Google Shape;406;p44"/>
          <p:cNvGrpSpPr/>
          <p:nvPr/>
        </p:nvGrpSpPr>
        <p:grpSpPr>
          <a:xfrm>
            <a:off x="7070231" y="419297"/>
            <a:ext cx="1049059" cy="778108"/>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423" name="Google Shape;423;p44"/>
          <p:cNvGrpSpPr/>
          <p:nvPr/>
        </p:nvGrpSpPr>
        <p:grpSpPr>
          <a:xfrm>
            <a:off x="580379" y="3918828"/>
            <a:ext cx="1049044" cy="1003065"/>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9" name="Google Shape;439;p44"/>
          <p:cNvGrpSpPr/>
          <p:nvPr/>
        </p:nvGrpSpPr>
        <p:grpSpPr>
          <a:xfrm>
            <a:off x="1012038" y="673258"/>
            <a:ext cx="368024" cy="469826"/>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46" name="Google Shape;446;p44"/>
          <p:cNvGrpSpPr/>
          <p:nvPr/>
        </p:nvGrpSpPr>
        <p:grpSpPr>
          <a:xfrm>
            <a:off x="8354536" y="3348077"/>
            <a:ext cx="454347" cy="974033"/>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8" name="Google Shape;458;p44"/>
          <p:cNvGrpSpPr/>
          <p:nvPr/>
        </p:nvGrpSpPr>
        <p:grpSpPr>
          <a:xfrm>
            <a:off x="6763901" y="4193044"/>
            <a:ext cx="171208" cy="258133"/>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2" name="Google Shape;462;p44"/>
          <p:cNvGrpSpPr/>
          <p:nvPr/>
        </p:nvGrpSpPr>
        <p:grpSpPr>
          <a:xfrm>
            <a:off x="8151362" y="1508842"/>
            <a:ext cx="272648" cy="332583"/>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9" name="Google Shape;469;p44"/>
          <p:cNvGrpSpPr/>
          <p:nvPr/>
        </p:nvGrpSpPr>
        <p:grpSpPr>
          <a:xfrm rot="-876443">
            <a:off x="486029" y="1544363"/>
            <a:ext cx="387909" cy="828645"/>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4" name="Google Shape;484;p44"/>
          <p:cNvGrpSpPr/>
          <p:nvPr/>
        </p:nvGrpSpPr>
        <p:grpSpPr>
          <a:xfrm rot="5973186">
            <a:off x="7674425" y="2528478"/>
            <a:ext cx="525721" cy="42864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2" name="Rectangle 91"/>
          <p:cNvSpPr/>
          <p:nvPr/>
        </p:nvSpPr>
        <p:spPr>
          <a:xfrm>
            <a:off x="1366037" y="1274581"/>
            <a:ext cx="6206541" cy="14465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1200" cap="none" spc="0" normalizeH="0" baseline="0" noProof="0" dirty="0">
                <a:ln>
                  <a:noFill/>
                </a:ln>
                <a:solidFill>
                  <a:srgbClr val="C00000"/>
                </a:solidFill>
                <a:effectLst/>
                <a:uLnTx/>
                <a:uFillTx/>
                <a:latin typeface="Arial"/>
                <a:ea typeface="+mn-ea"/>
                <a:cs typeface="+mn-cs"/>
                <a:sym typeface="Arial"/>
              </a:rPr>
              <a:t>CHƯƠNG 1: CẤU TẠO NGUYÊN TỬ</a:t>
            </a:r>
          </a:p>
        </p:txBody>
      </p:sp>
    </p:spTree>
    <p:extLst>
      <p:ext uri="{BB962C8B-B14F-4D97-AF65-F5344CB8AC3E}">
        <p14:creationId xmlns:p14="http://schemas.microsoft.com/office/powerpoint/2010/main" val="243955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down)">
                                      <p:cBhvr>
                                        <p:cTn id="7" dur="290">
                                          <p:stCondLst>
                                            <p:cond delay="0"/>
                                          </p:stCondLst>
                                        </p:cTn>
                                        <p:tgtEl>
                                          <p:spTgt spid="92"/>
                                        </p:tgtEl>
                                      </p:cBhvr>
                                    </p:animEffect>
                                    <p:anim calcmode="lin" valueType="num">
                                      <p:cBhvr>
                                        <p:cTn id="8" dur="911"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9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9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92"/>
                                        </p:tgtEl>
                                        <p:attrNameLst>
                                          <p:attrName>ppt_y</p:attrName>
                                        </p:attrNameLst>
                                      </p:cBhvr>
                                      <p:tavLst>
                                        <p:tav tm="0" fmla="#ppt_y-sin(pi*$)/81">
                                          <p:val>
                                            <p:fltVal val="0"/>
                                          </p:val>
                                        </p:tav>
                                        <p:tav tm="100000">
                                          <p:val>
                                            <p:fltVal val="1"/>
                                          </p:val>
                                        </p:tav>
                                      </p:tavLst>
                                    </p:anim>
                                    <p:animScale>
                                      <p:cBhvr>
                                        <p:cTn id="13" dur="13">
                                          <p:stCondLst>
                                            <p:cond delay="325"/>
                                          </p:stCondLst>
                                        </p:cTn>
                                        <p:tgtEl>
                                          <p:spTgt spid="92"/>
                                        </p:tgtEl>
                                      </p:cBhvr>
                                      <p:to x="100000" y="60000"/>
                                    </p:animScale>
                                    <p:animScale>
                                      <p:cBhvr>
                                        <p:cTn id="14" dur="83" decel="50000">
                                          <p:stCondLst>
                                            <p:cond delay="338"/>
                                          </p:stCondLst>
                                        </p:cTn>
                                        <p:tgtEl>
                                          <p:spTgt spid="92"/>
                                        </p:tgtEl>
                                      </p:cBhvr>
                                      <p:to x="100000" y="100000"/>
                                    </p:animScale>
                                    <p:animScale>
                                      <p:cBhvr>
                                        <p:cTn id="15" dur="13">
                                          <p:stCondLst>
                                            <p:cond delay="656"/>
                                          </p:stCondLst>
                                        </p:cTn>
                                        <p:tgtEl>
                                          <p:spTgt spid="92"/>
                                        </p:tgtEl>
                                      </p:cBhvr>
                                      <p:to x="100000" y="80000"/>
                                    </p:animScale>
                                    <p:animScale>
                                      <p:cBhvr>
                                        <p:cTn id="16" dur="83" decel="50000">
                                          <p:stCondLst>
                                            <p:cond delay="669"/>
                                          </p:stCondLst>
                                        </p:cTn>
                                        <p:tgtEl>
                                          <p:spTgt spid="92"/>
                                        </p:tgtEl>
                                      </p:cBhvr>
                                      <p:to x="100000" y="100000"/>
                                    </p:animScale>
                                    <p:animScale>
                                      <p:cBhvr>
                                        <p:cTn id="17" dur="13">
                                          <p:stCondLst>
                                            <p:cond delay="821"/>
                                          </p:stCondLst>
                                        </p:cTn>
                                        <p:tgtEl>
                                          <p:spTgt spid="92"/>
                                        </p:tgtEl>
                                      </p:cBhvr>
                                      <p:to x="100000" y="90000"/>
                                    </p:animScale>
                                    <p:animScale>
                                      <p:cBhvr>
                                        <p:cTn id="18" dur="83" decel="50000">
                                          <p:stCondLst>
                                            <p:cond delay="834"/>
                                          </p:stCondLst>
                                        </p:cTn>
                                        <p:tgtEl>
                                          <p:spTgt spid="92"/>
                                        </p:tgtEl>
                                      </p:cBhvr>
                                      <p:to x="100000" y="100000"/>
                                    </p:animScale>
                                    <p:animScale>
                                      <p:cBhvr>
                                        <p:cTn id="19" dur="13">
                                          <p:stCondLst>
                                            <p:cond delay="904"/>
                                          </p:stCondLst>
                                        </p:cTn>
                                        <p:tgtEl>
                                          <p:spTgt spid="92"/>
                                        </p:tgtEl>
                                      </p:cBhvr>
                                      <p:to x="100000" y="95000"/>
                                    </p:animScale>
                                    <p:animScale>
                                      <p:cBhvr>
                                        <p:cTn id="20" dur="83" decel="50000">
                                          <p:stCondLst>
                                            <p:cond delay="917"/>
                                          </p:stCondLst>
                                        </p:cTn>
                                        <p:tgtEl>
                                          <p:spTgt spid="9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6" name="AutoShape 41"/>
          <p:cNvSpPr>
            <a:spLocks noChangeArrowheads="1"/>
          </p:cNvSpPr>
          <p:nvPr/>
        </p:nvSpPr>
        <p:spPr bwMode="ltGray">
          <a:xfrm rot="5400000">
            <a:off x="-201216" y="934641"/>
            <a:ext cx="3618310" cy="3577829"/>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defTabSz="685800">
              <a:buClrTx/>
              <a:defRPr/>
            </a:pPr>
            <a:endParaRPr lang="en-US" sz="1350" kern="1200">
              <a:solidFill>
                <a:srgbClr val="FF0000"/>
              </a:solidFill>
              <a:latin typeface="Calibri" panose="020F0502020204030204"/>
              <a:ea typeface="+mn-ea"/>
              <a:cs typeface="+mn-cs"/>
            </a:endParaRPr>
          </a:p>
        </p:txBody>
      </p:sp>
      <p:sp>
        <p:nvSpPr>
          <p:cNvPr id="7" name="AutoShape 42"/>
          <p:cNvSpPr>
            <a:spLocks noChangeArrowheads="1"/>
          </p:cNvSpPr>
          <p:nvPr/>
        </p:nvSpPr>
        <p:spPr bwMode="ltGray">
          <a:xfrm rot="5400000" flipH="1">
            <a:off x="102989" y="1254823"/>
            <a:ext cx="3024188" cy="2946797"/>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gradFill rotWithShape="1">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85800">
              <a:buClrTx/>
              <a:defRPr/>
            </a:pPr>
            <a:endParaRPr lang="en-US" sz="1350" kern="1200">
              <a:solidFill>
                <a:srgbClr val="FF0000"/>
              </a:solidFill>
              <a:latin typeface="Calibri" panose="020F0502020204030204"/>
              <a:ea typeface="+mn-ea"/>
              <a:cs typeface="+mn-cs"/>
            </a:endParaRPr>
          </a:p>
        </p:txBody>
      </p:sp>
      <p:sp>
        <p:nvSpPr>
          <p:cNvPr id="8" name="AutoShape 43"/>
          <p:cNvSpPr>
            <a:spLocks noChangeArrowheads="1"/>
          </p:cNvSpPr>
          <p:nvPr/>
        </p:nvSpPr>
        <p:spPr bwMode="gray">
          <a:xfrm>
            <a:off x="2608191" y="4155563"/>
            <a:ext cx="4146359" cy="381000"/>
          </a:xfrm>
          <a:prstGeom prst="roundRect">
            <a:avLst>
              <a:gd name="adj" fmla="val 50000"/>
            </a:avLst>
          </a:prstGeom>
          <a:blipFill>
            <a:blip r:embed="rId3"/>
            <a:tile tx="0" ty="0" sx="100000" sy="100000" flip="none" algn="tl"/>
          </a:blipFill>
          <a:ln w="28575" algn="ctr">
            <a:solidFill>
              <a:schemeClr val="bg2"/>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ClrTx/>
              <a:buNone/>
            </a:pP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Kích</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thước</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và</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khối</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lượng</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nguyên</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tử</a:t>
            </a:r>
            <a:endParaRPr lang="en-US" sz="2100" b="1" kern="1200" dirty="0">
              <a:solidFill>
                <a:srgbClr val="FF0000"/>
              </a:solidFill>
              <a:ea typeface="+mn-ea"/>
              <a:cs typeface="+mn-cs"/>
            </a:endParaRPr>
          </a:p>
        </p:txBody>
      </p:sp>
      <p:sp>
        <p:nvSpPr>
          <p:cNvPr id="9" name="AutoShape 44"/>
          <p:cNvSpPr>
            <a:spLocks noChangeArrowheads="1"/>
          </p:cNvSpPr>
          <p:nvPr/>
        </p:nvSpPr>
        <p:spPr bwMode="gray">
          <a:xfrm>
            <a:off x="3509556" y="2531959"/>
            <a:ext cx="4475558" cy="381000"/>
          </a:xfrm>
          <a:prstGeom prst="roundRect">
            <a:avLst>
              <a:gd name="adj" fmla="val 50000"/>
            </a:avLst>
          </a:prstGeom>
          <a:blipFill>
            <a:blip r:embed="rId3"/>
            <a:tile tx="0" ty="0" sx="100000" sy="100000" flip="none" algn="tl"/>
          </a:blipFill>
          <a:ln w="28575" algn="ctr">
            <a:solidFill>
              <a:schemeClr val="bg2"/>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ClrTx/>
              <a:buNone/>
            </a:pP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Sự</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khám</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phá</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hạt</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nhân</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nguyên</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tử</a:t>
            </a:r>
            <a:endParaRPr lang="en-US" sz="2100" b="1" kern="1200" dirty="0">
              <a:solidFill>
                <a:srgbClr val="FF0000"/>
              </a:solidFill>
              <a:ea typeface="+mn-ea"/>
              <a:cs typeface="+mn-cs"/>
            </a:endParaRPr>
          </a:p>
        </p:txBody>
      </p:sp>
      <p:sp>
        <p:nvSpPr>
          <p:cNvPr id="11" name="AutoShape 46"/>
          <p:cNvSpPr>
            <a:spLocks noChangeArrowheads="1"/>
          </p:cNvSpPr>
          <p:nvPr/>
        </p:nvSpPr>
        <p:spPr bwMode="gray">
          <a:xfrm>
            <a:off x="3264210" y="1677560"/>
            <a:ext cx="4325416" cy="380906"/>
          </a:xfrm>
          <a:prstGeom prst="roundRect">
            <a:avLst>
              <a:gd name="adj" fmla="val 50000"/>
            </a:avLst>
          </a:prstGeom>
          <a:blipFill>
            <a:blip r:embed="rId3"/>
            <a:tile tx="0" ty="0" sx="100000" sy="100000" flip="none" algn="tl"/>
          </a:blipFill>
          <a:ln w="28575" algn="ctr">
            <a:solidFill>
              <a:schemeClr val="bg2"/>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buNone/>
            </a:pPr>
            <a:r>
              <a:rPr lang="en-US" sz="2100" b="1" dirty="0" err="1">
                <a:solidFill>
                  <a:srgbClr val="FF0000"/>
                </a:solidFill>
                <a:latin typeface="Times New Roman" panose="02020603050405020304" pitchFamily="18" charset="0"/>
                <a:cs typeface="Times New Roman" panose="02020603050405020304" pitchFamily="18" charset="0"/>
              </a:rPr>
              <a:t>Sự</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tìm</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ra</a:t>
            </a:r>
            <a:r>
              <a:rPr lang="en-US" sz="2100" b="1" dirty="0">
                <a:solidFill>
                  <a:srgbClr val="FF0000"/>
                </a:solidFill>
                <a:latin typeface="Times New Roman" panose="02020603050405020304" pitchFamily="18" charset="0"/>
                <a:cs typeface="Times New Roman" panose="02020603050405020304" pitchFamily="18" charset="0"/>
              </a:rPr>
              <a:t> electron</a:t>
            </a:r>
            <a:endParaRPr lang="en-SG" sz="2100" dirty="0"/>
          </a:p>
        </p:txBody>
      </p:sp>
      <p:sp>
        <p:nvSpPr>
          <p:cNvPr id="12" name="AutoShape 47"/>
          <p:cNvSpPr>
            <a:spLocks noChangeArrowheads="1"/>
          </p:cNvSpPr>
          <p:nvPr/>
        </p:nvSpPr>
        <p:spPr bwMode="gray">
          <a:xfrm>
            <a:off x="2563470" y="880188"/>
            <a:ext cx="4432753" cy="421990"/>
          </a:xfrm>
          <a:prstGeom prst="roundRect">
            <a:avLst>
              <a:gd name="adj" fmla="val 50000"/>
            </a:avLst>
          </a:prstGeom>
          <a:blipFill>
            <a:blip r:embed="rId3">
              <a:alphaModFix amt="99000"/>
            </a:blip>
            <a:tile tx="0" ty="0" sx="100000" sy="100000" flip="none" algn="tl"/>
          </a:blipFill>
          <a:ln w="28575" algn="ctr">
            <a:solidFill>
              <a:schemeClr val="bg2"/>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ClrTx/>
              <a:buNone/>
            </a:pP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Thành</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phần</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cấu</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tạo</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nguyên</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tử</a:t>
            </a:r>
            <a:endParaRPr lang="en-US" sz="2100" b="1" kern="1200" dirty="0">
              <a:solidFill>
                <a:srgbClr val="FF0000"/>
              </a:solidFill>
              <a:ea typeface="+mn-ea"/>
              <a:cs typeface="+mn-cs"/>
            </a:endParaRPr>
          </a:p>
        </p:txBody>
      </p:sp>
      <p:grpSp>
        <p:nvGrpSpPr>
          <p:cNvPr id="13" name="Group 48"/>
          <p:cNvGrpSpPr>
            <a:grpSpLocks/>
          </p:cNvGrpSpPr>
          <p:nvPr/>
        </p:nvGrpSpPr>
        <p:grpSpPr bwMode="auto">
          <a:xfrm>
            <a:off x="2309923" y="822571"/>
            <a:ext cx="290881" cy="605825"/>
            <a:chOff x="2078" y="776"/>
            <a:chExt cx="1644" cy="3424"/>
          </a:xfrm>
        </p:grpSpPr>
        <p:sp>
          <p:nvSpPr>
            <p:cNvPr id="14" name="Oval 4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15" name="Oval 5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16" name="Oval 51"/>
            <p:cNvSpPr>
              <a:spLocks noChangeArrowheads="1"/>
            </p:cNvSpPr>
            <p:nvPr/>
          </p:nvSpPr>
          <p:spPr bwMode="gray">
            <a:xfrm>
              <a:off x="2253" y="776"/>
              <a:ext cx="1468" cy="342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defTabSz="685800">
                <a:buClrTx/>
                <a:defRPr/>
              </a:pPr>
              <a:endParaRPr lang="en-US" sz="2100" kern="1200">
                <a:solidFill>
                  <a:srgbClr val="FF0000"/>
                </a:solidFill>
                <a:latin typeface="Calibri" panose="020F0502020204030204"/>
                <a:ea typeface="+mn-ea"/>
                <a:cs typeface="+mn-cs"/>
              </a:endParaRPr>
            </a:p>
          </p:txBody>
        </p:sp>
        <p:sp>
          <p:nvSpPr>
            <p:cNvPr id="17" name="Oval 52"/>
            <p:cNvSpPr>
              <a:spLocks noChangeArrowheads="1"/>
            </p:cNvSpPr>
            <p:nvPr/>
          </p:nvSpPr>
          <p:spPr bwMode="gray">
            <a:xfrm>
              <a:off x="2254" y="776"/>
              <a:ext cx="1468" cy="342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18" name="Oval 53"/>
            <p:cNvSpPr>
              <a:spLocks noChangeArrowheads="1"/>
            </p:cNvSpPr>
            <p:nvPr/>
          </p:nvSpPr>
          <p:spPr bwMode="gray">
            <a:xfrm>
              <a:off x="2334" y="776"/>
              <a:ext cx="1097" cy="34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5800">
                <a:buClrTx/>
                <a:defRPr/>
              </a:pPr>
              <a:endParaRPr lang="en-US" sz="2100" kern="1200">
                <a:solidFill>
                  <a:srgbClr val="FF0000"/>
                </a:solidFill>
                <a:latin typeface="Calibri" panose="020F0502020204030204"/>
                <a:ea typeface="+mn-ea"/>
                <a:cs typeface="+mn-cs"/>
              </a:endParaRPr>
            </a:p>
          </p:txBody>
        </p:sp>
        <p:sp>
          <p:nvSpPr>
            <p:cNvPr id="19" name="Oval 54"/>
            <p:cNvSpPr>
              <a:spLocks noChangeArrowheads="1"/>
            </p:cNvSpPr>
            <p:nvPr/>
          </p:nvSpPr>
          <p:spPr bwMode="gray">
            <a:xfrm>
              <a:off x="2337" y="776"/>
              <a:ext cx="1096" cy="3424"/>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dirty="0">
                <a:solidFill>
                  <a:srgbClr val="FF0000"/>
                </a:solidFill>
                <a:ea typeface="+mn-ea"/>
                <a:cs typeface="+mn-cs"/>
              </a:endParaRPr>
            </a:p>
          </p:txBody>
        </p:sp>
      </p:grpSp>
      <p:grpSp>
        <p:nvGrpSpPr>
          <p:cNvPr id="20" name="Group 55"/>
          <p:cNvGrpSpPr>
            <a:grpSpLocks/>
          </p:cNvGrpSpPr>
          <p:nvPr/>
        </p:nvGrpSpPr>
        <p:grpSpPr bwMode="auto">
          <a:xfrm>
            <a:off x="3035606" y="1576233"/>
            <a:ext cx="289670" cy="605825"/>
            <a:chOff x="2078" y="776"/>
            <a:chExt cx="1703" cy="3424"/>
          </a:xfrm>
        </p:grpSpPr>
        <p:sp>
          <p:nvSpPr>
            <p:cNvPr id="21" name="Oval 5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22" name="Oval 5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23" name="Oval 58"/>
            <p:cNvSpPr>
              <a:spLocks noChangeArrowheads="1"/>
            </p:cNvSpPr>
            <p:nvPr/>
          </p:nvSpPr>
          <p:spPr bwMode="gray">
            <a:xfrm>
              <a:off x="2253" y="776"/>
              <a:ext cx="1527" cy="342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defTabSz="685800">
                <a:buClrTx/>
                <a:defRPr/>
              </a:pPr>
              <a:endParaRPr lang="en-US" sz="2100" kern="1200">
                <a:solidFill>
                  <a:srgbClr val="FF0000"/>
                </a:solidFill>
                <a:latin typeface="Calibri" panose="020F0502020204030204"/>
                <a:ea typeface="+mn-ea"/>
                <a:cs typeface="+mn-cs"/>
              </a:endParaRPr>
            </a:p>
          </p:txBody>
        </p:sp>
        <p:sp>
          <p:nvSpPr>
            <p:cNvPr id="24" name="Oval 59"/>
            <p:cNvSpPr>
              <a:spLocks noChangeArrowheads="1"/>
            </p:cNvSpPr>
            <p:nvPr/>
          </p:nvSpPr>
          <p:spPr bwMode="gray">
            <a:xfrm>
              <a:off x="2254" y="776"/>
              <a:ext cx="1527" cy="3424"/>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25" name="Oval 60"/>
            <p:cNvSpPr>
              <a:spLocks noChangeArrowheads="1"/>
            </p:cNvSpPr>
            <p:nvPr/>
          </p:nvSpPr>
          <p:spPr bwMode="gray">
            <a:xfrm>
              <a:off x="2334" y="776"/>
              <a:ext cx="1097" cy="34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5800">
                <a:buClrTx/>
                <a:defRPr/>
              </a:pPr>
              <a:endParaRPr lang="en-US" sz="2100" kern="1200">
                <a:solidFill>
                  <a:srgbClr val="FF0000"/>
                </a:solidFill>
                <a:latin typeface="Calibri" panose="020F0502020204030204"/>
                <a:ea typeface="+mn-ea"/>
                <a:cs typeface="+mn-cs"/>
              </a:endParaRPr>
            </a:p>
          </p:txBody>
        </p:sp>
        <p:sp>
          <p:nvSpPr>
            <p:cNvPr id="26" name="Oval 61"/>
            <p:cNvSpPr>
              <a:spLocks noChangeArrowheads="1"/>
            </p:cNvSpPr>
            <p:nvPr/>
          </p:nvSpPr>
          <p:spPr bwMode="gray">
            <a:xfrm>
              <a:off x="2337" y="776"/>
              <a:ext cx="1096" cy="3424"/>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grpSp>
      <p:grpSp>
        <p:nvGrpSpPr>
          <p:cNvPr id="34" name="Group 69"/>
          <p:cNvGrpSpPr>
            <a:grpSpLocks/>
          </p:cNvGrpSpPr>
          <p:nvPr/>
        </p:nvGrpSpPr>
        <p:grpSpPr bwMode="auto">
          <a:xfrm>
            <a:off x="3257144" y="2448213"/>
            <a:ext cx="290881" cy="605825"/>
            <a:chOff x="2078" y="776"/>
            <a:chExt cx="1644" cy="3424"/>
          </a:xfrm>
        </p:grpSpPr>
        <p:sp>
          <p:nvSpPr>
            <p:cNvPr id="35" name="Oval 7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36" name="Oval 7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37" name="Oval 72"/>
            <p:cNvSpPr>
              <a:spLocks noChangeArrowheads="1"/>
            </p:cNvSpPr>
            <p:nvPr/>
          </p:nvSpPr>
          <p:spPr bwMode="gray">
            <a:xfrm>
              <a:off x="2253" y="776"/>
              <a:ext cx="1468" cy="342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defTabSz="685800">
                <a:buClrTx/>
                <a:defRPr/>
              </a:pPr>
              <a:endParaRPr lang="en-US" sz="2100" kern="1200">
                <a:solidFill>
                  <a:srgbClr val="FF0000"/>
                </a:solidFill>
                <a:latin typeface="Calibri" panose="020F0502020204030204"/>
                <a:ea typeface="+mn-ea"/>
                <a:cs typeface="+mn-cs"/>
              </a:endParaRPr>
            </a:p>
          </p:txBody>
        </p:sp>
        <p:sp>
          <p:nvSpPr>
            <p:cNvPr id="38" name="Oval 73"/>
            <p:cNvSpPr>
              <a:spLocks noChangeArrowheads="1"/>
            </p:cNvSpPr>
            <p:nvPr/>
          </p:nvSpPr>
          <p:spPr bwMode="gray">
            <a:xfrm>
              <a:off x="2254" y="776"/>
              <a:ext cx="1468" cy="3424"/>
            </a:xfrm>
            <a:prstGeom prst="ellipse">
              <a:avLst/>
            </a:prstGeom>
            <a:gradFill rotWithShape="1">
              <a:gsLst>
                <a:gs pos="0">
                  <a:srgbClr val="000000"/>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39" name="Oval 74"/>
            <p:cNvSpPr>
              <a:spLocks noChangeArrowheads="1"/>
            </p:cNvSpPr>
            <p:nvPr/>
          </p:nvSpPr>
          <p:spPr bwMode="gray">
            <a:xfrm>
              <a:off x="2334" y="776"/>
              <a:ext cx="1097" cy="34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5800">
                <a:buClrTx/>
                <a:defRPr/>
              </a:pPr>
              <a:endParaRPr lang="en-US" sz="2100" kern="1200">
                <a:solidFill>
                  <a:srgbClr val="FF0000"/>
                </a:solidFill>
                <a:latin typeface="Calibri" panose="020F0502020204030204"/>
                <a:ea typeface="+mn-ea"/>
                <a:cs typeface="+mn-cs"/>
              </a:endParaRPr>
            </a:p>
          </p:txBody>
        </p:sp>
        <p:sp>
          <p:nvSpPr>
            <p:cNvPr id="40" name="Oval 75"/>
            <p:cNvSpPr>
              <a:spLocks noChangeArrowheads="1"/>
            </p:cNvSpPr>
            <p:nvPr/>
          </p:nvSpPr>
          <p:spPr bwMode="gray">
            <a:xfrm>
              <a:off x="2337" y="776"/>
              <a:ext cx="1096" cy="3424"/>
            </a:xfrm>
            <a:prstGeom prst="ellipse">
              <a:avLst/>
            </a:prstGeom>
            <a:gradFill rotWithShape="1">
              <a:gsLst>
                <a:gs pos="0">
                  <a:srgbClr val="8D67E1"/>
                </a:gs>
                <a:gs pos="100000">
                  <a:srgbClr val="4532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grpSp>
      <p:sp>
        <p:nvSpPr>
          <p:cNvPr id="50" name="TextBox 49"/>
          <p:cNvSpPr txBox="1"/>
          <p:nvPr/>
        </p:nvSpPr>
        <p:spPr>
          <a:xfrm>
            <a:off x="1600200" y="2161096"/>
            <a:ext cx="1425179" cy="1107996"/>
          </a:xfrm>
          <a:prstGeom prst="rect">
            <a:avLst/>
          </a:prstGeom>
          <a:noFill/>
        </p:spPr>
        <p:txBody>
          <a:bodyPr wrap="square" rtlCol="0" anchor="ctr">
            <a:spAutoFit/>
          </a:bodyPr>
          <a:lstStyle/>
          <a:p>
            <a:pPr algn="ctr" defTabSz="685800">
              <a:buClrTx/>
            </a:pPr>
            <a:r>
              <a:rPr lang="en-US" sz="33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NỘI </a:t>
            </a:r>
          </a:p>
          <a:p>
            <a:pPr algn="ctr" defTabSz="685800">
              <a:buClrTx/>
            </a:pPr>
            <a:r>
              <a:rPr lang="en-US" sz="33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DUNG</a:t>
            </a:r>
          </a:p>
        </p:txBody>
      </p:sp>
      <p:sp>
        <p:nvSpPr>
          <p:cNvPr id="48" name="AutoShape 43">
            <a:extLst>
              <a:ext uri="{FF2B5EF4-FFF2-40B4-BE49-F238E27FC236}">
                <a16:creationId xmlns:a16="http://schemas.microsoft.com/office/drawing/2014/main" id="{EFDC4CD3-FB46-4B69-8513-CB2928BBB95E}"/>
              </a:ext>
            </a:extLst>
          </p:cNvPr>
          <p:cNvSpPr>
            <a:spLocks noChangeArrowheads="1"/>
          </p:cNvSpPr>
          <p:nvPr/>
        </p:nvSpPr>
        <p:spPr bwMode="gray">
          <a:xfrm>
            <a:off x="3305038" y="3352029"/>
            <a:ext cx="4146359" cy="381000"/>
          </a:xfrm>
          <a:prstGeom prst="roundRect">
            <a:avLst>
              <a:gd name="adj" fmla="val 50000"/>
            </a:avLst>
          </a:prstGeom>
          <a:blipFill>
            <a:blip r:embed="rId3"/>
            <a:tile tx="0" ty="0" sx="100000" sy="100000" flip="none" algn="tl"/>
          </a:blipFill>
          <a:ln w="28575" algn="ctr">
            <a:solidFill>
              <a:schemeClr val="bg2"/>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ClrTx/>
              <a:buNone/>
            </a:pP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Cấu</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tạo</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hạt</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nhân</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nguyên</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tử</a:t>
            </a:r>
            <a:endParaRPr lang="en-US" sz="2100" b="1" kern="1200" dirty="0">
              <a:solidFill>
                <a:srgbClr val="FF0000"/>
              </a:solidFill>
              <a:ea typeface="+mn-ea"/>
              <a:cs typeface="+mn-cs"/>
            </a:endParaRPr>
          </a:p>
        </p:txBody>
      </p:sp>
      <p:grpSp>
        <p:nvGrpSpPr>
          <p:cNvPr id="49" name="Group 76">
            <a:extLst>
              <a:ext uri="{FF2B5EF4-FFF2-40B4-BE49-F238E27FC236}">
                <a16:creationId xmlns:a16="http://schemas.microsoft.com/office/drawing/2014/main" id="{88C18ED8-9B65-4F49-8465-FB54BF168E29}"/>
              </a:ext>
            </a:extLst>
          </p:cNvPr>
          <p:cNvGrpSpPr>
            <a:grpSpLocks/>
          </p:cNvGrpSpPr>
          <p:nvPr/>
        </p:nvGrpSpPr>
        <p:grpSpPr bwMode="auto">
          <a:xfrm>
            <a:off x="3081201" y="3228992"/>
            <a:ext cx="288828" cy="605825"/>
            <a:chOff x="2078" y="776"/>
            <a:chExt cx="1749" cy="3424"/>
          </a:xfrm>
        </p:grpSpPr>
        <p:sp>
          <p:nvSpPr>
            <p:cNvPr id="51" name="Oval 77">
              <a:extLst>
                <a:ext uri="{FF2B5EF4-FFF2-40B4-BE49-F238E27FC236}">
                  <a16:creationId xmlns:a16="http://schemas.microsoft.com/office/drawing/2014/main" id="{79F53C82-208B-444E-BB93-9EF8152504BB}"/>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52" name="Oval 78">
              <a:extLst>
                <a:ext uri="{FF2B5EF4-FFF2-40B4-BE49-F238E27FC236}">
                  <a16:creationId xmlns:a16="http://schemas.microsoft.com/office/drawing/2014/main" id="{5758F6E2-A907-45CD-8F37-ED2D9EBB626F}"/>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53" name="Oval 79">
              <a:extLst>
                <a:ext uri="{FF2B5EF4-FFF2-40B4-BE49-F238E27FC236}">
                  <a16:creationId xmlns:a16="http://schemas.microsoft.com/office/drawing/2014/main" id="{631C3284-35F4-4E87-A3C9-2E1D4CCE2D9D}"/>
                </a:ext>
              </a:extLst>
            </p:cNvPr>
            <p:cNvSpPr>
              <a:spLocks noChangeArrowheads="1"/>
            </p:cNvSpPr>
            <p:nvPr/>
          </p:nvSpPr>
          <p:spPr bwMode="gray">
            <a:xfrm>
              <a:off x="2251" y="776"/>
              <a:ext cx="1573" cy="342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defTabSz="685800">
                <a:buClrTx/>
                <a:defRPr/>
              </a:pPr>
              <a:endParaRPr lang="en-US" sz="2100" kern="1200">
                <a:solidFill>
                  <a:srgbClr val="FF0000"/>
                </a:solidFill>
                <a:latin typeface="Calibri" panose="020F0502020204030204"/>
                <a:ea typeface="+mn-ea"/>
                <a:cs typeface="+mn-cs"/>
              </a:endParaRPr>
            </a:p>
          </p:txBody>
        </p:sp>
        <p:sp>
          <p:nvSpPr>
            <p:cNvPr id="54" name="Oval 80">
              <a:extLst>
                <a:ext uri="{FF2B5EF4-FFF2-40B4-BE49-F238E27FC236}">
                  <a16:creationId xmlns:a16="http://schemas.microsoft.com/office/drawing/2014/main" id="{9A088376-8BC8-49FE-8351-9D4B57519D8A}"/>
                </a:ext>
              </a:extLst>
            </p:cNvPr>
            <p:cNvSpPr>
              <a:spLocks noChangeArrowheads="1"/>
            </p:cNvSpPr>
            <p:nvPr/>
          </p:nvSpPr>
          <p:spPr bwMode="gray">
            <a:xfrm>
              <a:off x="2254" y="776"/>
              <a:ext cx="1573" cy="3424"/>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55" name="Oval 81">
              <a:extLst>
                <a:ext uri="{FF2B5EF4-FFF2-40B4-BE49-F238E27FC236}">
                  <a16:creationId xmlns:a16="http://schemas.microsoft.com/office/drawing/2014/main" id="{70A02E69-843A-4232-A6E2-4F5F1446828F}"/>
                </a:ext>
              </a:extLst>
            </p:cNvPr>
            <p:cNvSpPr>
              <a:spLocks noChangeArrowheads="1"/>
            </p:cNvSpPr>
            <p:nvPr/>
          </p:nvSpPr>
          <p:spPr bwMode="gray">
            <a:xfrm>
              <a:off x="2338" y="776"/>
              <a:ext cx="1096" cy="34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5800">
                <a:buClrTx/>
                <a:defRPr/>
              </a:pPr>
              <a:endParaRPr lang="en-US" sz="2100" kern="1200">
                <a:solidFill>
                  <a:srgbClr val="FF0000"/>
                </a:solidFill>
                <a:latin typeface="Calibri" panose="020F0502020204030204"/>
                <a:ea typeface="+mn-ea"/>
                <a:cs typeface="+mn-cs"/>
              </a:endParaRPr>
            </a:p>
          </p:txBody>
        </p:sp>
        <p:sp>
          <p:nvSpPr>
            <p:cNvPr id="56" name="Oval 82">
              <a:extLst>
                <a:ext uri="{FF2B5EF4-FFF2-40B4-BE49-F238E27FC236}">
                  <a16:creationId xmlns:a16="http://schemas.microsoft.com/office/drawing/2014/main" id="{CA957EE3-CED1-4D99-A5B7-FA241AFFD41F}"/>
                </a:ext>
              </a:extLst>
            </p:cNvPr>
            <p:cNvSpPr>
              <a:spLocks noChangeArrowheads="1"/>
            </p:cNvSpPr>
            <p:nvPr/>
          </p:nvSpPr>
          <p:spPr bwMode="gray">
            <a:xfrm>
              <a:off x="2337" y="776"/>
              <a:ext cx="1096" cy="3424"/>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grpSp>
      <p:sp>
        <p:nvSpPr>
          <p:cNvPr id="57" name="Google Shape;405;p44">
            <a:extLst>
              <a:ext uri="{FF2B5EF4-FFF2-40B4-BE49-F238E27FC236}">
                <a16:creationId xmlns:a16="http://schemas.microsoft.com/office/drawing/2014/main" id="{4E5B2E9C-C13C-4C5E-896E-BB600F7915D3}"/>
              </a:ext>
            </a:extLst>
          </p:cNvPr>
          <p:cNvSpPr txBox="1">
            <a:spLocks/>
          </p:cNvSpPr>
          <p:nvPr/>
        </p:nvSpPr>
        <p:spPr>
          <a:xfrm>
            <a:off x="882502" y="115847"/>
            <a:ext cx="7102612" cy="560644"/>
          </a:xfrm>
          <a:prstGeom prst="rect">
            <a:avLst/>
          </a:prstGeom>
          <a:blipFill>
            <a:blip r:embed="rId3"/>
            <a:tile tx="0" ty="0" sx="100000" sy="100000" flip="none" algn="tl"/>
          </a:blipFill>
          <a:ln>
            <a:solidFill>
              <a:schemeClr val="bg1"/>
            </a:solidFill>
          </a:ln>
        </p:spPr>
        <p:txBody>
          <a:bodyPr spcFirstLastPara="1" vert="horz" wrap="square" lIns="91425" tIns="91425" rIns="91425" bIns="91425" rtlCol="0" anchor="t" anchorCtr="0">
            <a:no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lgn="ctr">
              <a:lnSpc>
                <a:spcPct val="100000"/>
              </a:lnSpc>
              <a:spcBef>
                <a:spcPts val="0"/>
              </a:spcBef>
              <a:buClr>
                <a:schemeClr val="dk1"/>
              </a:buClr>
              <a:buSzPts val="1100"/>
              <a:buFont typeface="Arial"/>
              <a:buNone/>
            </a:pPr>
            <a:r>
              <a:rPr lang="en-US" sz="2800" b="1" dirty="0">
                <a:solidFill>
                  <a:srgbClr val="0070C0"/>
                </a:solidFill>
                <a:latin typeface="Times New Roman" panose="02020603050405020304" pitchFamily="18" charset="0"/>
                <a:cs typeface="Times New Roman" panose="02020603050405020304" pitchFamily="18" charset="0"/>
              </a:rPr>
              <a:t>BÀI 2: </a:t>
            </a:r>
            <a:r>
              <a:rPr lang="en-US" sz="2800" b="1" dirty="0">
                <a:solidFill>
                  <a:srgbClr val="FF0000"/>
                </a:solidFill>
                <a:latin typeface="Times New Roman" panose="02020603050405020304" pitchFamily="18" charset="0"/>
                <a:cs typeface="Times New Roman" panose="02020603050405020304" pitchFamily="18" charset="0"/>
              </a:rPr>
              <a:t>THÀNH PHẦN CỦA NGUYÊN TỬ</a:t>
            </a:r>
          </a:p>
        </p:txBody>
      </p:sp>
      <p:grpSp>
        <p:nvGrpSpPr>
          <p:cNvPr id="59" name="Group 48">
            <a:extLst>
              <a:ext uri="{FF2B5EF4-FFF2-40B4-BE49-F238E27FC236}">
                <a16:creationId xmlns:a16="http://schemas.microsoft.com/office/drawing/2014/main" id="{07D21616-581E-42CF-A76C-20C4C08A0C19}"/>
              </a:ext>
            </a:extLst>
          </p:cNvPr>
          <p:cNvGrpSpPr>
            <a:grpSpLocks/>
          </p:cNvGrpSpPr>
          <p:nvPr/>
        </p:nvGrpSpPr>
        <p:grpSpPr bwMode="auto">
          <a:xfrm>
            <a:off x="2327353" y="4018715"/>
            <a:ext cx="290881" cy="605825"/>
            <a:chOff x="2078" y="776"/>
            <a:chExt cx="1644" cy="3424"/>
          </a:xfrm>
        </p:grpSpPr>
        <p:sp>
          <p:nvSpPr>
            <p:cNvPr id="60" name="Oval 49">
              <a:extLst>
                <a:ext uri="{FF2B5EF4-FFF2-40B4-BE49-F238E27FC236}">
                  <a16:creationId xmlns:a16="http://schemas.microsoft.com/office/drawing/2014/main" id="{BB323F6B-CA45-4C84-8824-AC455EDE0E19}"/>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61" name="Oval 50">
              <a:extLst>
                <a:ext uri="{FF2B5EF4-FFF2-40B4-BE49-F238E27FC236}">
                  <a16:creationId xmlns:a16="http://schemas.microsoft.com/office/drawing/2014/main" id="{44A79313-FF05-4E0C-AC02-CF20DCBD6717}"/>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62" name="Oval 51">
              <a:extLst>
                <a:ext uri="{FF2B5EF4-FFF2-40B4-BE49-F238E27FC236}">
                  <a16:creationId xmlns:a16="http://schemas.microsoft.com/office/drawing/2014/main" id="{C59B8D3E-138F-4327-B88F-BB678D74857B}"/>
                </a:ext>
              </a:extLst>
            </p:cNvPr>
            <p:cNvSpPr>
              <a:spLocks noChangeArrowheads="1"/>
            </p:cNvSpPr>
            <p:nvPr/>
          </p:nvSpPr>
          <p:spPr bwMode="gray">
            <a:xfrm>
              <a:off x="2253" y="776"/>
              <a:ext cx="1468" cy="342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defTabSz="685800">
                <a:buClrTx/>
                <a:defRPr/>
              </a:pPr>
              <a:endParaRPr lang="en-US" sz="2100" kern="1200">
                <a:solidFill>
                  <a:srgbClr val="FF0000"/>
                </a:solidFill>
                <a:latin typeface="Calibri" panose="020F0502020204030204"/>
                <a:ea typeface="+mn-ea"/>
                <a:cs typeface="+mn-cs"/>
              </a:endParaRPr>
            </a:p>
          </p:txBody>
        </p:sp>
        <p:sp>
          <p:nvSpPr>
            <p:cNvPr id="63" name="Oval 52">
              <a:extLst>
                <a:ext uri="{FF2B5EF4-FFF2-40B4-BE49-F238E27FC236}">
                  <a16:creationId xmlns:a16="http://schemas.microsoft.com/office/drawing/2014/main" id="{8BBD7314-DD63-4385-B502-FE7134C7BC0E}"/>
                </a:ext>
              </a:extLst>
            </p:cNvPr>
            <p:cNvSpPr>
              <a:spLocks noChangeArrowheads="1"/>
            </p:cNvSpPr>
            <p:nvPr/>
          </p:nvSpPr>
          <p:spPr bwMode="gray">
            <a:xfrm>
              <a:off x="2254" y="776"/>
              <a:ext cx="1468" cy="342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64" name="Oval 53">
              <a:extLst>
                <a:ext uri="{FF2B5EF4-FFF2-40B4-BE49-F238E27FC236}">
                  <a16:creationId xmlns:a16="http://schemas.microsoft.com/office/drawing/2014/main" id="{51D2C786-77C3-4F14-95B2-7D00B081357D}"/>
                </a:ext>
              </a:extLst>
            </p:cNvPr>
            <p:cNvSpPr>
              <a:spLocks noChangeArrowheads="1"/>
            </p:cNvSpPr>
            <p:nvPr/>
          </p:nvSpPr>
          <p:spPr bwMode="gray">
            <a:xfrm>
              <a:off x="2334" y="776"/>
              <a:ext cx="1097" cy="34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5800">
                <a:buClrTx/>
                <a:defRPr/>
              </a:pPr>
              <a:endParaRPr lang="en-US" sz="2100" kern="1200">
                <a:solidFill>
                  <a:srgbClr val="FF0000"/>
                </a:solidFill>
                <a:latin typeface="Calibri" panose="020F0502020204030204"/>
                <a:ea typeface="+mn-ea"/>
                <a:cs typeface="+mn-cs"/>
              </a:endParaRPr>
            </a:p>
          </p:txBody>
        </p:sp>
        <p:sp>
          <p:nvSpPr>
            <p:cNvPr id="65" name="Oval 54">
              <a:extLst>
                <a:ext uri="{FF2B5EF4-FFF2-40B4-BE49-F238E27FC236}">
                  <a16:creationId xmlns:a16="http://schemas.microsoft.com/office/drawing/2014/main" id="{6B9D4C8C-540F-44FE-AF72-CDC5A785A116}"/>
                </a:ext>
              </a:extLst>
            </p:cNvPr>
            <p:cNvSpPr>
              <a:spLocks noChangeArrowheads="1"/>
            </p:cNvSpPr>
            <p:nvPr/>
          </p:nvSpPr>
          <p:spPr bwMode="gray">
            <a:xfrm>
              <a:off x="2337" y="776"/>
              <a:ext cx="1096" cy="3424"/>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dirty="0">
                <a:solidFill>
                  <a:srgbClr val="FF0000"/>
                </a:solidFill>
                <a:ea typeface="+mn-ea"/>
                <a:cs typeface="+mn-cs"/>
              </a:endParaRPr>
            </a:p>
          </p:txBody>
        </p:sp>
      </p:grpSp>
    </p:spTree>
    <p:extLst>
      <p:ext uri="{BB962C8B-B14F-4D97-AF65-F5344CB8AC3E}">
        <p14:creationId xmlns:p14="http://schemas.microsoft.com/office/powerpoint/2010/main" val="4694816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arn(inVertical)">
                                      <p:cBhvr>
                                        <p:cTn id="26" dur="500"/>
                                        <p:tgtEl>
                                          <p:spTgt spid="3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barn(inVertical)">
                                      <p:cBhvr>
                                        <p:cTn id="34" dur="500"/>
                                        <p:tgtEl>
                                          <p:spTgt spid="4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barn(inVertical)">
                                      <p:cBhvr>
                                        <p:cTn id="37" dur="500"/>
                                        <p:tgtEl>
                                          <p:spTgt spid="48"/>
                                        </p:tgtEl>
                                      </p:cBhvr>
                                    </p:animEffect>
                                  </p:childTnLst>
                                </p:cTn>
                              </p:par>
                              <p:par>
                                <p:cTn id="38" presetID="16" presetClass="entr" presetSubtype="21"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barn(inVertical)">
                                      <p:cBhvr>
                                        <p:cTn id="4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8"/>
          <p:cNvSpPr/>
          <p:nvPr/>
        </p:nvSpPr>
        <p:spPr>
          <a:xfrm>
            <a:off x="7126665" y="848192"/>
            <a:ext cx="125204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634" name="Google Shape;634;p48"/>
          <p:cNvSpPr/>
          <p:nvPr/>
        </p:nvSpPr>
        <p:spPr>
          <a:xfrm>
            <a:off x="3349750" y="2439200"/>
            <a:ext cx="5226456" cy="115716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8"/>
          <p:cNvSpPr txBox="1">
            <a:spLocks noGrp="1"/>
          </p:cNvSpPr>
          <p:nvPr>
            <p:ph type="title"/>
          </p:nvPr>
        </p:nvSpPr>
        <p:spPr>
          <a:xfrm>
            <a:off x="6470812" y="1092563"/>
            <a:ext cx="1688074" cy="892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1</a:t>
            </a:r>
            <a:endParaRPr dirty="0"/>
          </a:p>
        </p:txBody>
      </p:sp>
      <p:sp>
        <p:nvSpPr>
          <p:cNvPr id="637" name="Google Shape;637;p48"/>
          <p:cNvSpPr txBox="1">
            <a:spLocks noGrp="1"/>
          </p:cNvSpPr>
          <p:nvPr>
            <p:ph type="title" idx="2"/>
          </p:nvPr>
        </p:nvSpPr>
        <p:spPr>
          <a:xfrm>
            <a:off x="3692139" y="2571750"/>
            <a:ext cx="4741053" cy="802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SG" sz="2800" dirty="0">
                <a:latin typeface="+mj-lt"/>
              </a:rPr>
              <a:t>T</a:t>
            </a:r>
            <a:r>
              <a:rPr lang="en" sz="2800" dirty="0">
                <a:latin typeface="+mj-lt"/>
              </a:rPr>
              <a:t>HÀNH PHẦN CẤU TẠO NGUYÊN TỬ</a:t>
            </a:r>
            <a:endParaRPr sz="2800" b="1" dirty="0">
              <a:latin typeface="+mj-lt"/>
            </a:endParaRPr>
          </a:p>
        </p:txBody>
      </p:sp>
      <p:grpSp>
        <p:nvGrpSpPr>
          <p:cNvPr id="638" name="Google Shape;638;p48"/>
          <p:cNvGrpSpPr/>
          <p:nvPr/>
        </p:nvGrpSpPr>
        <p:grpSpPr>
          <a:xfrm rot="-438619">
            <a:off x="1182376" y="1858474"/>
            <a:ext cx="859666" cy="1306073"/>
            <a:chOff x="3991700" y="3834388"/>
            <a:chExt cx="767625" cy="1338813"/>
          </a:xfrm>
        </p:grpSpPr>
        <p:sp>
          <p:nvSpPr>
            <p:cNvPr id="639" name="Google Shape;639;p48"/>
            <p:cNvSpPr/>
            <p:nvPr/>
          </p:nvSpPr>
          <p:spPr>
            <a:xfrm>
              <a:off x="4025950" y="5001675"/>
              <a:ext cx="647625" cy="149400"/>
            </a:xfrm>
            <a:custGeom>
              <a:avLst/>
              <a:gdLst/>
              <a:ahLst/>
              <a:cxnLst/>
              <a:rect l="l" t="t" r="r" b="b"/>
              <a:pathLst>
                <a:path w="25905" h="5976" extrusionOk="0">
                  <a:moveTo>
                    <a:pt x="4104" y="0"/>
                  </a:moveTo>
                  <a:cubicBezTo>
                    <a:pt x="2962" y="0"/>
                    <a:pt x="1814" y="48"/>
                    <a:pt x="679" y="161"/>
                  </a:cubicBezTo>
                  <a:cubicBezTo>
                    <a:pt x="381" y="188"/>
                    <a:pt x="137" y="460"/>
                    <a:pt x="109" y="758"/>
                  </a:cubicBezTo>
                  <a:cubicBezTo>
                    <a:pt x="28" y="2114"/>
                    <a:pt x="1" y="5206"/>
                    <a:pt x="109" y="5776"/>
                  </a:cubicBezTo>
                  <a:cubicBezTo>
                    <a:pt x="191" y="5803"/>
                    <a:pt x="299" y="5857"/>
                    <a:pt x="408" y="5857"/>
                  </a:cubicBezTo>
                  <a:cubicBezTo>
                    <a:pt x="1222" y="5884"/>
                    <a:pt x="2035" y="5911"/>
                    <a:pt x="2822" y="5911"/>
                  </a:cubicBezTo>
                  <a:cubicBezTo>
                    <a:pt x="3356" y="5918"/>
                    <a:pt x="3890" y="5920"/>
                    <a:pt x="4422" y="5920"/>
                  </a:cubicBezTo>
                  <a:cubicBezTo>
                    <a:pt x="5372" y="5920"/>
                    <a:pt x="6319" y="5913"/>
                    <a:pt x="7267" y="5913"/>
                  </a:cubicBezTo>
                  <a:cubicBezTo>
                    <a:pt x="8134" y="5913"/>
                    <a:pt x="9002" y="5919"/>
                    <a:pt x="9874" y="5939"/>
                  </a:cubicBezTo>
                  <a:cubicBezTo>
                    <a:pt x="10867" y="5963"/>
                    <a:pt x="11860" y="5975"/>
                    <a:pt x="12852" y="5975"/>
                  </a:cubicBezTo>
                  <a:cubicBezTo>
                    <a:pt x="15169" y="5975"/>
                    <a:pt x="17485" y="5909"/>
                    <a:pt x="19801" y="5776"/>
                  </a:cubicBezTo>
                  <a:cubicBezTo>
                    <a:pt x="20839" y="5713"/>
                    <a:pt x="21868" y="5668"/>
                    <a:pt x="22898" y="5668"/>
                  </a:cubicBezTo>
                  <a:cubicBezTo>
                    <a:pt x="23645" y="5668"/>
                    <a:pt x="24393" y="5692"/>
                    <a:pt x="25145" y="5749"/>
                  </a:cubicBezTo>
                  <a:cubicBezTo>
                    <a:pt x="25280" y="5749"/>
                    <a:pt x="25443" y="5694"/>
                    <a:pt x="25606" y="5694"/>
                  </a:cubicBezTo>
                  <a:cubicBezTo>
                    <a:pt x="25904" y="3931"/>
                    <a:pt x="25877" y="2223"/>
                    <a:pt x="25850" y="460"/>
                  </a:cubicBezTo>
                  <a:cubicBezTo>
                    <a:pt x="25660" y="405"/>
                    <a:pt x="25579" y="378"/>
                    <a:pt x="25470" y="378"/>
                  </a:cubicBezTo>
                  <a:cubicBezTo>
                    <a:pt x="24521" y="351"/>
                    <a:pt x="23572" y="324"/>
                    <a:pt x="22622" y="297"/>
                  </a:cubicBezTo>
                  <a:cubicBezTo>
                    <a:pt x="21863" y="270"/>
                    <a:pt x="21076" y="270"/>
                    <a:pt x="20290" y="270"/>
                  </a:cubicBezTo>
                  <a:cubicBezTo>
                    <a:pt x="19205" y="243"/>
                    <a:pt x="18120" y="215"/>
                    <a:pt x="17035" y="188"/>
                  </a:cubicBezTo>
                  <a:cubicBezTo>
                    <a:pt x="15503" y="139"/>
                    <a:pt x="13994" y="22"/>
                    <a:pt x="12487" y="22"/>
                  </a:cubicBezTo>
                  <a:cubicBezTo>
                    <a:pt x="12340" y="22"/>
                    <a:pt x="12192" y="23"/>
                    <a:pt x="12044" y="26"/>
                  </a:cubicBezTo>
                  <a:cubicBezTo>
                    <a:pt x="10959" y="39"/>
                    <a:pt x="9881" y="46"/>
                    <a:pt x="8806" y="46"/>
                  </a:cubicBezTo>
                  <a:cubicBezTo>
                    <a:pt x="7731" y="46"/>
                    <a:pt x="6660" y="39"/>
                    <a:pt x="5588" y="26"/>
                  </a:cubicBezTo>
                  <a:cubicBezTo>
                    <a:pt x="5096" y="9"/>
                    <a:pt x="4600" y="0"/>
                    <a:pt x="4104"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8"/>
            <p:cNvSpPr/>
            <p:nvPr/>
          </p:nvSpPr>
          <p:spPr>
            <a:xfrm>
              <a:off x="4467400" y="3863100"/>
              <a:ext cx="263800" cy="120150"/>
            </a:xfrm>
            <a:custGeom>
              <a:avLst/>
              <a:gdLst/>
              <a:ahLst/>
              <a:cxnLst/>
              <a:rect l="l" t="t" r="r" b="b"/>
              <a:pathLst>
                <a:path w="10552" h="4806" extrusionOk="0">
                  <a:moveTo>
                    <a:pt x="353" y="1"/>
                  </a:moveTo>
                  <a:cubicBezTo>
                    <a:pt x="109" y="869"/>
                    <a:pt x="82" y="1655"/>
                    <a:pt x="28" y="2442"/>
                  </a:cubicBezTo>
                  <a:cubicBezTo>
                    <a:pt x="1" y="2767"/>
                    <a:pt x="109" y="2876"/>
                    <a:pt x="407" y="2930"/>
                  </a:cubicBezTo>
                  <a:cubicBezTo>
                    <a:pt x="841" y="3011"/>
                    <a:pt x="1303" y="3066"/>
                    <a:pt x="1737" y="3147"/>
                  </a:cubicBezTo>
                  <a:cubicBezTo>
                    <a:pt x="4232" y="3608"/>
                    <a:pt x="6727" y="4096"/>
                    <a:pt x="9168" y="4747"/>
                  </a:cubicBezTo>
                  <a:cubicBezTo>
                    <a:pt x="9284" y="4776"/>
                    <a:pt x="9393" y="4805"/>
                    <a:pt x="9497" y="4805"/>
                  </a:cubicBezTo>
                  <a:cubicBezTo>
                    <a:pt x="9588" y="4805"/>
                    <a:pt x="9677" y="4783"/>
                    <a:pt x="9765" y="4720"/>
                  </a:cubicBezTo>
                  <a:cubicBezTo>
                    <a:pt x="10145" y="4015"/>
                    <a:pt x="10525" y="2713"/>
                    <a:pt x="10552" y="2143"/>
                  </a:cubicBezTo>
                  <a:cubicBezTo>
                    <a:pt x="10308" y="1954"/>
                    <a:pt x="9982" y="1926"/>
                    <a:pt x="9684" y="1872"/>
                  </a:cubicBezTo>
                  <a:cubicBezTo>
                    <a:pt x="6890" y="1248"/>
                    <a:pt x="4096" y="652"/>
                    <a:pt x="1275" y="55"/>
                  </a:cubicBezTo>
                  <a:cubicBezTo>
                    <a:pt x="1004" y="1"/>
                    <a:pt x="679" y="28"/>
                    <a:pt x="353"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8"/>
            <p:cNvSpPr/>
            <p:nvPr/>
          </p:nvSpPr>
          <p:spPr>
            <a:xfrm>
              <a:off x="4387375" y="4486950"/>
              <a:ext cx="232625" cy="100675"/>
            </a:xfrm>
            <a:custGeom>
              <a:avLst/>
              <a:gdLst/>
              <a:ahLst/>
              <a:cxnLst/>
              <a:rect l="l" t="t" r="r" b="b"/>
              <a:pathLst>
                <a:path w="9305" h="4027" extrusionOk="0">
                  <a:moveTo>
                    <a:pt x="679" y="0"/>
                  </a:moveTo>
                  <a:cubicBezTo>
                    <a:pt x="652" y="0"/>
                    <a:pt x="598" y="28"/>
                    <a:pt x="516" y="55"/>
                  </a:cubicBezTo>
                  <a:cubicBezTo>
                    <a:pt x="326" y="733"/>
                    <a:pt x="1" y="1411"/>
                    <a:pt x="55" y="2143"/>
                  </a:cubicBezTo>
                  <a:cubicBezTo>
                    <a:pt x="164" y="2198"/>
                    <a:pt x="218" y="2252"/>
                    <a:pt x="272" y="2279"/>
                  </a:cubicBezTo>
                  <a:cubicBezTo>
                    <a:pt x="3012" y="2848"/>
                    <a:pt x="5724" y="3445"/>
                    <a:pt x="8464" y="4015"/>
                  </a:cubicBezTo>
                  <a:cubicBezTo>
                    <a:pt x="8487" y="4023"/>
                    <a:pt x="8509" y="4026"/>
                    <a:pt x="8531" y="4026"/>
                  </a:cubicBezTo>
                  <a:cubicBezTo>
                    <a:pt x="8584" y="4026"/>
                    <a:pt x="8639" y="4007"/>
                    <a:pt x="8735" y="3988"/>
                  </a:cubicBezTo>
                  <a:cubicBezTo>
                    <a:pt x="8898" y="3499"/>
                    <a:pt x="9060" y="2984"/>
                    <a:pt x="9196" y="2469"/>
                  </a:cubicBezTo>
                  <a:cubicBezTo>
                    <a:pt x="9304" y="2035"/>
                    <a:pt x="9250" y="1926"/>
                    <a:pt x="8789" y="1818"/>
                  </a:cubicBezTo>
                  <a:cubicBezTo>
                    <a:pt x="7948" y="1628"/>
                    <a:pt x="7135" y="1411"/>
                    <a:pt x="6294" y="1248"/>
                  </a:cubicBezTo>
                  <a:cubicBezTo>
                    <a:pt x="4422" y="814"/>
                    <a:pt x="2551" y="407"/>
                    <a:pt x="679"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8"/>
            <p:cNvSpPr/>
            <p:nvPr/>
          </p:nvSpPr>
          <p:spPr>
            <a:xfrm>
              <a:off x="4441625" y="4577775"/>
              <a:ext cx="92925" cy="38025"/>
            </a:xfrm>
            <a:custGeom>
              <a:avLst/>
              <a:gdLst/>
              <a:ahLst/>
              <a:cxnLst/>
              <a:rect l="l" t="t" r="r" b="b"/>
              <a:pathLst>
                <a:path w="3717" h="1521" extrusionOk="0">
                  <a:moveTo>
                    <a:pt x="60" y="1"/>
                  </a:moveTo>
                  <a:cubicBezTo>
                    <a:pt x="39" y="1"/>
                    <a:pt x="19" y="1"/>
                    <a:pt x="1" y="2"/>
                  </a:cubicBezTo>
                  <a:cubicBezTo>
                    <a:pt x="82" y="300"/>
                    <a:pt x="164" y="599"/>
                    <a:pt x="245" y="924"/>
                  </a:cubicBezTo>
                  <a:cubicBezTo>
                    <a:pt x="1276" y="1114"/>
                    <a:pt x="2252" y="1521"/>
                    <a:pt x="3310" y="1521"/>
                  </a:cubicBezTo>
                  <a:cubicBezTo>
                    <a:pt x="3446" y="1250"/>
                    <a:pt x="3690" y="1087"/>
                    <a:pt x="3717" y="789"/>
                  </a:cubicBezTo>
                  <a:cubicBezTo>
                    <a:pt x="2276" y="369"/>
                    <a:pt x="657" y="1"/>
                    <a:pt x="60"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8"/>
            <p:cNvSpPr/>
            <p:nvPr/>
          </p:nvSpPr>
          <p:spPr>
            <a:xfrm>
              <a:off x="3992050" y="3837075"/>
              <a:ext cx="766950" cy="1336125"/>
            </a:xfrm>
            <a:custGeom>
              <a:avLst/>
              <a:gdLst/>
              <a:ahLst/>
              <a:cxnLst/>
              <a:rect l="l" t="t" r="r" b="b"/>
              <a:pathLst>
                <a:path w="30678" h="53445" extrusionOk="0">
                  <a:moveTo>
                    <a:pt x="19367" y="1042"/>
                  </a:moveTo>
                  <a:cubicBezTo>
                    <a:pt x="19693" y="1069"/>
                    <a:pt x="20018" y="1042"/>
                    <a:pt x="20289" y="1096"/>
                  </a:cubicBezTo>
                  <a:cubicBezTo>
                    <a:pt x="23110" y="1693"/>
                    <a:pt x="25904" y="2289"/>
                    <a:pt x="28698" y="2913"/>
                  </a:cubicBezTo>
                  <a:cubicBezTo>
                    <a:pt x="28996" y="2967"/>
                    <a:pt x="29322" y="2995"/>
                    <a:pt x="29566" y="3184"/>
                  </a:cubicBezTo>
                  <a:cubicBezTo>
                    <a:pt x="29539" y="3754"/>
                    <a:pt x="29159" y="5056"/>
                    <a:pt x="28779" y="5761"/>
                  </a:cubicBezTo>
                  <a:cubicBezTo>
                    <a:pt x="28691" y="5824"/>
                    <a:pt x="28602" y="5846"/>
                    <a:pt x="28511" y="5846"/>
                  </a:cubicBezTo>
                  <a:cubicBezTo>
                    <a:pt x="28407" y="5846"/>
                    <a:pt x="28298" y="5817"/>
                    <a:pt x="28182" y="5788"/>
                  </a:cubicBezTo>
                  <a:cubicBezTo>
                    <a:pt x="25741" y="5137"/>
                    <a:pt x="23246" y="4649"/>
                    <a:pt x="20751" y="4188"/>
                  </a:cubicBezTo>
                  <a:cubicBezTo>
                    <a:pt x="20317" y="4107"/>
                    <a:pt x="19855" y="4052"/>
                    <a:pt x="19421" y="3971"/>
                  </a:cubicBezTo>
                  <a:cubicBezTo>
                    <a:pt x="19123" y="3917"/>
                    <a:pt x="19015" y="3808"/>
                    <a:pt x="19042" y="3483"/>
                  </a:cubicBezTo>
                  <a:cubicBezTo>
                    <a:pt x="19096" y="2696"/>
                    <a:pt x="19123" y="1910"/>
                    <a:pt x="19367" y="1042"/>
                  </a:cubicBezTo>
                  <a:close/>
                  <a:moveTo>
                    <a:pt x="20811" y="5270"/>
                  </a:moveTo>
                  <a:cubicBezTo>
                    <a:pt x="21762" y="5270"/>
                    <a:pt x="25398" y="6019"/>
                    <a:pt x="26474" y="6412"/>
                  </a:cubicBezTo>
                  <a:cubicBezTo>
                    <a:pt x="26474" y="6602"/>
                    <a:pt x="26501" y="6819"/>
                    <a:pt x="26474" y="7009"/>
                  </a:cubicBezTo>
                  <a:cubicBezTo>
                    <a:pt x="26202" y="9477"/>
                    <a:pt x="25904" y="11918"/>
                    <a:pt x="25633" y="14359"/>
                  </a:cubicBezTo>
                  <a:cubicBezTo>
                    <a:pt x="25551" y="14875"/>
                    <a:pt x="25470" y="15390"/>
                    <a:pt x="25362" y="15905"/>
                  </a:cubicBezTo>
                  <a:cubicBezTo>
                    <a:pt x="24955" y="18347"/>
                    <a:pt x="24548" y="20815"/>
                    <a:pt x="24141" y="23256"/>
                  </a:cubicBezTo>
                  <a:cubicBezTo>
                    <a:pt x="23978" y="24232"/>
                    <a:pt x="23816" y="25209"/>
                    <a:pt x="23626" y="26185"/>
                  </a:cubicBezTo>
                  <a:cubicBezTo>
                    <a:pt x="23626" y="26321"/>
                    <a:pt x="23571" y="26429"/>
                    <a:pt x="23544" y="26646"/>
                  </a:cubicBezTo>
                  <a:cubicBezTo>
                    <a:pt x="21646" y="26240"/>
                    <a:pt x="19828" y="25833"/>
                    <a:pt x="17957" y="25426"/>
                  </a:cubicBezTo>
                  <a:cubicBezTo>
                    <a:pt x="17957" y="25290"/>
                    <a:pt x="17957" y="25155"/>
                    <a:pt x="17957" y="25019"/>
                  </a:cubicBezTo>
                  <a:cubicBezTo>
                    <a:pt x="18174" y="23744"/>
                    <a:pt x="18337" y="22497"/>
                    <a:pt x="18608" y="21249"/>
                  </a:cubicBezTo>
                  <a:cubicBezTo>
                    <a:pt x="18906" y="19784"/>
                    <a:pt x="19015" y="18319"/>
                    <a:pt x="19232" y="16882"/>
                  </a:cubicBezTo>
                  <a:cubicBezTo>
                    <a:pt x="19421" y="15580"/>
                    <a:pt x="19584" y="14305"/>
                    <a:pt x="19747" y="13003"/>
                  </a:cubicBezTo>
                  <a:cubicBezTo>
                    <a:pt x="19937" y="11566"/>
                    <a:pt x="20100" y="10128"/>
                    <a:pt x="20262" y="8718"/>
                  </a:cubicBezTo>
                  <a:cubicBezTo>
                    <a:pt x="20371" y="7741"/>
                    <a:pt x="20506" y="6765"/>
                    <a:pt x="20615" y="5815"/>
                  </a:cubicBezTo>
                  <a:cubicBezTo>
                    <a:pt x="20642" y="5626"/>
                    <a:pt x="20696" y="5463"/>
                    <a:pt x="20723" y="5273"/>
                  </a:cubicBezTo>
                  <a:cubicBezTo>
                    <a:pt x="20749" y="5271"/>
                    <a:pt x="20779" y="5270"/>
                    <a:pt x="20811" y="5270"/>
                  </a:cubicBezTo>
                  <a:close/>
                  <a:moveTo>
                    <a:pt x="16492" y="25995"/>
                  </a:moveTo>
                  <a:cubicBezTo>
                    <a:pt x="18364" y="26402"/>
                    <a:pt x="20235" y="26809"/>
                    <a:pt x="22107" y="27243"/>
                  </a:cubicBezTo>
                  <a:cubicBezTo>
                    <a:pt x="22948" y="27406"/>
                    <a:pt x="23761" y="27623"/>
                    <a:pt x="24602" y="27813"/>
                  </a:cubicBezTo>
                  <a:cubicBezTo>
                    <a:pt x="25063" y="27921"/>
                    <a:pt x="25117" y="28030"/>
                    <a:pt x="25009" y="28464"/>
                  </a:cubicBezTo>
                  <a:cubicBezTo>
                    <a:pt x="24873" y="28979"/>
                    <a:pt x="24711" y="29494"/>
                    <a:pt x="24548" y="29983"/>
                  </a:cubicBezTo>
                  <a:cubicBezTo>
                    <a:pt x="24452" y="30002"/>
                    <a:pt x="24397" y="30021"/>
                    <a:pt x="24344" y="30021"/>
                  </a:cubicBezTo>
                  <a:cubicBezTo>
                    <a:pt x="24322" y="30021"/>
                    <a:pt x="24300" y="30018"/>
                    <a:pt x="24277" y="30010"/>
                  </a:cubicBezTo>
                  <a:cubicBezTo>
                    <a:pt x="21537" y="29440"/>
                    <a:pt x="18825" y="28843"/>
                    <a:pt x="16085" y="28274"/>
                  </a:cubicBezTo>
                  <a:cubicBezTo>
                    <a:pt x="16031" y="28247"/>
                    <a:pt x="15977" y="28193"/>
                    <a:pt x="15868" y="28138"/>
                  </a:cubicBezTo>
                  <a:cubicBezTo>
                    <a:pt x="15814" y="27406"/>
                    <a:pt x="16139" y="26728"/>
                    <a:pt x="16329" y="26050"/>
                  </a:cubicBezTo>
                  <a:cubicBezTo>
                    <a:pt x="16411" y="26023"/>
                    <a:pt x="16465" y="25995"/>
                    <a:pt x="16492" y="25995"/>
                  </a:cubicBezTo>
                  <a:close/>
                  <a:moveTo>
                    <a:pt x="18043" y="29629"/>
                  </a:moveTo>
                  <a:cubicBezTo>
                    <a:pt x="18640" y="29629"/>
                    <a:pt x="20259" y="29997"/>
                    <a:pt x="21700" y="30417"/>
                  </a:cubicBezTo>
                  <a:cubicBezTo>
                    <a:pt x="21673" y="30715"/>
                    <a:pt x="21429" y="30878"/>
                    <a:pt x="21293" y="31149"/>
                  </a:cubicBezTo>
                  <a:cubicBezTo>
                    <a:pt x="20235" y="31149"/>
                    <a:pt x="19259" y="30742"/>
                    <a:pt x="18228" y="30552"/>
                  </a:cubicBezTo>
                  <a:cubicBezTo>
                    <a:pt x="18147" y="30227"/>
                    <a:pt x="18065" y="29928"/>
                    <a:pt x="17984" y="29630"/>
                  </a:cubicBezTo>
                  <a:cubicBezTo>
                    <a:pt x="18002" y="29629"/>
                    <a:pt x="18022" y="29629"/>
                    <a:pt x="18043" y="29629"/>
                  </a:cubicBezTo>
                  <a:close/>
                  <a:moveTo>
                    <a:pt x="16955" y="16792"/>
                  </a:moveTo>
                  <a:cubicBezTo>
                    <a:pt x="17117" y="16792"/>
                    <a:pt x="17279" y="16795"/>
                    <a:pt x="17441" y="16801"/>
                  </a:cubicBezTo>
                  <a:cubicBezTo>
                    <a:pt x="17604" y="16801"/>
                    <a:pt x="17767" y="16801"/>
                    <a:pt x="17930" y="16828"/>
                  </a:cubicBezTo>
                  <a:cubicBezTo>
                    <a:pt x="18011" y="16855"/>
                    <a:pt x="18092" y="16882"/>
                    <a:pt x="18174" y="16909"/>
                  </a:cubicBezTo>
                  <a:cubicBezTo>
                    <a:pt x="18309" y="17451"/>
                    <a:pt x="18174" y="18835"/>
                    <a:pt x="17875" y="20055"/>
                  </a:cubicBezTo>
                  <a:cubicBezTo>
                    <a:pt x="17713" y="20110"/>
                    <a:pt x="17496" y="20164"/>
                    <a:pt x="17306" y="20191"/>
                  </a:cubicBezTo>
                  <a:cubicBezTo>
                    <a:pt x="14838" y="20652"/>
                    <a:pt x="12640" y="21629"/>
                    <a:pt x="10715" y="23202"/>
                  </a:cubicBezTo>
                  <a:cubicBezTo>
                    <a:pt x="9657" y="24043"/>
                    <a:pt x="8789" y="25019"/>
                    <a:pt x="8084" y="26158"/>
                  </a:cubicBezTo>
                  <a:cubicBezTo>
                    <a:pt x="7378" y="27297"/>
                    <a:pt x="7026" y="28545"/>
                    <a:pt x="6863" y="29847"/>
                  </a:cubicBezTo>
                  <a:cubicBezTo>
                    <a:pt x="6782" y="30607"/>
                    <a:pt x="6755" y="31366"/>
                    <a:pt x="6836" y="32125"/>
                  </a:cubicBezTo>
                  <a:cubicBezTo>
                    <a:pt x="6917" y="32939"/>
                    <a:pt x="7216" y="33617"/>
                    <a:pt x="7812" y="34187"/>
                  </a:cubicBezTo>
                  <a:cubicBezTo>
                    <a:pt x="8952" y="35245"/>
                    <a:pt x="10172" y="36167"/>
                    <a:pt x="11447" y="37035"/>
                  </a:cubicBezTo>
                  <a:cubicBezTo>
                    <a:pt x="12342" y="37659"/>
                    <a:pt x="13291" y="38228"/>
                    <a:pt x="14187" y="38825"/>
                  </a:cubicBezTo>
                  <a:cubicBezTo>
                    <a:pt x="14528" y="39045"/>
                    <a:pt x="14870" y="39155"/>
                    <a:pt x="15271" y="39155"/>
                  </a:cubicBezTo>
                  <a:cubicBezTo>
                    <a:pt x="15316" y="39155"/>
                    <a:pt x="15361" y="39153"/>
                    <a:pt x="15407" y="39151"/>
                  </a:cubicBezTo>
                  <a:cubicBezTo>
                    <a:pt x="17414" y="39069"/>
                    <a:pt x="19421" y="38988"/>
                    <a:pt x="21429" y="38934"/>
                  </a:cubicBezTo>
                  <a:cubicBezTo>
                    <a:pt x="23002" y="38906"/>
                    <a:pt x="24575" y="38906"/>
                    <a:pt x="26121" y="38906"/>
                  </a:cubicBezTo>
                  <a:cubicBezTo>
                    <a:pt x="26230" y="38906"/>
                    <a:pt x="26311" y="38934"/>
                    <a:pt x="26392" y="38934"/>
                  </a:cubicBezTo>
                  <a:cubicBezTo>
                    <a:pt x="26501" y="39476"/>
                    <a:pt x="26447" y="41212"/>
                    <a:pt x="26284" y="41782"/>
                  </a:cubicBezTo>
                  <a:cubicBezTo>
                    <a:pt x="26202" y="41782"/>
                    <a:pt x="26121" y="41809"/>
                    <a:pt x="26013" y="41836"/>
                  </a:cubicBezTo>
                  <a:cubicBezTo>
                    <a:pt x="25117" y="41890"/>
                    <a:pt x="24222" y="41944"/>
                    <a:pt x="23327" y="41971"/>
                  </a:cubicBezTo>
                  <a:cubicBezTo>
                    <a:pt x="21157" y="42080"/>
                    <a:pt x="19015" y="42161"/>
                    <a:pt x="16845" y="42243"/>
                  </a:cubicBezTo>
                  <a:cubicBezTo>
                    <a:pt x="16575" y="42251"/>
                    <a:pt x="16304" y="42254"/>
                    <a:pt x="16034" y="42254"/>
                  </a:cubicBezTo>
                  <a:cubicBezTo>
                    <a:pt x="15382" y="42254"/>
                    <a:pt x="14730" y="42235"/>
                    <a:pt x="14078" y="42216"/>
                  </a:cubicBezTo>
                  <a:cubicBezTo>
                    <a:pt x="14024" y="42216"/>
                    <a:pt x="13942" y="42188"/>
                    <a:pt x="13807" y="42161"/>
                  </a:cubicBezTo>
                  <a:cubicBezTo>
                    <a:pt x="13753" y="41836"/>
                    <a:pt x="13698" y="41565"/>
                    <a:pt x="13644" y="41293"/>
                  </a:cubicBezTo>
                  <a:cubicBezTo>
                    <a:pt x="13563" y="40968"/>
                    <a:pt x="13454" y="40642"/>
                    <a:pt x="13346" y="40344"/>
                  </a:cubicBezTo>
                  <a:cubicBezTo>
                    <a:pt x="13183" y="39720"/>
                    <a:pt x="12749" y="39395"/>
                    <a:pt x="12152" y="39259"/>
                  </a:cubicBezTo>
                  <a:cubicBezTo>
                    <a:pt x="11676" y="39149"/>
                    <a:pt x="11200" y="39094"/>
                    <a:pt x="10724" y="39094"/>
                  </a:cubicBezTo>
                  <a:cubicBezTo>
                    <a:pt x="10142" y="39094"/>
                    <a:pt x="9561" y="39176"/>
                    <a:pt x="8979" y="39340"/>
                  </a:cubicBezTo>
                  <a:cubicBezTo>
                    <a:pt x="8572" y="39449"/>
                    <a:pt x="8165" y="39612"/>
                    <a:pt x="7785" y="39774"/>
                  </a:cubicBezTo>
                  <a:cubicBezTo>
                    <a:pt x="7080" y="40100"/>
                    <a:pt x="6619" y="40588"/>
                    <a:pt x="6510" y="41375"/>
                  </a:cubicBezTo>
                  <a:cubicBezTo>
                    <a:pt x="6510" y="41565"/>
                    <a:pt x="6429" y="41727"/>
                    <a:pt x="6375" y="41944"/>
                  </a:cubicBezTo>
                  <a:cubicBezTo>
                    <a:pt x="6049" y="41971"/>
                    <a:pt x="5731" y="41999"/>
                    <a:pt x="5415" y="41999"/>
                  </a:cubicBezTo>
                  <a:cubicBezTo>
                    <a:pt x="5100" y="41999"/>
                    <a:pt x="4788" y="41971"/>
                    <a:pt x="4476" y="41890"/>
                  </a:cubicBezTo>
                  <a:cubicBezTo>
                    <a:pt x="3690" y="41700"/>
                    <a:pt x="3174" y="41131"/>
                    <a:pt x="2740" y="40507"/>
                  </a:cubicBezTo>
                  <a:cubicBezTo>
                    <a:pt x="2496" y="40100"/>
                    <a:pt x="2279" y="39666"/>
                    <a:pt x="2116" y="39232"/>
                  </a:cubicBezTo>
                  <a:cubicBezTo>
                    <a:pt x="1628" y="37821"/>
                    <a:pt x="1357" y="36384"/>
                    <a:pt x="1194" y="34919"/>
                  </a:cubicBezTo>
                  <a:cubicBezTo>
                    <a:pt x="1086" y="33780"/>
                    <a:pt x="1059" y="32614"/>
                    <a:pt x="1194" y="31447"/>
                  </a:cubicBezTo>
                  <a:cubicBezTo>
                    <a:pt x="1872" y="26294"/>
                    <a:pt x="4259" y="22198"/>
                    <a:pt x="8680" y="19350"/>
                  </a:cubicBezTo>
                  <a:cubicBezTo>
                    <a:pt x="9196" y="19025"/>
                    <a:pt x="9738" y="18753"/>
                    <a:pt x="10308" y="18482"/>
                  </a:cubicBezTo>
                  <a:cubicBezTo>
                    <a:pt x="11067" y="18157"/>
                    <a:pt x="11827" y="17858"/>
                    <a:pt x="12613" y="17560"/>
                  </a:cubicBezTo>
                  <a:cubicBezTo>
                    <a:pt x="14008" y="17022"/>
                    <a:pt x="15468" y="16792"/>
                    <a:pt x="16955" y="16792"/>
                  </a:cubicBezTo>
                  <a:close/>
                  <a:moveTo>
                    <a:pt x="11005" y="40000"/>
                  </a:moveTo>
                  <a:cubicBezTo>
                    <a:pt x="11215" y="40000"/>
                    <a:pt x="11425" y="40007"/>
                    <a:pt x="11637" y="40018"/>
                  </a:cubicBezTo>
                  <a:cubicBezTo>
                    <a:pt x="12152" y="40073"/>
                    <a:pt x="12505" y="40290"/>
                    <a:pt x="12613" y="40805"/>
                  </a:cubicBezTo>
                  <a:cubicBezTo>
                    <a:pt x="12722" y="41266"/>
                    <a:pt x="12885" y="41754"/>
                    <a:pt x="12939" y="42243"/>
                  </a:cubicBezTo>
                  <a:cubicBezTo>
                    <a:pt x="13020" y="43355"/>
                    <a:pt x="13047" y="44467"/>
                    <a:pt x="13129" y="45660"/>
                  </a:cubicBezTo>
                  <a:cubicBezTo>
                    <a:pt x="12112" y="45701"/>
                    <a:pt x="11122" y="45714"/>
                    <a:pt x="10142" y="45714"/>
                  </a:cubicBezTo>
                  <a:cubicBezTo>
                    <a:pt x="9162" y="45714"/>
                    <a:pt x="8192" y="45701"/>
                    <a:pt x="7216" y="45687"/>
                  </a:cubicBezTo>
                  <a:cubicBezTo>
                    <a:pt x="7189" y="45470"/>
                    <a:pt x="7161" y="45335"/>
                    <a:pt x="7189" y="45199"/>
                  </a:cubicBezTo>
                  <a:cubicBezTo>
                    <a:pt x="7216" y="44196"/>
                    <a:pt x="7270" y="43165"/>
                    <a:pt x="7324" y="42161"/>
                  </a:cubicBezTo>
                  <a:cubicBezTo>
                    <a:pt x="7406" y="40995"/>
                    <a:pt x="7595" y="40805"/>
                    <a:pt x="8708" y="40371"/>
                  </a:cubicBezTo>
                  <a:cubicBezTo>
                    <a:pt x="9457" y="40093"/>
                    <a:pt x="10222" y="40000"/>
                    <a:pt x="11005" y="40000"/>
                  </a:cubicBezTo>
                  <a:close/>
                  <a:moveTo>
                    <a:pt x="5460" y="46584"/>
                  </a:moveTo>
                  <a:cubicBezTo>
                    <a:pt x="5956" y="46584"/>
                    <a:pt x="6452" y="46593"/>
                    <a:pt x="6944" y="46610"/>
                  </a:cubicBezTo>
                  <a:cubicBezTo>
                    <a:pt x="8016" y="46623"/>
                    <a:pt x="9087" y="46630"/>
                    <a:pt x="10162" y="46630"/>
                  </a:cubicBezTo>
                  <a:cubicBezTo>
                    <a:pt x="11237" y="46630"/>
                    <a:pt x="12315" y="46623"/>
                    <a:pt x="13400" y="46610"/>
                  </a:cubicBezTo>
                  <a:cubicBezTo>
                    <a:pt x="13548" y="46607"/>
                    <a:pt x="13696" y="46606"/>
                    <a:pt x="13843" y="46606"/>
                  </a:cubicBezTo>
                  <a:cubicBezTo>
                    <a:pt x="15350" y="46606"/>
                    <a:pt x="16859" y="46723"/>
                    <a:pt x="18391" y="46772"/>
                  </a:cubicBezTo>
                  <a:cubicBezTo>
                    <a:pt x="19476" y="46799"/>
                    <a:pt x="20561" y="46827"/>
                    <a:pt x="21646" y="46854"/>
                  </a:cubicBezTo>
                  <a:cubicBezTo>
                    <a:pt x="22432" y="46854"/>
                    <a:pt x="23219" y="46854"/>
                    <a:pt x="23978" y="46881"/>
                  </a:cubicBezTo>
                  <a:cubicBezTo>
                    <a:pt x="24928" y="46908"/>
                    <a:pt x="25877" y="46935"/>
                    <a:pt x="26826" y="46962"/>
                  </a:cubicBezTo>
                  <a:cubicBezTo>
                    <a:pt x="26935" y="46962"/>
                    <a:pt x="27016" y="46989"/>
                    <a:pt x="27206" y="47044"/>
                  </a:cubicBezTo>
                  <a:cubicBezTo>
                    <a:pt x="27233" y="48807"/>
                    <a:pt x="27260" y="50515"/>
                    <a:pt x="26962" y="52278"/>
                  </a:cubicBezTo>
                  <a:cubicBezTo>
                    <a:pt x="26799" y="52278"/>
                    <a:pt x="26636" y="52333"/>
                    <a:pt x="26501" y="52333"/>
                  </a:cubicBezTo>
                  <a:cubicBezTo>
                    <a:pt x="25749" y="52276"/>
                    <a:pt x="25001" y="52252"/>
                    <a:pt x="24254" y="52252"/>
                  </a:cubicBezTo>
                  <a:cubicBezTo>
                    <a:pt x="23224" y="52252"/>
                    <a:pt x="22195" y="52297"/>
                    <a:pt x="21157" y="52360"/>
                  </a:cubicBezTo>
                  <a:cubicBezTo>
                    <a:pt x="18841" y="52493"/>
                    <a:pt x="16525" y="52559"/>
                    <a:pt x="14208" y="52559"/>
                  </a:cubicBezTo>
                  <a:cubicBezTo>
                    <a:pt x="13216" y="52559"/>
                    <a:pt x="12223" y="52547"/>
                    <a:pt x="11230" y="52523"/>
                  </a:cubicBezTo>
                  <a:cubicBezTo>
                    <a:pt x="10358" y="52503"/>
                    <a:pt x="9490" y="52497"/>
                    <a:pt x="8623" y="52497"/>
                  </a:cubicBezTo>
                  <a:cubicBezTo>
                    <a:pt x="7675" y="52497"/>
                    <a:pt x="6728" y="52504"/>
                    <a:pt x="5778" y="52504"/>
                  </a:cubicBezTo>
                  <a:cubicBezTo>
                    <a:pt x="5246" y="52504"/>
                    <a:pt x="4712" y="52502"/>
                    <a:pt x="4178" y="52495"/>
                  </a:cubicBezTo>
                  <a:cubicBezTo>
                    <a:pt x="3391" y="52495"/>
                    <a:pt x="2578" y="52468"/>
                    <a:pt x="1764" y="52441"/>
                  </a:cubicBezTo>
                  <a:cubicBezTo>
                    <a:pt x="1655" y="52441"/>
                    <a:pt x="1547" y="52387"/>
                    <a:pt x="1465" y="52360"/>
                  </a:cubicBezTo>
                  <a:cubicBezTo>
                    <a:pt x="1357" y="51790"/>
                    <a:pt x="1384" y="48698"/>
                    <a:pt x="1465" y="47342"/>
                  </a:cubicBezTo>
                  <a:cubicBezTo>
                    <a:pt x="1493" y="47044"/>
                    <a:pt x="1737" y="46772"/>
                    <a:pt x="2035" y="46745"/>
                  </a:cubicBezTo>
                  <a:cubicBezTo>
                    <a:pt x="3170" y="46632"/>
                    <a:pt x="4318" y="46584"/>
                    <a:pt x="5460" y="46584"/>
                  </a:cubicBezTo>
                  <a:close/>
                  <a:moveTo>
                    <a:pt x="19304" y="1"/>
                  </a:moveTo>
                  <a:cubicBezTo>
                    <a:pt x="18741" y="1"/>
                    <a:pt x="18497" y="275"/>
                    <a:pt x="18364" y="987"/>
                  </a:cubicBezTo>
                  <a:cubicBezTo>
                    <a:pt x="18228" y="1611"/>
                    <a:pt x="18174" y="2235"/>
                    <a:pt x="18120" y="2886"/>
                  </a:cubicBezTo>
                  <a:cubicBezTo>
                    <a:pt x="18065" y="3211"/>
                    <a:pt x="18092" y="3537"/>
                    <a:pt x="18092" y="3862"/>
                  </a:cubicBezTo>
                  <a:cubicBezTo>
                    <a:pt x="18147" y="4405"/>
                    <a:pt x="18391" y="4758"/>
                    <a:pt x="18933" y="4893"/>
                  </a:cubicBezTo>
                  <a:cubicBezTo>
                    <a:pt x="19204" y="4975"/>
                    <a:pt x="19476" y="5056"/>
                    <a:pt x="19801" y="5137"/>
                  </a:cubicBezTo>
                  <a:cubicBezTo>
                    <a:pt x="19693" y="6059"/>
                    <a:pt x="19584" y="6927"/>
                    <a:pt x="19476" y="7823"/>
                  </a:cubicBezTo>
                  <a:cubicBezTo>
                    <a:pt x="19394" y="8718"/>
                    <a:pt x="19286" y="9613"/>
                    <a:pt x="19177" y="10508"/>
                  </a:cubicBezTo>
                  <a:cubicBezTo>
                    <a:pt x="19069" y="11430"/>
                    <a:pt x="18987" y="12352"/>
                    <a:pt x="18825" y="13247"/>
                  </a:cubicBezTo>
                  <a:cubicBezTo>
                    <a:pt x="18689" y="14142"/>
                    <a:pt x="18635" y="15037"/>
                    <a:pt x="18418" y="15905"/>
                  </a:cubicBezTo>
                  <a:cubicBezTo>
                    <a:pt x="18264" y="15925"/>
                    <a:pt x="18138" y="15944"/>
                    <a:pt x="18020" y="15944"/>
                  </a:cubicBezTo>
                  <a:cubicBezTo>
                    <a:pt x="17971" y="15944"/>
                    <a:pt x="17923" y="15941"/>
                    <a:pt x="17875" y="15933"/>
                  </a:cubicBezTo>
                  <a:cubicBezTo>
                    <a:pt x="17728" y="15926"/>
                    <a:pt x="17581" y="15923"/>
                    <a:pt x="17434" y="15923"/>
                  </a:cubicBezTo>
                  <a:cubicBezTo>
                    <a:pt x="16339" y="15923"/>
                    <a:pt x="15263" y="16091"/>
                    <a:pt x="14187" y="16258"/>
                  </a:cubicBezTo>
                  <a:cubicBezTo>
                    <a:pt x="12857" y="16475"/>
                    <a:pt x="11637" y="16990"/>
                    <a:pt x="10416" y="17533"/>
                  </a:cubicBezTo>
                  <a:cubicBezTo>
                    <a:pt x="6022" y="19404"/>
                    <a:pt x="3012" y="22632"/>
                    <a:pt x="1330" y="27080"/>
                  </a:cubicBezTo>
                  <a:cubicBezTo>
                    <a:pt x="381" y="29576"/>
                    <a:pt x="1" y="32153"/>
                    <a:pt x="299" y="34838"/>
                  </a:cubicBezTo>
                  <a:cubicBezTo>
                    <a:pt x="462" y="36438"/>
                    <a:pt x="760" y="37984"/>
                    <a:pt x="1303" y="39476"/>
                  </a:cubicBezTo>
                  <a:cubicBezTo>
                    <a:pt x="1655" y="40425"/>
                    <a:pt x="2171" y="41266"/>
                    <a:pt x="2876" y="41999"/>
                  </a:cubicBezTo>
                  <a:cubicBezTo>
                    <a:pt x="3418" y="42568"/>
                    <a:pt x="4096" y="42866"/>
                    <a:pt x="4910" y="42894"/>
                  </a:cubicBezTo>
                  <a:cubicBezTo>
                    <a:pt x="5181" y="42894"/>
                    <a:pt x="5480" y="42894"/>
                    <a:pt x="5751" y="42921"/>
                  </a:cubicBezTo>
                  <a:cubicBezTo>
                    <a:pt x="5914" y="42921"/>
                    <a:pt x="6077" y="42948"/>
                    <a:pt x="6212" y="42948"/>
                  </a:cubicBezTo>
                  <a:cubicBezTo>
                    <a:pt x="6348" y="43653"/>
                    <a:pt x="6294" y="45172"/>
                    <a:pt x="6131" y="45633"/>
                  </a:cubicBezTo>
                  <a:cubicBezTo>
                    <a:pt x="5317" y="45660"/>
                    <a:pt x="4476" y="45660"/>
                    <a:pt x="3662" y="45714"/>
                  </a:cubicBezTo>
                  <a:cubicBezTo>
                    <a:pt x="2903" y="45769"/>
                    <a:pt x="2144" y="45877"/>
                    <a:pt x="1384" y="45959"/>
                  </a:cubicBezTo>
                  <a:cubicBezTo>
                    <a:pt x="950" y="46013"/>
                    <a:pt x="706" y="46230"/>
                    <a:pt x="597" y="46637"/>
                  </a:cubicBezTo>
                  <a:cubicBezTo>
                    <a:pt x="516" y="46908"/>
                    <a:pt x="462" y="47206"/>
                    <a:pt x="462" y="47478"/>
                  </a:cubicBezTo>
                  <a:cubicBezTo>
                    <a:pt x="435" y="48807"/>
                    <a:pt x="408" y="50136"/>
                    <a:pt x="381" y="51465"/>
                  </a:cubicBezTo>
                  <a:cubicBezTo>
                    <a:pt x="381" y="51844"/>
                    <a:pt x="408" y="52224"/>
                    <a:pt x="435" y="52604"/>
                  </a:cubicBezTo>
                  <a:cubicBezTo>
                    <a:pt x="489" y="53201"/>
                    <a:pt x="570" y="53282"/>
                    <a:pt x="1167" y="53309"/>
                  </a:cubicBezTo>
                  <a:cubicBezTo>
                    <a:pt x="2659" y="53309"/>
                    <a:pt x="4151" y="53336"/>
                    <a:pt x="5643" y="53363"/>
                  </a:cubicBezTo>
                  <a:cubicBezTo>
                    <a:pt x="8816" y="53391"/>
                    <a:pt x="11990" y="53445"/>
                    <a:pt x="15190" y="53445"/>
                  </a:cubicBezTo>
                  <a:cubicBezTo>
                    <a:pt x="17469" y="53418"/>
                    <a:pt x="19774" y="53309"/>
                    <a:pt x="22080" y="53255"/>
                  </a:cubicBezTo>
                  <a:cubicBezTo>
                    <a:pt x="22920" y="53228"/>
                    <a:pt x="23788" y="53201"/>
                    <a:pt x="24629" y="53201"/>
                  </a:cubicBezTo>
                  <a:cubicBezTo>
                    <a:pt x="25199" y="53201"/>
                    <a:pt x="25768" y="53228"/>
                    <a:pt x="26338" y="53255"/>
                  </a:cubicBezTo>
                  <a:cubicBezTo>
                    <a:pt x="26431" y="53261"/>
                    <a:pt x="26524" y="53264"/>
                    <a:pt x="26615" y="53264"/>
                  </a:cubicBezTo>
                  <a:cubicBezTo>
                    <a:pt x="26947" y="53264"/>
                    <a:pt x="27266" y="53220"/>
                    <a:pt x="27586" y="53092"/>
                  </a:cubicBezTo>
                  <a:cubicBezTo>
                    <a:pt x="27830" y="52767"/>
                    <a:pt x="27911" y="52387"/>
                    <a:pt x="27965" y="52034"/>
                  </a:cubicBezTo>
                  <a:cubicBezTo>
                    <a:pt x="28237" y="50380"/>
                    <a:pt x="28264" y="48725"/>
                    <a:pt x="28128" y="47071"/>
                  </a:cubicBezTo>
                  <a:cubicBezTo>
                    <a:pt x="28047" y="46311"/>
                    <a:pt x="27721" y="46013"/>
                    <a:pt x="26962" y="46013"/>
                  </a:cubicBezTo>
                  <a:cubicBezTo>
                    <a:pt x="26311" y="45986"/>
                    <a:pt x="25633" y="45986"/>
                    <a:pt x="24982" y="45986"/>
                  </a:cubicBezTo>
                  <a:cubicBezTo>
                    <a:pt x="24033" y="45959"/>
                    <a:pt x="23083" y="45877"/>
                    <a:pt x="22134" y="45877"/>
                  </a:cubicBezTo>
                  <a:cubicBezTo>
                    <a:pt x="21605" y="45864"/>
                    <a:pt x="21069" y="45864"/>
                    <a:pt x="20534" y="45864"/>
                  </a:cubicBezTo>
                  <a:cubicBezTo>
                    <a:pt x="19998" y="45864"/>
                    <a:pt x="19462" y="45864"/>
                    <a:pt x="18933" y="45850"/>
                  </a:cubicBezTo>
                  <a:cubicBezTo>
                    <a:pt x="17441" y="45823"/>
                    <a:pt x="15950" y="45742"/>
                    <a:pt x="14458" y="45687"/>
                  </a:cubicBezTo>
                  <a:cubicBezTo>
                    <a:pt x="14322" y="45660"/>
                    <a:pt x="14187" y="45633"/>
                    <a:pt x="14051" y="45606"/>
                  </a:cubicBezTo>
                  <a:cubicBezTo>
                    <a:pt x="13861" y="44819"/>
                    <a:pt x="13915" y="44033"/>
                    <a:pt x="13915" y="43138"/>
                  </a:cubicBezTo>
                  <a:lnTo>
                    <a:pt x="14675" y="43138"/>
                  </a:lnTo>
                  <a:cubicBezTo>
                    <a:pt x="15733" y="43111"/>
                    <a:pt x="16818" y="43138"/>
                    <a:pt x="17875" y="43083"/>
                  </a:cubicBezTo>
                  <a:cubicBezTo>
                    <a:pt x="19503" y="43029"/>
                    <a:pt x="21130" y="42921"/>
                    <a:pt x="22785" y="42839"/>
                  </a:cubicBezTo>
                  <a:cubicBezTo>
                    <a:pt x="23626" y="42785"/>
                    <a:pt x="24494" y="42785"/>
                    <a:pt x="25334" y="42704"/>
                  </a:cubicBezTo>
                  <a:cubicBezTo>
                    <a:pt x="25796" y="42677"/>
                    <a:pt x="26284" y="42595"/>
                    <a:pt x="26745" y="42514"/>
                  </a:cubicBezTo>
                  <a:cubicBezTo>
                    <a:pt x="27070" y="42433"/>
                    <a:pt x="27260" y="42188"/>
                    <a:pt x="27260" y="41836"/>
                  </a:cubicBezTo>
                  <a:cubicBezTo>
                    <a:pt x="27287" y="40886"/>
                    <a:pt x="27342" y="39937"/>
                    <a:pt x="27342" y="38988"/>
                  </a:cubicBezTo>
                  <a:cubicBezTo>
                    <a:pt x="27342" y="38445"/>
                    <a:pt x="27125" y="38174"/>
                    <a:pt x="26528" y="38120"/>
                  </a:cubicBezTo>
                  <a:cubicBezTo>
                    <a:pt x="26284" y="38120"/>
                    <a:pt x="26013" y="38066"/>
                    <a:pt x="25741" y="38066"/>
                  </a:cubicBezTo>
                  <a:cubicBezTo>
                    <a:pt x="25117" y="38038"/>
                    <a:pt x="24467" y="38011"/>
                    <a:pt x="23843" y="38011"/>
                  </a:cubicBezTo>
                  <a:cubicBezTo>
                    <a:pt x="22731" y="38038"/>
                    <a:pt x="21646" y="38038"/>
                    <a:pt x="20561" y="38066"/>
                  </a:cubicBezTo>
                  <a:cubicBezTo>
                    <a:pt x="18770" y="38120"/>
                    <a:pt x="16953" y="38174"/>
                    <a:pt x="15163" y="38201"/>
                  </a:cubicBezTo>
                  <a:cubicBezTo>
                    <a:pt x="14946" y="38201"/>
                    <a:pt x="14729" y="38174"/>
                    <a:pt x="14539" y="38066"/>
                  </a:cubicBezTo>
                  <a:cubicBezTo>
                    <a:pt x="14051" y="37794"/>
                    <a:pt x="13563" y="37523"/>
                    <a:pt x="13074" y="37198"/>
                  </a:cubicBezTo>
                  <a:cubicBezTo>
                    <a:pt x="11447" y="36058"/>
                    <a:pt x="9847" y="34865"/>
                    <a:pt x="8355" y="33563"/>
                  </a:cubicBezTo>
                  <a:cubicBezTo>
                    <a:pt x="7975" y="33210"/>
                    <a:pt x="7785" y="32831"/>
                    <a:pt x="7704" y="32342"/>
                  </a:cubicBezTo>
                  <a:cubicBezTo>
                    <a:pt x="7623" y="31583"/>
                    <a:pt x="7650" y="30824"/>
                    <a:pt x="7704" y="30064"/>
                  </a:cubicBezTo>
                  <a:cubicBezTo>
                    <a:pt x="7894" y="28003"/>
                    <a:pt x="8816" y="26294"/>
                    <a:pt x="10226" y="24856"/>
                  </a:cubicBezTo>
                  <a:cubicBezTo>
                    <a:pt x="12098" y="22903"/>
                    <a:pt x="14431" y="21764"/>
                    <a:pt x="17062" y="21167"/>
                  </a:cubicBezTo>
                  <a:cubicBezTo>
                    <a:pt x="17125" y="21158"/>
                    <a:pt x="17188" y="21155"/>
                    <a:pt x="17253" y="21155"/>
                  </a:cubicBezTo>
                  <a:cubicBezTo>
                    <a:pt x="17381" y="21155"/>
                    <a:pt x="17514" y="21167"/>
                    <a:pt x="17658" y="21167"/>
                  </a:cubicBezTo>
                  <a:cubicBezTo>
                    <a:pt x="17550" y="21873"/>
                    <a:pt x="17469" y="22551"/>
                    <a:pt x="17333" y="23229"/>
                  </a:cubicBezTo>
                  <a:cubicBezTo>
                    <a:pt x="17197" y="23880"/>
                    <a:pt x="17224" y="24585"/>
                    <a:pt x="16953" y="25209"/>
                  </a:cubicBezTo>
                  <a:lnTo>
                    <a:pt x="16194" y="25209"/>
                  </a:lnTo>
                  <a:cubicBezTo>
                    <a:pt x="15814" y="25209"/>
                    <a:pt x="15543" y="25372"/>
                    <a:pt x="15434" y="25724"/>
                  </a:cubicBezTo>
                  <a:cubicBezTo>
                    <a:pt x="15163" y="26484"/>
                    <a:pt x="14919" y="27270"/>
                    <a:pt x="14838" y="28057"/>
                  </a:cubicBezTo>
                  <a:cubicBezTo>
                    <a:pt x="14810" y="28572"/>
                    <a:pt x="14946" y="28816"/>
                    <a:pt x="15434" y="29006"/>
                  </a:cubicBezTo>
                  <a:cubicBezTo>
                    <a:pt x="15760" y="29115"/>
                    <a:pt x="16112" y="29196"/>
                    <a:pt x="16465" y="29250"/>
                  </a:cubicBezTo>
                  <a:cubicBezTo>
                    <a:pt x="16736" y="29277"/>
                    <a:pt x="16872" y="29413"/>
                    <a:pt x="16953" y="29684"/>
                  </a:cubicBezTo>
                  <a:cubicBezTo>
                    <a:pt x="17116" y="30118"/>
                    <a:pt x="17333" y="30552"/>
                    <a:pt x="17523" y="30986"/>
                  </a:cubicBezTo>
                  <a:cubicBezTo>
                    <a:pt x="17631" y="31258"/>
                    <a:pt x="17875" y="31420"/>
                    <a:pt x="18147" y="31502"/>
                  </a:cubicBezTo>
                  <a:cubicBezTo>
                    <a:pt x="19015" y="31719"/>
                    <a:pt x="19855" y="31908"/>
                    <a:pt x="20696" y="32098"/>
                  </a:cubicBezTo>
                  <a:cubicBezTo>
                    <a:pt x="20824" y="32132"/>
                    <a:pt x="20946" y="32149"/>
                    <a:pt x="21063" y="32149"/>
                  </a:cubicBezTo>
                  <a:cubicBezTo>
                    <a:pt x="21419" y="32149"/>
                    <a:pt x="21726" y="31991"/>
                    <a:pt x="21971" y="31664"/>
                  </a:cubicBezTo>
                  <a:cubicBezTo>
                    <a:pt x="22242" y="31339"/>
                    <a:pt x="22568" y="31013"/>
                    <a:pt x="22839" y="30661"/>
                  </a:cubicBezTo>
                  <a:cubicBezTo>
                    <a:pt x="23300" y="30769"/>
                    <a:pt x="23707" y="30851"/>
                    <a:pt x="24141" y="30932"/>
                  </a:cubicBezTo>
                  <a:cubicBezTo>
                    <a:pt x="24498" y="31017"/>
                    <a:pt x="24727" y="31067"/>
                    <a:pt x="24884" y="31067"/>
                  </a:cubicBezTo>
                  <a:cubicBezTo>
                    <a:pt x="25229" y="31067"/>
                    <a:pt x="25228" y="30825"/>
                    <a:pt x="25470" y="30173"/>
                  </a:cubicBezTo>
                  <a:cubicBezTo>
                    <a:pt x="25741" y="29494"/>
                    <a:pt x="25904" y="28762"/>
                    <a:pt x="26094" y="28057"/>
                  </a:cubicBezTo>
                  <a:cubicBezTo>
                    <a:pt x="26230" y="27460"/>
                    <a:pt x="26148" y="27352"/>
                    <a:pt x="25579" y="27162"/>
                  </a:cubicBezTo>
                  <a:cubicBezTo>
                    <a:pt x="25199" y="27053"/>
                    <a:pt x="24819" y="26945"/>
                    <a:pt x="24439" y="26836"/>
                  </a:cubicBezTo>
                  <a:cubicBezTo>
                    <a:pt x="24439" y="26728"/>
                    <a:pt x="24412" y="26674"/>
                    <a:pt x="24439" y="26592"/>
                  </a:cubicBezTo>
                  <a:cubicBezTo>
                    <a:pt x="24792" y="24639"/>
                    <a:pt x="25172" y="22686"/>
                    <a:pt x="25524" y="20733"/>
                  </a:cubicBezTo>
                  <a:cubicBezTo>
                    <a:pt x="25796" y="19187"/>
                    <a:pt x="26013" y="17641"/>
                    <a:pt x="26257" y="16095"/>
                  </a:cubicBezTo>
                  <a:cubicBezTo>
                    <a:pt x="26338" y="15471"/>
                    <a:pt x="26474" y="14875"/>
                    <a:pt x="26528" y="14251"/>
                  </a:cubicBezTo>
                  <a:cubicBezTo>
                    <a:pt x="26799" y="12108"/>
                    <a:pt x="27016" y="9965"/>
                    <a:pt x="27287" y="7823"/>
                  </a:cubicBezTo>
                  <a:cubicBezTo>
                    <a:pt x="27315" y="7443"/>
                    <a:pt x="27396" y="7036"/>
                    <a:pt x="27477" y="6629"/>
                  </a:cubicBezTo>
                  <a:cubicBezTo>
                    <a:pt x="27640" y="6629"/>
                    <a:pt x="27776" y="6629"/>
                    <a:pt x="27911" y="6656"/>
                  </a:cubicBezTo>
                  <a:cubicBezTo>
                    <a:pt x="28128" y="6683"/>
                    <a:pt x="28345" y="6738"/>
                    <a:pt x="28535" y="6765"/>
                  </a:cubicBezTo>
                  <a:cubicBezTo>
                    <a:pt x="28626" y="6772"/>
                    <a:pt x="28709" y="6776"/>
                    <a:pt x="28785" y="6776"/>
                  </a:cubicBezTo>
                  <a:cubicBezTo>
                    <a:pt x="29304" y="6776"/>
                    <a:pt x="29519" y="6600"/>
                    <a:pt x="29756" y="6032"/>
                  </a:cubicBezTo>
                  <a:cubicBezTo>
                    <a:pt x="29864" y="5843"/>
                    <a:pt x="29946" y="5598"/>
                    <a:pt x="30000" y="5381"/>
                  </a:cubicBezTo>
                  <a:cubicBezTo>
                    <a:pt x="30163" y="4839"/>
                    <a:pt x="30352" y="4296"/>
                    <a:pt x="30461" y="3727"/>
                  </a:cubicBezTo>
                  <a:cubicBezTo>
                    <a:pt x="30678" y="2832"/>
                    <a:pt x="30542" y="2588"/>
                    <a:pt x="29701" y="2289"/>
                  </a:cubicBezTo>
                  <a:cubicBezTo>
                    <a:pt x="29376" y="2154"/>
                    <a:pt x="29023" y="2072"/>
                    <a:pt x="28671" y="1991"/>
                  </a:cubicBezTo>
                  <a:cubicBezTo>
                    <a:pt x="26392" y="1476"/>
                    <a:pt x="24114" y="960"/>
                    <a:pt x="21808" y="445"/>
                  </a:cubicBezTo>
                  <a:cubicBezTo>
                    <a:pt x="21103" y="282"/>
                    <a:pt x="20425" y="147"/>
                    <a:pt x="19720" y="38"/>
                  </a:cubicBezTo>
                  <a:cubicBezTo>
                    <a:pt x="19565" y="14"/>
                    <a:pt x="19427" y="1"/>
                    <a:pt x="19304"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8"/>
            <p:cNvSpPr/>
            <p:nvPr/>
          </p:nvSpPr>
          <p:spPr>
            <a:xfrm>
              <a:off x="4018125" y="4253663"/>
              <a:ext cx="636100" cy="636725"/>
            </a:xfrm>
            <a:custGeom>
              <a:avLst/>
              <a:gdLst/>
              <a:ahLst/>
              <a:cxnLst/>
              <a:rect l="l" t="t" r="r" b="b"/>
              <a:pathLst>
                <a:path w="25444" h="25469" extrusionOk="0">
                  <a:moveTo>
                    <a:pt x="16112" y="1"/>
                  </a:moveTo>
                  <a:cubicBezTo>
                    <a:pt x="14551" y="1"/>
                    <a:pt x="13017" y="225"/>
                    <a:pt x="11556" y="789"/>
                  </a:cubicBezTo>
                  <a:cubicBezTo>
                    <a:pt x="10796" y="1061"/>
                    <a:pt x="10010" y="1386"/>
                    <a:pt x="9250" y="1712"/>
                  </a:cubicBezTo>
                  <a:cubicBezTo>
                    <a:pt x="8708" y="1956"/>
                    <a:pt x="8138" y="2227"/>
                    <a:pt x="7623" y="2580"/>
                  </a:cubicBezTo>
                  <a:cubicBezTo>
                    <a:pt x="3229" y="5428"/>
                    <a:pt x="815" y="9523"/>
                    <a:pt x="137" y="14677"/>
                  </a:cubicBezTo>
                  <a:cubicBezTo>
                    <a:pt x="1" y="15843"/>
                    <a:pt x="28" y="16982"/>
                    <a:pt x="164" y="18149"/>
                  </a:cubicBezTo>
                  <a:cubicBezTo>
                    <a:pt x="299" y="19613"/>
                    <a:pt x="570" y="21051"/>
                    <a:pt x="1086" y="22434"/>
                  </a:cubicBezTo>
                  <a:cubicBezTo>
                    <a:pt x="1221" y="22895"/>
                    <a:pt x="1438" y="23329"/>
                    <a:pt x="1683" y="23709"/>
                  </a:cubicBezTo>
                  <a:cubicBezTo>
                    <a:pt x="2117" y="24360"/>
                    <a:pt x="2659" y="24930"/>
                    <a:pt x="3419" y="25119"/>
                  </a:cubicBezTo>
                  <a:cubicBezTo>
                    <a:pt x="3730" y="25201"/>
                    <a:pt x="4049" y="25228"/>
                    <a:pt x="4371" y="25228"/>
                  </a:cubicBezTo>
                  <a:cubicBezTo>
                    <a:pt x="4693" y="25228"/>
                    <a:pt x="5019" y="25201"/>
                    <a:pt x="5344" y="25174"/>
                  </a:cubicBezTo>
                  <a:cubicBezTo>
                    <a:pt x="5399" y="24957"/>
                    <a:pt x="5453" y="24767"/>
                    <a:pt x="5480" y="24604"/>
                  </a:cubicBezTo>
                  <a:cubicBezTo>
                    <a:pt x="5561" y="23790"/>
                    <a:pt x="6050" y="23302"/>
                    <a:pt x="6728" y="23004"/>
                  </a:cubicBezTo>
                  <a:cubicBezTo>
                    <a:pt x="7107" y="22841"/>
                    <a:pt x="7514" y="22678"/>
                    <a:pt x="7921" y="22543"/>
                  </a:cubicBezTo>
                  <a:cubicBezTo>
                    <a:pt x="8492" y="22396"/>
                    <a:pt x="9062" y="22321"/>
                    <a:pt x="9633" y="22321"/>
                  </a:cubicBezTo>
                  <a:cubicBezTo>
                    <a:pt x="10120" y="22321"/>
                    <a:pt x="10607" y="22376"/>
                    <a:pt x="11095" y="22488"/>
                  </a:cubicBezTo>
                  <a:cubicBezTo>
                    <a:pt x="11691" y="22624"/>
                    <a:pt x="12125" y="22949"/>
                    <a:pt x="12315" y="23573"/>
                  </a:cubicBezTo>
                  <a:cubicBezTo>
                    <a:pt x="12397" y="23872"/>
                    <a:pt x="12505" y="24197"/>
                    <a:pt x="12586" y="24523"/>
                  </a:cubicBezTo>
                  <a:cubicBezTo>
                    <a:pt x="12641" y="24794"/>
                    <a:pt x="12695" y="25065"/>
                    <a:pt x="12776" y="25391"/>
                  </a:cubicBezTo>
                  <a:cubicBezTo>
                    <a:pt x="12912" y="25418"/>
                    <a:pt x="12966" y="25445"/>
                    <a:pt x="13020" y="25445"/>
                  </a:cubicBezTo>
                  <a:cubicBezTo>
                    <a:pt x="13653" y="25445"/>
                    <a:pt x="14274" y="25469"/>
                    <a:pt x="14891" y="25469"/>
                  </a:cubicBezTo>
                  <a:cubicBezTo>
                    <a:pt x="15199" y="25469"/>
                    <a:pt x="15507" y="25463"/>
                    <a:pt x="15814" y="25445"/>
                  </a:cubicBezTo>
                  <a:cubicBezTo>
                    <a:pt x="17957" y="25391"/>
                    <a:pt x="20127" y="25282"/>
                    <a:pt x="22270" y="25201"/>
                  </a:cubicBezTo>
                  <a:cubicBezTo>
                    <a:pt x="23165" y="25147"/>
                    <a:pt x="24060" y="25092"/>
                    <a:pt x="24982" y="25038"/>
                  </a:cubicBezTo>
                  <a:cubicBezTo>
                    <a:pt x="25063" y="25038"/>
                    <a:pt x="25145" y="25011"/>
                    <a:pt x="25226" y="25011"/>
                  </a:cubicBezTo>
                  <a:cubicBezTo>
                    <a:pt x="25389" y="24441"/>
                    <a:pt x="25443" y="22705"/>
                    <a:pt x="25335" y="22163"/>
                  </a:cubicBezTo>
                  <a:cubicBezTo>
                    <a:pt x="25253" y="22136"/>
                    <a:pt x="25172" y="22109"/>
                    <a:pt x="25090" y="22109"/>
                  </a:cubicBezTo>
                  <a:cubicBezTo>
                    <a:pt x="23517" y="22136"/>
                    <a:pt x="21944" y="22109"/>
                    <a:pt x="20371" y="22163"/>
                  </a:cubicBezTo>
                  <a:cubicBezTo>
                    <a:pt x="18364" y="22190"/>
                    <a:pt x="16357" y="22299"/>
                    <a:pt x="14349" y="22380"/>
                  </a:cubicBezTo>
                  <a:cubicBezTo>
                    <a:pt x="14303" y="22383"/>
                    <a:pt x="14258" y="22384"/>
                    <a:pt x="14213" y="22384"/>
                  </a:cubicBezTo>
                  <a:cubicBezTo>
                    <a:pt x="13812" y="22384"/>
                    <a:pt x="13471" y="22274"/>
                    <a:pt x="13129" y="22054"/>
                  </a:cubicBezTo>
                  <a:cubicBezTo>
                    <a:pt x="12234" y="21458"/>
                    <a:pt x="11284" y="20888"/>
                    <a:pt x="10389" y="20264"/>
                  </a:cubicBezTo>
                  <a:cubicBezTo>
                    <a:pt x="9115" y="19396"/>
                    <a:pt x="7894" y="18474"/>
                    <a:pt x="6782" y="17416"/>
                  </a:cubicBezTo>
                  <a:cubicBezTo>
                    <a:pt x="6185" y="16847"/>
                    <a:pt x="5860" y="16169"/>
                    <a:pt x="5778" y="15355"/>
                  </a:cubicBezTo>
                  <a:cubicBezTo>
                    <a:pt x="5724" y="14595"/>
                    <a:pt x="5751" y="13836"/>
                    <a:pt x="5833" y="13076"/>
                  </a:cubicBezTo>
                  <a:cubicBezTo>
                    <a:pt x="5968" y="11774"/>
                    <a:pt x="6348" y="10527"/>
                    <a:pt x="7026" y="9388"/>
                  </a:cubicBezTo>
                  <a:cubicBezTo>
                    <a:pt x="7731" y="8248"/>
                    <a:pt x="8599" y="7245"/>
                    <a:pt x="9657" y="6431"/>
                  </a:cubicBezTo>
                  <a:cubicBezTo>
                    <a:pt x="11610" y="4858"/>
                    <a:pt x="13807" y="3854"/>
                    <a:pt x="16248" y="3420"/>
                  </a:cubicBezTo>
                  <a:cubicBezTo>
                    <a:pt x="16465" y="3393"/>
                    <a:pt x="16655" y="3312"/>
                    <a:pt x="16818" y="3285"/>
                  </a:cubicBezTo>
                  <a:cubicBezTo>
                    <a:pt x="17116" y="2064"/>
                    <a:pt x="17252" y="681"/>
                    <a:pt x="17143" y="111"/>
                  </a:cubicBezTo>
                  <a:cubicBezTo>
                    <a:pt x="17062" y="111"/>
                    <a:pt x="16953" y="57"/>
                    <a:pt x="16872" y="57"/>
                  </a:cubicBezTo>
                  <a:cubicBezTo>
                    <a:pt x="16709" y="30"/>
                    <a:pt x="16546" y="3"/>
                    <a:pt x="16384" y="3"/>
                  </a:cubicBezTo>
                  <a:cubicBezTo>
                    <a:pt x="16293" y="1"/>
                    <a:pt x="16203" y="1"/>
                    <a:pt x="16112"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8"/>
            <p:cNvSpPr/>
            <p:nvPr/>
          </p:nvSpPr>
          <p:spPr>
            <a:xfrm>
              <a:off x="4025600" y="4998613"/>
              <a:ext cx="647600" cy="149450"/>
            </a:xfrm>
            <a:custGeom>
              <a:avLst/>
              <a:gdLst/>
              <a:ahLst/>
              <a:cxnLst/>
              <a:rect l="l" t="t" r="r" b="b"/>
              <a:pathLst>
                <a:path w="25904" h="5978" extrusionOk="0">
                  <a:moveTo>
                    <a:pt x="4249" y="1"/>
                  </a:moveTo>
                  <a:cubicBezTo>
                    <a:pt x="3068" y="1"/>
                    <a:pt x="1887" y="39"/>
                    <a:pt x="705" y="177"/>
                  </a:cubicBezTo>
                  <a:lnTo>
                    <a:pt x="678" y="177"/>
                  </a:lnTo>
                  <a:cubicBezTo>
                    <a:pt x="380" y="204"/>
                    <a:pt x="136" y="448"/>
                    <a:pt x="109" y="773"/>
                  </a:cubicBezTo>
                  <a:cubicBezTo>
                    <a:pt x="27" y="2129"/>
                    <a:pt x="0" y="5222"/>
                    <a:pt x="109" y="5791"/>
                  </a:cubicBezTo>
                  <a:cubicBezTo>
                    <a:pt x="190" y="5818"/>
                    <a:pt x="299" y="5845"/>
                    <a:pt x="434" y="5845"/>
                  </a:cubicBezTo>
                  <a:cubicBezTo>
                    <a:pt x="1221" y="5873"/>
                    <a:pt x="2035" y="5927"/>
                    <a:pt x="2848" y="5927"/>
                  </a:cubicBezTo>
                  <a:cubicBezTo>
                    <a:pt x="4015" y="5927"/>
                    <a:pt x="5181" y="5920"/>
                    <a:pt x="6351" y="5920"/>
                  </a:cubicBezTo>
                  <a:cubicBezTo>
                    <a:pt x="7520" y="5920"/>
                    <a:pt x="8693" y="5927"/>
                    <a:pt x="9873" y="5954"/>
                  </a:cubicBezTo>
                  <a:cubicBezTo>
                    <a:pt x="10802" y="5969"/>
                    <a:pt x="11734" y="5978"/>
                    <a:pt x="12666" y="5978"/>
                  </a:cubicBezTo>
                  <a:cubicBezTo>
                    <a:pt x="15054" y="5978"/>
                    <a:pt x="17448" y="5920"/>
                    <a:pt x="19828" y="5764"/>
                  </a:cubicBezTo>
                  <a:cubicBezTo>
                    <a:pt x="20886" y="5715"/>
                    <a:pt x="21943" y="5676"/>
                    <a:pt x="23007" y="5676"/>
                  </a:cubicBezTo>
                  <a:cubicBezTo>
                    <a:pt x="23716" y="5676"/>
                    <a:pt x="24428" y="5694"/>
                    <a:pt x="25144" y="5737"/>
                  </a:cubicBezTo>
                  <a:cubicBezTo>
                    <a:pt x="25175" y="5742"/>
                    <a:pt x="25205" y="5744"/>
                    <a:pt x="25235" y="5744"/>
                  </a:cubicBezTo>
                  <a:cubicBezTo>
                    <a:pt x="25361" y="5744"/>
                    <a:pt x="25479" y="5705"/>
                    <a:pt x="25632" y="5683"/>
                  </a:cubicBezTo>
                  <a:cubicBezTo>
                    <a:pt x="25904" y="3947"/>
                    <a:pt x="25904" y="2238"/>
                    <a:pt x="25849" y="448"/>
                  </a:cubicBezTo>
                  <a:cubicBezTo>
                    <a:pt x="25659" y="421"/>
                    <a:pt x="25578" y="394"/>
                    <a:pt x="25470" y="394"/>
                  </a:cubicBezTo>
                  <a:cubicBezTo>
                    <a:pt x="24520" y="366"/>
                    <a:pt x="23598" y="312"/>
                    <a:pt x="22649" y="285"/>
                  </a:cubicBezTo>
                  <a:cubicBezTo>
                    <a:pt x="21862" y="285"/>
                    <a:pt x="21076" y="285"/>
                    <a:pt x="20289" y="258"/>
                  </a:cubicBezTo>
                  <a:cubicBezTo>
                    <a:pt x="19204" y="258"/>
                    <a:pt x="18119" y="231"/>
                    <a:pt x="17034" y="204"/>
                  </a:cubicBezTo>
                  <a:cubicBezTo>
                    <a:pt x="15527" y="154"/>
                    <a:pt x="13998" y="37"/>
                    <a:pt x="12487" y="37"/>
                  </a:cubicBezTo>
                  <a:cubicBezTo>
                    <a:pt x="12339" y="37"/>
                    <a:pt x="12191" y="39"/>
                    <a:pt x="12043" y="41"/>
                  </a:cubicBezTo>
                  <a:cubicBezTo>
                    <a:pt x="11156" y="52"/>
                    <a:pt x="10263" y="59"/>
                    <a:pt x="9370" y="59"/>
                  </a:cubicBezTo>
                  <a:cubicBezTo>
                    <a:pt x="8108" y="59"/>
                    <a:pt x="6843" y="46"/>
                    <a:pt x="5588" y="14"/>
                  </a:cubicBezTo>
                  <a:cubicBezTo>
                    <a:pt x="5141" y="6"/>
                    <a:pt x="4695" y="1"/>
                    <a:pt x="4249"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8"/>
            <p:cNvSpPr/>
            <p:nvPr/>
          </p:nvSpPr>
          <p:spPr>
            <a:xfrm>
              <a:off x="4440600" y="3966138"/>
              <a:ext cx="213625" cy="533750"/>
            </a:xfrm>
            <a:custGeom>
              <a:avLst/>
              <a:gdLst/>
              <a:ahLst/>
              <a:cxnLst/>
              <a:rect l="l" t="t" r="r" b="b"/>
              <a:pathLst>
                <a:path w="8545" h="21350" extrusionOk="0">
                  <a:moveTo>
                    <a:pt x="2882" y="1"/>
                  </a:moveTo>
                  <a:cubicBezTo>
                    <a:pt x="2849" y="1"/>
                    <a:pt x="2820" y="1"/>
                    <a:pt x="2794" y="3"/>
                  </a:cubicBezTo>
                  <a:cubicBezTo>
                    <a:pt x="2740" y="166"/>
                    <a:pt x="2685" y="356"/>
                    <a:pt x="2658" y="546"/>
                  </a:cubicBezTo>
                  <a:cubicBezTo>
                    <a:pt x="2550" y="1495"/>
                    <a:pt x="2441" y="2472"/>
                    <a:pt x="2306" y="3421"/>
                  </a:cubicBezTo>
                  <a:cubicBezTo>
                    <a:pt x="2143" y="4858"/>
                    <a:pt x="1980" y="6296"/>
                    <a:pt x="1817" y="7734"/>
                  </a:cubicBezTo>
                  <a:cubicBezTo>
                    <a:pt x="1655" y="9008"/>
                    <a:pt x="1492" y="10310"/>
                    <a:pt x="1302" y="11612"/>
                  </a:cubicBezTo>
                  <a:cubicBezTo>
                    <a:pt x="1085" y="13050"/>
                    <a:pt x="949" y="14514"/>
                    <a:pt x="651" y="15952"/>
                  </a:cubicBezTo>
                  <a:cubicBezTo>
                    <a:pt x="380" y="17200"/>
                    <a:pt x="217" y="18475"/>
                    <a:pt x="27" y="19749"/>
                  </a:cubicBezTo>
                  <a:cubicBezTo>
                    <a:pt x="0" y="19885"/>
                    <a:pt x="0" y="20021"/>
                    <a:pt x="0" y="20156"/>
                  </a:cubicBezTo>
                  <a:cubicBezTo>
                    <a:pt x="1872" y="20563"/>
                    <a:pt x="3689" y="20943"/>
                    <a:pt x="5588" y="21350"/>
                  </a:cubicBezTo>
                  <a:cubicBezTo>
                    <a:pt x="5642" y="21160"/>
                    <a:pt x="5669" y="21024"/>
                    <a:pt x="5696" y="20916"/>
                  </a:cubicBezTo>
                  <a:cubicBezTo>
                    <a:pt x="5859" y="19939"/>
                    <a:pt x="6049" y="18963"/>
                    <a:pt x="6211" y="17986"/>
                  </a:cubicBezTo>
                  <a:cubicBezTo>
                    <a:pt x="6618" y="15518"/>
                    <a:pt x="7025" y="13077"/>
                    <a:pt x="7432" y="10636"/>
                  </a:cubicBezTo>
                  <a:cubicBezTo>
                    <a:pt x="7513" y="10120"/>
                    <a:pt x="7622" y="9605"/>
                    <a:pt x="7676" y="9090"/>
                  </a:cubicBezTo>
                  <a:cubicBezTo>
                    <a:pt x="7974" y="6649"/>
                    <a:pt x="8246" y="4180"/>
                    <a:pt x="8517" y="1739"/>
                  </a:cubicBezTo>
                  <a:cubicBezTo>
                    <a:pt x="8544" y="1522"/>
                    <a:pt x="8544" y="1332"/>
                    <a:pt x="8544" y="1142"/>
                  </a:cubicBezTo>
                  <a:cubicBezTo>
                    <a:pt x="7470" y="723"/>
                    <a:pt x="3815" y="1"/>
                    <a:pt x="2882"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8"/>
            <p:cNvSpPr/>
            <p:nvPr/>
          </p:nvSpPr>
          <p:spPr>
            <a:xfrm>
              <a:off x="4467025" y="3860413"/>
              <a:ext cx="263825" cy="119600"/>
            </a:xfrm>
            <a:custGeom>
              <a:avLst/>
              <a:gdLst/>
              <a:ahLst/>
              <a:cxnLst/>
              <a:rect l="l" t="t" r="r" b="b"/>
              <a:pathLst>
                <a:path w="10553" h="4784" extrusionOk="0">
                  <a:moveTo>
                    <a:pt x="354" y="1"/>
                  </a:moveTo>
                  <a:cubicBezTo>
                    <a:pt x="109" y="869"/>
                    <a:pt x="109" y="1656"/>
                    <a:pt x="28" y="2442"/>
                  </a:cubicBezTo>
                  <a:cubicBezTo>
                    <a:pt x="1" y="2740"/>
                    <a:pt x="109" y="2876"/>
                    <a:pt x="408" y="2930"/>
                  </a:cubicBezTo>
                  <a:cubicBezTo>
                    <a:pt x="869" y="3012"/>
                    <a:pt x="1303" y="3066"/>
                    <a:pt x="1737" y="3147"/>
                  </a:cubicBezTo>
                  <a:cubicBezTo>
                    <a:pt x="4232" y="3608"/>
                    <a:pt x="6728" y="4097"/>
                    <a:pt x="9169" y="4720"/>
                  </a:cubicBezTo>
                  <a:cubicBezTo>
                    <a:pt x="9294" y="4752"/>
                    <a:pt x="9419" y="4783"/>
                    <a:pt x="9539" y="4783"/>
                  </a:cubicBezTo>
                  <a:cubicBezTo>
                    <a:pt x="9627" y="4783"/>
                    <a:pt x="9712" y="4766"/>
                    <a:pt x="9793" y="4720"/>
                  </a:cubicBezTo>
                  <a:cubicBezTo>
                    <a:pt x="10145" y="4015"/>
                    <a:pt x="10525" y="2686"/>
                    <a:pt x="10552" y="2144"/>
                  </a:cubicBezTo>
                  <a:cubicBezTo>
                    <a:pt x="10308" y="1927"/>
                    <a:pt x="9982" y="1927"/>
                    <a:pt x="9684" y="1845"/>
                  </a:cubicBezTo>
                  <a:cubicBezTo>
                    <a:pt x="6890" y="1249"/>
                    <a:pt x="4097" y="652"/>
                    <a:pt x="1303" y="55"/>
                  </a:cubicBezTo>
                  <a:cubicBezTo>
                    <a:pt x="1004" y="1"/>
                    <a:pt x="706" y="28"/>
                    <a:pt x="354"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8"/>
            <p:cNvSpPr/>
            <p:nvPr/>
          </p:nvSpPr>
          <p:spPr>
            <a:xfrm>
              <a:off x="4171375" y="4834388"/>
              <a:ext cx="148550" cy="142875"/>
            </a:xfrm>
            <a:custGeom>
              <a:avLst/>
              <a:gdLst/>
              <a:ahLst/>
              <a:cxnLst/>
              <a:rect l="l" t="t" r="r" b="b"/>
              <a:pathLst>
                <a:path w="5942" h="5715" extrusionOk="0">
                  <a:moveTo>
                    <a:pt x="3844" y="1"/>
                  </a:moveTo>
                  <a:cubicBezTo>
                    <a:pt x="3061" y="1"/>
                    <a:pt x="2290" y="93"/>
                    <a:pt x="1520" y="371"/>
                  </a:cubicBezTo>
                  <a:cubicBezTo>
                    <a:pt x="408" y="805"/>
                    <a:pt x="245" y="995"/>
                    <a:pt x="164" y="2162"/>
                  </a:cubicBezTo>
                  <a:cubicBezTo>
                    <a:pt x="82" y="3165"/>
                    <a:pt x="55" y="4196"/>
                    <a:pt x="1" y="5199"/>
                  </a:cubicBezTo>
                  <a:cubicBezTo>
                    <a:pt x="1" y="5335"/>
                    <a:pt x="1" y="5471"/>
                    <a:pt x="28" y="5688"/>
                  </a:cubicBezTo>
                  <a:cubicBezTo>
                    <a:pt x="1004" y="5701"/>
                    <a:pt x="1981" y="5715"/>
                    <a:pt x="2964" y="5715"/>
                  </a:cubicBezTo>
                  <a:cubicBezTo>
                    <a:pt x="3947" y="5715"/>
                    <a:pt x="4937" y="5701"/>
                    <a:pt x="5941" y="5661"/>
                  </a:cubicBezTo>
                  <a:cubicBezTo>
                    <a:pt x="5887" y="4467"/>
                    <a:pt x="5833" y="3355"/>
                    <a:pt x="5751" y="2243"/>
                  </a:cubicBezTo>
                  <a:cubicBezTo>
                    <a:pt x="5697" y="1755"/>
                    <a:pt x="5534" y="1267"/>
                    <a:pt x="5426" y="778"/>
                  </a:cubicBezTo>
                  <a:cubicBezTo>
                    <a:pt x="5317" y="290"/>
                    <a:pt x="4965" y="46"/>
                    <a:pt x="4476" y="19"/>
                  </a:cubicBezTo>
                  <a:cubicBezTo>
                    <a:pt x="4265" y="7"/>
                    <a:pt x="4054" y="1"/>
                    <a:pt x="384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8"/>
            <p:cNvSpPr/>
            <p:nvPr/>
          </p:nvSpPr>
          <p:spPr>
            <a:xfrm>
              <a:off x="4387025" y="4484263"/>
              <a:ext cx="233275" cy="100675"/>
            </a:xfrm>
            <a:custGeom>
              <a:avLst/>
              <a:gdLst/>
              <a:ahLst/>
              <a:cxnLst/>
              <a:rect l="l" t="t" r="r" b="b"/>
              <a:pathLst>
                <a:path w="9331" h="4027" extrusionOk="0">
                  <a:moveTo>
                    <a:pt x="678" y="1"/>
                  </a:moveTo>
                  <a:cubicBezTo>
                    <a:pt x="651" y="1"/>
                    <a:pt x="597" y="28"/>
                    <a:pt x="516" y="55"/>
                  </a:cubicBezTo>
                  <a:cubicBezTo>
                    <a:pt x="326" y="733"/>
                    <a:pt x="0" y="1384"/>
                    <a:pt x="82" y="2144"/>
                  </a:cubicBezTo>
                  <a:cubicBezTo>
                    <a:pt x="163" y="2198"/>
                    <a:pt x="217" y="2252"/>
                    <a:pt x="272" y="2252"/>
                  </a:cubicBezTo>
                  <a:cubicBezTo>
                    <a:pt x="3011" y="2849"/>
                    <a:pt x="5751" y="3446"/>
                    <a:pt x="8490" y="4015"/>
                  </a:cubicBezTo>
                  <a:cubicBezTo>
                    <a:pt x="8506" y="4023"/>
                    <a:pt x="8524" y="4026"/>
                    <a:pt x="8545" y="4026"/>
                  </a:cubicBezTo>
                  <a:cubicBezTo>
                    <a:pt x="8597" y="4026"/>
                    <a:pt x="8665" y="4007"/>
                    <a:pt x="8761" y="3988"/>
                  </a:cubicBezTo>
                  <a:cubicBezTo>
                    <a:pt x="8897" y="3473"/>
                    <a:pt x="9060" y="2984"/>
                    <a:pt x="9195" y="2442"/>
                  </a:cubicBezTo>
                  <a:cubicBezTo>
                    <a:pt x="9331" y="2035"/>
                    <a:pt x="9250" y="1927"/>
                    <a:pt x="8788" y="1818"/>
                  </a:cubicBezTo>
                  <a:cubicBezTo>
                    <a:pt x="7975" y="1601"/>
                    <a:pt x="7134" y="1411"/>
                    <a:pt x="6320" y="1221"/>
                  </a:cubicBezTo>
                  <a:cubicBezTo>
                    <a:pt x="4449" y="815"/>
                    <a:pt x="2577" y="408"/>
                    <a:pt x="67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8"/>
            <p:cNvSpPr/>
            <p:nvPr/>
          </p:nvSpPr>
          <p:spPr>
            <a:xfrm>
              <a:off x="4441275" y="4575088"/>
              <a:ext cx="92925" cy="37400"/>
            </a:xfrm>
            <a:custGeom>
              <a:avLst/>
              <a:gdLst/>
              <a:ahLst/>
              <a:cxnLst/>
              <a:rect l="l" t="t" r="r" b="b"/>
              <a:pathLst>
                <a:path w="3717" h="1496" extrusionOk="0">
                  <a:moveTo>
                    <a:pt x="63" y="1"/>
                  </a:moveTo>
                  <a:cubicBezTo>
                    <a:pt x="41" y="1"/>
                    <a:pt x="20" y="1"/>
                    <a:pt x="0" y="2"/>
                  </a:cubicBezTo>
                  <a:cubicBezTo>
                    <a:pt x="82" y="301"/>
                    <a:pt x="163" y="572"/>
                    <a:pt x="244" y="898"/>
                  </a:cubicBezTo>
                  <a:cubicBezTo>
                    <a:pt x="1242" y="1108"/>
                    <a:pt x="2189" y="1496"/>
                    <a:pt x="3208" y="1496"/>
                  </a:cubicBezTo>
                  <a:cubicBezTo>
                    <a:pt x="3242" y="1496"/>
                    <a:pt x="3275" y="1495"/>
                    <a:pt x="3309" y="1494"/>
                  </a:cubicBezTo>
                  <a:cubicBezTo>
                    <a:pt x="3472" y="1250"/>
                    <a:pt x="3716" y="1087"/>
                    <a:pt x="3716" y="789"/>
                  </a:cubicBezTo>
                  <a:cubicBezTo>
                    <a:pt x="2278" y="345"/>
                    <a:pt x="664" y="1"/>
                    <a:pt x="63"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8"/>
            <p:cNvSpPr/>
            <p:nvPr/>
          </p:nvSpPr>
          <p:spPr>
            <a:xfrm>
              <a:off x="3991700" y="3834388"/>
              <a:ext cx="767625" cy="1335650"/>
            </a:xfrm>
            <a:custGeom>
              <a:avLst/>
              <a:gdLst/>
              <a:ahLst/>
              <a:cxnLst/>
              <a:rect l="l" t="t" r="r" b="b"/>
              <a:pathLst>
                <a:path w="30705" h="53426" extrusionOk="0">
                  <a:moveTo>
                    <a:pt x="19367" y="1042"/>
                  </a:moveTo>
                  <a:cubicBezTo>
                    <a:pt x="19719" y="1069"/>
                    <a:pt x="20017" y="1042"/>
                    <a:pt x="20316" y="1096"/>
                  </a:cubicBezTo>
                  <a:cubicBezTo>
                    <a:pt x="23110" y="1693"/>
                    <a:pt x="25903" y="2290"/>
                    <a:pt x="28697" y="2886"/>
                  </a:cubicBezTo>
                  <a:cubicBezTo>
                    <a:pt x="28995" y="2968"/>
                    <a:pt x="29321" y="2968"/>
                    <a:pt x="29565" y="3185"/>
                  </a:cubicBezTo>
                  <a:cubicBezTo>
                    <a:pt x="29538" y="3727"/>
                    <a:pt x="29158" y="5056"/>
                    <a:pt x="28806" y="5761"/>
                  </a:cubicBezTo>
                  <a:cubicBezTo>
                    <a:pt x="28725" y="5807"/>
                    <a:pt x="28640" y="5824"/>
                    <a:pt x="28552" y="5824"/>
                  </a:cubicBezTo>
                  <a:cubicBezTo>
                    <a:pt x="28432" y="5824"/>
                    <a:pt x="28307" y="5793"/>
                    <a:pt x="28182" y="5761"/>
                  </a:cubicBezTo>
                  <a:cubicBezTo>
                    <a:pt x="25741" y="5138"/>
                    <a:pt x="23245" y="4649"/>
                    <a:pt x="20750" y="4188"/>
                  </a:cubicBezTo>
                  <a:cubicBezTo>
                    <a:pt x="20316" y="4107"/>
                    <a:pt x="19882" y="4053"/>
                    <a:pt x="19421" y="3971"/>
                  </a:cubicBezTo>
                  <a:cubicBezTo>
                    <a:pt x="19122" y="3917"/>
                    <a:pt x="19014" y="3781"/>
                    <a:pt x="19041" y="3483"/>
                  </a:cubicBezTo>
                  <a:cubicBezTo>
                    <a:pt x="19122" y="2697"/>
                    <a:pt x="19122" y="1910"/>
                    <a:pt x="19367" y="1042"/>
                  </a:cubicBezTo>
                  <a:close/>
                  <a:moveTo>
                    <a:pt x="20838" y="5271"/>
                  </a:moveTo>
                  <a:cubicBezTo>
                    <a:pt x="21771" y="5271"/>
                    <a:pt x="25426" y="5993"/>
                    <a:pt x="26500" y="6412"/>
                  </a:cubicBezTo>
                  <a:cubicBezTo>
                    <a:pt x="26500" y="6602"/>
                    <a:pt x="26500" y="6792"/>
                    <a:pt x="26473" y="7009"/>
                  </a:cubicBezTo>
                  <a:cubicBezTo>
                    <a:pt x="26202" y="9450"/>
                    <a:pt x="25930" y="11919"/>
                    <a:pt x="25632" y="14360"/>
                  </a:cubicBezTo>
                  <a:cubicBezTo>
                    <a:pt x="25578" y="14875"/>
                    <a:pt x="25469" y="15390"/>
                    <a:pt x="25388" y="15906"/>
                  </a:cubicBezTo>
                  <a:cubicBezTo>
                    <a:pt x="24981" y="18347"/>
                    <a:pt x="24574" y="20788"/>
                    <a:pt x="24167" y="23256"/>
                  </a:cubicBezTo>
                  <a:cubicBezTo>
                    <a:pt x="24005" y="24233"/>
                    <a:pt x="23815" y="25209"/>
                    <a:pt x="23652" y="26186"/>
                  </a:cubicBezTo>
                  <a:cubicBezTo>
                    <a:pt x="23625" y="26294"/>
                    <a:pt x="23598" y="26430"/>
                    <a:pt x="23544" y="26620"/>
                  </a:cubicBezTo>
                  <a:cubicBezTo>
                    <a:pt x="21645" y="26213"/>
                    <a:pt x="19828" y="25833"/>
                    <a:pt x="17956" y="25426"/>
                  </a:cubicBezTo>
                  <a:cubicBezTo>
                    <a:pt x="17956" y="25291"/>
                    <a:pt x="17956" y="25155"/>
                    <a:pt x="17983" y="25019"/>
                  </a:cubicBezTo>
                  <a:cubicBezTo>
                    <a:pt x="18173" y="23745"/>
                    <a:pt x="18336" y="22470"/>
                    <a:pt x="18607" y="21222"/>
                  </a:cubicBezTo>
                  <a:cubicBezTo>
                    <a:pt x="18905" y="19784"/>
                    <a:pt x="19041" y="18320"/>
                    <a:pt x="19258" y="16882"/>
                  </a:cubicBezTo>
                  <a:cubicBezTo>
                    <a:pt x="19448" y="15580"/>
                    <a:pt x="19611" y="14278"/>
                    <a:pt x="19773" y="13004"/>
                  </a:cubicBezTo>
                  <a:cubicBezTo>
                    <a:pt x="19936" y="11566"/>
                    <a:pt x="20099" y="10128"/>
                    <a:pt x="20262" y="8691"/>
                  </a:cubicBezTo>
                  <a:cubicBezTo>
                    <a:pt x="20397" y="7742"/>
                    <a:pt x="20506" y="6765"/>
                    <a:pt x="20614" y="5816"/>
                  </a:cubicBezTo>
                  <a:cubicBezTo>
                    <a:pt x="20641" y="5626"/>
                    <a:pt x="20696" y="5436"/>
                    <a:pt x="20750" y="5273"/>
                  </a:cubicBezTo>
                  <a:cubicBezTo>
                    <a:pt x="20776" y="5271"/>
                    <a:pt x="20805" y="5271"/>
                    <a:pt x="20838" y="5271"/>
                  </a:cubicBezTo>
                  <a:close/>
                  <a:moveTo>
                    <a:pt x="16491" y="25996"/>
                  </a:moveTo>
                  <a:cubicBezTo>
                    <a:pt x="18390" y="26403"/>
                    <a:pt x="20262" y="26810"/>
                    <a:pt x="22133" y="27216"/>
                  </a:cubicBezTo>
                  <a:cubicBezTo>
                    <a:pt x="22947" y="27406"/>
                    <a:pt x="23788" y="27596"/>
                    <a:pt x="24601" y="27813"/>
                  </a:cubicBezTo>
                  <a:cubicBezTo>
                    <a:pt x="25063" y="27922"/>
                    <a:pt x="25144" y="28030"/>
                    <a:pt x="25008" y="28437"/>
                  </a:cubicBezTo>
                  <a:cubicBezTo>
                    <a:pt x="24873" y="28979"/>
                    <a:pt x="24710" y="29468"/>
                    <a:pt x="24574" y="29983"/>
                  </a:cubicBezTo>
                  <a:cubicBezTo>
                    <a:pt x="24478" y="30002"/>
                    <a:pt x="24410" y="30021"/>
                    <a:pt x="24358" y="30021"/>
                  </a:cubicBezTo>
                  <a:cubicBezTo>
                    <a:pt x="24337" y="30021"/>
                    <a:pt x="24319" y="30018"/>
                    <a:pt x="24303" y="30010"/>
                  </a:cubicBezTo>
                  <a:cubicBezTo>
                    <a:pt x="21564" y="29441"/>
                    <a:pt x="18824" y="28844"/>
                    <a:pt x="16085" y="28247"/>
                  </a:cubicBezTo>
                  <a:cubicBezTo>
                    <a:pt x="16030" y="28247"/>
                    <a:pt x="15976" y="28193"/>
                    <a:pt x="15895" y="28139"/>
                  </a:cubicBezTo>
                  <a:cubicBezTo>
                    <a:pt x="15813" y="27379"/>
                    <a:pt x="16139" y="26728"/>
                    <a:pt x="16329" y="26050"/>
                  </a:cubicBezTo>
                  <a:cubicBezTo>
                    <a:pt x="16410" y="26023"/>
                    <a:pt x="16464" y="25996"/>
                    <a:pt x="16491" y="25996"/>
                  </a:cubicBezTo>
                  <a:close/>
                  <a:moveTo>
                    <a:pt x="18046" y="29629"/>
                  </a:moveTo>
                  <a:cubicBezTo>
                    <a:pt x="18647" y="29629"/>
                    <a:pt x="20261" y="29973"/>
                    <a:pt x="21699" y="30417"/>
                  </a:cubicBezTo>
                  <a:cubicBezTo>
                    <a:pt x="21699" y="30715"/>
                    <a:pt x="21455" y="30878"/>
                    <a:pt x="21292" y="31122"/>
                  </a:cubicBezTo>
                  <a:cubicBezTo>
                    <a:pt x="21258" y="31123"/>
                    <a:pt x="21225" y="31124"/>
                    <a:pt x="21191" y="31124"/>
                  </a:cubicBezTo>
                  <a:cubicBezTo>
                    <a:pt x="20172" y="31124"/>
                    <a:pt x="19225" y="30736"/>
                    <a:pt x="18227" y="30526"/>
                  </a:cubicBezTo>
                  <a:cubicBezTo>
                    <a:pt x="18146" y="30200"/>
                    <a:pt x="18065" y="29929"/>
                    <a:pt x="17983" y="29630"/>
                  </a:cubicBezTo>
                  <a:cubicBezTo>
                    <a:pt x="18003" y="29629"/>
                    <a:pt x="18024" y="29629"/>
                    <a:pt x="18046" y="29629"/>
                  </a:cubicBezTo>
                  <a:close/>
                  <a:moveTo>
                    <a:pt x="17169" y="16772"/>
                  </a:moveTo>
                  <a:cubicBezTo>
                    <a:pt x="17260" y="16772"/>
                    <a:pt x="17350" y="16772"/>
                    <a:pt x="17441" y="16774"/>
                  </a:cubicBezTo>
                  <a:cubicBezTo>
                    <a:pt x="17603" y="16774"/>
                    <a:pt x="17766" y="16801"/>
                    <a:pt x="17929" y="16828"/>
                  </a:cubicBezTo>
                  <a:cubicBezTo>
                    <a:pt x="18010" y="16828"/>
                    <a:pt x="18119" y="16882"/>
                    <a:pt x="18200" y="16882"/>
                  </a:cubicBezTo>
                  <a:cubicBezTo>
                    <a:pt x="18309" y="17452"/>
                    <a:pt x="18173" y="18835"/>
                    <a:pt x="17875" y="20056"/>
                  </a:cubicBezTo>
                  <a:cubicBezTo>
                    <a:pt x="17712" y="20083"/>
                    <a:pt x="17522" y="20164"/>
                    <a:pt x="17305" y="20191"/>
                  </a:cubicBezTo>
                  <a:cubicBezTo>
                    <a:pt x="14864" y="20625"/>
                    <a:pt x="12667" y="21629"/>
                    <a:pt x="10714" y="23202"/>
                  </a:cubicBezTo>
                  <a:cubicBezTo>
                    <a:pt x="9656" y="24016"/>
                    <a:pt x="8788" y="25019"/>
                    <a:pt x="8083" y="26159"/>
                  </a:cubicBezTo>
                  <a:cubicBezTo>
                    <a:pt x="7405" y="27298"/>
                    <a:pt x="7025" y="28545"/>
                    <a:pt x="6890" y="29847"/>
                  </a:cubicBezTo>
                  <a:cubicBezTo>
                    <a:pt x="6808" y="30607"/>
                    <a:pt x="6781" y="31366"/>
                    <a:pt x="6835" y="32126"/>
                  </a:cubicBezTo>
                  <a:cubicBezTo>
                    <a:pt x="6917" y="32940"/>
                    <a:pt x="7242" y="33618"/>
                    <a:pt x="7839" y="34187"/>
                  </a:cubicBezTo>
                  <a:cubicBezTo>
                    <a:pt x="8951" y="35245"/>
                    <a:pt x="10172" y="36167"/>
                    <a:pt x="11446" y="37035"/>
                  </a:cubicBezTo>
                  <a:cubicBezTo>
                    <a:pt x="12341" y="37659"/>
                    <a:pt x="13291" y="38229"/>
                    <a:pt x="14186" y="38825"/>
                  </a:cubicBezTo>
                  <a:cubicBezTo>
                    <a:pt x="14528" y="39045"/>
                    <a:pt x="14869" y="39155"/>
                    <a:pt x="15270" y="39155"/>
                  </a:cubicBezTo>
                  <a:cubicBezTo>
                    <a:pt x="15315" y="39155"/>
                    <a:pt x="15360" y="39154"/>
                    <a:pt x="15406" y="39151"/>
                  </a:cubicBezTo>
                  <a:cubicBezTo>
                    <a:pt x="17414" y="39070"/>
                    <a:pt x="19421" y="38961"/>
                    <a:pt x="21428" y="38934"/>
                  </a:cubicBezTo>
                  <a:cubicBezTo>
                    <a:pt x="23001" y="38880"/>
                    <a:pt x="24574" y="38907"/>
                    <a:pt x="26147" y="38880"/>
                  </a:cubicBezTo>
                  <a:cubicBezTo>
                    <a:pt x="26229" y="38880"/>
                    <a:pt x="26310" y="38907"/>
                    <a:pt x="26392" y="38934"/>
                  </a:cubicBezTo>
                  <a:cubicBezTo>
                    <a:pt x="26500" y="39476"/>
                    <a:pt x="26446" y="41212"/>
                    <a:pt x="26283" y="41782"/>
                  </a:cubicBezTo>
                  <a:cubicBezTo>
                    <a:pt x="26202" y="41782"/>
                    <a:pt x="26120" y="41809"/>
                    <a:pt x="26039" y="41809"/>
                  </a:cubicBezTo>
                  <a:cubicBezTo>
                    <a:pt x="25117" y="41863"/>
                    <a:pt x="24222" y="41918"/>
                    <a:pt x="23327" y="41972"/>
                  </a:cubicBezTo>
                  <a:cubicBezTo>
                    <a:pt x="21184" y="42053"/>
                    <a:pt x="19014" y="42162"/>
                    <a:pt x="16871" y="42216"/>
                  </a:cubicBezTo>
                  <a:cubicBezTo>
                    <a:pt x="16564" y="42234"/>
                    <a:pt x="16256" y="42240"/>
                    <a:pt x="15948" y="42240"/>
                  </a:cubicBezTo>
                  <a:cubicBezTo>
                    <a:pt x="15331" y="42240"/>
                    <a:pt x="14710" y="42216"/>
                    <a:pt x="14077" y="42216"/>
                  </a:cubicBezTo>
                  <a:cubicBezTo>
                    <a:pt x="14023" y="42216"/>
                    <a:pt x="13969" y="42189"/>
                    <a:pt x="13833" y="42162"/>
                  </a:cubicBezTo>
                  <a:cubicBezTo>
                    <a:pt x="13752" y="41836"/>
                    <a:pt x="13698" y="41565"/>
                    <a:pt x="13643" y="41294"/>
                  </a:cubicBezTo>
                  <a:cubicBezTo>
                    <a:pt x="13562" y="40968"/>
                    <a:pt x="13454" y="40643"/>
                    <a:pt x="13372" y="40344"/>
                  </a:cubicBezTo>
                  <a:cubicBezTo>
                    <a:pt x="13182" y="39720"/>
                    <a:pt x="12748" y="39395"/>
                    <a:pt x="12152" y="39259"/>
                  </a:cubicBezTo>
                  <a:cubicBezTo>
                    <a:pt x="11664" y="39147"/>
                    <a:pt x="11177" y="39092"/>
                    <a:pt x="10690" y="39092"/>
                  </a:cubicBezTo>
                  <a:cubicBezTo>
                    <a:pt x="10119" y="39092"/>
                    <a:pt x="9549" y="39167"/>
                    <a:pt x="8978" y="39314"/>
                  </a:cubicBezTo>
                  <a:cubicBezTo>
                    <a:pt x="8571" y="39449"/>
                    <a:pt x="8164" y="39612"/>
                    <a:pt x="7785" y="39775"/>
                  </a:cubicBezTo>
                  <a:cubicBezTo>
                    <a:pt x="7107" y="40073"/>
                    <a:pt x="6618" y="40561"/>
                    <a:pt x="6537" y="41375"/>
                  </a:cubicBezTo>
                  <a:cubicBezTo>
                    <a:pt x="6510" y="41538"/>
                    <a:pt x="6456" y="41728"/>
                    <a:pt x="6401" y="41945"/>
                  </a:cubicBezTo>
                  <a:cubicBezTo>
                    <a:pt x="6076" y="41972"/>
                    <a:pt x="5750" y="41999"/>
                    <a:pt x="5428" y="41999"/>
                  </a:cubicBezTo>
                  <a:cubicBezTo>
                    <a:pt x="5106" y="41999"/>
                    <a:pt x="4787" y="41972"/>
                    <a:pt x="4476" y="41890"/>
                  </a:cubicBezTo>
                  <a:cubicBezTo>
                    <a:pt x="3716" y="41701"/>
                    <a:pt x="3174" y="41131"/>
                    <a:pt x="2740" y="40480"/>
                  </a:cubicBezTo>
                  <a:cubicBezTo>
                    <a:pt x="2495" y="40100"/>
                    <a:pt x="2278" y="39666"/>
                    <a:pt x="2143" y="39205"/>
                  </a:cubicBezTo>
                  <a:cubicBezTo>
                    <a:pt x="1627" y="37822"/>
                    <a:pt x="1356" y="36384"/>
                    <a:pt x="1221" y="34920"/>
                  </a:cubicBezTo>
                  <a:cubicBezTo>
                    <a:pt x="1085" y="33753"/>
                    <a:pt x="1058" y="32614"/>
                    <a:pt x="1194" y="31448"/>
                  </a:cubicBezTo>
                  <a:cubicBezTo>
                    <a:pt x="1872" y="26294"/>
                    <a:pt x="4286" y="22199"/>
                    <a:pt x="8680" y="19351"/>
                  </a:cubicBezTo>
                  <a:cubicBezTo>
                    <a:pt x="9195" y="18998"/>
                    <a:pt x="9765" y="18727"/>
                    <a:pt x="10307" y="18483"/>
                  </a:cubicBezTo>
                  <a:cubicBezTo>
                    <a:pt x="11067" y="18157"/>
                    <a:pt x="11853" y="17832"/>
                    <a:pt x="12613" y="17560"/>
                  </a:cubicBezTo>
                  <a:cubicBezTo>
                    <a:pt x="14074" y="16996"/>
                    <a:pt x="15608" y="16772"/>
                    <a:pt x="17169" y="16772"/>
                  </a:cubicBezTo>
                  <a:close/>
                  <a:moveTo>
                    <a:pt x="11031" y="40001"/>
                  </a:moveTo>
                  <a:cubicBezTo>
                    <a:pt x="11241" y="40001"/>
                    <a:pt x="11452" y="40007"/>
                    <a:pt x="11663" y="40019"/>
                  </a:cubicBezTo>
                  <a:cubicBezTo>
                    <a:pt x="12152" y="40046"/>
                    <a:pt x="12504" y="40290"/>
                    <a:pt x="12613" y="40778"/>
                  </a:cubicBezTo>
                  <a:cubicBezTo>
                    <a:pt x="12721" y="41267"/>
                    <a:pt x="12884" y="41755"/>
                    <a:pt x="12938" y="42243"/>
                  </a:cubicBezTo>
                  <a:cubicBezTo>
                    <a:pt x="13020" y="43355"/>
                    <a:pt x="13074" y="44467"/>
                    <a:pt x="13128" y="45661"/>
                  </a:cubicBezTo>
                  <a:cubicBezTo>
                    <a:pt x="12124" y="45701"/>
                    <a:pt x="11134" y="45715"/>
                    <a:pt x="10151" y="45715"/>
                  </a:cubicBezTo>
                  <a:cubicBezTo>
                    <a:pt x="9168" y="45715"/>
                    <a:pt x="8191" y="45701"/>
                    <a:pt x="7215" y="45688"/>
                  </a:cubicBezTo>
                  <a:cubicBezTo>
                    <a:pt x="7188" y="45471"/>
                    <a:pt x="7188" y="45335"/>
                    <a:pt x="7188" y="45199"/>
                  </a:cubicBezTo>
                  <a:cubicBezTo>
                    <a:pt x="7242" y="44196"/>
                    <a:pt x="7269" y="43165"/>
                    <a:pt x="7351" y="42162"/>
                  </a:cubicBezTo>
                  <a:cubicBezTo>
                    <a:pt x="7432" y="40995"/>
                    <a:pt x="7595" y="40805"/>
                    <a:pt x="8707" y="40371"/>
                  </a:cubicBezTo>
                  <a:cubicBezTo>
                    <a:pt x="9477" y="40093"/>
                    <a:pt x="10248" y="40001"/>
                    <a:pt x="11031" y="40001"/>
                  </a:cubicBezTo>
                  <a:close/>
                  <a:moveTo>
                    <a:pt x="5605" y="46570"/>
                  </a:moveTo>
                  <a:cubicBezTo>
                    <a:pt x="6051" y="46570"/>
                    <a:pt x="6497" y="46575"/>
                    <a:pt x="6944" y="46583"/>
                  </a:cubicBezTo>
                  <a:cubicBezTo>
                    <a:pt x="8199" y="46615"/>
                    <a:pt x="9464" y="46628"/>
                    <a:pt x="10726" y="46628"/>
                  </a:cubicBezTo>
                  <a:cubicBezTo>
                    <a:pt x="11619" y="46628"/>
                    <a:pt x="12512" y="46621"/>
                    <a:pt x="13399" y="46610"/>
                  </a:cubicBezTo>
                  <a:cubicBezTo>
                    <a:pt x="13547" y="46608"/>
                    <a:pt x="13695" y="46606"/>
                    <a:pt x="13843" y="46606"/>
                  </a:cubicBezTo>
                  <a:cubicBezTo>
                    <a:pt x="15354" y="46606"/>
                    <a:pt x="16883" y="46723"/>
                    <a:pt x="18390" y="46773"/>
                  </a:cubicBezTo>
                  <a:cubicBezTo>
                    <a:pt x="19475" y="46800"/>
                    <a:pt x="20560" y="46827"/>
                    <a:pt x="21645" y="46827"/>
                  </a:cubicBezTo>
                  <a:cubicBezTo>
                    <a:pt x="22432" y="46854"/>
                    <a:pt x="23218" y="46854"/>
                    <a:pt x="24005" y="46854"/>
                  </a:cubicBezTo>
                  <a:cubicBezTo>
                    <a:pt x="24954" y="46881"/>
                    <a:pt x="25876" y="46935"/>
                    <a:pt x="26826" y="46963"/>
                  </a:cubicBezTo>
                  <a:cubicBezTo>
                    <a:pt x="26934" y="46963"/>
                    <a:pt x="27015" y="46990"/>
                    <a:pt x="27205" y="47017"/>
                  </a:cubicBezTo>
                  <a:cubicBezTo>
                    <a:pt x="27260" y="48807"/>
                    <a:pt x="27260" y="50516"/>
                    <a:pt x="26988" y="52252"/>
                  </a:cubicBezTo>
                  <a:cubicBezTo>
                    <a:pt x="26835" y="52274"/>
                    <a:pt x="26717" y="52313"/>
                    <a:pt x="26591" y="52313"/>
                  </a:cubicBezTo>
                  <a:cubicBezTo>
                    <a:pt x="26561" y="52313"/>
                    <a:pt x="26531" y="52311"/>
                    <a:pt x="26500" y="52306"/>
                  </a:cubicBezTo>
                  <a:cubicBezTo>
                    <a:pt x="25784" y="52263"/>
                    <a:pt x="25072" y="52245"/>
                    <a:pt x="24363" y="52245"/>
                  </a:cubicBezTo>
                  <a:cubicBezTo>
                    <a:pt x="23299" y="52245"/>
                    <a:pt x="22242" y="52284"/>
                    <a:pt x="21184" y="52333"/>
                  </a:cubicBezTo>
                  <a:cubicBezTo>
                    <a:pt x="18804" y="52489"/>
                    <a:pt x="16410" y="52547"/>
                    <a:pt x="14022" y="52547"/>
                  </a:cubicBezTo>
                  <a:cubicBezTo>
                    <a:pt x="13090" y="52547"/>
                    <a:pt x="12158" y="52538"/>
                    <a:pt x="11229" y="52523"/>
                  </a:cubicBezTo>
                  <a:cubicBezTo>
                    <a:pt x="10049" y="52496"/>
                    <a:pt x="8876" y="52489"/>
                    <a:pt x="7707" y="52489"/>
                  </a:cubicBezTo>
                  <a:cubicBezTo>
                    <a:pt x="6537" y="52489"/>
                    <a:pt x="5371" y="52496"/>
                    <a:pt x="4204" y="52496"/>
                  </a:cubicBezTo>
                  <a:cubicBezTo>
                    <a:pt x="3391" y="52496"/>
                    <a:pt x="2577" y="52442"/>
                    <a:pt x="1790" y="52414"/>
                  </a:cubicBezTo>
                  <a:cubicBezTo>
                    <a:pt x="1655" y="52414"/>
                    <a:pt x="1546" y="52387"/>
                    <a:pt x="1465" y="52360"/>
                  </a:cubicBezTo>
                  <a:cubicBezTo>
                    <a:pt x="1356" y="51791"/>
                    <a:pt x="1383" y="48698"/>
                    <a:pt x="1465" y="47342"/>
                  </a:cubicBezTo>
                  <a:cubicBezTo>
                    <a:pt x="1492" y="47017"/>
                    <a:pt x="1736" y="46773"/>
                    <a:pt x="2034" y="46746"/>
                  </a:cubicBezTo>
                  <a:lnTo>
                    <a:pt x="2061" y="46746"/>
                  </a:lnTo>
                  <a:cubicBezTo>
                    <a:pt x="3243" y="46608"/>
                    <a:pt x="4424" y="46570"/>
                    <a:pt x="5605" y="46570"/>
                  </a:cubicBezTo>
                  <a:close/>
                  <a:moveTo>
                    <a:pt x="19301" y="1"/>
                  </a:moveTo>
                  <a:cubicBezTo>
                    <a:pt x="18739" y="1"/>
                    <a:pt x="18496" y="271"/>
                    <a:pt x="18363" y="961"/>
                  </a:cubicBezTo>
                  <a:cubicBezTo>
                    <a:pt x="18227" y="1584"/>
                    <a:pt x="18173" y="2235"/>
                    <a:pt x="18119" y="2859"/>
                  </a:cubicBezTo>
                  <a:cubicBezTo>
                    <a:pt x="18092" y="3212"/>
                    <a:pt x="18092" y="3537"/>
                    <a:pt x="18119" y="3863"/>
                  </a:cubicBezTo>
                  <a:cubicBezTo>
                    <a:pt x="18146" y="4378"/>
                    <a:pt x="18390" y="4758"/>
                    <a:pt x="18933" y="4894"/>
                  </a:cubicBezTo>
                  <a:cubicBezTo>
                    <a:pt x="19204" y="4948"/>
                    <a:pt x="19475" y="5056"/>
                    <a:pt x="19800" y="5138"/>
                  </a:cubicBezTo>
                  <a:cubicBezTo>
                    <a:pt x="19692" y="6033"/>
                    <a:pt x="19611" y="6928"/>
                    <a:pt x="19502" y="7823"/>
                  </a:cubicBezTo>
                  <a:cubicBezTo>
                    <a:pt x="19394" y="8718"/>
                    <a:pt x="19312" y="9613"/>
                    <a:pt x="19204" y="10508"/>
                  </a:cubicBezTo>
                  <a:cubicBezTo>
                    <a:pt x="19095" y="11430"/>
                    <a:pt x="18987" y="12353"/>
                    <a:pt x="18851" y="13248"/>
                  </a:cubicBezTo>
                  <a:cubicBezTo>
                    <a:pt x="18716" y="14143"/>
                    <a:pt x="18634" y="15038"/>
                    <a:pt x="18417" y="15906"/>
                  </a:cubicBezTo>
                  <a:cubicBezTo>
                    <a:pt x="18200" y="15906"/>
                    <a:pt x="18037" y="15933"/>
                    <a:pt x="17875" y="15933"/>
                  </a:cubicBezTo>
                  <a:cubicBezTo>
                    <a:pt x="17727" y="15927"/>
                    <a:pt x="17580" y="15924"/>
                    <a:pt x="17434" y="15924"/>
                  </a:cubicBezTo>
                  <a:cubicBezTo>
                    <a:pt x="16339" y="15924"/>
                    <a:pt x="15262" y="16091"/>
                    <a:pt x="14186" y="16258"/>
                  </a:cubicBezTo>
                  <a:cubicBezTo>
                    <a:pt x="12884" y="16475"/>
                    <a:pt x="11636" y="16991"/>
                    <a:pt x="10416" y="17506"/>
                  </a:cubicBezTo>
                  <a:cubicBezTo>
                    <a:pt x="6022" y="19405"/>
                    <a:pt x="3011" y="22632"/>
                    <a:pt x="1329" y="27081"/>
                  </a:cubicBezTo>
                  <a:cubicBezTo>
                    <a:pt x="407" y="29576"/>
                    <a:pt x="0" y="32153"/>
                    <a:pt x="298" y="34838"/>
                  </a:cubicBezTo>
                  <a:cubicBezTo>
                    <a:pt x="461" y="36411"/>
                    <a:pt x="787" y="37985"/>
                    <a:pt x="1302" y="39476"/>
                  </a:cubicBezTo>
                  <a:cubicBezTo>
                    <a:pt x="1655" y="40426"/>
                    <a:pt x="2170" y="41267"/>
                    <a:pt x="2875" y="41999"/>
                  </a:cubicBezTo>
                  <a:cubicBezTo>
                    <a:pt x="3445" y="42568"/>
                    <a:pt x="4096" y="42867"/>
                    <a:pt x="4909" y="42894"/>
                  </a:cubicBezTo>
                  <a:lnTo>
                    <a:pt x="5750" y="42894"/>
                  </a:lnTo>
                  <a:cubicBezTo>
                    <a:pt x="5913" y="42921"/>
                    <a:pt x="6076" y="42921"/>
                    <a:pt x="6239" y="42948"/>
                  </a:cubicBezTo>
                  <a:cubicBezTo>
                    <a:pt x="6347" y="43626"/>
                    <a:pt x="6293" y="45172"/>
                    <a:pt x="6130" y="45633"/>
                  </a:cubicBezTo>
                  <a:cubicBezTo>
                    <a:pt x="5316" y="45661"/>
                    <a:pt x="4476" y="45661"/>
                    <a:pt x="3662" y="45715"/>
                  </a:cubicBezTo>
                  <a:cubicBezTo>
                    <a:pt x="2902" y="45742"/>
                    <a:pt x="2143" y="45878"/>
                    <a:pt x="1411" y="45959"/>
                  </a:cubicBezTo>
                  <a:cubicBezTo>
                    <a:pt x="977" y="45986"/>
                    <a:pt x="705" y="46230"/>
                    <a:pt x="597" y="46637"/>
                  </a:cubicBezTo>
                  <a:cubicBezTo>
                    <a:pt x="515" y="46908"/>
                    <a:pt x="461" y="47207"/>
                    <a:pt x="461" y="47478"/>
                  </a:cubicBezTo>
                  <a:cubicBezTo>
                    <a:pt x="434" y="48807"/>
                    <a:pt x="407" y="50136"/>
                    <a:pt x="380" y="51465"/>
                  </a:cubicBezTo>
                  <a:cubicBezTo>
                    <a:pt x="380" y="51845"/>
                    <a:pt x="407" y="52225"/>
                    <a:pt x="434" y="52604"/>
                  </a:cubicBezTo>
                  <a:cubicBezTo>
                    <a:pt x="488" y="53201"/>
                    <a:pt x="570" y="53282"/>
                    <a:pt x="1166" y="53282"/>
                  </a:cubicBezTo>
                  <a:cubicBezTo>
                    <a:pt x="2658" y="53310"/>
                    <a:pt x="4150" y="53337"/>
                    <a:pt x="5642" y="53364"/>
                  </a:cubicBezTo>
                  <a:cubicBezTo>
                    <a:pt x="8231" y="53386"/>
                    <a:pt x="10803" y="53425"/>
                    <a:pt x="13371" y="53425"/>
                  </a:cubicBezTo>
                  <a:cubicBezTo>
                    <a:pt x="13977" y="53425"/>
                    <a:pt x="14583" y="53423"/>
                    <a:pt x="15189" y="53418"/>
                  </a:cubicBezTo>
                  <a:cubicBezTo>
                    <a:pt x="17495" y="53418"/>
                    <a:pt x="19773" y="53310"/>
                    <a:pt x="22079" y="53228"/>
                  </a:cubicBezTo>
                  <a:cubicBezTo>
                    <a:pt x="22920" y="53228"/>
                    <a:pt x="23788" y="53201"/>
                    <a:pt x="24629" y="53201"/>
                  </a:cubicBezTo>
                  <a:cubicBezTo>
                    <a:pt x="25198" y="53201"/>
                    <a:pt x="25768" y="53228"/>
                    <a:pt x="26337" y="53255"/>
                  </a:cubicBezTo>
                  <a:cubicBezTo>
                    <a:pt x="26771" y="53255"/>
                    <a:pt x="27178" y="53228"/>
                    <a:pt x="27612" y="53093"/>
                  </a:cubicBezTo>
                  <a:cubicBezTo>
                    <a:pt x="27829" y="52767"/>
                    <a:pt x="27911" y="52387"/>
                    <a:pt x="27965" y="52008"/>
                  </a:cubicBezTo>
                  <a:cubicBezTo>
                    <a:pt x="28236" y="50380"/>
                    <a:pt x="28263" y="48726"/>
                    <a:pt x="28128" y="47044"/>
                  </a:cubicBezTo>
                  <a:cubicBezTo>
                    <a:pt x="28046" y="46312"/>
                    <a:pt x="27721" y="46013"/>
                    <a:pt x="26961" y="45986"/>
                  </a:cubicBezTo>
                  <a:cubicBezTo>
                    <a:pt x="26310" y="45986"/>
                    <a:pt x="25632" y="45986"/>
                    <a:pt x="24981" y="45959"/>
                  </a:cubicBezTo>
                  <a:cubicBezTo>
                    <a:pt x="24032" y="45959"/>
                    <a:pt x="23082" y="45878"/>
                    <a:pt x="22133" y="45878"/>
                  </a:cubicBezTo>
                  <a:cubicBezTo>
                    <a:pt x="21604" y="45864"/>
                    <a:pt x="21069" y="45864"/>
                    <a:pt x="20533" y="45864"/>
                  </a:cubicBezTo>
                  <a:cubicBezTo>
                    <a:pt x="19997" y="45864"/>
                    <a:pt x="19461" y="45864"/>
                    <a:pt x="18933" y="45850"/>
                  </a:cubicBezTo>
                  <a:cubicBezTo>
                    <a:pt x="17441" y="45796"/>
                    <a:pt x="15949" y="45742"/>
                    <a:pt x="14457" y="45661"/>
                  </a:cubicBezTo>
                  <a:cubicBezTo>
                    <a:pt x="14321" y="45661"/>
                    <a:pt x="14186" y="45633"/>
                    <a:pt x="14050" y="45606"/>
                  </a:cubicBezTo>
                  <a:cubicBezTo>
                    <a:pt x="13860" y="44793"/>
                    <a:pt x="13915" y="44033"/>
                    <a:pt x="13915" y="43138"/>
                  </a:cubicBezTo>
                  <a:cubicBezTo>
                    <a:pt x="14132" y="43138"/>
                    <a:pt x="14300" y="43126"/>
                    <a:pt x="14453" y="43126"/>
                  </a:cubicBezTo>
                  <a:cubicBezTo>
                    <a:pt x="14529" y="43126"/>
                    <a:pt x="14602" y="43129"/>
                    <a:pt x="14674" y="43138"/>
                  </a:cubicBezTo>
                  <a:cubicBezTo>
                    <a:pt x="15759" y="43111"/>
                    <a:pt x="16817" y="43138"/>
                    <a:pt x="17875" y="43084"/>
                  </a:cubicBezTo>
                  <a:cubicBezTo>
                    <a:pt x="19529" y="43030"/>
                    <a:pt x="21157" y="42921"/>
                    <a:pt x="22784" y="42840"/>
                  </a:cubicBezTo>
                  <a:cubicBezTo>
                    <a:pt x="23625" y="42785"/>
                    <a:pt x="24493" y="42758"/>
                    <a:pt x="25334" y="42704"/>
                  </a:cubicBezTo>
                  <a:cubicBezTo>
                    <a:pt x="25822" y="42677"/>
                    <a:pt x="26283" y="42596"/>
                    <a:pt x="26744" y="42514"/>
                  </a:cubicBezTo>
                  <a:cubicBezTo>
                    <a:pt x="27070" y="42433"/>
                    <a:pt x="27260" y="42189"/>
                    <a:pt x="27260" y="41836"/>
                  </a:cubicBezTo>
                  <a:cubicBezTo>
                    <a:pt x="27287" y="40887"/>
                    <a:pt x="27341" y="39937"/>
                    <a:pt x="27341" y="38988"/>
                  </a:cubicBezTo>
                  <a:cubicBezTo>
                    <a:pt x="27341" y="38446"/>
                    <a:pt x="27124" y="38147"/>
                    <a:pt x="26527" y="38120"/>
                  </a:cubicBezTo>
                  <a:cubicBezTo>
                    <a:pt x="26283" y="38093"/>
                    <a:pt x="26012" y="38066"/>
                    <a:pt x="25768" y="38066"/>
                  </a:cubicBezTo>
                  <a:cubicBezTo>
                    <a:pt x="25117" y="38039"/>
                    <a:pt x="24493" y="38012"/>
                    <a:pt x="23842" y="38012"/>
                  </a:cubicBezTo>
                  <a:cubicBezTo>
                    <a:pt x="22757" y="38012"/>
                    <a:pt x="21672" y="38039"/>
                    <a:pt x="20560" y="38066"/>
                  </a:cubicBezTo>
                  <a:cubicBezTo>
                    <a:pt x="18770" y="38093"/>
                    <a:pt x="16980" y="38147"/>
                    <a:pt x="15162" y="38202"/>
                  </a:cubicBezTo>
                  <a:cubicBezTo>
                    <a:pt x="14972" y="38202"/>
                    <a:pt x="14728" y="38147"/>
                    <a:pt x="14566" y="38066"/>
                  </a:cubicBezTo>
                  <a:cubicBezTo>
                    <a:pt x="14050" y="37795"/>
                    <a:pt x="13562" y="37523"/>
                    <a:pt x="13101" y="37198"/>
                  </a:cubicBezTo>
                  <a:cubicBezTo>
                    <a:pt x="11473" y="36059"/>
                    <a:pt x="9873" y="34865"/>
                    <a:pt x="8354" y="33536"/>
                  </a:cubicBezTo>
                  <a:cubicBezTo>
                    <a:pt x="7974" y="33211"/>
                    <a:pt x="7785" y="32831"/>
                    <a:pt x="7703" y="32343"/>
                  </a:cubicBezTo>
                  <a:cubicBezTo>
                    <a:pt x="7622" y="31583"/>
                    <a:pt x="7649" y="30824"/>
                    <a:pt x="7703" y="30064"/>
                  </a:cubicBezTo>
                  <a:cubicBezTo>
                    <a:pt x="7920" y="28003"/>
                    <a:pt x="8815" y="26294"/>
                    <a:pt x="10226" y="24857"/>
                  </a:cubicBezTo>
                  <a:cubicBezTo>
                    <a:pt x="12124" y="22904"/>
                    <a:pt x="14457" y="21765"/>
                    <a:pt x="17088" y="21168"/>
                  </a:cubicBezTo>
                  <a:cubicBezTo>
                    <a:pt x="17142" y="21150"/>
                    <a:pt x="17200" y="21144"/>
                    <a:pt x="17261" y="21144"/>
                  </a:cubicBezTo>
                  <a:cubicBezTo>
                    <a:pt x="17383" y="21144"/>
                    <a:pt x="17522" y="21168"/>
                    <a:pt x="17685" y="21168"/>
                  </a:cubicBezTo>
                  <a:cubicBezTo>
                    <a:pt x="17576" y="21873"/>
                    <a:pt x="17495" y="22551"/>
                    <a:pt x="17359" y="23202"/>
                  </a:cubicBezTo>
                  <a:cubicBezTo>
                    <a:pt x="17224" y="23880"/>
                    <a:pt x="17224" y="24558"/>
                    <a:pt x="16952" y="25209"/>
                  </a:cubicBezTo>
                  <a:lnTo>
                    <a:pt x="16193" y="25209"/>
                  </a:lnTo>
                  <a:cubicBezTo>
                    <a:pt x="15840" y="25209"/>
                    <a:pt x="15569" y="25372"/>
                    <a:pt x="15434" y="25725"/>
                  </a:cubicBezTo>
                  <a:cubicBezTo>
                    <a:pt x="15162" y="26484"/>
                    <a:pt x="14945" y="27244"/>
                    <a:pt x="14864" y="28057"/>
                  </a:cubicBezTo>
                  <a:cubicBezTo>
                    <a:pt x="14810" y="28545"/>
                    <a:pt x="14945" y="28817"/>
                    <a:pt x="15434" y="28979"/>
                  </a:cubicBezTo>
                  <a:cubicBezTo>
                    <a:pt x="15759" y="29115"/>
                    <a:pt x="16112" y="29169"/>
                    <a:pt x="16464" y="29251"/>
                  </a:cubicBezTo>
                  <a:cubicBezTo>
                    <a:pt x="16735" y="29278"/>
                    <a:pt x="16871" y="29413"/>
                    <a:pt x="16952" y="29658"/>
                  </a:cubicBezTo>
                  <a:cubicBezTo>
                    <a:pt x="17115" y="30119"/>
                    <a:pt x="17332" y="30526"/>
                    <a:pt x="17522" y="30959"/>
                  </a:cubicBezTo>
                  <a:cubicBezTo>
                    <a:pt x="17658" y="31258"/>
                    <a:pt x="17875" y="31421"/>
                    <a:pt x="18146" y="31502"/>
                  </a:cubicBezTo>
                  <a:cubicBezTo>
                    <a:pt x="19014" y="31692"/>
                    <a:pt x="19855" y="31909"/>
                    <a:pt x="20723" y="32099"/>
                  </a:cubicBezTo>
                  <a:cubicBezTo>
                    <a:pt x="20842" y="32130"/>
                    <a:pt x="20956" y="32146"/>
                    <a:pt x="21064" y="32146"/>
                  </a:cubicBezTo>
                  <a:cubicBezTo>
                    <a:pt x="21423" y="32146"/>
                    <a:pt x="21720" y="31977"/>
                    <a:pt x="21970" y="31665"/>
                  </a:cubicBezTo>
                  <a:cubicBezTo>
                    <a:pt x="22269" y="31312"/>
                    <a:pt x="22567" y="30987"/>
                    <a:pt x="22838" y="30661"/>
                  </a:cubicBezTo>
                  <a:cubicBezTo>
                    <a:pt x="23299" y="30770"/>
                    <a:pt x="23706" y="30851"/>
                    <a:pt x="24140" y="30932"/>
                  </a:cubicBezTo>
                  <a:cubicBezTo>
                    <a:pt x="24497" y="31017"/>
                    <a:pt x="24729" y="31068"/>
                    <a:pt x="24889" y="31068"/>
                  </a:cubicBezTo>
                  <a:cubicBezTo>
                    <a:pt x="25242" y="31068"/>
                    <a:pt x="25254" y="30825"/>
                    <a:pt x="25497" y="30173"/>
                  </a:cubicBezTo>
                  <a:cubicBezTo>
                    <a:pt x="25741" y="29468"/>
                    <a:pt x="25930" y="28762"/>
                    <a:pt x="26093" y="28057"/>
                  </a:cubicBezTo>
                  <a:cubicBezTo>
                    <a:pt x="26256" y="27461"/>
                    <a:pt x="26147" y="27352"/>
                    <a:pt x="25605" y="27162"/>
                  </a:cubicBezTo>
                  <a:cubicBezTo>
                    <a:pt x="25225" y="27054"/>
                    <a:pt x="24818" y="26945"/>
                    <a:pt x="24439" y="26837"/>
                  </a:cubicBezTo>
                  <a:cubicBezTo>
                    <a:pt x="24439" y="26728"/>
                    <a:pt x="24439" y="26647"/>
                    <a:pt x="24439" y="26593"/>
                  </a:cubicBezTo>
                  <a:cubicBezTo>
                    <a:pt x="24791" y="24640"/>
                    <a:pt x="25198" y="22687"/>
                    <a:pt x="25524" y="20707"/>
                  </a:cubicBezTo>
                  <a:cubicBezTo>
                    <a:pt x="25795" y="19188"/>
                    <a:pt x="26012" y="17642"/>
                    <a:pt x="26256" y="16096"/>
                  </a:cubicBezTo>
                  <a:cubicBezTo>
                    <a:pt x="26364" y="15472"/>
                    <a:pt x="26473" y="14875"/>
                    <a:pt x="26554" y="14251"/>
                  </a:cubicBezTo>
                  <a:cubicBezTo>
                    <a:pt x="26798" y="12108"/>
                    <a:pt x="27043" y="9966"/>
                    <a:pt x="27287" y="7823"/>
                  </a:cubicBezTo>
                  <a:cubicBezTo>
                    <a:pt x="27341" y="7443"/>
                    <a:pt x="27395" y="7036"/>
                    <a:pt x="27477" y="6602"/>
                  </a:cubicBezTo>
                  <a:cubicBezTo>
                    <a:pt x="27639" y="6629"/>
                    <a:pt x="27775" y="6629"/>
                    <a:pt x="27911" y="6657"/>
                  </a:cubicBezTo>
                  <a:cubicBezTo>
                    <a:pt x="28128" y="6684"/>
                    <a:pt x="28345" y="6738"/>
                    <a:pt x="28562" y="6765"/>
                  </a:cubicBezTo>
                  <a:cubicBezTo>
                    <a:pt x="28641" y="6771"/>
                    <a:pt x="28715" y="6775"/>
                    <a:pt x="28783" y="6775"/>
                  </a:cubicBezTo>
                  <a:cubicBezTo>
                    <a:pt x="29298" y="6775"/>
                    <a:pt x="29519" y="6583"/>
                    <a:pt x="29782" y="6033"/>
                  </a:cubicBezTo>
                  <a:cubicBezTo>
                    <a:pt x="29863" y="5816"/>
                    <a:pt x="29945" y="5599"/>
                    <a:pt x="30026" y="5382"/>
                  </a:cubicBezTo>
                  <a:cubicBezTo>
                    <a:pt x="30189" y="4812"/>
                    <a:pt x="30352" y="4270"/>
                    <a:pt x="30487" y="3727"/>
                  </a:cubicBezTo>
                  <a:cubicBezTo>
                    <a:pt x="30704" y="2832"/>
                    <a:pt x="30569" y="2588"/>
                    <a:pt x="29701" y="2290"/>
                  </a:cubicBezTo>
                  <a:cubicBezTo>
                    <a:pt x="29375" y="2154"/>
                    <a:pt x="29023" y="2046"/>
                    <a:pt x="28670" y="1991"/>
                  </a:cubicBezTo>
                  <a:cubicBezTo>
                    <a:pt x="26392" y="1449"/>
                    <a:pt x="24113" y="933"/>
                    <a:pt x="21808" y="445"/>
                  </a:cubicBezTo>
                  <a:cubicBezTo>
                    <a:pt x="21130" y="282"/>
                    <a:pt x="20424" y="147"/>
                    <a:pt x="19719" y="38"/>
                  </a:cubicBezTo>
                  <a:cubicBezTo>
                    <a:pt x="19563" y="14"/>
                    <a:pt x="19424" y="1"/>
                    <a:pt x="1930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8"/>
            <p:cNvSpPr/>
            <p:nvPr/>
          </p:nvSpPr>
          <p:spPr>
            <a:xfrm>
              <a:off x="4480600" y="4414538"/>
              <a:ext cx="86150" cy="40025"/>
            </a:xfrm>
            <a:custGeom>
              <a:avLst/>
              <a:gdLst/>
              <a:ahLst/>
              <a:cxnLst/>
              <a:rect l="l" t="t" r="r" b="b"/>
              <a:pathLst>
                <a:path w="3446" h="1601" extrusionOk="0">
                  <a:moveTo>
                    <a:pt x="307" y="1"/>
                  </a:moveTo>
                  <a:cubicBezTo>
                    <a:pt x="151" y="1"/>
                    <a:pt x="0" y="132"/>
                    <a:pt x="0" y="294"/>
                  </a:cubicBezTo>
                  <a:cubicBezTo>
                    <a:pt x="28" y="457"/>
                    <a:pt x="82" y="647"/>
                    <a:pt x="163" y="756"/>
                  </a:cubicBezTo>
                  <a:cubicBezTo>
                    <a:pt x="553" y="1301"/>
                    <a:pt x="1092" y="1598"/>
                    <a:pt x="1852" y="1598"/>
                  </a:cubicBezTo>
                  <a:cubicBezTo>
                    <a:pt x="1886" y="1598"/>
                    <a:pt x="1919" y="1598"/>
                    <a:pt x="1953" y="1596"/>
                  </a:cubicBezTo>
                  <a:cubicBezTo>
                    <a:pt x="1991" y="1599"/>
                    <a:pt x="2030" y="1600"/>
                    <a:pt x="2069" y="1600"/>
                  </a:cubicBezTo>
                  <a:cubicBezTo>
                    <a:pt x="2419" y="1600"/>
                    <a:pt x="2805" y="1491"/>
                    <a:pt x="3147" y="1271"/>
                  </a:cubicBezTo>
                  <a:cubicBezTo>
                    <a:pt x="3309" y="1190"/>
                    <a:pt x="3445" y="1027"/>
                    <a:pt x="3391" y="810"/>
                  </a:cubicBezTo>
                  <a:cubicBezTo>
                    <a:pt x="3348" y="659"/>
                    <a:pt x="3201" y="576"/>
                    <a:pt x="3007" y="576"/>
                  </a:cubicBezTo>
                  <a:cubicBezTo>
                    <a:pt x="2957" y="576"/>
                    <a:pt x="2904" y="582"/>
                    <a:pt x="2848" y="593"/>
                  </a:cubicBezTo>
                  <a:cubicBezTo>
                    <a:pt x="2740" y="620"/>
                    <a:pt x="2631" y="674"/>
                    <a:pt x="2523" y="728"/>
                  </a:cubicBezTo>
                  <a:cubicBezTo>
                    <a:pt x="2318" y="809"/>
                    <a:pt x="2118" y="848"/>
                    <a:pt x="1925" y="848"/>
                  </a:cubicBezTo>
                  <a:cubicBezTo>
                    <a:pt x="1533" y="848"/>
                    <a:pt x="1169" y="685"/>
                    <a:pt x="841" y="376"/>
                  </a:cubicBezTo>
                  <a:cubicBezTo>
                    <a:pt x="706" y="240"/>
                    <a:pt x="597" y="132"/>
                    <a:pt x="461" y="50"/>
                  </a:cubicBezTo>
                  <a:cubicBezTo>
                    <a:pt x="413" y="16"/>
                    <a:pt x="360" y="1"/>
                    <a:pt x="30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8"/>
            <p:cNvSpPr/>
            <p:nvPr/>
          </p:nvSpPr>
          <p:spPr>
            <a:xfrm>
              <a:off x="4557900" y="4371713"/>
              <a:ext cx="19700" cy="19000"/>
            </a:xfrm>
            <a:custGeom>
              <a:avLst/>
              <a:gdLst/>
              <a:ahLst/>
              <a:cxnLst/>
              <a:rect l="l" t="t" r="r" b="b"/>
              <a:pathLst>
                <a:path w="788" h="760" extrusionOk="0">
                  <a:moveTo>
                    <a:pt x="407" y="0"/>
                  </a:moveTo>
                  <a:cubicBezTo>
                    <a:pt x="190" y="0"/>
                    <a:pt x="0" y="190"/>
                    <a:pt x="28" y="407"/>
                  </a:cubicBezTo>
                  <a:cubicBezTo>
                    <a:pt x="28" y="597"/>
                    <a:pt x="190" y="760"/>
                    <a:pt x="380" y="760"/>
                  </a:cubicBezTo>
                  <a:cubicBezTo>
                    <a:pt x="570" y="760"/>
                    <a:pt x="760" y="624"/>
                    <a:pt x="760" y="407"/>
                  </a:cubicBezTo>
                  <a:cubicBezTo>
                    <a:pt x="787" y="190"/>
                    <a:pt x="624" y="0"/>
                    <a:pt x="407"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8"/>
            <p:cNvSpPr/>
            <p:nvPr/>
          </p:nvSpPr>
          <p:spPr>
            <a:xfrm>
              <a:off x="4491450" y="4357388"/>
              <a:ext cx="19000" cy="17800"/>
            </a:xfrm>
            <a:custGeom>
              <a:avLst/>
              <a:gdLst/>
              <a:ahLst/>
              <a:cxnLst/>
              <a:rect l="l" t="t" r="r" b="b"/>
              <a:pathLst>
                <a:path w="760" h="712" extrusionOk="0">
                  <a:moveTo>
                    <a:pt x="365" y="1"/>
                  </a:moveTo>
                  <a:cubicBezTo>
                    <a:pt x="190" y="1"/>
                    <a:pt x="27" y="153"/>
                    <a:pt x="27" y="329"/>
                  </a:cubicBezTo>
                  <a:cubicBezTo>
                    <a:pt x="0" y="519"/>
                    <a:pt x="163" y="709"/>
                    <a:pt x="353" y="709"/>
                  </a:cubicBezTo>
                  <a:cubicBezTo>
                    <a:pt x="367" y="711"/>
                    <a:pt x="381" y="712"/>
                    <a:pt x="394" y="712"/>
                  </a:cubicBezTo>
                  <a:cubicBezTo>
                    <a:pt x="566" y="712"/>
                    <a:pt x="708" y="559"/>
                    <a:pt x="733" y="383"/>
                  </a:cubicBezTo>
                  <a:cubicBezTo>
                    <a:pt x="760" y="166"/>
                    <a:pt x="597" y="4"/>
                    <a:pt x="407" y="4"/>
                  </a:cubicBezTo>
                  <a:cubicBezTo>
                    <a:pt x="393" y="2"/>
                    <a:pt x="379" y="1"/>
                    <a:pt x="36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8"/>
            <p:cNvSpPr/>
            <p:nvPr/>
          </p:nvSpPr>
          <p:spPr>
            <a:xfrm>
              <a:off x="4222250" y="4876738"/>
              <a:ext cx="58325" cy="59850"/>
            </a:xfrm>
            <a:custGeom>
              <a:avLst/>
              <a:gdLst/>
              <a:ahLst/>
              <a:cxnLst/>
              <a:rect l="l" t="t" r="r" b="b"/>
              <a:pathLst>
                <a:path w="2333" h="2394" extrusionOk="0">
                  <a:moveTo>
                    <a:pt x="1194" y="983"/>
                  </a:moveTo>
                  <a:cubicBezTo>
                    <a:pt x="1275" y="1064"/>
                    <a:pt x="1329" y="1146"/>
                    <a:pt x="1411" y="1254"/>
                  </a:cubicBezTo>
                  <a:cubicBezTo>
                    <a:pt x="1329" y="1363"/>
                    <a:pt x="1248" y="1444"/>
                    <a:pt x="1167" y="1498"/>
                  </a:cubicBezTo>
                  <a:cubicBezTo>
                    <a:pt x="1157" y="1505"/>
                    <a:pt x="1146" y="1508"/>
                    <a:pt x="1136" y="1508"/>
                  </a:cubicBezTo>
                  <a:cubicBezTo>
                    <a:pt x="1055" y="1508"/>
                    <a:pt x="953" y="1343"/>
                    <a:pt x="977" y="1200"/>
                  </a:cubicBezTo>
                  <a:cubicBezTo>
                    <a:pt x="1031" y="1119"/>
                    <a:pt x="1139" y="1064"/>
                    <a:pt x="1194" y="983"/>
                  </a:cubicBezTo>
                  <a:close/>
                  <a:moveTo>
                    <a:pt x="1200" y="1"/>
                  </a:moveTo>
                  <a:cubicBezTo>
                    <a:pt x="886" y="1"/>
                    <a:pt x="563" y="165"/>
                    <a:pt x="326" y="468"/>
                  </a:cubicBezTo>
                  <a:cubicBezTo>
                    <a:pt x="27" y="902"/>
                    <a:pt x="0" y="1525"/>
                    <a:pt x="271" y="1932"/>
                  </a:cubicBezTo>
                  <a:cubicBezTo>
                    <a:pt x="461" y="2258"/>
                    <a:pt x="733" y="2393"/>
                    <a:pt x="1085" y="2393"/>
                  </a:cubicBezTo>
                  <a:cubicBezTo>
                    <a:pt x="1763" y="2393"/>
                    <a:pt x="2333" y="1742"/>
                    <a:pt x="2279" y="1064"/>
                  </a:cubicBezTo>
                  <a:cubicBezTo>
                    <a:pt x="2224" y="603"/>
                    <a:pt x="1872" y="142"/>
                    <a:pt x="1438" y="34"/>
                  </a:cubicBezTo>
                  <a:cubicBezTo>
                    <a:pt x="1360" y="11"/>
                    <a:pt x="1280" y="1"/>
                    <a:pt x="120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8"/>
            <p:cNvSpPr/>
            <p:nvPr/>
          </p:nvSpPr>
          <p:spPr>
            <a:xfrm>
              <a:off x="4246050" y="4901288"/>
              <a:ext cx="11475" cy="13150"/>
            </a:xfrm>
            <a:custGeom>
              <a:avLst/>
              <a:gdLst/>
              <a:ahLst/>
              <a:cxnLst/>
              <a:rect l="l" t="t" r="r" b="b"/>
              <a:pathLst>
                <a:path w="459" h="526" extrusionOk="0">
                  <a:moveTo>
                    <a:pt x="242" y="1"/>
                  </a:moveTo>
                  <a:cubicBezTo>
                    <a:pt x="187" y="82"/>
                    <a:pt x="79" y="137"/>
                    <a:pt x="25" y="218"/>
                  </a:cubicBezTo>
                  <a:cubicBezTo>
                    <a:pt x="1" y="361"/>
                    <a:pt x="103" y="526"/>
                    <a:pt x="184" y="526"/>
                  </a:cubicBezTo>
                  <a:cubicBezTo>
                    <a:pt x="194" y="526"/>
                    <a:pt x="205" y="523"/>
                    <a:pt x="215" y="516"/>
                  </a:cubicBezTo>
                  <a:cubicBezTo>
                    <a:pt x="296" y="462"/>
                    <a:pt x="377" y="381"/>
                    <a:pt x="459" y="272"/>
                  </a:cubicBezTo>
                  <a:cubicBezTo>
                    <a:pt x="377" y="164"/>
                    <a:pt x="323" y="82"/>
                    <a:pt x="242"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48"/>
          <p:cNvGrpSpPr/>
          <p:nvPr/>
        </p:nvGrpSpPr>
        <p:grpSpPr>
          <a:xfrm>
            <a:off x="613239" y="335363"/>
            <a:ext cx="320453" cy="409255"/>
            <a:chOff x="5905475" y="2032050"/>
            <a:chExt cx="454350" cy="580175"/>
          </a:xfrm>
        </p:grpSpPr>
        <p:sp>
          <p:nvSpPr>
            <p:cNvPr id="658" name="Google Shape;658;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8"/>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8"/>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48"/>
          <p:cNvGrpSpPr/>
          <p:nvPr/>
        </p:nvGrpSpPr>
        <p:grpSpPr>
          <a:xfrm>
            <a:off x="3692139" y="4354061"/>
            <a:ext cx="110713" cy="138697"/>
            <a:chOff x="7249250" y="2312150"/>
            <a:chExt cx="433317" cy="542846"/>
          </a:xfrm>
        </p:grpSpPr>
        <p:sp>
          <p:nvSpPr>
            <p:cNvPr id="665" name="Google Shape;665;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8"/>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48"/>
          <p:cNvGrpSpPr/>
          <p:nvPr/>
        </p:nvGrpSpPr>
        <p:grpSpPr>
          <a:xfrm>
            <a:off x="2484185" y="2906503"/>
            <a:ext cx="790572" cy="1180997"/>
            <a:chOff x="4526725" y="5632238"/>
            <a:chExt cx="659800" cy="966288"/>
          </a:xfrm>
        </p:grpSpPr>
        <p:sp>
          <p:nvSpPr>
            <p:cNvPr id="669" name="Google Shape;669;p48"/>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8"/>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8"/>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8"/>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8"/>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8"/>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8"/>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8"/>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8"/>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8"/>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8"/>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48"/>
          <p:cNvGrpSpPr/>
          <p:nvPr/>
        </p:nvGrpSpPr>
        <p:grpSpPr>
          <a:xfrm>
            <a:off x="2484163" y="981238"/>
            <a:ext cx="1049025" cy="1334938"/>
            <a:chOff x="2586363" y="5410988"/>
            <a:chExt cx="1049025" cy="1334938"/>
          </a:xfrm>
        </p:grpSpPr>
        <p:sp>
          <p:nvSpPr>
            <p:cNvPr id="684" name="Google Shape;684;p48"/>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8"/>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8"/>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8"/>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8"/>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8"/>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8"/>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8"/>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8"/>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8"/>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48"/>
          <p:cNvGrpSpPr/>
          <p:nvPr/>
        </p:nvGrpSpPr>
        <p:grpSpPr>
          <a:xfrm rot="5973083">
            <a:off x="5773056" y="1813103"/>
            <a:ext cx="330415" cy="269366"/>
            <a:chOff x="5426900" y="3064075"/>
            <a:chExt cx="281450" cy="229525"/>
          </a:xfrm>
        </p:grpSpPr>
        <p:sp>
          <p:nvSpPr>
            <p:cNvPr id="701" name="Google Shape;701;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74060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CBC56D-36B4-7911-2263-851219145FC5}"/>
              </a:ext>
            </a:extLst>
          </p:cNvPr>
          <p:cNvSpPr txBox="1"/>
          <p:nvPr/>
        </p:nvSpPr>
        <p:spPr>
          <a:xfrm>
            <a:off x="2159215" y="135612"/>
            <a:ext cx="5592188" cy="369332"/>
          </a:xfrm>
          <a:prstGeom prst="rect">
            <a:avLst/>
          </a:prstGeom>
          <a:noFill/>
        </p:spPr>
        <p:txBody>
          <a:bodyPr wrap="square">
            <a:spAutoFit/>
          </a:bodyPr>
          <a:lstStyle/>
          <a:p>
            <a:r>
              <a:rPr lang="en-US" sz="1800" b="1" dirty="0" err="1">
                <a:latin typeface="Times New Roman" panose="02020603050405020304" pitchFamily="18" charset="0"/>
                <a:cs typeface="Times New Roman" panose="02020603050405020304" pitchFamily="18" charset="0"/>
              </a:rPr>
              <a:t>Bài</a:t>
            </a:r>
            <a:r>
              <a:rPr lang="en-US" sz="1800" b="1" dirty="0">
                <a:latin typeface="Times New Roman" panose="02020603050405020304" pitchFamily="18" charset="0"/>
                <a:cs typeface="Times New Roman" panose="02020603050405020304" pitchFamily="18" charset="0"/>
              </a:rPr>
              <a:t> 2. </a:t>
            </a:r>
            <a:r>
              <a:rPr lang="en-US" sz="1800" b="1" dirty="0">
                <a:solidFill>
                  <a:srgbClr val="FF0000"/>
                </a:solidFill>
                <a:latin typeface="Times New Roman" panose="02020603050405020304" pitchFamily="18" charset="0"/>
                <a:cs typeface="Times New Roman" panose="02020603050405020304" pitchFamily="18" charset="0"/>
              </a:rPr>
              <a:t>THÀNH PHẦN CẤU TẠO NGUYÊN TỬ</a:t>
            </a:r>
          </a:p>
        </p:txBody>
      </p:sp>
      <p:sp>
        <p:nvSpPr>
          <p:cNvPr id="4" name="TextBox 3">
            <a:extLst>
              <a:ext uri="{FF2B5EF4-FFF2-40B4-BE49-F238E27FC236}">
                <a16:creationId xmlns:a16="http://schemas.microsoft.com/office/drawing/2014/main" id="{A3565C1C-E0F0-6E67-CD97-1EEB260AF560}"/>
              </a:ext>
            </a:extLst>
          </p:cNvPr>
          <p:cNvSpPr txBox="1"/>
          <p:nvPr/>
        </p:nvSpPr>
        <p:spPr>
          <a:xfrm>
            <a:off x="1092537" y="504246"/>
            <a:ext cx="4574432" cy="400110"/>
          </a:xfrm>
          <a:prstGeom prst="rect">
            <a:avLst/>
          </a:prstGeom>
          <a:noFill/>
        </p:spPr>
        <p:txBody>
          <a:bodyPr wrap="square">
            <a:spAutoFit/>
          </a:bodyPr>
          <a:lstStyle/>
          <a:p>
            <a:r>
              <a:rPr lang="en-US" sz="2000" b="1" dirty="0">
                <a:solidFill>
                  <a:srgbClr val="FF0066"/>
                </a:solidFill>
                <a:latin typeface="Times New Roman" panose="02020603050405020304" pitchFamily="18" charset="0"/>
                <a:cs typeface="Times New Roman" panose="02020603050405020304" pitchFamily="18" charset="0"/>
              </a:rPr>
              <a:t>1. </a:t>
            </a:r>
            <a:r>
              <a:rPr lang="en-US" sz="2000" b="1" dirty="0" err="1">
                <a:solidFill>
                  <a:srgbClr val="FF0066"/>
                </a:solidFill>
                <a:latin typeface="Times New Roman" panose="02020603050405020304" pitchFamily="18" charset="0"/>
                <a:cs typeface="Times New Roman" panose="02020603050405020304" pitchFamily="18" charset="0"/>
              </a:rPr>
              <a:t>Thành</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phần</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cấu</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tạo</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nguyên</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tử</a:t>
            </a:r>
            <a:endParaRPr lang="en-US" sz="2000" b="1" dirty="0">
              <a:solidFill>
                <a:srgbClr val="FF0066"/>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5D9306F-CBAC-7091-93A0-6FEB9E8F813F}"/>
              </a:ext>
            </a:extLst>
          </p:cNvPr>
          <p:cNvSpPr txBox="1"/>
          <p:nvPr/>
        </p:nvSpPr>
        <p:spPr>
          <a:xfrm>
            <a:off x="2668093" y="1871204"/>
            <a:ext cx="4574432" cy="400110"/>
          </a:xfrm>
          <a:prstGeom prst="rect">
            <a:avLst/>
          </a:prstGeom>
          <a:noFill/>
        </p:spPr>
        <p:txBody>
          <a:bodyPr wrap="square">
            <a:spAutoFit/>
          </a:bodyPr>
          <a:lstStyle/>
          <a:p>
            <a:r>
              <a:rPr lang="en-US" sz="2000" b="1" dirty="0">
                <a:solidFill>
                  <a:srgbClr val="002060"/>
                </a:solidFill>
                <a:latin typeface="Times New Roman" panose="02020603050405020304" pitchFamily="18" charset="0"/>
                <a:cs typeface="Times New Roman" panose="02020603050405020304" pitchFamily="18" charset="0"/>
              </a:rPr>
              <a:t>Quan </a:t>
            </a:r>
            <a:r>
              <a:rPr lang="en-US" sz="2000" b="1" dirty="0" err="1">
                <a:solidFill>
                  <a:srgbClr val="002060"/>
                </a:solidFill>
                <a:latin typeface="Times New Roman" panose="02020603050405020304" pitchFamily="18" charset="0"/>
                <a:cs typeface="Times New Roman" panose="02020603050405020304" pitchFamily="18" charset="0"/>
              </a:rPr>
              <a:t>sát</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mô</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tả</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mô</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hình</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nguyên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tử</a:t>
            </a:r>
            <a:endParaRPr lang="en-US" sz="2000" b="1" dirty="0">
              <a:solidFill>
                <a:srgbClr val="002060"/>
              </a:solidFill>
              <a:latin typeface="Times New Roman" panose="02020603050405020304" pitchFamily="18" charset="0"/>
              <a:cs typeface="Times New Roman" panose="02020603050405020304" pitchFamily="18" charset="0"/>
            </a:endParaRPr>
          </a:p>
        </p:txBody>
      </p:sp>
      <p:pic>
        <p:nvPicPr>
          <p:cNvPr id="6" name="Shape 444">
            <a:extLst>
              <a:ext uri="{FF2B5EF4-FFF2-40B4-BE49-F238E27FC236}">
                <a16:creationId xmlns:a16="http://schemas.microsoft.com/office/drawing/2014/main" id="{480E1BF9-C91A-3A0E-2C9B-5CDAE23C7AD8}"/>
              </a:ext>
            </a:extLst>
          </p:cNvPr>
          <p:cNvPicPr/>
          <p:nvPr/>
        </p:nvPicPr>
        <p:blipFill>
          <a:blip r:embed="rId2"/>
          <a:stretch/>
        </p:blipFill>
        <p:spPr>
          <a:xfrm>
            <a:off x="3225529" y="2542743"/>
            <a:ext cx="2311672" cy="1663729"/>
          </a:xfrm>
          <a:prstGeom prst="rect">
            <a:avLst/>
          </a:prstGeom>
        </p:spPr>
      </p:pic>
      <p:sp>
        <p:nvSpPr>
          <p:cNvPr id="8" name="TextBox 7">
            <a:extLst>
              <a:ext uri="{FF2B5EF4-FFF2-40B4-BE49-F238E27FC236}">
                <a16:creationId xmlns:a16="http://schemas.microsoft.com/office/drawing/2014/main" id="{971C7250-9510-0425-3061-87CE0B6373D6}"/>
              </a:ext>
            </a:extLst>
          </p:cNvPr>
          <p:cNvSpPr txBox="1"/>
          <p:nvPr/>
        </p:nvSpPr>
        <p:spPr>
          <a:xfrm>
            <a:off x="2159215" y="4439199"/>
            <a:ext cx="4574432" cy="400110"/>
          </a:xfrm>
          <a:prstGeom prst="rect">
            <a:avLst/>
          </a:prstGeom>
          <a:noFill/>
        </p:spPr>
        <p:txBody>
          <a:bodyPr wrap="square">
            <a:spAutoFit/>
          </a:bodyPr>
          <a:lstStyle/>
          <a:p>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Nêu</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thành</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phần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cấu</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tạo</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nguyên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tử</a:t>
            </a:r>
            <a:r>
              <a:rPr lang="en-US" sz="2000" b="1" dirty="0">
                <a:solidFill>
                  <a:srgbClr val="00206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DE2B9730-580C-9F5F-36F2-2DE82893BAC6}"/>
              </a:ext>
            </a:extLst>
          </p:cNvPr>
          <p:cNvSpPr txBox="1"/>
          <p:nvPr/>
        </p:nvSpPr>
        <p:spPr>
          <a:xfrm>
            <a:off x="821988" y="1137950"/>
            <a:ext cx="7733489" cy="830997"/>
          </a:xfrm>
          <a:prstGeom prst="rect">
            <a:avLst/>
          </a:prstGeom>
          <a:noFill/>
        </p:spPr>
        <p:txBody>
          <a:bodyPr wrap="square">
            <a:spAutoFit/>
          </a:bodyPr>
          <a:lstStyle/>
          <a:p>
            <a:r>
              <a:rPr lang="en-US" sz="2400" b="1" dirty="0" err="1">
                <a:solidFill>
                  <a:srgbClr val="0000FF"/>
                </a:solidFill>
                <a:latin typeface="Times New Roman" panose="02020603050405020304" pitchFamily="18" charset="0"/>
                <a:ea typeface="Calibri" panose="020F0502020204030204" pitchFamily="34" charset="0"/>
              </a:rPr>
              <a:t>Nguyên</a:t>
            </a:r>
            <a:r>
              <a:rPr lang="en-US" sz="2400" b="1" dirty="0">
                <a:solidFill>
                  <a:srgbClr val="0000FF"/>
                </a:solidFill>
                <a:latin typeface="Times New Roman" panose="02020603050405020304" pitchFamily="18" charset="0"/>
                <a:ea typeface="Calibri" panose="020F0502020204030204" pitchFamily="34" charset="0"/>
              </a:rPr>
              <a:t> </a:t>
            </a:r>
            <a:r>
              <a:rPr lang="en-US" sz="2400" b="1" dirty="0" err="1">
                <a:solidFill>
                  <a:srgbClr val="0000FF"/>
                </a:solidFill>
                <a:latin typeface="Times New Roman" panose="02020603050405020304" pitchFamily="18" charset="0"/>
                <a:ea typeface="Calibri" panose="020F0502020204030204" pitchFamily="34" charset="0"/>
              </a:rPr>
              <a:t>tử</a:t>
            </a:r>
            <a:r>
              <a:rPr lang="en-US" sz="2400" b="1" dirty="0">
                <a:solidFill>
                  <a:srgbClr val="0000FF"/>
                </a:solidFill>
                <a:latin typeface="Times New Roman" panose="02020603050405020304" pitchFamily="18" charset="0"/>
                <a:ea typeface="Calibri" panose="020F0502020204030204" pitchFamily="34" charset="0"/>
              </a:rPr>
              <a:t> </a:t>
            </a:r>
            <a:r>
              <a:rPr lang="en-US" sz="2400" b="1" dirty="0" err="1">
                <a:solidFill>
                  <a:srgbClr val="0000FF"/>
                </a:solidFill>
                <a:latin typeface="Times New Roman" panose="02020603050405020304" pitchFamily="18" charset="0"/>
                <a:ea typeface="Calibri" panose="020F0502020204030204" pitchFamily="34" charset="0"/>
              </a:rPr>
              <a:t>gồm</a:t>
            </a:r>
            <a:r>
              <a:rPr lang="en-US" sz="2400" b="1" dirty="0">
                <a:solidFill>
                  <a:srgbClr val="0000FF"/>
                </a:solidFill>
                <a:latin typeface="Times New Roman" panose="02020603050405020304" pitchFamily="18" charset="0"/>
                <a:ea typeface="Calibri" panose="020F0502020204030204" pitchFamily="34" charset="0"/>
              </a:rPr>
              <a:t> </a:t>
            </a:r>
            <a:r>
              <a:rPr lang="en-US" sz="2400" b="1" dirty="0" err="1">
                <a:solidFill>
                  <a:srgbClr val="0000FF"/>
                </a:solidFill>
                <a:latin typeface="Times New Roman" panose="02020603050405020304" pitchFamily="18" charset="0"/>
                <a:ea typeface="Calibri" panose="020F0502020204030204" pitchFamily="34" charset="0"/>
              </a:rPr>
              <a:t>có</a:t>
            </a:r>
            <a:r>
              <a:rPr lang="en-US" sz="2400" b="1" dirty="0">
                <a:solidFill>
                  <a:srgbClr val="0000FF"/>
                </a:solidFill>
                <a:latin typeface="Times New Roman" panose="02020603050405020304" pitchFamily="18" charset="0"/>
                <a:ea typeface="Calibri" panose="020F0502020204030204" pitchFamily="34" charset="0"/>
              </a:rPr>
              <a:t> </a:t>
            </a:r>
            <a:r>
              <a:rPr lang="en-US" sz="2400" b="1" dirty="0" err="1">
                <a:solidFill>
                  <a:srgbClr val="CC3399"/>
                </a:solidFill>
                <a:latin typeface="Times New Roman" panose="02020603050405020304" pitchFamily="18" charset="0"/>
                <a:ea typeface="Calibri" panose="020F0502020204030204" pitchFamily="34" charset="0"/>
              </a:rPr>
              <a:t>hạt</a:t>
            </a:r>
            <a:r>
              <a:rPr lang="en-US" sz="2400" b="1" dirty="0">
                <a:solidFill>
                  <a:srgbClr val="CC3399"/>
                </a:solidFill>
                <a:latin typeface="Times New Roman" panose="02020603050405020304" pitchFamily="18" charset="0"/>
                <a:ea typeface="Calibri" panose="020F0502020204030204" pitchFamily="34" charset="0"/>
              </a:rPr>
              <a:t> </a:t>
            </a:r>
            <a:r>
              <a:rPr lang="en-US" sz="2400" b="1" dirty="0" err="1">
                <a:solidFill>
                  <a:srgbClr val="CC3399"/>
                </a:solidFill>
                <a:latin typeface="Times New Roman" panose="02020603050405020304" pitchFamily="18" charset="0"/>
                <a:ea typeface="Calibri" panose="020F0502020204030204" pitchFamily="34" charset="0"/>
              </a:rPr>
              <a:t>nhân</a:t>
            </a:r>
            <a:r>
              <a:rPr lang="en-US" sz="2400" b="1" dirty="0">
                <a:solidFill>
                  <a:srgbClr val="CC3399"/>
                </a:solidFill>
                <a:latin typeface="Times New Roman" panose="02020603050405020304" pitchFamily="18" charset="0"/>
                <a:ea typeface="Calibri" panose="020F0502020204030204" pitchFamily="34" charset="0"/>
              </a:rPr>
              <a:t> </a:t>
            </a:r>
            <a:r>
              <a:rPr lang="en-US" sz="2400" b="1" dirty="0" err="1">
                <a:solidFill>
                  <a:srgbClr val="0000FF"/>
                </a:solidFill>
                <a:latin typeface="Times New Roman" panose="02020603050405020304" pitchFamily="18" charset="0"/>
                <a:ea typeface="Calibri" panose="020F0502020204030204" pitchFamily="34" charset="0"/>
              </a:rPr>
              <a:t>chứa</a:t>
            </a:r>
            <a:r>
              <a:rPr lang="en-US" sz="2400" b="1" dirty="0">
                <a:solidFill>
                  <a:srgbClr val="0000FF"/>
                </a:solidFill>
                <a:latin typeface="Times New Roman" panose="02020603050405020304" pitchFamily="18" charset="0"/>
                <a:ea typeface="Calibri" panose="020F0502020204030204" pitchFamily="34" charset="0"/>
              </a:rPr>
              <a:t> </a:t>
            </a:r>
            <a:r>
              <a:rPr lang="en-US" sz="2400" b="1" dirty="0">
                <a:solidFill>
                  <a:srgbClr val="00B050"/>
                </a:solidFill>
                <a:latin typeface="Times New Roman" panose="02020603050405020304" pitchFamily="18" charset="0"/>
                <a:ea typeface="Calibri" panose="020F0502020204030204" pitchFamily="34" charset="0"/>
              </a:rPr>
              <a:t>proton</a:t>
            </a:r>
            <a:r>
              <a:rPr lang="en-US" sz="2400" b="1" dirty="0">
                <a:solidFill>
                  <a:srgbClr val="0000FF"/>
                </a:solidFill>
                <a:latin typeface="Times New Roman" panose="02020603050405020304" pitchFamily="18" charset="0"/>
                <a:ea typeface="Calibri" panose="020F0502020204030204" pitchFamily="34" charset="0"/>
              </a:rPr>
              <a:t>, </a:t>
            </a:r>
            <a:r>
              <a:rPr lang="en-US" sz="2400" b="1" dirty="0">
                <a:solidFill>
                  <a:srgbClr val="00B050"/>
                </a:solidFill>
                <a:latin typeface="Times New Roman" panose="02020603050405020304" pitchFamily="18" charset="0"/>
                <a:ea typeface="Calibri" panose="020F0502020204030204" pitchFamily="34" charset="0"/>
              </a:rPr>
              <a:t>neutron</a:t>
            </a:r>
            <a:r>
              <a:rPr lang="en-US" sz="2400" b="1" dirty="0">
                <a:solidFill>
                  <a:srgbClr val="0000FF"/>
                </a:solidFill>
                <a:latin typeface="Times New Roman" panose="02020603050405020304" pitchFamily="18" charset="0"/>
                <a:ea typeface="Calibri" panose="020F0502020204030204" pitchFamily="34" charset="0"/>
              </a:rPr>
              <a:t> </a:t>
            </a:r>
            <a:r>
              <a:rPr lang="en-US" sz="2400" b="1" dirty="0" err="1">
                <a:solidFill>
                  <a:srgbClr val="0000FF"/>
                </a:solidFill>
                <a:latin typeface="Times New Roman" panose="02020603050405020304" pitchFamily="18" charset="0"/>
                <a:ea typeface="Calibri" panose="020F0502020204030204" pitchFamily="34" charset="0"/>
              </a:rPr>
              <a:t>và</a:t>
            </a:r>
            <a:r>
              <a:rPr lang="en-US" sz="2400" b="1" dirty="0">
                <a:solidFill>
                  <a:srgbClr val="0000FF"/>
                </a:solidFill>
                <a:latin typeface="Times New Roman" panose="02020603050405020304" pitchFamily="18" charset="0"/>
                <a:ea typeface="Calibri" panose="020F0502020204030204" pitchFamily="34" charset="0"/>
              </a:rPr>
              <a:t> </a:t>
            </a:r>
            <a:r>
              <a:rPr lang="en-US" sz="2400" b="1" dirty="0" err="1">
                <a:solidFill>
                  <a:srgbClr val="FF0066"/>
                </a:solidFill>
                <a:latin typeface="Times New Roman" panose="02020603050405020304" pitchFamily="18" charset="0"/>
                <a:ea typeface="Calibri" panose="020F0502020204030204" pitchFamily="34" charset="0"/>
              </a:rPr>
              <a:t>lớp</a:t>
            </a:r>
            <a:r>
              <a:rPr lang="en-US" sz="2400" b="1" dirty="0">
                <a:solidFill>
                  <a:srgbClr val="FF0066"/>
                </a:solidFill>
                <a:latin typeface="Times New Roman" panose="02020603050405020304" pitchFamily="18" charset="0"/>
                <a:ea typeface="Calibri" panose="020F0502020204030204" pitchFamily="34" charset="0"/>
              </a:rPr>
              <a:t> </a:t>
            </a:r>
            <a:r>
              <a:rPr lang="en-US" sz="2400" b="1" dirty="0" err="1">
                <a:solidFill>
                  <a:srgbClr val="FF0066"/>
                </a:solidFill>
                <a:latin typeface="Times New Roman" panose="02020603050405020304" pitchFamily="18" charset="0"/>
                <a:ea typeface="Calibri" panose="020F0502020204030204" pitchFamily="34" charset="0"/>
              </a:rPr>
              <a:t>vỏ</a:t>
            </a:r>
            <a:r>
              <a:rPr lang="en-US" sz="2400" b="1" dirty="0">
                <a:solidFill>
                  <a:srgbClr val="FF0066"/>
                </a:solidFill>
                <a:latin typeface="Times New Roman" panose="02020603050405020304" pitchFamily="18" charset="0"/>
                <a:ea typeface="Calibri" panose="020F0502020204030204" pitchFamily="34" charset="0"/>
              </a:rPr>
              <a:t> </a:t>
            </a:r>
            <a:r>
              <a:rPr lang="en-US" sz="2400" b="1" dirty="0" err="1">
                <a:solidFill>
                  <a:srgbClr val="0000FF"/>
                </a:solidFill>
                <a:latin typeface="Times New Roman" panose="02020603050405020304" pitchFamily="18" charset="0"/>
                <a:ea typeface="Calibri" panose="020F0502020204030204" pitchFamily="34" charset="0"/>
              </a:rPr>
              <a:t>chứa</a:t>
            </a:r>
            <a:r>
              <a:rPr lang="en-US" sz="2400" b="1" dirty="0">
                <a:solidFill>
                  <a:srgbClr val="0000FF"/>
                </a:solidFill>
                <a:latin typeface="Times New Roman" panose="02020603050405020304" pitchFamily="18" charset="0"/>
                <a:ea typeface="Calibri" panose="020F0502020204030204" pitchFamily="34" charset="0"/>
              </a:rPr>
              <a:t> </a:t>
            </a:r>
            <a:r>
              <a:rPr lang="en-US" sz="2400" b="1" dirty="0">
                <a:solidFill>
                  <a:srgbClr val="00B050"/>
                </a:solidFill>
                <a:latin typeface="Times New Roman" panose="02020603050405020304" pitchFamily="18" charset="0"/>
                <a:ea typeface="Calibri" panose="020F0502020204030204" pitchFamily="34" charset="0"/>
              </a:rPr>
              <a:t>electron</a:t>
            </a:r>
            <a:r>
              <a:rPr lang="en-US" sz="2400" b="1" dirty="0">
                <a:solidFill>
                  <a:srgbClr val="0000FF"/>
                </a:solidFill>
                <a:latin typeface="Times New Roman" panose="02020603050405020304" pitchFamily="18" charset="0"/>
                <a:ea typeface="Calibri" panose="020F0502020204030204" pitchFamily="34" charset="0"/>
              </a:rPr>
              <a:t>.</a:t>
            </a:r>
            <a:endParaRPr lang="en-US" sz="2400" b="1" dirty="0"/>
          </a:p>
        </p:txBody>
      </p:sp>
    </p:spTree>
    <p:extLst>
      <p:ext uri="{BB962C8B-B14F-4D97-AF65-F5344CB8AC3E}">
        <p14:creationId xmlns:p14="http://schemas.microsoft.com/office/powerpoint/2010/main" val="28339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75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75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DEA23235-195E-4742-9863-FE10983AB3BB}"/>
  <p:tag name="GENSWF_ADVANCE_TIME" val="32.533"/>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A21A298-EB00-496B-9D9B-AEECC204064A}"/>
  <p:tag name="GENSWF_ADVANCE_TIME" val="26.645"/>
  <p:tag name="GENSWF_SLIDE_TITLE" val="Hirosima"/>
  <p:tag name="ISPRING_SLIDE_INDENT_LEVEL" val="0"/>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3.439"/>
  <p:tag name="GENSWF_SLIDE_TITLE" val="Slide kết thúc."/>
  <p:tag name="ISPRING_SLIDE_INDENT_LEVEL" val="0"/>
  <p:tag name="ISPRING_SLIDE_ID_2" val="{A5A46DA9-4BEC-48ED-B51F-70C450D29D32}"/>
  <p:tag name="TIMING" val="|2.949"/>
</p:tagLst>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43B33"/>
      </a:dk2>
      <a:lt2>
        <a:srgbClr val="BFD4C6"/>
      </a:lt2>
      <a:accent1>
        <a:srgbClr val="549E39"/>
      </a:accent1>
      <a:accent2>
        <a:srgbClr val="C7D157"/>
      </a:accent2>
      <a:accent3>
        <a:srgbClr val="F08F1C"/>
      </a:accent3>
      <a:accent4>
        <a:srgbClr val="D05745"/>
      </a:accent4>
      <a:accent5>
        <a:srgbClr val="558569"/>
      </a:accent5>
      <a:accent6>
        <a:srgbClr val="5E99A4"/>
      </a:accent6>
      <a:hlink>
        <a:srgbClr val="00AAD8"/>
      </a:hlink>
      <a:folHlink>
        <a:srgbClr val="6B6B6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5118000A-40C1-40FE-8820-365222333493}"/>
    </a:ext>
  </a:extLst>
</a:theme>
</file>

<file path=ppt/theme/theme3.xml><?xml version="1.0" encoding="utf-8"?>
<a:theme xmlns:a="http://schemas.openxmlformats.org/drawingml/2006/main" name="1_Metropolitan">
  <a:themeElements>
    <a:clrScheme name="Metropolitan">
      <a:dk1>
        <a:sysClr val="windowText" lastClr="000000"/>
      </a:dk1>
      <a:lt1>
        <a:sysClr val="window" lastClr="FFFFFF"/>
      </a:lt1>
      <a:dk2>
        <a:srgbClr val="143B33"/>
      </a:dk2>
      <a:lt2>
        <a:srgbClr val="BFD4C6"/>
      </a:lt2>
      <a:accent1>
        <a:srgbClr val="549E39"/>
      </a:accent1>
      <a:accent2>
        <a:srgbClr val="C7D157"/>
      </a:accent2>
      <a:accent3>
        <a:srgbClr val="F08F1C"/>
      </a:accent3>
      <a:accent4>
        <a:srgbClr val="D05745"/>
      </a:accent4>
      <a:accent5>
        <a:srgbClr val="558569"/>
      </a:accent5>
      <a:accent6>
        <a:srgbClr val="5E99A4"/>
      </a:accent6>
      <a:hlink>
        <a:srgbClr val="00AAD8"/>
      </a:hlink>
      <a:folHlink>
        <a:srgbClr val="6B6B6F"/>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5118000A-40C1-40FE-8820-365222333493}"/>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TotalTime>
  <Words>3009</Words>
  <Application>Microsoft Office PowerPoint</Application>
  <PresentationFormat>On-screen Show (16:9)</PresentationFormat>
  <Paragraphs>223</Paragraphs>
  <Slides>48</Slides>
  <Notes>14</Notes>
  <HiddenSlides>0</HiddenSlides>
  <MMClips>1</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48</vt:i4>
      </vt:variant>
    </vt:vector>
  </HeadingPairs>
  <TitlesOfParts>
    <vt:vector size="63" baseType="lpstr">
      <vt:lpstr>Calibri Light</vt:lpstr>
      <vt:lpstr>Calibri</vt:lpstr>
      <vt:lpstr>Comfortaa Light</vt:lpstr>
      <vt:lpstr>Mali Medium</vt:lpstr>
      <vt:lpstr>Single Day</vt:lpstr>
      <vt:lpstr>Comfortaa</vt:lpstr>
      <vt:lpstr>Palatino Linotype</vt:lpstr>
      <vt:lpstr>Wingdings</vt:lpstr>
      <vt:lpstr>Comfortaa Medium</vt:lpstr>
      <vt:lpstr>Comfortaa SemiBold</vt:lpstr>
      <vt:lpstr>Arial</vt:lpstr>
      <vt:lpstr>Times New Roman</vt:lpstr>
      <vt:lpstr>Basic Chemistry for Pre-K by Slidesgo</vt:lpstr>
      <vt:lpstr>Metropolitan</vt:lpstr>
      <vt:lpstr>1_Metropolitan</vt:lpstr>
      <vt:lpstr>PowerPoint Presentation</vt:lpstr>
      <vt:lpstr>PowerPoint Presentation</vt:lpstr>
      <vt:lpstr>PowerPoint Presentation</vt:lpstr>
      <vt:lpstr>PowerPoint Presentation</vt:lpstr>
      <vt:lpstr>PowerPoint Presentation</vt:lpstr>
      <vt:lpstr>BÀI 2:  THÀNH PHẦN CỦA NGUYÊN TỬ</vt:lpstr>
      <vt:lpstr>PowerPoint Presentation</vt:lpstr>
      <vt:lpstr>1</vt:lpstr>
      <vt:lpstr>PowerPoint Presentation</vt:lpstr>
      <vt:lpstr>2</vt:lpstr>
      <vt:lpstr>PowerPoint Presentation</vt:lpstr>
      <vt:lpstr>PowerPoint Presentation</vt:lpstr>
      <vt:lpstr>PowerPoint Presentation</vt:lpstr>
      <vt:lpstr>PowerPoint Presentation</vt:lpstr>
      <vt:lpstr>PowerPoint Presentation</vt:lpstr>
      <vt:lpstr>PowerPoint Presentation</vt:lpstr>
      <vt:lpstr>SỰ KHÁM PHÁ  HẠT NHÂN NGUYÊN TỬ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 Làm mô hình nguyên tử carbon theo mô hình Borh.</vt:lpstr>
      <vt:lpstr>Ernest Rutherford</vt:lpstr>
      <vt:lpstr>PowerPoint Presentation</vt:lpstr>
      <vt:lpstr>Quan sát hình ảnh dưới đây em nghĩ đến sự kiện lịch sử nào?</vt:lpstr>
      <vt:lpstr>PowerPoint Presentation</vt:lpstr>
      <vt:lpstr>MỞ RỘNG</vt:lpstr>
      <vt:lpstr>MỞ RỘNG</vt:lpstr>
      <vt:lpstr>MỞ RỘNG</vt:lpstr>
      <vt:lpstr>Câu hỏi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THÀNH PHẦN NGUYÊN TỬ</dc:title>
  <dc:creator>Chuc Pham</dc:creator>
  <cp:lastModifiedBy>HP</cp:lastModifiedBy>
  <cp:revision>106</cp:revision>
  <dcterms:modified xsi:type="dcterms:W3CDTF">2022-07-28T07:01:38Z</dcterms:modified>
</cp:coreProperties>
</file>