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3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3" r:id="rId13"/>
    <p:sldId id="274" r:id="rId14"/>
    <p:sldId id="276" r:id="rId15"/>
    <p:sldId id="275" r:id="rId16"/>
    <p:sldId id="277" r:id="rId17"/>
    <p:sldId id="278" r:id="rId18"/>
    <p:sldId id="279" r:id="rId19"/>
    <p:sldId id="280" r:id="rId20"/>
    <p:sldId id="281" r:id="rId21"/>
    <p:sldId id="282" r:id="rId22"/>
    <p:sldId id="283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41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5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C774D851-9A3C-4D89-A2A3-D6D339ECC0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6BB01B7F-5805-4D23-91B2-FA8BF6F568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7474-BE3E-4BBA-80E5-CFFB73DF75BD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A2A6E52-C82D-4501-BAC7-887DE31D3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6254F6B-9759-4811-944F-544B6D797B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3E3-F9BD-408C-957F-B5BA8717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518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4F60B3A-E3B6-4C6C-8355-CDBD10DAA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1336C9A6-278D-4028-B9E1-4700A2F0B9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797AFF20-99C3-4DB4-B0DB-002FCCBA6C3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E7474-BE3E-4BBA-80E5-CFFB73DF75BD}" type="datetimeFigureOut">
              <a:rPr lang="en-US" smtClean="0"/>
              <a:t>7/26/2022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9797FB2-409A-4B88-9EA9-B63B65280A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4B3097FC-6E47-4B57-845A-8179743428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83E3-F9BD-408C-957F-B5BA871715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0147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220C72A-3852-412C-BC15-BF6C6F5B0C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11506200" cy="742511"/>
          </a:xfrm>
          <a:prstGeom prst="rect">
            <a:avLst/>
          </a:prstGeom>
          <a:solidFill>
            <a:srgbClr val="FFFF00"/>
          </a:solidFill>
          <a:ln>
            <a:solidFill>
              <a:srgbClr val="7411F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NHẬP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HÓA HỌC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11506200" cy="3323987"/>
          </a:xfrm>
          <a:prstGeom prst="rect">
            <a:avLst/>
          </a:prstGeom>
          <a:noFill/>
          <a:ln>
            <a:solidFill>
              <a:srgbClr val="7411F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CẤU TRÚC BÀI HỌC</a:t>
            </a: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ĐỐI TƯỢNG NGHIÊN CỨU CỦA HÓA HỌC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PHƯƠNG PHÁP HỌC TẬP MÔN HÓA HỌC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PHƯƠNG PHÁP NGHIÊN CỨU HÓA HỌC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87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09853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2590800"/>
            <a:ext cx="8305800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ta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thuốc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bệnh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8" descr="Quan sát các Hình từ 1.4 đến 1.10, cho biết hóa học có ứng dụng (ảnh 1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85" y="2476937"/>
            <a:ext cx="2965537" cy="361801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75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09853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2590800"/>
            <a:ext cx="8305800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thực-thực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,….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nghiệp:hóa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tồn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9" name="Picture 8" descr="Quan sát các Hình từ 1.4 đến 1.10, cho biết hóa học có ứng dụng (ảnh 1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3048000" cy="36395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3756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09853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25908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thúc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cũng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" name="Picture 7" descr="Quan sát các Hình từ 1.4 đến 1.10, cho biết hóa học có ứng dụng (ảnh 1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9" y="2588712"/>
            <a:ext cx="2608897" cy="30500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8452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10985326" cy="114114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/>
              <a:t>	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103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098532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7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Từ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,…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kem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muối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,..</a:t>
            </a: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thiếu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vệ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răng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,….</a:t>
            </a:r>
          </a:p>
        </p:txBody>
      </p:sp>
    </p:spTree>
    <p:extLst>
      <p:ext uri="{BB962C8B-B14F-4D97-AF65-F5344CB8AC3E}">
        <p14:creationId xmlns:p14="http://schemas.microsoft.com/office/powerpoint/2010/main" val="2626575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518765"/>
            <a:ext cx="1120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180485"/>
            <a:ext cx="1104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THI “AI NHANH HƠN”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lệ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luân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cuộc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9688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PHƯƠNG PHÁP HỌC TẬP MÔN HÓA HỌC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025" y="1447800"/>
            <a:ext cx="702292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1.11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8: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(1)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(2)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(3)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chép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(4)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xuyên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(5)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(6)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thẻ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nhớ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(7)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(8)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duy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pic>
        <p:nvPicPr>
          <p:cNvPr id="10" name="Picture 9" descr="Nêu ý nghĩa của các hoạt động có trong Hình 1.11 đối với việc học tập (ảnh 1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47800"/>
            <a:ext cx="39624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5451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20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charRg st="120" end="1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73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charRg st="173" end="2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02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charRg st="202" end="2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15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charRg st="215" end="2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67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charRg st="267" end="2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91" end="3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charRg st="291" end="3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28" end="3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charRg st="328" end="3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PHƯƠNG PHÁP HỌC TẬP MÔN HÓA HỌC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702292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1.11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9: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1.11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Nêu ý nghĩa của các hoạt động có trong Hình 1.11 đối với việc học tập (ảnh 1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47800"/>
            <a:ext cx="3962400" cy="4724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42165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3. PHƯƠNG PHÁP HỌC TẬP MÔN HÓA HỌC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198370"/>
            <a:ext cx="11430000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-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(1).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hiểu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htuyết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(2).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qua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(3).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(4).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266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PHƯƠNG PHÁP NGHIÊN CỨU HÓA HỌC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7022926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10: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1.12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(1),(2)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(2),(3)</a:t>
            </a: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(4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11: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lẫn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bổ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nahu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Hãy chỉ rõ các bước nghiên cứu trong Hình 1.12 tương ứng với những bước nào (ảnh 1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766" y="1600200"/>
            <a:ext cx="4359275" cy="4419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550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HỌC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48449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khởi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liệt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kê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?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519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PHƯƠNG PHÁP NGHIÊN CỨU HÓA HỌC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1366326" cy="44579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endParaRPr lang="en-US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gồm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(1).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(2).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(3).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(4).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báo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cáo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i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55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PHƯƠNG PHÁP NGHIÊN CỨU HÓA HỌC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63" y="2772772"/>
            <a:ext cx="56132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  <a:r>
              <a:rPr lang="en-US" sz="2400" dirty="0"/>
              <a:t> </a:t>
            </a:r>
            <a:r>
              <a:rPr lang="en-US" sz="2400" dirty="0"/>
              <a:t> </a:t>
            </a:r>
          </a:p>
          <a:p>
            <a:endParaRPr lang="en-US" sz="2400" dirty="0"/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dirty="0"/>
              <a:t> </a:t>
            </a:r>
          </a:p>
          <a:p>
            <a:r>
              <a:rPr lang="en-US" sz="2400" b="1" dirty="0"/>
              <a:t> </a:t>
            </a:r>
            <a:endParaRPr lang="en-US" sz="2400" dirty="0"/>
          </a:p>
          <a:p>
            <a:pPr>
              <a:spcAft>
                <a:spcPts val="600"/>
              </a:spcAft>
            </a:pP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40544"/>
            <a:ext cx="44196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962389" y="2841019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chất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7471" y="1447800"/>
            <a:ext cx="1124732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12: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oxygen, ethanol, iron(III) oxide, acetic acid, sucrose.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99852"/>
            <a:ext cx="4380865" cy="2731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649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0101" y="294362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4. PHƯƠNG PHÁP NGHIÊN CỨU HÓA HỌC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471" y="1447800"/>
            <a:ext cx="728492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Aft>
                <a:spcPts val="600"/>
              </a:spcAft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13: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acid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lũy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acid.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nhiễm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SO</a:t>
            </a:r>
            <a:r>
              <a:rPr lang="en-US" sz="24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NO</a:t>
            </a:r>
            <a:r>
              <a:rPr lang="en-US" sz="2400" baseline="-25000" dirty="0" err="1" smtClean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cháy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than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tượng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đén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,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loại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Theo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spcAft>
                <a:spcPts val="600"/>
              </a:spcAft>
            </a:pP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9" descr="Mưa acid là một thuật ngữ chung chỉ sự tích lũy của các chất gây ô nhiễm (ảnh 1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77027"/>
            <a:ext cx="3686175" cy="31711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171145" y="4665945"/>
            <a:ext cx="3457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nhằm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thiểu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mưa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acid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1171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72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ĐỐI TƯỢNG NGHIÊN CỨU CỦA HÓA HỌC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801352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(a)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(b)			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-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( c) </a:t>
            </a:r>
            <a:r>
              <a:rPr lang="en-US" sz="20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d)</a:t>
            </a: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(a) Al  		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 N</a:t>
            </a:r>
            <a:r>
              <a:rPr lang="en-US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	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H</a:t>
            </a:r>
            <a:r>
              <a:rPr lang="en-US" sz="2000" baseline="-25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O		</a:t>
            </a:r>
            <a:r>
              <a:rPr lang="en-US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0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NaCl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3: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bromine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(a), (b)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(c).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(c) </a:t>
            </a: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tăng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dần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chẽ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pic>
        <p:nvPicPr>
          <p:cNvPr id="9" name="Picture 8" descr="Quan sát Hình 1.2, cho biết ba thể của bromine tương ứng với mỗi hình (ảnh 1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45" y="4419600"/>
            <a:ext cx="3510915" cy="174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lh4.googleusercontent.com/VRPKrFFvHZvlHHtdQrkC71uZxJsVdybqxfzlgrS1e-QI32I8UcjsBdCG8BGe5-BDMCm4y3r4-4T2ad838mH0iJmjmSN262-zi_mf3UjZvCPlulL0SZ8wWJdxjY5Nd6BF_KzDgn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81" y="1676400"/>
            <a:ext cx="3333750" cy="18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54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72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ĐỐI TƯỢNG NGHIÊN CỨU CỦA HÓA HỌC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671812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4: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 a)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(b),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(a):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rắn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sang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(b):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( dung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dịch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đinh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Quan sát Hình 1.3, cho biết trong các quá trình (ảnh 1)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76400"/>
            <a:ext cx="4267200" cy="2895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884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72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 ĐỐI TƯỢNG NGHIÊN CỨU CỦA HÓA HỌC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955996"/>
            <a:ext cx="101346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en-US" sz="2400" i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thuộc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cấu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trúc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i="1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400" i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400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09853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Quan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1.10,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Quan sát các Hình từ 1.4 đến 1.10, cho biết hóa học có ứng dụng (ảnh 1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35186"/>
            <a:ext cx="2438400" cy="1941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Quan sát các Hình từ 1.4 đến 1.10, cho biết hóa học có ứng dụng (ảnh 1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2590800" cy="189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Quan sát các Hình từ 1.4 đến 1.10, cho biết hóa học có ứng dụng (ảnh 1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13662"/>
            <a:ext cx="2965537" cy="361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Quan sát các Hình từ 1.4 đến 1.10, cho biết hóa học có ứng dụng (ảnh 1)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13662"/>
            <a:ext cx="3048000" cy="3639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Quan sát các Hình từ 1.4 đến 1.10, cho biết hóa học có ứng dụng (ảnh 1)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882372"/>
            <a:ext cx="2608897" cy="20706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357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098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6" descr="Quan sát các Hình từ 1.4 đến 1.10, cho biết hóa học có ứng dụng (ảnh 1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4" y="1935561"/>
            <a:ext cx="2640905" cy="1941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Quan sát các Hình từ 1.4 đến 1.10, cho biết hóa học có ứng dụng (ảnh 1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4" y="3841685"/>
            <a:ext cx="2892468" cy="189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Quan sát các Hình từ 1.4 đến 1.10, cho biết hóa học có ứng dụng (ảnh 1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58" y="1909465"/>
            <a:ext cx="2965537" cy="361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Quan sát các Hình từ 1.4 đến 1.10, cho biết hóa học có ứng dụng (ảnh 1)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898703"/>
            <a:ext cx="3048000" cy="3639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Quan sát các Hình từ 1.4 đến 1.10, cho biết hóa học có ứng dụng (ảnh 1)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799" y="1935561"/>
            <a:ext cx="2608897" cy="2070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6114" y="5758934"/>
            <a:ext cx="1172158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1.4: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	1.6: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dược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	1.8: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mỹ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             1.10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1.5: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		 	1.7: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y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tế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		1.9: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endParaRPr lang="en-US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952384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09853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25908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gải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tương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hydrogen(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quy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chế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pin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suất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triển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 descr="Quan sát các Hình từ 1.4 đến 1.10, cho biết hóa học có ứng dụng (ảnh 1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0" y="2590800"/>
            <a:ext cx="2640905" cy="3962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4753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3855820-C2DE-4EEB-83A7-06EB1EE8AA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09853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6: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Nêu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hóa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29000" y="2590800"/>
            <a:ext cx="8305800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liệu:hóa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khoa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lĩnh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vực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khai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thác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nhẹ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đặc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composite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bền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nhiệt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,….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so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polymer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vô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hữu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hỗn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nano</a:t>
            </a:r>
            <a:r>
              <a:rPr lang="en-US" sz="24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,……</a:t>
            </a:r>
            <a:endParaRPr lang="en-US" sz="24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7" descr="Quan sát các Hình từ 1.4 đến 1.10, cho biết hóa học có ứng dụng (ảnh 1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4" y="2590800"/>
            <a:ext cx="2892468" cy="31419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94362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</TotalTime>
  <Words>1850</Words>
  <Application>Microsoft Office PowerPoint</Application>
  <PresentationFormat>Custom</PresentationFormat>
  <Paragraphs>147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VC Computer</cp:lastModifiedBy>
  <cp:revision>63</cp:revision>
  <dcterms:created xsi:type="dcterms:W3CDTF">2022-04-26T13:22:24Z</dcterms:created>
  <dcterms:modified xsi:type="dcterms:W3CDTF">2022-07-26T02:47:38Z</dcterms:modified>
</cp:coreProperties>
</file>