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</p:sldMasterIdLst>
  <p:notesMasterIdLst>
    <p:notesMasterId r:id="rId32"/>
  </p:notesMasterIdLst>
  <p:sldIdLst>
    <p:sldId id="256" r:id="rId3"/>
    <p:sldId id="257" r:id="rId4"/>
    <p:sldId id="301" r:id="rId5"/>
    <p:sldId id="303" r:id="rId6"/>
    <p:sldId id="304" r:id="rId7"/>
    <p:sldId id="305" r:id="rId8"/>
    <p:sldId id="306" r:id="rId9"/>
    <p:sldId id="260" r:id="rId10"/>
    <p:sldId id="258" r:id="rId11"/>
    <p:sldId id="259" r:id="rId12"/>
    <p:sldId id="261" r:id="rId13"/>
    <p:sldId id="262" r:id="rId14"/>
    <p:sldId id="264" r:id="rId15"/>
    <p:sldId id="26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07" r:id="rId30"/>
    <p:sldId id="308" r:id="rId31"/>
  </p:sldIdLst>
  <p:sldSz cx="9144000" cy="5143500" type="screen16x9"/>
  <p:notesSz cx="6858000" cy="9144000"/>
  <p:embeddedFontLst>
    <p:embeddedFont>
      <p:font typeface="Baloo 2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Pangolin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6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28B9FD-220D-47EC-81F7-BADEB8391433}">
  <a:tblStyle styleId="{EA28B9FD-220D-47EC-81F7-BADEB8391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952251" y="15881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219250" y="4140975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259668" y="5772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29563" y="4511557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777589" y="327230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6107591" y="137290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5289032" y="35165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710883" y="3613329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1615441" y="18511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7286403" y="4476314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84EE95C-049F-654F-B783-0AB877C8F1D3}"/>
              </a:ext>
            </a:extLst>
          </p:cNvPr>
          <p:cNvSpPr txBox="1"/>
          <p:nvPr/>
        </p:nvSpPr>
        <p:spPr>
          <a:xfrm>
            <a:off x="1485288" y="1537579"/>
            <a:ext cx="617342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266958" y="461164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8353163" y="4060228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642AD08-01E5-6BDB-B589-41C42A126D26}"/>
              </a:ext>
            </a:extLst>
          </p:cNvPr>
          <p:cNvSpPr/>
          <p:nvPr/>
        </p:nvSpPr>
        <p:spPr>
          <a:xfrm>
            <a:off x="2841656" y="3640798"/>
            <a:ext cx="2769181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BẤT PHƯƠNG TRÌNH BẬC NHẤT HAI ẨN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77DEDB8-064C-F2B6-063C-A580D1E50DE0}"/>
              </a:ext>
            </a:extLst>
          </p:cNvPr>
          <p:cNvSpPr/>
          <p:nvPr/>
        </p:nvSpPr>
        <p:spPr>
          <a:xfrm>
            <a:off x="5897597" y="4187775"/>
            <a:ext cx="2997262" cy="919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HỆ BẤT PHƯƠNG TRÌNH BẬC NHẤT HAI ẨN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A33442B-6F92-8A6E-26E0-239B5A84AA3F}"/>
                  </a:ext>
                </a:extLst>
              </p:cNvPr>
              <p:cNvSpPr/>
              <p:nvPr/>
            </p:nvSpPr>
            <p:spPr>
              <a:xfrm>
                <a:off x="32147" y="23020"/>
                <a:ext cx="4377621" cy="163617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Dạng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tổng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quát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600" b="0" i="1" dirty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trong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đó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đồng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thời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bằng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4A33442B-6F92-8A6E-26E0-239B5A84A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" y="23020"/>
                <a:ext cx="4377621" cy="1636174"/>
              </a:xfrm>
              <a:prstGeom prst="roundRect">
                <a:avLst/>
              </a:prstGeom>
              <a:blipFill>
                <a:blip r:embed="rId3"/>
                <a:stretch>
                  <a:fillRect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D4B3CFEF-8C34-B4F3-B2C5-A5A87D1B065C}"/>
                  </a:ext>
                </a:extLst>
              </p:cNvPr>
              <p:cNvSpPr/>
              <p:nvPr/>
            </p:nvSpPr>
            <p:spPr>
              <a:xfrm>
                <a:off x="150134" y="1962660"/>
                <a:ext cx="3426212" cy="15206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Cặp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một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bậc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nhất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hai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D4B3CFEF-8C34-B4F3-B2C5-A5A87D1B0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4" y="1962660"/>
                <a:ext cx="3426212" cy="15206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7971938-B5A2-2A99-E437-D5433223A4BF}"/>
                  </a:ext>
                </a:extLst>
              </p:cNvPr>
              <p:cNvSpPr/>
              <p:nvPr/>
            </p:nvSpPr>
            <p:spPr>
              <a:xfrm>
                <a:off x="4884524" y="79755"/>
                <a:ext cx="4259476" cy="342330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Biểu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diễn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Vẽ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đường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Lấy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điểm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xét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biểu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thức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âm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Nửa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chứa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Dấu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: Nửa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chứa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7971938-B5A2-2A99-E437-D5433223A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24" y="79755"/>
                <a:ext cx="4259476" cy="3423308"/>
              </a:xfrm>
              <a:prstGeom prst="roundRect">
                <a:avLst/>
              </a:prstGeom>
              <a:blipFill>
                <a:blip r:embed="rId5"/>
                <a:stretch>
                  <a:fillRect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Đường kết nối: Mũi tên Gấp khúc 11">
            <a:extLst>
              <a:ext uri="{FF2B5EF4-FFF2-40B4-BE49-F238E27FC236}">
                <a16:creationId xmlns:a16="http://schemas.microsoft.com/office/drawing/2014/main" id="{E0D86057-5588-A0C2-8130-A5FFC79F50F6}"/>
              </a:ext>
            </a:extLst>
          </p:cNvPr>
          <p:cNvCxnSpPr>
            <a:stCxn id="6" idx="0"/>
            <a:endCxn id="9" idx="3"/>
          </p:cNvCxnSpPr>
          <p:nvPr/>
        </p:nvCxnSpPr>
        <p:spPr>
          <a:xfrm rot="16200000" flipV="1">
            <a:off x="3442383" y="2856933"/>
            <a:ext cx="917828" cy="64990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AD2F35FE-E80F-144B-41C8-F8FA2A35873F}"/>
              </a:ext>
            </a:extLst>
          </p:cNvPr>
          <p:cNvCxnSpPr>
            <a:stCxn id="6" idx="0"/>
            <a:endCxn id="10" idx="1"/>
          </p:cNvCxnSpPr>
          <p:nvPr/>
        </p:nvCxnSpPr>
        <p:spPr>
          <a:xfrm rot="5400000" flipH="1" flipV="1">
            <a:off x="3630691" y="2386966"/>
            <a:ext cx="1849389" cy="65827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kết nối: Mũi tên Gấp khúc 29">
            <a:extLst>
              <a:ext uri="{FF2B5EF4-FFF2-40B4-BE49-F238E27FC236}">
                <a16:creationId xmlns:a16="http://schemas.microsoft.com/office/drawing/2014/main" id="{C26E37B9-F444-D8E0-AD09-47A8825DD5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18162" y="2149192"/>
            <a:ext cx="2799691" cy="183521"/>
          </a:xfrm>
          <a:prstGeom prst="bentConnector4">
            <a:avLst>
              <a:gd name="adj1" fmla="val 65943"/>
              <a:gd name="adj2" fmla="val 224563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: Mũi tên Gấp khúc 33">
            <a:extLst>
              <a:ext uri="{FF2B5EF4-FFF2-40B4-BE49-F238E27FC236}">
                <a16:creationId xmlns:a16="http://schemas.microsoft.com/office/drawing/2014/main" id="{BEE9C9F8-31F6-8ACF-1C07-E17B14FFC4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5556" y="4083336"/>
            <a:ext cx="26160" cy="1671350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812EFF8C-39D2-F162-8376-8AAF64FE016B}"/>
              </a:ext>
            </a:extLst>
          </p:cNvPr>
          <p:cNvCxnSpPr>
            <a:endCxn id="6" idx="2"/>
          </p:cNvCxnSpPr>
          <p:nvPr/>
        </p:nvCxnSpPr>
        <p:spPr>
          <a:xfrm rot="5400000" flipH="1" flipV="1">
            <a:off x="4077444" y="4770209"/>
            <a:ext cx="297604" cy="1"/>
          </a:xfrm>
          <a:prstGeom prst="bentConnector3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 rot="2006702">
            <a:off x="225307" y="397062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234687" y="34064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grpSp>
        <p:nvGrpSpPr>
          <p:cNvPr id="385" name="Google Shape;385;p30"/>
          <p:cNvGrpSpPr/>
          <p:nvPr/>
        </p:nvGrpSpPr>
        <p:grpSpPr>
          <a:xfrm>
            <a:off x="8297631" y="64696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4D3BF60-C317-EA8C-3982-F5A4067E913E}"/>
              </a:ext>
            </a:extLst>
          </p:cNvPr>
          <p:cNvSpPr/>
          <p:nvPr/>
        </p:nvSpPr>
        <p:spPr>
          <a:xfrm>
            <a:off x="38290" y="109874"/>
            <a:ext cx="2769181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BẤT PHƯƠNG TRÌNH BẬC NHẤT HAI ẨN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1F729158-3B93-25DE-91D9-C18C76C30EFE}"/>
              </a:ext>
            </a:extLst>
          </p:cNvPr>
          <p:cNvSpPr/>
          <p:nvPr/>
        </p:nvSpPr>
        <p:spPr>
          <a:xfrm>
            <a:off x="3144807" y="513571"/>
            <a:ext cx="2997262" cy="919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ysClr val="windowText" lastClr="000000"/>
                </a:solidFill>
              </a:rPr>
              <a:t>HỆ BẤT PHƯƠNG TRÌNH BẬC NHẤT HAI ẨN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A0ABB3E-4105-80E3-252F-9D2610F33B3E}"/>
              </a:ext>
            </a:extLst>
          </p:cNvPr>
          <p:cNvSpPr/>
          <p:nvPr/>
        </p:nvSpPr>
        <p:spPr>
          <a:xfrm>
            <a:off x="701518" y="2119243"/>
            <a:ext cx="2997263" cy="98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ysClr val="windowText" lastClr="000000"/>
                </a:solidFill>
              </a:rPr>
              <a:t>Hệ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hai</a:t>
            </a:r>
            <a:r>
              <a:rPr lang="en-US" sz="1600" dirty="0">
                <a:solidFill>
                  <a:sysClr val="windowText" lastClr="000000"/>
                </a:solidFill>
              </a:rPr>
              <a:t> hay </a:t>
            </a:r>
            <a:r>
              <a:rPr lang="en-US" sz="1600" dirty="0" err="1">
                <a:solidFill>
                  <a:sysClr val="windowText" lastClr="000000"/>
                </a:solidFill>
              </a:rPr>
              <a:t>nhiều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bất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phương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trình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bậc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nhất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hai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</a:rPr>
              <a:t>ẩn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8129A8F5-E23B-2E1C-8D94-408F452CC148}"/>
                  </a:ext>
                </a:extLst>
              </p:cNvPr>
              <p:cNvSpPr/>
              <p:nvPr/>
            </p:nvSpPr>
            <p:spPr>
              <a:xfrm>
                <a:off x="763383" y="3430602"/>
                <a:ext cx="2997263" cy="15206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Cặp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số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đồng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thời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cả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trong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đó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8129A8F5-E23B-2E1C-8D94-408F452CC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83" y="3430602"/>
                <a:ext cx="2997263" cy="1520620"/>
              </a:xfrm>
              <a:prstGeom prst="round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5B2D35-E0A3-610C-C91B-4740CD7F7858}"/>
                  </a:ext>
                </a:extLst>
              </p:cNvPr>
              <p:cNvSpPr/>
              <p:nvPr/>
            </p:nvSpPr>
            <p:spPr>
              <a:xfrm>
                <a:off x="4880414" y="1902553"/>
                <a:ext cx="4259476" cy="31762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ysClr val="windowText" lastClr="000000"/>
                    </a:solidFill>
                  </a:rPr>
                  <a:t>Biểu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diễn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Trên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cùng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một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mặt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phẳng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toạ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độ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, ta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xác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định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mỗi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bậc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nhất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hai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ẩn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và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gạch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bỏ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các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phần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còn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lại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còn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lại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không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bị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gạch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là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miền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nghiệm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của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hệ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bất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phương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trình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đã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600" dirty="0" err="1">
                    <a:solidFill>
                      <a:sysClr val="windowText" lastClr="000000"/>
                    </a:solidFill>
                  </a:rPr>
                  <a:t>cho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215B2D35-E0A3-610C-C91B-4740CD7F7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14" y="1902553"/>
                <a:ext cx="4259476" cy="31762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1022D76D-2DDA-F673-AC01-799B8FCB9A5D}"/>
              </a:ext>
            </a:extLst>
          </p:cNvPr>
          <p:cNvCxnSpPr>
            <a:stCxn id="8" idx="2"/>
            <a:endCxn id="9" idx="1"/>
          </p:cNvCxnSpPr>
          <p:nvPr/>
        </p:nvCxnSpPr>
        <p:spPr>
          <a:xfrm rot="5400000" flipH="1" flipV="1">
            <a:off x="2225284" y="170960"/>
            <a:ext cx="117120" cy="1721926"/>
          </a:xfrm>
          <a:prstGeom prst="bentConnector4">
            <a:avLst>
              <a:gd name="adj1" fmla="val -195184"/>
              <a:gd name="adj2" fmla="val 9020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kết nối: Mũi tên Gấp khúc 21">
            <a:extLst>
              <a:ext uri="{FF2B5EF4-FFF2-40B4-BE49-F238E27FC236}">
                <a16:creationId xmlns:a16="http://schemas.microsoft.com/office/drawing/2014/main" id="{C5E3AB75-D664-C585-0EA7-DDCE58D1915B}"/>
              </a:ext>
            </a:extLst>
          </p:cNvPr>
          <p:cNvCxnSpPr>
            <a:stCxn id="9" idx="2"/>
            <a:endCxn id="10" idx="3"/>
          </p:cNvCxnSpPr>
          <p:nvPr/>
        </p:nvCxnSpPr>
        <p:spPr>
          <a:xfrm rot="5400000">
            <a:off x="3582914" y="1549023"/>
            <a:ext cx="1176393" cy="94465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Đường kết nối: Mũi tên Gấp khúc 28">
            <a:extLst>
              <a:ext uri="{FF2B5EF4-FFF2-40B4-BE49-F238E27FC236}">
                <a16:creationId xmlns:a16="http://schemas.microsoft.com/office/drawing/2014/main" id="{1AB61D0F-CFFA-BE4C-5E4C-906A717186FA}"/>
              </a:ext>
            </a:extLst>
          </p:cNvPr>
          <p:cNvCxnSpPr>
            <a:stCxn id="9" idx="2"/>
            <a:endCxn id="11" idx="3"/>
          </p:cNvCxnSpPr>
          <p:nvPr/>
        </p:nvCxnSpPr>
        <p:spPr>
          <a:xfrm rot="5400000">
            <a:off x="2823164" y="2370637"/>
            <a:ext cx="2757757" cy="88279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kết nối: Mũi tên Gấp khúc 30">
            <a:extLst>
              <a:ext uri="{FF2B5EF4-FFF2-40B4-BE49-F238E27FC236}">
                <a16:creationId xmlns:a16="http://schemas.microsoft.com/office/drawing/2014/main" id="{177EBC30-E84B-09F8-8AF1-BC8B881E0598}"/>
              </a:ext>
            </a:extLst>
          </p:cNvPr>
          <p:cNvCxnSpPr>
            <a:stCxn id="9" idx="2"/>
            <a:endCxn id="12" idx="1"/>
          </p:cNvCxnSpPr>
          <p:nvPr/>
        </p:nvCxnSpPr>
        <p:spPr>
          <a:xfrm rot="16200000" flipH="1">
            <a:off x="3733164" y="2343429"/>
            <a:ext cx="2057524" cy="236976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1"/>
          <p:cNvSpPr/>
          <p:nvPr/>
        </p:nvSpPr>
        <p:spPr>
          <a:xfrm rot="2006702">
            <a:off x="26132" y="11539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矩形: 圆角 6">
            <a:extLst>
              <a:ext uri="{FF2B5EF4-FFF2-40B4-BE49-F238E27FC236}">
                <a16:creationId xmlns:a16="http://schemas.microsoft.com/office/drawing/2014/main" id="{DFD8CDB0-FF92-54A8-E733-68E252CE5E07}"/>
              </a:ext>
            </a:extLst>
          </p:cNvPr>
          <p:cNvSpPr/>
          <p:nvPr/>
        </p:nvSpPr>
        <p:spPr>
          <a:xfrm>
            <a:off x="3207774" y="58021"/>
            <a:ext cx="2447134" cy="72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BDFBAB-D4B7-3190-985D-034BBF8009AC}"/>
              </a:ext>
            </a:extLst>
          </p:cNvPr>
          <p:cNvSpPr txBox="1"/>
          <p:nvPr/>
        </p:nvSpPr>
        <p:spPr>
          <a:xfrm>
            <a:off x="320545" y="896236"/>
            <a:ext cx="7894995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 (SGK-tr.30) 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iểu diễn miền nghiệm của mỗi bất phương trình sau 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2FCCAC8-0EB7-88A5-112A-DC0C4CA3FCCB}"/>
                  </a:ext>
                </a:extLst>
              </p:cNvPr>
              <p:cNvSpPr txBox="1"/>
              <p:nvPr/>
            </p:nvSpPr>
            <p:spPr>
              <a:xfrm>
                <a:off x="320545" y="1438064"/>
                <a:ext cx="1560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2FCCAC8-0EB7-88A5-112A-DC0C4CA3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5" y="1438064"/>
                <a:ext cx="1560562" cy="369332"/>
              </a:xfrm>
              <a:prstGeom prst="rect">
                <a:avLst/>
              </a:prstGeom>
              <a:blipFill>
                <a:blip r:embed="rId3"/>
                <a:stretch>
                  <a:fillRect l="-35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511A579-F775-2377-CB7E-0A94E18A97B5}"/>
                  </a:ext>
                </a:extLst>
              </p:cNvPr>
              <p:cNvSpPr txBox="1"/>
              <p:nvPr/>
            </p:nvSpPr>
            <p:spPr>
              <a:xfrm>
                <a:off x="320545" y="1908661"/>
                <a:ext cx="4887247" cy="3154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(0;– 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 0 –0=0&lt;3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(0;0)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511A579-F775-2377-CB7E-0A94E18A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5" y="1908661"/>
                <a:ext cx="4887247" cy="3154710"/>
              </a:xfrm>
              <a:prstGeom prst="rect">
                <a:avLst/>
              </a:prstGeom>
              <a:blipFill>
                <a:blip r:embed="rId4"/>
                <a:stretch>
                  <a:fillRect l="-1124" r="-375" b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9">
            <a:extLst>
              <a:ext uri="{FF2B5EF4-FFF2-40B4-BE49-F238E27FC236}">
                <a16:creationId xmlns:a16="http://schemas.microsoft.com/office/drawing/2014/main" id="{6D9C6C56-BC22-25AF-E9A0-0DEDD57A3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95" y="1362159"/>
            <a:ext cx="3540975" cy="372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3"/>
          <p:cNvGrpSpPr/>
          <p:nvPr/>
        </p:nvGrpSpPr>
        <p:grpSpPr>
          <a:xfrm>
            <a:off x="4712036" y="148711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8215241" y="283280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4802485" y="473162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751CB84-420D-608D-1D11-34E1C447A592}"/>
                  </a:ext>
                </a:extLst>
              </p:cNvPr>
              <p:cNvSpPr txBox="1"/>
              <p:nvPr/>
            </p:nvSpPr>
            <p:spPr>
              <a:xfrm>
                <a:off x="228037" y="248096"/>
                <a:ext cx="18435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≤−4</m:t>
                    </m:r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751CB84-420D-608D-1D11-34E1C447A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7" y="248096"/>
                <a:ext cx="1843549" cy="369332"/>
              </a:xfrm>
              <a:prstGeom prst="rect">
                <a:avLst/>
              </a:prstGeom>
              <a:blipFill>
                <a:blip r:embed="rId3"/>
                <a:stretch>
                  <a:fillRect l="-26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480E2D-4C28-242B-5EF1-53D9CD90FA31}"/>
                  </a:ext>
                </a:extLst>
              </p:cNvPr>
              <p:cNvSpPr txBox="1"/>
              <p:nvPr/>
            </p:nvSpPr>
            <p:spPr>
              <a:xfrm>
                <a:off x="186702" y="756386"/>
                <a:ext cx="3769768" cy="4139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(0;−3)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(1;0).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0+2. 0= 0≤−4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≤−4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9480E2D-4C28-242B-5EF1-53D9CD90F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2" y="756386"/>
                <a:ext cx="3769768" cy="4139018"/>
              </a:xfrm>
              <a:prstGeom prst="rect">
                <a:avLst/>
              </a:prstGeom>
              <a:blipFill>
                <a:blip r:embed="rId4"/>
                <a:stretch>
                  <a:fillRect l="-1456" r="-2913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0">
            <a:extLst>
              <a:ext uri="{FF2B5EF4-FFF2-40B4-BE49-F238E27FC236}">
                <a16:creationId xmlns:a16="http://schemas.microsoft.com/office/drawing/2014/main" id="{99401132-7504-EAEE-6D00-4B03206F7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44" y="763380"/>
            <a:ext cx="4747217" cy="3928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77553" y="4481022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81206" y="458954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9056586-5575-76F8-A6CA-2B3FF9BB8DAE}"/>
                  </a:ext>
                </a:extLst>
              </p:cNvPr>
              <p:cNvSpPr txBox="1"/>
              <p:nvPr/>
            </p:nvSpPr>
            <p:spPr>
              <a:xfrm>
                <a:off x="169957" y="296181"/>
                <a:ext cx="3119284" cy="456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−5⇔2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≤5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39056586-5575-76F8-A6CA-2B3FF9BB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7" y="296181"/>
                <a:ext cx="3119284" cy="456535"/>
              </a:xfrm>
              <a:prstGeom prst="rect">
                <a:avLst/>
              </a:prstGeom>
              <a:blipFill>
                <a:blip r:embed="rId3"/>
                <a:stretch>
                  <a:fillRect l="-175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68F2FF7-0EED-6BFA-3EEA-BC50F42DFCDA}"/>
                  </a:ext>
                </a:extLst>
              </p:cNvPr>
              <p:cNvSpPr txBox="1"/>
              <p:nvPr/>
            </p:nvSpPr>
            <p:spPr>
              <a:xfrm>
                <a:off x="169957" y="879075"/>
                <a:ext cx="4382362" cy="362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(0;−5)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(2,5;0)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 0−0=0≤5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≤5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(0;0)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68F2FF7-0EED-6BFA-3EEA-BC50F42D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7" y="879075"/>
                <a:ext cx="4382362" cy="3620928"/>
              </a:xfrm>
              <a:prstGeom prst="rect">
                <a:avLst/>
              </a:prstGeom>
              <a:blipFill>
                <a:blip r:embed="rId4"/>
                <a:stretch>
                  <a:fillRect l="-1252" r="-2643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51">
            <a:extLst>
              <a:ext uri="{FF2B5EF4-FFF2-40B4-BE49-F238E27FC236}">
                <a16:creationId xmlns:a16="http://schemas.microsoft.com/office/drawing/2014/main" id="{8AD03124-ECE4-FDF7-11FB-05E025272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19" y="296181"/>
            <a:ext cx="4364297" cy="3991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A4BB97B-1803-40F1-2214-5B89A2A72B3A}"/>
              </a:ext>
            </a:extLst>
          </p:cNvPr>
          <p:cNvSpPr txBox="1"/>
          <p:nvPr/>
        </p:nvSpPr>
        <p:spPr>
          <a:xfrm>
            <a:off x="206710" y="172311"/>
            <a:ext cx="808004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 (SGK-tr.30) 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800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iểu diễn miền nghiệm của mỗi hệ bất phương trình sau 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95FCF47-311F-E925-AF8A-9CFB2CEDDD47}"/>
                  </a:ext>
                </a:extLst>
              </p:cNvPr>
              <p:cNvSpPr txBox="1"/>
              <p:nvPr/>
            </p:nvSpPr>
            <p:spPr>
              <a:xfrm>
                <a:off x="206710" y="680698"/>
                <a:ext cx="1860947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95FCF47-311F-E925-AF8A-9CFB2CEDD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0" y="680698"/>
                <a:ext cx="1860947" cy="710194"/>
              </a:xfrm>
              <a:prstGeom prst="rect">
                <a:avLst/>
              </a:prstGeom>
              <a:blipFill>
                <a:blip r:embed="rId3"/>
                <a:stretch>
                  <a:fillRect l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7DE76C6-E305-2678-551C-3A891BC4D692}"/>
                  </a:ext>
                </a:extLst>
              </p:cNvPr>
              <p:cNvSpPr txBox="1"/>
              <p:nvPr/>
            </p:nvSpPr>
            <p:spPr>
              <a:xfrm>
                <a:off x="206710" y="1390892"/>
                <a:ext cx="4243847" cy="2534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7DE76C6-E305-2678-551C-3A891BC4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0" y="1390892"/>
                <a:ext cx="4243847" cy="2534027"/>
              </a:xfrm>
              <a:prstGeom prst="rect">
                <a:avLst/>
              </a:prstGeom>
              <a:blipFill>
                <a:blip r:embed="rId4"/>
                <a:stretch>
                  <a:fillRect l="-1293" r="-2586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2">
            <a:extLst>
              <a:ext uri="{FF2B5EF4-FFF2-40B4-BE49-F238E27FC236}">
                <a16:creationId xmlns:a16="http://schemas.microsoft.com/office/drawing/2014/main" id="{B047E219-30C4-127E-3855-8F1C087CD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0698"/>
            <a:ext cx="4364831" cy="3587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851B40B-E798-B040-73B8-7B9D0990FB5E}"/>
                  </a:ext>
                </a:extLst>
              </p:cNvPr>
              <p:cNvSpPr txBox="1"/>
              <p:nvPr/>
            </p:nvSpPr>
            <p:spPr>
              <a:xfrm>
                <a:off x="207169" y="3855968"/>
                <a:ext cx="8608219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Miền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gạch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chứa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𝑂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(0;0)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ứng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 do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tọa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𝑂</m:t>
                    </m:r>
                    <m:r>
                      <a:rPr kumimoji="0" 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(0;0) 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thỏa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mãn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851B40B-E798-B040-73B8-7B9D0990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9" y="3855968"/>
                <a:ext cx="8608219" cy="1287532"/>
              </a:xfrm>
              <a:prstGeom prst="rect">
                <a:avLst/>
              </a:prstGeom>
              <a:blipFill>
                <a:blip r:embed="rId6"/>
                <a:stretch>
                  <a:fillRect l="-637" r="-779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36"/>
          <p:cNvGrpSpPr/>
          <p:nvPr/>
        </p:nvGrpSpPr>
        <p:grpSpPr>
          <a:xfrm>
            <a:off x="8509467" y="44970"/>
            <a:ext cx="571517" cy="782875"/>
            <a:chOff x="1731150" y="1748550"/>
            <a:chExt cx="228625" cy="313175"/>
          </a:xfrm>
        </p:grpSpPr>
        <p:sp>
          <p:nvSpPr>
            <p:cNvPr id="652" name="Google Shape;652;p36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3D42E7E-8608-9CF4-F012-1565C420D5EA}"/>
                  </a:ext>
                </a:extLst>
              </p:cNvPr>
              <p:cNvSpPr txBox="1"/>
              <p:nvPr/>
            </p:nvSpPr>
            <p:spPr>
              <a:xfrm>
                <a:off x="280204" y="68031"/>
                <a:ext cx="2443163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 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3D42E7E-8608-9CF4-F012-1565C420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4" y="68031"/>
                <a:ext cx="2443163" cy="976614"/>
              </a:xfrm>
              <a:prstGeom prst="rect">
                <a:avLst/>
              </a:prstGeom>
              <a:blipFill>
                <a:blip r:embed="rId3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A573343-2A67-9EEB-6E7E-5D61A4F92CD6}"/>
                  </a:ext>
                </a:extLst>
              </p:cNvPr>
              <p:cNvSpPr txBox="1"/>
              <p:nvPr/>
            </p:nvSpPr>
            <p:spPr>
              <a:xfrm>
                <a:off x="172696" y="1113800"/>
                <a:ext cx="4397819" cy="385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A573343-2A67-9EEB-6E7E-5D61A4F9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6" y="1113800"/>
                <a:ext cx="4397819" cy="3857466"/>
              </a:xfrm>
              <a:prstGeom prst="rect">
                <a:avLst/>
              </a:prstGeom>
              <a:blipFill>
                <a:blip r:embed="rId4"/>
                <a:stretch>
                  <a:fillRect l="-1108" r="-1108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3">
            <a:extLst>
              <a:ext uri="{FF2B5EF4-FFF2-40B4-BE49-F238E27FC236}">
                <a16:creationId xmlns:a16="http://schemas.microsoft.com/office/drawing/2014/main" id="{A381BA7E-9AB2-AA25-765A-1E6B7A29E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67" y="425185"/>
            <a:ext cx="4491933" cy="433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264117B-3465-9E1C-CF43-5319E644930C}"/>
                  </a:ext>
                </a:extLst>
              </p:cNvPr>
              <p:cNvSpPr txBox="1"/>
              <p:nvPr/>
            </p:nvSpPr>
            <p:spPr>
              <a:xfrm>
                <a:off x="241994" y="75663"/>
                <a:ext cx="1893094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264117B-3465-9E1C-CF43-5319E6449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4" y="75663"/>
                <a:ext cx="1893094" cy="1340880"/>
              </a:xfrm>
              <a:prstGeom prst="rect">
                <a:avLst/>
              </a:prstGeom>
              <a:blipFill>
                <a:blip r:embed="rId3"/>
                <a:stretch>
                  <a:fillRect l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2FF2BFF-8076-0A36-9D1A-8DC9ED751198}"/>
                  </a:ext>
                </a:extLst>
              </p:cNvPr>
              <p:cNvSpPr txBox="1"/>
              <p:nvPr/>
            </p:nvSpPr>
            <p:spPr>
              <a:xfrm>
                <a:off x="241994" y="1287315"/>
                <a:ext cx="3816549" cy="378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2FF2BFF-8076-0A36-9D1A-8DC9ED75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94" y="1287315"/>
                <a:ext cx="3816549" cy="3780522"/>
              </a:xfrm>
              <a:prstGeom prst="rect">
                <a:avLst/>
              </a:prstGeom>
              <a:blipFill>
                <a:blip r:embed="rId4"/>
                <a:stretch>
                  <a:fillRect l="-1438" r="-1278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4">
            <a:extLst>
              <a:ext uri="{FF2B5EF4-FFF2-40B4-BE49-F238E27FC236}">
                <a16:creationId xmlns:a16="http://schemas.microsoft.com/office/drawing/2014/main" id="{C1C6D1D1-3D8B-3737-D067-5CF325C8B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62" y="528637"/>
            <a:ext cx="4721644" cy="3943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FF160D4-8CED-4FF4-33CD-282D5DD2BBF0}"/>
                  </a:ext>
                </a:extLst>
              </p:cNvPr>
              <p:cNvSpPr txBox="1"/>
              <p:nvPr/>
            </p:nvSpPr>
            <p:spPr>
              <a:xfrm>
                <a:off x="312539" y="889238"/>
                <a:ext cx="8518921" cy="336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b="1" dirty="0">
                    <a:latin typeface="+mj-lt"/>
                  </a:rPr>
                  <a:t>Bài 3 (SGK-tr.30) </a:t>
                </a:r>
                <a:r>
                  <a:rPr lang="en-US" sz="1800" dirty="0" err="1">
                    <a:latin typeface="+mj-lt"/>
                  </a:rPr>
                  <a:t>Nhu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cầu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tối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thiểu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cho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đang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là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1 300 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latin typeface="+mj-lt"/>
                  </a:rPr>
                  <a:t>.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1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đậu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có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165 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latin typeface="+mj-lt"/>
                  </a:rPr>
                  <a:t> canxi, 1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thịt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có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mg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</a:rPr>
                  <a:t>Gọi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j-lt"/>
                  </a:rPr>
                  <a:t>lần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lượt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số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đậu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và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số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thịt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mà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đang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độ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ăn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1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(</a:t>
                </a:r>
                <a:r>
                  <a:rPr lang="en-US" sz="1800" dirty="0" err="1">
                    <a:latin typeface="+mj-lt"/>
                  </a:rPr>
                  <a:t>với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800" dirty="0">
                    <a:latin typeface="+mj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</a:rPr>
                  <a:t>a) </a:t>
                </a:r>
                <a:r>
                  <a:rPr lang="en-US" sz="1800" dirty="0" err="1">
                    <a:latin typeface="+mj-lt"/>
                  </a:rPr>
                  <a:t>Viết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phương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trình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bậc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nhất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hai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ẩn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để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biểu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dễn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lượng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canxi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cần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thiết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ngày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của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người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trong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độ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tuổi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trưởng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thành</a:t>
                </a:r>
                <a:r>
                  <a:rPr lang="en-US" sz="18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</a:rPr>
                  <a:t>b) </a:t>
                </a:r>
                <a:r>
                  <a:rPr lang="en-US" sz="1800" dirty="0" err="1">
                    <a:latin typeface="+mj-lt"/>
                  </a:rPr>
                  <a:t>Chỉ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ra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một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nghiệm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với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của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bất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phương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trình</a:t>
                </a:r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dirty="0" err="1">
                    <a:latin typeface="+mj-lt"/>
                  </a:rPr>
                  <a:t>đó</a:t>
                </a:r>
                <a:r>
                  <a:rPr lang="en-US" sz="1800" dirty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FF160D4-8CED-4FF4-33CD-282D5DD2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39" y="889238"/>
                <a:ext cx="8518921" cy="3365024"/>
              </a:xfrm>
              <a:prstGeom prst="rect">
                <a:avLst/>
              </a:prstGeom>
              <a:blipFill>
                <a:blip r:embed="rId3"/>
                <a:stretch>
                  <a:fillRect l="-572" r="-1288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9"/>
          <p:cNvGrpSpPr/>
          <p:nvPr/>
        </p:nvGrpSpPr>
        <p:grpSpPr>
          <a:xfrm>
            <a:off x="8430908" y="4063963"/>
            <a:ext cx="572706" cy="784503"/>
            <a:chOff x="1731150" y="1748550"/>
            <a:chExt cx="228625" cy="313175"/>
          </a:xfrm>
        </p:grpSpPr>
        <p:sp>
          <p:nvSpPr>
            <p:cNvPr id="792" name="Google Shape;792;p39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89E1669-7B11-B09D-D428-3693B48418D8}"/>
                  </a:ext>
                </a:extLst>
              </p:cNvPr>
              <p:cNvSpPr txBox="1"/>
              <p:nvPr/>
            </p:nvSpPr>
            <p:spPr>
              <a:xfrm>
                <a:off x="493375" y="1824407"/>
                <a:ext cx="8157249" cy="2061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canxi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đậu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665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(10; 1)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89E1669-7B11-B09D-D428-3693B484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" y="1824407"/>
                <a:ext cx="8157249" cy="2061526"/>
              </a:xfrm>
              <a:prstGeom prst="rect">
                <a:avLst/>
              </a:prstGeom>
              <a:blipFill>
                <a:blip r:embed="rId3"/>
                <a:stretch>
                  <a:fillRect l="-673" b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247DCD6-29D4-689D-0061-4BA1D0809C44}"/>
              </a:ext>
            </a:extLst>
          </p:cNvPr>
          <p:cNvSpPr txBox="1"/>
          <p:nvPr/>
        </p:nvSpPr>
        <p:spPr>
          <a:xfrm>
            <a:off x="4182088" y="1257567"/>
            <a:ext cx="779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1659;p49">
            <a:extLst>
              <a:ext uri="{FF2B5EF4-FFF2-40B4-BE49-F238E27FC236}">
                <a16:creationId xmlns:a16="http://schemas.microsoft.com/office/drawing/2014/main" id="{5058ED01-FF49-BD91-EBFC-021F4F1FB8A8}"/>
              </a:ext>
            </a:extLst>
          </p:cNvPr>
          <p:cNvGrpSpPr/>
          <p:nvPr/>
        </p:nvGrpSpPr>
        <p:grpSpPr>
          <a:xfrm>
            <a:off x="7968419" y="152920"/>
            <a:ext cx="375487" cy="758843"/>
            <a:chOff x="656025" y="2751350"/>
            <a:chExt cx="311375" cy="629275"/>
          </a:xfrm>
        </p:grpSpPr>
        <p:sp>
          <p:nvSpPr>
            <p:cNvPr id="7" name="Google Shape;1660;p49">
              <a:extLst>
                <a:ext uri="{FF2B5EF4-FFF2-40B4-BE49-F238E27FC236}">
                  <a16:creationId xmlns:a16="http://schemas.microsoft.com/office/drawing/2014/main" id="{AF7ADFCE-CCC2-AA40-C004-DCA0624486B8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61;p49">
              <a:extLst>
                <a:ext uri="{FF2B5EF4-FFF2-40B4-BE49-F238E27FC236}">
                  <a16:creationId xmlns:a16="http://schemas.microsoft.com/office/drawing/2014/main" id="{FB726AD3-399F-5875-8553-4BEB882FAA83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62;p49">
              <a:extLst>
                <a:ext uri="{FF2B5EF4-FFF2-40B4-BE49-F238E27FC236}">
                  <a16:creationId xmlns:a16="http://schemas.microsoft.com/office/drawing/2014/main" id="{E2E70FC3-7963-F3B9-C75A-06BE0AEF8D15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63;p49">
              <a:extLst>
                <a:ext uri="{FF2B5EF4-FFF2-40B4-BE49-F238E27FC236}">
                  <a16:creationId xmlns:a16="http://schemas.microsoft.com/office/drawing/2014/main" id="{B8F20DA1-811A-252A-1DBB-27A27592FC71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64;p49">
              <a:extLst>
                <a:ext uri="{FF2B5EF4-FFF2-40B4-BE49-F238E27FC236}">
                  <a16:creationId xmlns:a16="http://schemas.microsoft.com/office/drawing/2014/main" id="{8D274A0D-4E27-7223-544F-D131CF214852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65;p49">
              <a:extLst>
                <a:ext uri="{FF2B5EF4-FFF2-40B4-BE49-F238E27FC236}">
                  <a16:creationId xmlns:a16="http://schemas.microsoft.com/office/drawing/2014/main" id="{18282813-8CF2-875F-5E5D-5D8D857849D9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6;p49">
              <a:extLst>
                <a:ext uri="{FF2B5EF4-FFF2-40B4-BE49-F238E27FC236}">
                  <a16:creationId xmlns:a16="http://schemas.microsoft.com/office/drawing/2014/main" id="{A4B20149-4EFB-5ED6-0780-7238EFF880D8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67;p49">
              <a:extLst>
                <a:ext uri="{FF2B5EF4-FFF2-40B4-BE49-F238E27FC236}">
                  <a16:creationId xmlns:a16="http://schemas.microsoft.com/office/drawing/2014/main" id="{3B5A16A0-EEFC-B601-56D7-FC2C9BCC93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68;p49">
              <a:extLst>
                <a:ext uri="{FF2B5EF4-FFF2-40B4-BE49-F238E27FC236}">
                  <a16:creationId xmlns:a16="http://schemas.microsoft.com/office/drawing/2014/main" id="{23519012-DC56-3355-82F5-3E9C3704FB8C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69;p49">
              <a:extLst>
                <a:ext uri="{FF2B5EF4-FFF2-40B4-BE49-F238E27FC236}">
                  <a16:creationId xmlns:a16="http://schemas.microsoft.com/office/drawing/2014/main" id="{396C0127-514F-0028-8F53-B9633F24278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678;p49">
            <a:extLst>
              <a:ext uri="{FF2B5EF4-FFF2-40B4-BE49-F238E27FC236}">
                <a16:creationId xmlns:a16="http://schemas.microsoft.com/office/drawing/2014/main" id="{9DA699C4-2C1E-4A13-66AE-1B6AEF74A907}"/>
              </a:ext>
            </a:extLst>
          </p:cNvPr>
          <p:cNvGrpSpPr/>
          <p:nvPr/>
        </p:nvGrpSpPr>
        <p:grpSpPr>
          <a:xfrm>
            <a:off x="652079" y="355822"/>
            <a:ext cx="689202" cy="577234"/>
            <a:chOff x="2391350" y="3583000"/>
            <a:chExt cx="571525" cy="478675"/>
          </a:xfrm>
        </p:grpSpPr>
        <p:sp>
          <p:nvSpPr>
            <p:cNvPr id="18" name="Google Shape;1679;p49">
              <a:extLst>
                <a:ext uri="{FF2B5EF4-FFF2-40B4-BE49-F238E27FC236}">
                  <a16:creationId xmlns:a16="http://schemas.microsoft.com/office/drawing/2014/main" id="{7BB9F6E2-00F0-BED0-EB7B-66982C694457}"/>
                </a:ext>
              </a:extLst>
            </p:cNvPr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80;p49">
              <a:extLst>
                <a:ext uri="{FF2B5EF4-FFF2-40B4-BE49-F238E27FC236}">
                  <a16:creationId xmlns:a16="http://schemas.microsoft.com/office/drawing/2014/main" id="{CF284ED8-BE22-FB91-A86B-9F37711AD545}"/>
                </a:ext>
              </a:extLst>
            </p:cNvPr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81;p49">
              <a:extLst>
                <a:ext uri="{FF2B5EF4-FFF2-40B4-BE49-F238E27FC236}">
                  <a16:creationId xmlns:a16="http://schemas.microsoft.com/office/drawing/2014/main" id="{61A110F5-3233-2EB3-4ED9-C74663793209}"/>
                </a:ext>
              </a:extLst>
            </p:cNvPr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82;p49">
              <a:extLst>
                <a:ext uri="{FF2B5EF4-FFF2-40B4-BE49-F238E27FC236}">
                  <a16:creationId xmlns:a16="http://schemas.microsoft.com/office/drawing/2014/main" id="{BC125959-03DC-616A-7EB0-5B0A0D213F36}"/>
                </a:ext>
              </a:extLst>
            </p:cNvPr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3;p49">
              <a:extLst>
                <a:ext uri="{FF2B5EF4-FFF2-40B4-BE49-F238E27FC236}">
                  <a16:creationId xmlns:a16="http://schemas.microsoft.com/office/drawing/2014/main" id="{CA38907B-E0F4-2EDE-910D-05D7EE750C85}"/>
                </a:ext>
              </a:extLst>
            </p:cNvPr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84;p49">
              <a:extLst>
                <a:ext uri="{FF2B5EF4-FFF2-40B4-BE49-F238E27FC236}">
                  <a16:creationId xmlns:a16="http://schemas.microsoft.com/office/drawing/2014/main" id="{D44DEAC4-FF85-9072-31BD-394F1C30F785}"/>
                </a:ext>
              </a:extLst>
            </p:cNvPr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85;p49">
              <a:extLst>
                <a:ext uri="{FF2B5EF4-FFF2-40B4-BE49-F238E27FC236}">
                  <a16:creationId xmlns:a16="http://schemas.microsoft.com/office/drawing/2014/main" id="{152983F3-A6A2-A609-0812-BCD7B6EBF9DC}"/>
                </a:ext>
              </a:extLst>
            </p:cNvPr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86;p49">
              <a:extLst>
                <a:ext uri="{FF2B5EF4-FFF2-40B4-BE49-F238E27FC236}">
                  <a16:creationId xmlns:a16="http://schemas.microsoft.com/office/drawing/2014/main" id="{81AE08D9-8E9D-C71C-3FE8-81A81DD90EF3}"/>
                </a:ext>
              </a:extLst>
            </p:cNvPr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87;p49">
              <a:extLst>
                <a:ext uri="{FF2B5EF4-FFF2-40B4-BE49-F238E27FC236}">
                  <a16:creationId xmlns:a16="http://schemas.microsoft.com/office/drawing/2014/main" id="{9972CE6D-EA2F-0E97-5B59-86F60A0F1D23}"/>
                </a:ext>
              </a:extLst>
            </p:cNvPr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Oval Callout 2">
            <a:extLst>
              <a:ext uri="{FF2B5EF4-FFF2-40B4-BE49-F238E27FC236}">
                <a16:creationId xmlns:a16="http://schemas.microsoft.com/office/drawing/2014/main" id="{4B507FA4-EA78-B4F6-1A06-D27C6DC5411C}"/>
              </a:ext>
            </a:extLst>
          </p:cNvPr>
          <p:cNvSpPr/>
          <p:nvPr/>
        </p:nvSpPr>
        <p:spPr>
          <a:xfrm>
            <a:off x="4136230" y="1614213"/>
            <a:ext cx="4600576" cy="1991529"/>
          </a:xfrm>
          <a:prstGeom prst="wedgeEllipseCallout">
            <a:avLst>
              <a:gd name="adj1" fmla="val -55208"/>
              <a:gd name="adj2" fmla="val 2171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D405598-26CB-FD0B-B429-EAFFC7F9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0" y="1015757"/>
            <a:ext cx="3599938" cy="35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40"/>
          <p:cNvGrpSpPr/>
          <p:nvPr/>
        </p:nvGrpSpPr>
        <p:grpSpPr>
          <a:xfrm>
            <a:off x="7809483" y="2486"/>
            <a:ext cx="1002369" cy="707859"/>
            <a:chOff x="2141325" y="1770575"/>
            <a:chExt cx="449775" cy="317625"/>
          </a:xfrm>
        </p:grpSpPr>
        <p:sp>
          <p:nvSpPr>
            <p:cNvPr id="830" name="Google Shape;830;p40"/>
            <p:cNvSpPr/>
            <p:nvPr/>
          </p:nvSpPr>
          <p:spPr>
            <a:xfrm>
              <a:off x="2152925" y="1785125"/>
              <a:ext cx="423600" cy="286825"/>
            </a:xfrm>
            <a:custGeom>
              <a:avLst/>
              <a:gdLst/>
              <a:ahLst/>
              <a:cxnLst/>
              <a:rect l="l" t="t" r="r" b="b"/>
              <a:pathLst>
                <a:path w="16944" h="11473" extrusionOk="0">
                  <a:moveTo>
                    <a:pt x="10887" y="0"/>
                  </a:moveTo>
                  <a:cubicBezTo>
                    <a:pt x="10779" y="0"/>
                    <a:pt x="10670" y="5"/>
                    <a:pt x="10562" y="14"/>
                  </a:cubicBezTo>
                  <a:cubicBezTo>
                    <a:pt x="10062" y="38"/>
                    <a:pt x="9538" y="38"/>
                    <a:pt x="9026" y="74"/>
                  </a:cubicBezTo>
                  <a:cubicBezTo>
                    <a:pt x="8728" y="86"/>
                    <a:pt x="8431" y="109"/>
                    <a:pt x="8157" y="229"/>
                  </a:cubicBezTo>
                  <a:cubicBezTo>
                    <a:pt x="8014" y="276"/>
                    <a:pt x="7883" y="324"/>
                    <a:pt x="7752" y="336"/>
                  </a:cubicBezTo>
                  <a:cubicBezTo>
                    <a:pt x="7395" y="383"/>
                    <a:pt x="7049" y="467"/>
                    <a:pt x="6740" y="633"/>
                  </a:cubicBezTo>
                  <a:cubicBezTo>
                    <a:pt x="6526" y="741"/>
                    <a:pt x="6323" y="812"/>
                    <a:pt x="6085" y="812"/>
                  </a:cubicBezTo>
                  <a:cubicBezTo>
                    <a:pt x="5799" y="812"/>
                    <a:pt x="5549" y="931"/>
                    <a:pt x="5299" y="1038"/>
                  </a:cubicBezTo>
                  <a:cubicBezTo>
                    <a:pt x="4787" y="1229"/>
                    <a:pt x="4323" y="1503"/>
                    <a:pt x="3906" y="1860"/>
                  </a:cubicBezTo>
                  <a:cubicBezTo>
                    <a:pt x="3811" y="1943"/>
                    <a:pt x="3692" y="2014"/>
                    <a:pt x="3573" y="2074"/>
                  </a:cubicBezTo>
                  <a:cubicBezTo>
                    <a:pt x="3228" y="2253"/>
                    <a:pt x="2894" y="2479"/>
                    <a:pt x="2596" y="2717"/>
                  </a:cubicBezTo>
                  <a:cubicBezTo>
                    <a:pt x="2585" y="2729"/>
                    <a:pt x="2561" y="2753"/>
                    <a:pt x="2537" y="2765"/>
                  </a:cubicBezTo>
                  <a:cubicBezTo>
                    <a:pt x="2275" y="3146"/>
                    <a:pt x="1858" y="3419"/>
                    <a:pt x="1549" y="3777"/>
                  </a:cubicBezTo>
                  <a:cubicBezTo>
                    <a:pt x="1489" y="3848"/>
                    <a:pt x="1406" y="3908"/>
                    <a:pt x="1382" y="3979"/>
                  </a:cubicBezTo>
                  <a:cubicBezTo>
                    <a:pt x="1275" y="4277"/>
                    <a:pt x="1025" y="4455"/>
                    <a:pt x="834" y="4681"/>
                  </a:cubicBezTo>
                  <a:cubicBezTo>
                    <a:pt x="561" y="4979"/>
                    <a:pt x="370" y="5313"/>
                    <a:pt x="275" y="5694"/>
                  </a:cubicBezTo>
                  <a:cubicBezTo>
                    <a:pt x="203" y="6063"/>
                    <a:pt x="120" y="6444"/>
                    <a:pt x="37" y="6825"/>
                  </a:cubicBezTo>
                  <a:cubicBezTo>
                    <a:pt x="13" y="6991"/>
                    <a:pt x="1" y="7182"/>
                    <a:pt x="25" y="7348"/>
                  </a:cubicBezTo>
                  <a:cubicBezTo>
                    <a:pt x="72" y="7634"/>
                    <a:pt x="132" y="7908"/>
                    <a:pt x="239" y="8182"/>
                  </a:cubicBezTo>
                  <a:cubicBezTo>
                    <a:pt x="394" y="8634"/>
                    <a:pt x="596" y="9063"/>
                    <a:pt x="799" y="9492"/>
                  </a:cubicBezTo>
                  <a:cubicBezTo>
                    <a:pt x="894" y="9694"/>
                    <a:pt x="1061" y="9884"/>
                    <a:pt x="1180" y="10051"/>
                  </a:cubicBezTo>
                  <a:cubicBezTo>
                    <a:pt x="1263" y="10158"/>
                    <a:pt x="1346" y="10265"/>
                    <a:pt x="1418" y="10349"/>
                  </a:cubicBezTo>
                  <a:cubicBezTo>
                    <a:pt x="1465" y="10408"/>
                    <a:pt x="1525" y="10456"/>
                    <a:pt x="1584" y="10504"/>
                  </a:cubicBezTo>
                  <a:cubicBezTo>
                    <a:pt x="1751" y="10611"/>
                    <a:pt x="1930" y="10682"/>
                    <a:pt x="2073" y="10789"/>
                  </a:cubicBezTo>
                  <a:cubicBezTo>
                    <a:pt x="2287" y="10920"/>
                    <a:pt x="2513" y="10980"/>
                    <a:pt x="2751" y="11004"/>
                  </a:cubicBezTo>
                  <a:cubicBezTo>
                    <a:pt x="2894" y="11027"/>
                    <a:pt x="3049" y="11051"/>
                    <a:pt x="3168" y="11158"/>
                  </a:cubicBezTo>
                  <a:cubicBezTo>
                    <a:pt x="3251" y="11242"/>
                    <a:pt x="3358" y="11242"/>
                    <a:pt x="3478" y="11242"/>
                  </a:cubicBezTo>
                  <a:cubicBezTo>
                    <a:pt x="3656" y="11242"/>
                    <a:pt x="3835" y="11266"/>
                    <a:pt x="4001" y="11337"/>
                  </a:cubicBezTo>
                  <a:cubicBezTo>
                    <a:pt x="4025" y="11349"/>
                    <a:pt x="4073" y="11361"/>
                    <a:pt x="4097" y="11361"/>
                  </a:cubicBezTo>
                  <a:cubicBezTo>
                    <a:pt x="4394" y="11361"/>
                    <a:pt x="4692" y="11385"/>
                    <a:pt x="4990" y="11444"/>
                  </a:cubicBezTo>
                  <a:cubicBezTo>
                    <a:pt x="5088" y="11465"/>
                    <a:pt x="5187" y="11472"/>
                    <a:pt x="5287" y="11472"/>
                  </a:cubicBezTo>
                  <a:cubicBezTo>
                    <a:pt x="5478" y="11472"/>
                    <a:pt x="5671" y="11444"/>
                    <a:pt x="5859" y="11420"/>
                  </a:cubicBezTo>
                  <a:cubicBezTo>
                    <a:pt x="6121" y="11385"/>
                    <a:pt x="6395" y="11301"/>
                    <a:pt x="6657" y="11242"/>
                  </a:cubicBezTo>
                  <a:lnTo>
                    <a:pt x="7240" y="11111"/>
                  </a:lnTo>
                  <a:cubicBezTo>
                    <a:pt x="7526" y="11039"/>
                    <a:pt x="7811" y="10992"/>
                    <a:pt x="8085" y="10920"/>
                  </a:cubicBezTo>
                  <a:cubicBezTo>
                    <a:pt x="8252" y="10873"/>
                    <a:pt x="8419" y="10813"/>
                    <a:pt x="8585" y="10742"/>
                  </a:cubicBezTo>
                  <a:cubicBezTo>
                    <a:pt x="9193" y="10492"/>
                    <a:pt x="9800" y="10206"/>
                    <a:pt x="10407" y="9932"/>
                  </a:cubicBezTo>
                  <a:cubicBezTo>
                    <a:pt x="10587" y="9860"/>
                    <a:pt x="10767" y="9788"/>
                    <a:pt x="10957" y="9788"/>
                  </a:cubicBezTo>
                  <a:cubicBezTo>
                    <a:pt x="11019" y="9788"/>
                    <a:pt x="11081" y="9796"/>
                    <a:pt x="11145" y="9813"/>
                  </a:cubicBezTo>
                  <a:cubicBezTo>
                    <a:pt x="11176" y="9825"/>
                    <a:pt x="11205" y="9830"/>
                    <a:pt x="11235" y="9830"/>
                  </a:cubicBezTo>
                  <a:cubicBezTo>
                    <a:pt x="11356" y="9830"/>
                    <a:pt x="11473" y="9749"/>
                    <a:pt x="11598" y="9730"/>
                  </a:cubicBezTo>
                  <a:cubicBezTo>
                    <a:pt x="11798" y="9830"/>
                    <a:pt x="11978" y="9909"/>
                    <a:pt x="12186" y="9909"/>
                  </a:cubicBezTo>
                  <a:cubicBezTo>
                    <a:pt x="12200" y="9909"/>
                    <a:pt x="12214" y="9909"/>
                    <a:pt x="12229" y="9908"/>
                  </a:cubicBezTo>
                  <a:cubicBezTo>
                    <a:pt x="12300" y="9908"/>
                    <a:pt x="12372" y="9932"/>
                    <a:pt x="12455" y="9968"/>
                  </a:cubicBezTo>
                  <a:cubicBezTo>
                    <a:pt x="12719" y="10058"/>
                    <a:pt x="12993" y="10089"/>
                    <a:pt x="13269" y="10089"/>
                  </a:cubicBezTo>
                  <a:cubicBezTo>
                    <a:pt x="13503" y="10089"/>
                    <a:pt x="13737" y="10067"/>
                    <a:pt x="13967" y="10039"/>
                  </a:cubicBezTo>
                  <a:cubicBezTo>
                    <a:pt x="13979" y="10039"/>
                    <a:pt x="13979" y="10027"/>
                    <a:pt x="14003" y="10015"/>
                  </a:cubicBezTo>
                  <a:cubicBezTo>
                    <a:pt x="14038" y="9932"/>
                    <a:pt x="14003" y="9861"/>
                    <a:pt x="13967" y="9801"/>
                  </a:cubicBezTo>
                  <a:cubicBezTo>
                    <a:pt x="13836" y="9456"/>
                    <a:pt x="13681" y="9134"/>
                    <a:pt x="13550" y="8789"/>
                  </a:cubicBezTo>
                  <a:cubicBezTo>
                    <a:pt x="13479" y="8563"/>
                    <a:pt x="13538" y="8432"/>
                    <a:pt x="13729" y="8313"/>
                  </a:cubicBezTo>
                  <a:cubicBezTo>
                    <a:pt x="13765" y="8301"/>
                    <a:pt x="13776" y="8301"/>
                    <a:pt x="13812" y="8289"/>
                  </a:cubicBezTo>
                  <a:cubicBezTo>
                    <a:pt x="13848" y="8265"/>
                    <a:pt x="13896" y="8241"/>
                    <a:pt x="13943" y="8230"/>
                  </a:cubicBezTo>
                  <a:cubicBezTo>
                    <a:pt x="14146" y="8134"/>
                    <a:pt x="14324" y="7991"/>
                    <a:pt x="14491" y="7837"/>
                  </a:cubicBezTo>
                  <a:cubicBezTo>
                    <a:pt x="14967" y="7420"/>
                    <a:pt x="15336" y="6932"/>
                    <a:pt x="15741" y="6444"/>
                  </a:cubicBezTo>
                  <a:cubicBezTo>
                    <a:pt x="15812" y="6348"/>
                    <a:pt x="15872" y="6265"/>
                    <a:pt x="15920" y="6158"/>
                  </a:cubicBezTo>
                  <a:cubicBezTo>
                    <a:pt x="15979" y="6027"/>
                    <a:pt x="16039" y="5920"/>
                    <a:pt x="16146" y="5813"/>
                  </a:cubicBezTo>
                  <a:cubicBezTo>
                    <a:pt x="16205" y="5753"/>
                    <a:pt x="16265" y="5670"/>
                    <a:pt x="16312" y="5574"/>
                  </a:cubicBezTo>
                  <a:cubicBezTo>
                    <a:pt x="16384" y="5455"/>
                    <a:pt x="16443" y="5336"/>
                    <a:pt x="16515" y="5217"/>
                  </a:cubicBezTo>
                  <a:cubicBezTo>
                    <a:pt x="16610" y="5074"/>
                    <a:pt x="16705" y="4920"/>
                    <a:pt x="16729" y="4741"/>
                  </a:cubicBezTo>
                  <a:cubicBezTo>
                    <a:pt x="16741" y="4658"/>
                    <a:pt x="16813" y="4562"/>
                    <a:pt x="16836" y="4479"/>
                  </a:cubicBezTo>
                  <a:cubicBezTo>
                    <a:pt x="16884" y="4372"/>
                    <a:pt x="16944" y="4253"/>
                    <a:pt x="16932" y="4146"/>
                  </a:cubicBezTo>
                  <a:cubicBezTo>
                    <a:pt x="16896" y="3872"/>
                    <a:pt x="16884" y="3574"/>
                    <a:pt x="16765" y="3300"/>
                  </a:cubicBezTo>
                  <a:cubicBezTo>
                    <a:pt x="16634" y="3003"/>
                    <a:pt x="16491" y="2693"/>
                    <a:pt x="16348" y="2384"/>
                  </a:cubicBezTo>
                  <a:cubicBezTo>
                    <a:pt x="16265" y="2181"/>
                    <a:pt x="16146" y="2038"/>
                    <a:pt x="15979" y="1919"/>
                  </a:cubicBezTo>
                  <a:cubicBezTo>
                    <a:pt x="15455" y="1562"/>
                    <a:pt x="14943" y="1169"/>
                    <a:pt x="14372" y="871"/>
                  </a:cubicBezTo>
                  <a:cubicBezTo>
                    <a:pt x="13788" y="574"/>
                    <a:pt x="13181" y="395"/>
                    <a:pt x="12586" y="157"/>
                  </a:cubicBezTo>
                  <a:cubicBezTo>
                    <a:pt x="12535" y="140"/>
                    <a:pt x="12485" y="123"/>
                    <a:pt x="12430" y="123"/>
                  </a:cubicBezTo>
                  <a:cubicBezTo>
                    <a:pt x="12407" y="123"/>
                    <a:pt x="12384" y="126"/>
                    <a:pt x="12360" y="133"/>
                  </a:cubicBezTo>
                  <a:cubicBezTo>
                    <a:pt x="12321" y="138"/>
                    <a:pt x="12283" y="140"/>
                    <a:pt x="12245" y="140"/>
                  </a:cubicBezTo>
                  <a:cubicBezTo>
                    <a:pt x="12084" y="140"/>
                    <a:pt x="11928" y="105"/>
                    <a:pt x="11764" y="86"/>
                  </a:cubicBezTo>
                  <a:cubicBezTo>
                    <a:pt x="11477" y="33"/>
                    <a:pt x="11183" y="0"/>
                    <a:pt x="10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2141325" y="1770575"/>
              <a:ext cx="449775" cy="317625"/>
            </a:xfrm>
            <a:custGeom>
              <a:avLst/>
              <a:gdLst/>
              <a:ahLst/>
              <a:cxnLst/>
              <a:rect l="l" t="t" r="r" b="b"/>
              <a:pathLst>
                <a:path w="17991" h="12705" extrusionOk="0">
                  <a:moveTo>
                    <a:pt x="14788" y="9883"/>
                  </a:moveTo>
                  <a:cubicBezTo>
                    <a:pt x="14871" y="10085"/>
                    <a:pt x="14979" y="10252"/>
                    <a:pt x="15169" y="10383"/>
                  </a:cubicBezTo>
                  <a:cubicBezTo>
                    <a:pt x="15241" y="10443"/>
                    <a:pt x="15312" y="10514"/>
                    <a:pt x="15360" y="10609"/>
                  </a:cubicBezTo>
                  <a:cubicBezTo>
                    <a:pt x="15443" y="10776"/>
                    <a:pt x="15383" y="10931"/>
                    <a:pt x="15241" y="11026"/>
                  </a:cubicBezTo>
                  <a:cubicBezTo>
                    <a:pt x="15133" y="11086"/>
                    <a:pt x="15014" y="11145"/>
                    <a:pt x="14895" y="11169"/>
                  </a:cubicBezTo>
                  <a:cubicBezTo>
                    <a:pt x="14693" y="11217"/>
                    <a:pt x="14479" y="11228"/>
                    <a:pt x="14252" y="11252"/>
                  </a:cubicBezTo>
                  <a:cubicBezTo>
                    <a:pt x="13895" y="11264"/>
                    <a:pt x="13562" y="11264"/>
                    <a:pt x="13205" y="11228"/>
                  </a:cubicBezTo>
                  <a:cubicBezTo>
                    <a:pt x="12919" y="11205"/>
                    <a:pt x="12633" y="11133"/>
                    <a:pt x="12371" y="11050"/>
                  </a:cubicBezTo>
                  <a:cubicBezTo>
                    <a:pt x="12204" y="11014"/>
                    <a:pt x="12014" y="11074"/>
                    <a:pt x="11859" y="10931"/>
                  </a:cubicBezTo>
                  <a:cubicBezTo>
                    <a:pt x="11573" y="10955"/>
                    <a:pt x="11276" y="10836"/>
                    <a:pt x="11026" y="11026"/>
                  </a:cubicBezTo>
                  <a:cubicBezTo>
                    <a:pt x="10204" y="11395"/>
                    <a:pt x="9371" y="11764"/>
                    <a:pt x="8561" y="12121"/>
                  </a:cubicBezTo>
                  <a:cubicBezTo>
                    <a:pt x="8442" y="12181"/>
                    <a:pt x="8299" y="12252"/>
                    <a:pt x="8168" y="12252"/>
                  </a:cubicBezTo>
                  <a:cubicBezTo>
                    <a:pt x="7942" y="12276"/>
                    <a:pt x="7740" y="12348"/>
                    <a:pt x="7513" y="12419"/>
                  </a:cubicBezTo>
                  <a:cubicBezTo>
                    <a:pt x="7275" y="12502"/>
                    <a:pt x="7037" y="12574"/>
                    <a:pt x="6787" y="12622"/>
                  </a:cubicBezTo>
                  <a:cubicBezTo>
                    <a:pt x="6656" y="12645"/>
                    <a:pt x="6489" y="12705"/>
                    <a:pt x="6359" y="12574"/>
                  </a:cubicBezTo>
                  <a:cubicBezTo>
                    <a:pt x="6323" y="12550"/>
                    <a:pt x="6239" y="12550"/>
                    <a:pt x="6180" y="12562"/>
                  </a:cubicBezTo>
                  <a:cubicBezTo>
                    <a:pt x="5978" y="12574"/>
                    <a:pt x="5799" y="12574"/>
                    <a:pt x="5608" y="12622"/>
                  </a:cubicBezTo>
                  <a:cubicBezTo>
                    <a:pt x="5239" y="12693"/>
                    <a:pt x="4870" y="12633"/>
                    <a:pt x="4489" y="12633"/>
                  </a:cubicBezTo>
                  <a:cubicBezTo>
                    <a:pt x="4430" y="12633"/>
                    <a:pt x="4370" y="12598"/>
                    <a:pt x="4311" y="12586"/>
                  </a:cubicBezTo>
                  <a:cubicBezTo>
                    <a:pt x="4156" y="12562"/>
                    <a:pt x="4001" y="12526"/>
                    <a:pt x="3834" y="12502"/>
                  </a:cubicBezTo>
                  <a:cubicBezTo>
                    <a:pt x="3692" y="12467"/>
                    <a:pt x="3525" y="12467"/>
                    <a:pt x="3406" y="12395"/>
                  </a:cubicBezTo>
                  <a:cubicBezTo>
                    <a:pt x="3227" y="12288"/>
                    <a:pt x="3037" y="12241"/>
                    <a:pt x="2846" y="12217"/>
                  </a:cubicBezTo>
                  <a:cubicBezTo>
                    <a:pt x="2668" y="12181"/>
                    <a:pt x="2513" y="12145"/>
                    <a:pt x="2346" y="12038"/>
                  </a:cubicBezTo>
                  <a:cubicBezTo>
                    <a:pt x="2156" y="11907"/>
                    <a:pt x="1929" y="11800"/>
                    <a:pt x="1727" y="11693"/>
                  </a:cubicBezTo>
                  <a:cubicBezTo>
                    <a:pt x="1560" y="11609"/>
                    <a:pt x="1429" y="11502"/>
                    <a:pt x="1322" y="11348"/>
                  </a:cubicBezTo>
                  <a:cubicBezTo>
                    <a:pt x="1263" y="11276"/>
                    <a:pt x="1203" y="11193"/>
                    <a:pt x="1144" y="11109"/>
                  </a:cubicBezTo>
                  <a:cubicBezTo>
                    <a:pt x="894" y="10800"/>
                    <a:pt x="655" y="10490"/>
                    <a:pt x="501" y="10097"/>
                  </a:cubicBezTo>
                  <a:cubicBezTo>
                    <a:pt x="429" y="9895"/>
                    <a:pt x="322" y="9681"/>
                    <a:pt x="239" y="9478"/>
                  </a:cubicBezTo>
                  <a:cubicBezTo>
                    <a:pt x="179" y="9347"/>
                    <a:pt x="132" y="9193"/>
                    <a:pt x="120" y="9050"/>
                  </a:cubicBezTo>
                  <a:cubicBezTo>
                    <a:pt x="108" y="8776"/>
                    <a:pt x="108" y="8526"/>
                    <a:pt x="60" y="8252"/>
                  </a:cubicBezTo>
                  <a:cubicBezTo>
                    <a:pt x="12" y="7978"/>
                    <a:pt x="1" y="7692"/>
                    <a:pt x="12" y="7395"/>
                  </a:cubicBezTo>
                  <a:cubicBezTo>
                    <a:pt x="24" y="7216"/>
                    <a:pt x="12" y="7049"/>
                    <a:pt x="12" y="6871"/>
                  </a:cubicBezTo>
                  <a:cubicBezTo>
                    <a:pt x="12" y="6728"/>
                    <a:pt x="12" y="6561"/>
                    <a:pt x="60" y="6430"/>
                  </a:cubicBezTo>
                  <a:cubicBezTo>
                    <a:pt x="191" y="5954"/>
                    <a:pt x="429" y="5502"/>
                    <a:pt x="667" y="5061"/>
                  </a:cubicBezTo>
                  <a:cubicBezTo>
                    <a:pt x="703" y="5013"/>
                    <a:pt x="727" y="4966"/>
                    <a:pt x="774" y="4954"/>
                  </a:cubicBezTo>
                  <a:cubicBezTo>
                    <a:pt x="882" y="4894"/>
                    <a:pt x="941" y="4799"/>
                    <a:pt x="977" y="4704"/>
                  </a:cubicBezTo>
                  <a:cubicBezTo>
                    <a:pt x="1001" y="4656"/>
                    <a:pt x="1025" y="4609"/>
                    <a:pt x="1072" y="4585"/>
                  </a:cubicBezTo>
                  <a:cubicBezTo>
                    <a:pt x="1203" y="4501"/>
                    <a:pt x="1251" y="4382"/>
                    <a:pt x="1322" y="4263"/>
                  </a:cubicBezTo>
                  <a:cubicBezTo>
                    <a:pt x="1382" y="4168"/>
                    <a:pt x="1453" y="4085"/>
                    <a:pt x="1536" y="4001"/>
                  </a:cubicBezTo>
                  <a:cubicBezTo>
                    <a:pt x="1739" y="3775"/>
                    <a:pt x="1929" y="3525"/>
                    <a:pt x="2203" y="3347"/>
                  </a:cubicBezTo>
                  <a:cubicBezTo>
                    <a:pt x="2322" y="3275"/>
                    <a:pt x="2406" y="3168"/>
                    <a:pt x="2489" y="3049"/>
                  </a:cubicBezTo>
                  <a:cubicBezTo>
                    <a:pt x="2513" y="2989"/>
                    <a:pt x="2572" y="2930"/>
                    <a:pt x="2632" y="2882"/>
                  </a:cubicBezTo>
                  <a:cubicBezTo>
                    <a:pt x="2799" y="2739"/>
                    <a:pt x="2977" y="2596"/>
                    <a:pt x="3144" y="2442"/>
                  </a:cubicBezTo>
                  <a:cubicBezTo>
                    <a:pt x="3453" y="2156"/>
                    <a:pt x="3763" y="1882"/>
                    <a:pt x="4132" y="1704"/>
                  </a:cubicBezTo>
                  <a:cubicBezTo>
                    <a:pt x="4835" y="1382"/>
                    <a:pt x="5549" y="1108"/>
                    <a:pt x="6263" y="834"/>
                  </a:cubicBezTo>
                  <a:cubicBezTo>
                    <a:pt x="6359" y="787"/>
                    <a:pt x="6454" y="751"/>
                    <a:pt x="6549" y="751"/>
                  </a:cubicBezTo>
                  <a:cubicBezTo>
                    <a:pt x="6740" y="751"/>
                    <a:pt x="6906" y="680"/>
                    <a:pt x="7085" y="620"/>
                  </a:cubicBezTo>
                  <a:cubicBezTo>
                    <a:pt x="7287" y="549"/>
                    <a:pt x="7513" y="477"/>
                    <a:pt x="7728" y="430"/>
                  </a:cubicBezTo>
                  <a:cubicBezTo>
                    <a:pt x="8025" y="358"/>
                    <a:pt x="8347" y="334"/>
                    <a:pt x="8633" y="203"/>
                  </a:cubicBezTo>
                  <a:cubicBezTo>
                    <a:pt x="8692" y="180"/>
                    <a:pt x="8752" y="180"/>
                    <a:pt x="8811" y="180"/>
                  </a:cubicBezTo>
                  <a:cubicBezTo>
                    <a:pt x="9418" y="60"/>
                    <a:pt x="10026" y="120"/>
                    <a:pt x="10645" y="37"/>
                  </a:cubicBezTo>
                  <a:lnTo>
                    <a:pt x="10788" y="37"/>
                  </a:lnTo>
                  <a:lnTo>
                    <a:pt x="11014" y="37"/>
                  </a:lnTo>
                  <a:cubicBezTo>
                    <a:pt x="11419" y="1"/>
                    <a:pt x="11812" y="25"/>
                    <a:pt x="12216" y="96"/>
                  </a:cubicBezTo>
                  <a:cubicBezTo>
                    <a:pt x="12383" y="132"/>
                    <a:pt x="12550" y="180"/>
                    <a:pt x="12705" y="156"/>
                  </a:cubicBezTo>
                  <a:cubicBezTo>
                    <a:pt x="12966" y="132"/>
                    <a:pt x="13181" y="191"/>
                    <a:pt x="13407" y="275"/>
                  </a:cubicBezTo>
                  <a:cubicBezTo>
                    <a:pt x="13752" y="418"/>
                    <a:pt x="14098" y="537"/>
                    <a:pt x="14431" y="668"/>
                  </a:cubicBezTo>
                  <a:cubicBezTo>
                    <a:pt x="14657" y="751"/>
                    <a:pt x="14871" y="858"/>
                    <a:pt x="15086" y="965"/>
                  </a:cubicBezTo>
                  <a:cubicBezTo>
                    <a:pt x="15705" y="1263"/>
                    <a:pt x="16241" y="1680"/>
                    <a:pt x="16800" y="2061"/>
                  </a:cubicBezTo>
                  <a:cubicBezTo>
                    <a:pt x="17050" y="2239"/>
                    <a:pt x="17229" y="2477"/>
                    <a:pt x="17348" y="2763"/>
                  </a:cubicBezTo>
                  <a:cubicBezTo>
                    <a:pt x="17491" y="3097"/>
                    <a:pt x="17634" y="3406"/>
                    <a:pt x="17789" y="3728"/>
                  </a:cubicBezTo>
                  <a:cubicBezTo>
                    <a:pt x="17884" y="3966"/>
                    <a:pt x="17991" y="4537"/>
                    <a:pt x="17991" y="4787"/>
                  </a:cubicBezTo>
                  <a:cubicBezTo>
                    <a:pt x="17991" y="5002"/>
                    <a:pt x="17967" y="5192"/>
                    <a:pt x="17848" y="5359"/>
                  </a:cubicBezTo>
                  <a:cubicBezTo>
                    <a:pt x="17800" y="5418"/>
                    <a:pt x="17765" y="5490"/>
                    <a:pt x="17765" y="5561"/>
                  </a:cubicBezTo>
                  <a:cubicBezTo>
                    <a:pt x="17753" y="5740"/>
                    <a:pt x="17681" y="5871"/>
                    <a:pt x="17574" y="6014"/>
                  </a:cubicBezTo>
                  <a:cubicBezTo>
                    <a:pt x="17336" y="6287"/>
                    <a:pt x="17265" y="6692"/>
                    <a:pt x="16955" y="6942"/>
                  </a:cubicBezTo>
                  <a:cubicBezTo>
                    <a:pt x="16931" y="6966"/>
                    <a:pt x="16931" y="6990"/>
                    <a:pt x="16919" y="7002"/>
                  </a:cubicBezTo>
                  <a:cubicBezTo>
                    <a:pt x="16836" y="7157"/>
                    <a:pt x="16741" y="7299"/>
                    <a:pt x="16634" y="7454"/>
                  </a:cubicBezTo>
                  <a:cubicBezTo>
                    <a:pt x="16443" y="7704"/>
                    <a:pt x="16241" y="7978"/>
                    <a:pt x="16014" y="8216"/>
                  </a:cubicBezTo>
                  <a:cubicBezTo>
                    <a:pt x="15598" y="8645"/>
                    <a:pt x="15229" y="9121"/>
                    <a:pt x="14645" y="9359"/>
                  </a:cubicBezTo>
                  <a:cubicBezTo>
                    <a:pt x="14621" y="9359"/>
                    <a:pt x="14621" y="9371"/>
                    <a:pt x="14598" y="9431"/>
                  </a:cubicBezTo>
                  <a:cubicBezTo>
                    <a:pt x="14657" y="9550"/>
                    <a:pt x="14729" y="9716"/>
                    <a:pt x="14788" y="9883"/>
                  </a:cubicBezTo>
                  <a:close/>
                  <a:moveTo>
                    <a:pt x="12681" y="10490"/>
                  </a:moveTo>
                  <a:cubicBezTo>
                    <a:pt x="12752" y="10490"/>
                    <a:pt x="12824" y="10526"/>
                    <a:pt x="12907" y="10550"/>
                  </a:cubicBezTo>
                  <a:cubicBezTo>
                    <a:pt x="13407" y="10717"/>
                    <a:pt x="13919" y="10681"/>
                    <a:pt x="14419" y="10621"/>
                  </a:cubicBezTo>
                  <a:cubicBezTo>
                    <a:pt x="14431" y="10621"/>
                    <a:pt x="14431" y="10609"/>
                    <a:pt x="14455" y="10597"/>
                  </a:cubicBezTo>
                  <a:cubicBezTo>
                    <a:pt x="14490" y="10526"/>
                    <a:pt x="14455" y="10443"/>
                    <a:pt x="14419" y="10383"/>
                  </a:cubicBezTo>
                  <a:cubicBezTo>
                    <a:pt x="14288" y="10050"/>
                    <a:pt x="14133" y="9716"/>
                    <a:pt x="14002" y="9371"/>
                  </a:cubicBezTo>
                  <a:cubicBezTo>
                    <a:pt x="13919" y="9157"/>
                    <a:pt x="13979" y="9014"/>
                    <a:pt x="14181" y="8895"/>
                  </a:cubicBezTo>
                  <a:cubicBezTo>
                    <a:pt x="14193" y="8883"/>
                    <a:pt x="14229" y="8883"/>
                    <a:pt x="14252" y="8871"/>
                  </a:cubicBezTo>
                  <a:cubicBezTo>
                    <a:pt x="14300" y="8859"/>
                    <a:pt x="14348" y="8823"/>
                    <a:pt x="14395" y="8812"/>
                  </a:cubicBezTo>
                  <a:cubicBezTo>
                    <a:pt x="14598" y="8716"/>
                    <a:pt x="14764" y="8585"/>
                    <a:pt x="14943" y="8419"/>
                  </a:cubicBezTo>
                  <a:cubicBezTo>
                    <a:pt x="15419" y="8002"/>
                    <a:pt x="15788" y="7502"/>
                    <a:pt x="16193" y="7026"/>
                  </a:cubicBezTo>
                  <a:cubicBezTo>
                    <a:pt x="16265" y="6930"/>
                    <a:pt x="16324" y="6847"/>
                    <a:pt x="16372" y="6740"/>
                  </a:cubicBezTo>
                  <a:cubicBezTo>
                    <a:pt x="16431" y="6609"/>
                    <a:pt x="16503" y="6502"/>
                    <a:pt x="16598" y="6395"/>
                  </a:cubicBezTo>
                  <a:cubicBezTo>
                    <a:pt x="16669" y="6323"/>
                    <a:pt x="16717" y="6240"/>
                    <a:pt x="16753" y="6156"/>
                  </a:cubicBezTo>
                  <a:cubicBezTo>
                    <a:pt x="16836" y="6037"/>
                    <a:pt x="16896" y="5918"/>
                    <a:pt x="16967" y="5799"/>
                  </a:cubicBezTo>
                  <a:cubicBezTo>
                    <a:pt x="17074" y="5656"/>
                    <a:pt x="17157" y="5525"/>
                    <a:pt x="17169" y="5323"/>
                  </a:cubicBezTo>
                  <a:cubicBezTo>
                    <a:pt x="17193" y="5240"/>
                    <a:pt x="17265" y="5144"/>
                    <a:pt x="17288" y="5061"/>
                  </a:cubicBezTo>
                  <a:cubicBezTo>
                    <a:pt x="17336" y="4954"/>
                    <a:pt x="17384" y="4835"/>
                    <a:pt x="17384" y="4728"/>
                  </a:cubicBezTo>
                  <a:cubicBezTo>
                    <a:pt x="17348" y="4454"/>
                    <a:pt x="17336" y="4156"/>
                    <a:pt x="17217" y="3882"/>
                  </a:cubicBezTo>
                  <a:cubicBezTo>
                    <a:pt x="17086" y="3573"/>
                    <a:pt x="16931" y="3275"/>
                    <a:pt x="16800" y="2966"/>
                  </a:cubicBezTo>
                  <a:cubicBezTo>
                    <a:pt x="16729" y="2763"/>
                    <a:pt x="16610" y="2608"/>
                    <a:pt x="16431" y="2501"/>
                  </a:cubicBezTo>
                  <a:cubicBezTo>
                    <a:pt x="15907" y="2144"/>
                    <a:pt x="15383" y="1751"/>
                    <a:pt x="14824" y="1453"/>
                  </a:cubicBezTo>
                  <a:cubicBezTo>
                    <a:pt x="14252" y="1156"/>
                    <a:pt x="13633" y="977"/>
                    <a:pt x="13038" y="739"/>
                  </a:cubicBezTo>
                  <a:cubicBezTo>
                    <a:pt x="12966" y="715"/>
                    <a:pt x="12883" y="703"/>
                    <a:pt x="12812" y="715"/>
                  </a:cubicBezTo>
                  <a:cubicBezTo>
                    <a:pt x="12609" y="739"/>
                    <a:pt x="12407" y="703"/>
                    <a:pt x="12216" y="668"/>
                  </a:cubicBezTo>
                  <a:cubicBezTo>
                    <a:pt x="11812" y="596"/>
                    <a:pt x="11431" y="561"/>
                    <a:pt x="11014" y="596"/>
                  </a:cubicBezTo>
                  <a:cubicBezTo>
                    <a:pt x="10502" y="620"/>
                    <a:pt x="9990" y="620"/>
                    <a:pt x="9478" y="656"/>
                  </a:cubicBezTo>
                  <a:cubicBezTo>
                    <a:pt x="9180" y="668"/>
                    <a:pt x="8883" y="703"/>
                    <a:pt x="8597" y="822"/>
                  </a:cubicBezTo>
                  <a:cubicBezTo>
                    <a:pt x="8466" y="858"/>
                    <a:pt x="8335" y="906"/>
                    <a:pt x="8204" y="918"/>
                  </a:cubicBezTo>
                  <a:cubicBezTo>
                    <a:pt x="7847" y="965"/>
                    <a:pt x="7513" y="1061"/>
                    <a:pt x="7192" y="1215"/>
                  </a:cubicBezTo>
                  <a:cubicBezTo>
                    <a:pt x="6978" y="1323"/>
                    <a:pt x="6775" y="1382"/>
                    <a:pt x="6537" y="1394"/>
                  </a:cubicBezTo>
                  <a:cubicBezTo>
                    <a:pt x="6251" y="1418"/>
                    <a:pt x="6001" y="1537"/>
                    <a:pt x="5739" y="1620"/>
                  </a:cubicBezTo>
                  <a:cubicBezTo>
                    <a:pt x="5239" y="1811"/>
                    <a:pt x="4763" y="2085"/>
                    <a:pt x="4358" y="2442"/>
                  </a:cubicBezTo>
                  <a:cubicBezTo>
                    <a:pt x="4251" y="2525"/>
                    <a:pt x="4132" y="2608"/>
                    <a:pt x="4013" y="2668"/>
                  </a:cubicBezTo>
                  <a:cubicBezTo>
                    <a:pt x="3656" y="2823"/>
                    <a:pt x="3346" y="3049"/>
                    <a:pt x="3049" y="3299"/>
                  </a:cubicBezTo>
                  <a:cubicBezTo>
                    <a:pt x="3037" y="3323"/>
                    <a:pt x="3001" y="3335"/>
                    <a:pt x="2989" y="3347"/>
                  </a:cubicBezTo>
                  <a:cubicBezTo>
                    <a:pt x="2703" y="3739"/>
                    <a:pt x="2310" y="4001"/>
                    <a:pt x="1989" y="4359"/>
                  </a:cubicBezTo>
                  <a:cubicBezTo>
                    <a:pt x="1929" y="4418"/>
                    <a:pt x="1858" y="4490"/>
                    <a:pt x="1834" y="4573"/>
                  </a:cubicBezTo>
                  <a:cubicBezTo>
                    <a:pt x="1727" y="4871"/>
                    <a:pt x="1477" y="5049"/>
                    <a:pt x="1275" y="5263"/>
                  </a:cubicBezTo>
                  <a:cubicBezTo>
                    <a:pt x="1013" y="5561"/>
                    <a:pt x="822" y="5895"/>
                    <a:pt x="727" y="6276"/>
                  </a:cubicBezTo>
                  <a:cubicBezTo>
                    <a:pt x="655" y="6657"/>
                    <a:pt x="548" y="7038"/>
                    <a:pt x="489" y="7407"/>
                  </a:cubicBezTo>
                  <a:cubicBezTo>
                    <a:pt x="465" y="7573"/>
                    <a:pt x="441" y="7764"/>
                    <a:pt x="477" y="7930"/>
                  </a:cubicBezTo>
                  <a:cubicBezTo>
                    <a:pt x="524" y="8216"/>
                    <a:pt x="584" y="8502"/>
                    <a:pt x="679" y="8764"/>
                  </a:cubicBezTo>
                  <a:cubicBezTo>
                    <a:pt x="846" y="9216"/>
                    <a:pt x="1036" y="9645"/>
                    <a:pt x="1251" y="10074"/>
                  </a:cubicBezTo>
                  <a:cubicBezTo>
                    <a:pt x="1358" y="10288"/>
                    <a:pt x="1513" y="10466"/>
                    <a:pt x="1656" y="10657"/>
                  </a:cubicBezTo>
                  <a:cubicBezTo>
                    <a:pt x="1727" y="10764"/>
                    <a:pt x="1798" y="10847"/>
                    <a:pt x="1894" y="10955"/>
                  </a:cubicBezTo>
                  <a:cubicBezTo>
                    <a:pt x="1929" y="11014"/>
                    <a:pt x="1989" y="11062"/>
                    <a:pt x="2048" y="11098"/>
                  </a:cubicBezTo>
                  <a:cubicBezTo>
                    <a:pt x="2215" y="11205"/>
                    <a:pt x="2382" y="11276"/>
                    <a:pt x="2549" y="11383"/>
                  </a:cubicBezTo>
                  <a:cubicBezTo>
                    <a:pt x="2751" y="11514"/>
                    <a:pt x="2977" y="11574"/>
                    <a:pt x="3215" y="11609"/>
                  </a:cubicBezTo>
                  <a:cubicBezTo>
                    <a:pt x="3358" y="11621"/>
                    <a:pt x="3513" y="11657"/>
                    <a:pt x="3632" y="11752"/>
                  </a:cubicBezTo>
                  <a:cubicBezTo>
                    <a:pt x="3715" y="11836"/>
                    <a:pt x="3834" y="11848"/>
                    <a:pt x="3942" y="11848"/>
                  </a:cubicBezTo>
                  <a:cubicBezTo>
                    <a:pt x="4120" y="11848"/>
                    <a:pt x="4299" y="11860"/>
                    <a:pt x="4465" y="11931"/>
                  </a:cubicBezTo>
                  <a:cubicBezTo>
                    <a:pt x="4489" y="11955"/>
                    <a:pt x="4537" y="11967"/>
                    <a:pt x="4573" y="11967"/>
                  </a:cubicBezTo>
                  <a:cubicBezTo>
                    <a:pt x="4870" y="11967"/>
                    <a:pt x="5168" y="11979"/>
                    <a:pt x="5466" y="12038"/>
                  </a:cubicBezTo>
                  <a:cubicBezTo>
                    <a:pt x="5739" y="12098"/>
                    <a:pt x="6037" y="12050"/>
                    <a:pt x="6323" y="12026"/>
                  </a:cubicBezTo>
                  <a:cubicBezTo>
                    <a:pt x="6597" y="11990"/>
                    <a:pt x="6859" y="11907"/>
                    <a:pt x="7132" y="11848"/>
                  </a:cubicBezTo>
                  <a:lnTo>
                    <a:pt x="7704" y="11717"/>
                  </a:lnTo>
                  <a:cubicBezTo>
                    <a:pt x="7990" y="11657"/>
                    <a:pt x="8275" y="11598"/>
                    <a:pt x="8561" y="11514"/>
                  </a:cubicBezTo>
                  <a:cubicBezTo>
                    <a:pt x="8716" y="11479"/>
                    <a:pt x="8883" y="11419"/>
                    <a:pt x="9049" y="11336"/>
                  </a:cubicBezTo>
                  <a:lnTo>
                    <a:pt x="10883" y="10538"/>
                  </a:lnTo>
                  <a:cubicBezTo>
                    <a:pt x="11121" y="10431"/>
                    <a:pt x="11335" y="10347"/>
                    <a:pt x="11609" y="10419"/>
                  </a:cubicBezTo>
                  <a:cubicBezTo>
                    <a:pt x="11776" y="10466"/>
                    <a:pt x="11895" y="10347"/>
                    <a:pt x="12074" y="10324"/>
                  </a:cubicBezTo>
                  <a:cubicBezTo>
                    <a:pt x="12264" y="10419"/>
                    <a:pt x="12455" y="10502"/>
                    <a:pt x="12681" y="10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2242525" y="1900375"/>
              <a:ext cx="251550" cy="111925"/>
            </a:xfrm>
            <a:custGeom>
              <a:avLst/>
              <a:gdLst/>
              <a:ahLst/>
              <a:cxnLst/>
              <a:rect l="l" t="t" r="r" b="b"/>
              <a:pathLst>
                <a:path w="10062" h="4477" extrusionOk="0">
                  <a:moveTo>
                    <a:pt x="4108" y="2905"/>
                  </a:moveTo>
                  <a:cubicBezTo>
                    <a:pt x="4882" y="2560"/>
                    <a:pt x="5668" y="2203"/>
                    <a:pt x="6442" y="1857"/>
                  </a:cubicBezTo>
                  <a:cubicBezTo>
                    <a:pt x="6561" y="1798"/>
                    <a:pt x="6692" y="1738"/>
                    <a:pt x="6835" y="1726"/>
                  </a:cubicBezTo>
                  <a:cubicBezTo>
                    <a:pt x="7109" y="1679"/>
                    <a:pt x="7383" y="1584"/>
                    <a:pt x="7645" y="1465"/>
                  </a:cubicBezTo>
                  <a:cubicBezTo>
                    <a:pt x="8240" y="1179"/>
                    <a:pt x="8835" y="905"/>
                    <a:pt x="9419" y="643"/>
                  </a:cubicBezTo>
                  <a:cubicBezTo>
                    <a:pt x="9550" y="583"/>
                    <a:pt x="9680" y="512"/>
                    <a:pt x="9823" y="429"/>
                  </a:cubicBezTo>
                  <a:cubicBezTo>
                    <a:pt x="9895" y="393"/>
                    <a:pt x="9954" y="333"/>
                    <a:pt x="10002" y="250"/>
                  </a:cubicBezTo>
                  <a:cubicBezTo>
                    <a:pt x="10061" y="167"/>
                    <a:pt x="10002" y="36"/>
                    <a:pt x="9895" y="12"/>
                  </a:cubicBezTo>
                  <a:cubicBezTo>
                    <a:pt x="9811" y="0"/>
                    <a:pt x="9716" y="0"/>
                    <a:pt x="9645" y="36"/>
                  </a:cubicBezTo>
                  <a:cubicBezTo>
                    <a:pt x="9478" y="95"/>
                    <a:pt x="9311" y="155"/>
                    <a:pt x="9157" y="226"/>
                  </a:cubicBezTo>
                  <a:cubicBezTo>
                    <a:pt x="8526" y="488"/>
                    <a:pt x="7918" y="762"/>
                    <a:pt x="7287" y="1024"/>
                  </a:cubicBezTo>
                  <a:cubicBezTo>
                    <a:pt x="7156" y="1084"/>
                    <a:pt x="7013" y="1143"/>
                    <a:pt x="6859" y="1179"/>
                  </a:cubicBezTo>
                  <a:cubicBezTo>
                    <a:pt x="6609" y="1226"/>
                    <a:pt x="6382" y="1310"/>
                    <a:pt x="6144" y="1417"/>
                  </a:cubicBezTo>
                  <a:lnTo>
                    <a:pt x="1679" y="3429"/>
                  </a:lnTo>
                  <a:cubicBezTo>
                    <a:pt x="1513" y="3500"/>
                    <a:pt x="1370" y="3572"/>
                    <a:pt x="1179" y="3560"/>
                  </a:cubicBezTo>
                  <a:cubicBezTo>
                    <a:pt x="1096" y="3560"/>
                    <a:pt x="1025" y="3584"/>
                    <a:pt x="953" y="3620"/>
                  </a:cubicBezTo>
                  <a:cubicBezTo>
                    <a:pt x="739" y="3703"/>
                    <a:pt x="536" y="3798"/>
                    <a:pt x="322" y="3893"/>
                  </a:cubicBezTo>
                  <a:cubicBezTo>
                    <a:pt x="251" y="3929"/>
                    <a:pt x="191" y="3977"/>
                    <a:pt x="132" y="4024"/>
                  </a:cubicBezTo>
                  <a:cubicBezTo>
                    <a:pt x="25" y="4108"/>
                    <a:pt x="1" y="4215"/>
                    <a:pt x="48" y="4322"/>
                  </a:cubicBezTo>
                  <a:cubicBezTo>
                    <a:pt x="84" y="4417"/>
                    <a:pt x="191" y="4477"/>
                    <a:pt x="322" y="4453"/>
                  </a:cubicBezTo>
                  <a:cubicBezTo>
                    <a:pt x="441" y="4417"/>
                    <a:pt x="560" y="4370"/>
                    <a:pt x="679" y="4334"/>
                  </a:cubicBezTo>
                  <a:cubicBezTo>
                    <a:pt x="917" y="4239"/>
                    <a:pt x="1132" y="4108"/>
                    <a:pt x="1394" y="4108"/>
                  </a:cubicBezTo>
                  <a:cubicBezTo>
                    <a:pt x="1501" y="4108"/>
                    <a:pt x="1608" y="4036"/>
                    <a:pt x="1715" y="3989"/>
                  </a:cubicBezTo>
                  <a:cubicBezTo>
                    <a:pt x="2525" y="3596"/>
                    <a:pt x="3323" y="3250"/>
                    <a:pt x="4108" y="2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2215450" y="1820300"/>
              <a:ext cx="249150" cy="108075"/>
            </a:xfrm>
            <a:custGeom>
              <a:avLst/>
              <a:gdLst/>
              <a:ahLst/>
              <a:cxnLst/>
              <a:rect l="l" t="t" r="r" b="b"/>
              <a:pathLst>
                <a:path w="9966" h="4323" extrusionOk="0">
                  <a:moveTo>
                    <a:pt x="9966" y="48"/>
                  </a:moveTo>
                  <a:cubicBezTo>
                    <a:pt x="9894" y="24"/>
                    <a:pt x="9847" y="0"/>
                    <a:pt x="9823" y="0"/>
                  </a:cubicBezTo>
                  <a:cubicBezTo>
                    <a:pt x="9466" y="0"/>
                    <a:pt x="9120" y="48"/>
                    <a:pt x="8787" y="179"/>
                  </a:cubicBezTo>
                  <a:cubicBezTo>
                    <a:pt x="8406" y="346"/>
                    <a:pt x="8037" y="500"/>
                    <a:pt x="7632" y="607"/>
                  </a:cubicBezTo>
                  <a:cubicBezTo>
                    <a:pt x="7156" y="750"/>
                    <a:pt x="6727" y="953"/>
                    <a:pt x="6275" y="1167"/>
                  </a:cubicBezTo>
                  <a:cubicBezTo>
                    <a:pt x="6096" y="1250"/>
                    <a:pt x="5906" y="1310"/>
                    <a:pt x="5715" y="1346"/>
                  </a:cubicBezTo>
                  <a:cubicBezTo>
                    <a:pt x="5596" y="1358"/>
                    <a:pt x="5477" y="1405"/>
                    <a:pt x="5358" y="1465"/>
                  </a:cubicBezTo>
                  <a:cubicBezTo>
                    <a:pt x="3751" y="2179"/>
                    <a:pt x="2155" y="2905"/>
                    <a:pt x="548" y="3620"/>
                  </a:cubicBezTo>
                  <a:cubicBezTo>
                    <a:pt x="417" y="3679"/>
                    <a:pt x="274" y="3739"/>
                    <a:pt x="143" y="3822"/>
                  </a:cubicBezTo>
                  <a:cubicBezTo>
                    <a:pt x="36" y="3882"/>
                    <a:pt x="0" y="4001"/>
                    <a:pt x="24" y="4120"/>
                  </a:cubicBezTo>
                  <a:cubicBezTo>
                    <a:pt x="60" y="4239"/>
                    <a:pt x="191" y="4322"/>
                    <a:pt x="322" y="4275"/>
                  </a:cubicBezTo>
                  <a:cubicBezTo>
                    <a:pt x="429" y="4239"/>
                    <a:pt x="536" y="4203"/>
                    <a:pt x="631" y="4156"/>
                  </a:cubicBezTo>
                  <a:cubicBezTo>
                    <a:pt x="1155" y="3929"/>
                    <a:pt x="1667" y="3691"/>
                    <a:pt x="2179" y="3465"/>
                  </a:cubicBezTo>
                  <a:cubicBezTo>
                    <a:pt x="3251" y="2989"/>
                    <a:pt x="4310" y="2512"/>
                    <a:pt x="5382" y="2036"/>
                  </a:cubicBezTo>
                  <a:cubicBezTo>
                    <a:pt x="5572" y="1953"/>
                    <a:pt x="5775" y="1881"/>
                    <a:pt x="5989" y="1834"/>
                  </a:cubicBezTo>
                  <a:cubicBezTo>
                    <a:pt x="6156" y="1798"/>
                    <a:pt x="6311" y="1739"/>
                    <a:pt x="6453" y="1667"/>
                  </a:cubicBezTo>
                  <a:cubicBezTo>
                    <a:pt x="7061" y="1381"/>
                    <a:pt x="7680" y="1131"/>
                    <a:pt x="8311" y="953"/>
                  </a:cubicBezTo>
                  <a:cubicBezTo>
                    <a:pt x="8430" y="929"/>
                    <a:pt x="8549" y="846"/>
                    <a:pt x="8656" y="810"/>
                  </a:cubicBezTo>
                  <a:cubicBezTo>
                    <a:pt x="8954" y="691"/>
                    <a:pt x="9239" y="572"/>
                    <a:pt x="9537" y="465"/>
                  </a:cubicBezTo>
                  <a:cubicBezTo>
                    <a:pt x="9728" y="393"/>
                    <a:pt x="9859" y="274"/>
                    <a:pt x="996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2230325" y="1852150"/>
              <a:ext cx="246175" cy="116100"/>
            </a:xfrm>
            <a:custGeom>
              <a:avLst/>
              <a:gdLst/>
              <a:ahLst/>
              <a:cxnLst/>
              <a:rect l="l" t="t" r="r" b="b"/>
              <a:pathLst>
                <a:path w="9847" h="4644" extrusionOk="0">
                  <a:moveTo>
                    <a:pt x="9776" y="12"/>
                  </a:moveTo>
                  <a:cubicBezTo>
                    <a:pt x="9526" y="0"/>
                    <a:pt x="9323" y="72"/>
                    <a:pt x="9133" y="155"/>
                  </a:cubicBezTo>
                  <a:lnTo>
                    <a:pt x="6990" y="1096"/>
                  </a:lnTo>
                  <a:lnTo>
                    <a:pt x="1906" y="3370"/>
                  </a:lnTo>
                  <a:cubicBezTo>
                    <a:pt x="1727" y="3453"/>
                    <a:pt x="1548" y="3548"/>
                    <a:pt x="1334" y="3536"/>
                  </a:cubicBezTo>
                  <a:cubicBezTo>
                    <a:pt x="1251" y="3536"/>
                    <a:pt x="1167" y="3572"/>
                    <a:pt x="1084" y="3608"/>
                  </a:cubicBezTo>
                  <a:cubicBezTo>
                    <a:pt x="870" y="3703"/>
                    <a:pt x="679" y="3810"/>
                    <a:pt x="453" y="3882"/>
                  </a:cubicBezTo>
                  <a:cubicBezTo>
                    <a:pt x="262" y="3953"/>
                    <a:pt x="155" y="4108"/>
                    <a:pt x="48" y="4251"/>
                  </a:cubicBezTo>
                  <a:cubicBezTo>
                    <a:pt x="1" y="4346"/>
                    <a:pt x="12" y="4441"/>
                    <a:pt x="72" y="4537"/>
                  </a:cubicBezTo>
                  <a:cubicBezTo>
                    <a:pt x="132" y="4608"/>
                    <a:pt x="203" y="4644"/>
                    <a:pt x="310" y="4620"/>
                  </a:cubicBezTo>
                  <a:cubicBezTo>
                    <a:pt x="441" y="4608"/>
                    <a:pt x="548" y="4548"/>
                    <a:pt x="632" y="4465"/>
                  </a:cubicBezTo>
                  <a:cubicBezTo>
                    <a:pt x="870" y="4227"/>
                    <a:pt x="1167" y="4120"/>
                    <a:pt x="1501" y="4060"/>
                  </a:cubicBezTo>
                  <a:cubicBezTo>
                    <a:pt x="1632" y="4025"/>
                    <a:pt x="1763" y="4013"/>
                    <a:pt x="1906" y="3953"/>
                  </a:cubicBezTo>
                  <a:cubicBezTo>
                    <a:pt x="4382" y="2822"/>
                    <a:pt x="6859" y="1691"/>
                    <a:pt x="9347" y="572"/>
                  </a:cubicBezTo>
                  <a:cubicBezTo>
                    <a:pt x="9466" y="536"/>
                    <a:pt x="9585" y="476"/>
                    <a:pt x="9668" y="393"/>
                  </a:cubicBezTo>
                  <a:cubicBezTo>
                    <a:pt x="9764" y="298"/>
                    <a:pt x="9847" y="191"/>
                    <a:pt x="977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矩形: 圆角 6">
            <a:extLst>
              <a:ext uri="{FF2B5EF4-FFF2-40B4-BE49-F238E27FC236}">
                <a16:creationId xmlns:a16="http://schemas.microsoft.com/office/drawing/2014/main" id="{26E05870-EEB2-59F0-0DA2-04D37041AEAF}"/>
              </a:ext>
            </a:extLst>
          </p:cNvPr>
          <p:cNvSpPr/>
          <p:nvPr/>
        </p:nvSpPr>
        <p:spPr>
          <a:xfrm>
            <a:off x="3421856" y="57150"/>
            <a:ext cx="1844678" cy="533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BF68D16-6945-82D3-B268-E6B508C0E104}"/>
                  </a:ext>
                </a:extLst>
              </p:cNvPr>
              <p:cNvSpPr txBox="1"/>
              <p:nvPr/>
            </p:nvSpPr>
            <p:spPr>
              <a:xfrm>
                <a:off x="644290" y="550498"/>
                <a:ext cx="7671029" cy="4611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b="1" dirty="0" err="1"/>
                  <a:t>Bài</a:t>
                </a:r>
                <a:r>
                  <a:rPr lang="en-US" sz="1800" b="1" dirty="0"/>
                  <a:t> 4 (SGK-tr.30)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thực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hiện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chế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qua </a:t>
                </a:r>
                <a:r>
                  <a:rPr lang="en-US" sz="1800" dirty="0" err="1"/>
                  <a:t>thức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yêu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hằng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lad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cấp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kiêng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cung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cấp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800" dirty="0"/>
                  <a:t> calo,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A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Viết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hệ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 </a:t>
                </a:r>
                <a:r>
                  <a:rPr lang="en-US" sz="1800" dirty="0" err="1"/>
                  <a:t>mô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ứng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calo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</a:t>
                </a:r>
                <a:r>
                  <a:rPr lang="en-US" sz="1800" dirty="0" err="1"/>
                  <a:t>hấp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thụ</a:t>
                </a:r>
                <a:r>
                  <a:rPr lang="en-US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Chỉ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Ngọc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chọn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lựa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uống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thứ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nhằm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ứng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calo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vitamin </a:t>
                </a:r>
                <a:r>
                  <a:rPr lang="en-US" sz="1800" dirty="0" err="1"/>
                  <a:t>hấp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thụ</a:t>
                </a:r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BF68D16-6945-82D3-B268-E6B508C0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90" y="550498"/>
                <a:ext cx="7671029" cy="4611519"/>
              </a:xfrm>
              <a:prstGeom prst="rect">
                <a:avLst/>
              </a:prstGeom>
              <a:blipFill>
                <a:blip r:embed="rId3"/>
                <a:stretch>
                  <a:fillRect l="-715" r="-1431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41"/>
          <p:cNvGrpSpPr/>
          <p:nvPr/>
        </p:nvGrpSpPr>
        <p:grpSpPr>
          <a:xfrm>
            <a:off x="-65525" y="3799706"/>
            <a:ext cx="2245844" cy="1409317"/>
            <a:chOff x="-65525" y="2928208"/>
            <a:chExt cx="3634640" cy="2280817"/>
          </a:xfrm>
        </p:grpSpPr>
        <p:sp>
          <p:nvSpPr>
            <p:cNvPr id="908" name="Google Shape;908;p41"/>
            <p:cNvSpPr/>
            <p:nvPr/>
          </p:nvSpPr>
          <p:spPr>
            <a:xfrm rot="10800000" flipH="1">
              <a:off x="-5682" y="2928208"/>
              <a:ext cx="3574798" cy="2226476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10800000" flipH="1">
              <a:off x="-65525" y="3156502"/>
              <a:ext cx="3394032" cy="2052523"/>
            </a:xfrm>
            <a:custGeom>
              <a:avLst/>
              <a:gdLst/>
              <a:ahLst/>
              <a:cxnLst/>
              <a:rect l="l" t="t" r="r" b="b"/>
              <a:pathLst>
                <a:path w="40828" h="24587" extrusionOk="0">
                  <a:moveTo>
                    <a:pt x="1" y="0"/>
                  </a:moveTo>
                  <a:lnTo>
                    <a:pt x="1" y="12"/>
                  </a:lnTo>
                  <a:lnTo>
                    <a:pt x="1" y="24586"/>
                  </a:lnTo>
                  <a:cubicBezTo>
                    <a:pt x="1" y="24586"/>
                    <a:pt x="20777" y="24039"/>
                    <a:pt x="25778" y="15716"/>
                  </a:cubicBezTo>
                  <a:cubicBezTo>
                    <a:pt x="30779" y="7394"/>
                    <a:pt x="37518" y="8061"/>
                    <a:pt x="39173" y="5536"/>
                  </a:cubicBezTo>
                  <a:cubicBezTo>
                    <a:pt x="40827" y="3000"/>
                    <a:pt x="39577" y="0"/>
                    <a:pt x="3957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1"/>
          <p:cNvSpPr/>
          <p:nvPr/>
        </p:nvSpPr>
        <p:spPr>
          <a:xfrm>
            <a:off x="203526" y="3947895"/>
            <a:ext cx="1087302" cy="10873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1"/>
          <p:cNvGrpSpPr/>
          <p:nvPr/>
        </p:nvGrpSpPr>
        <p:grpSpPr>
          <a:xfrm>
            <a:off x="525019" y="4251380"/>
            <a:ext cx="655462" cy="472392"/>
            <a:chOff x="4017750" y="2417225"/>
            <a:chExt cx="519425" cy="374350"/>
          </a:xfrm>
        </p:grpSpPr>
        <p:sp>
          <p:nvSpPr>
            <p:cNvPr id="912" name="Google Shape;912;p41"/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41"/>
          <p:cNvSpPr/>
          <p:nvPr/>
        </p:nvSpPr>
        <p:spPr>
          <a:xfrm>
            <a:off x="7398875" y="604395"/>
            <a:ext cx="2626447" cy="253964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7C74CE5-9169-D149-6DD5-F8CEA84728CC}"/>
                  </a:ext>
                </a:extLst>
              </p:cNvPr>
              <p:cNvSpPr txBox="1"/>
              <p:nvPr/>
            </p:nvSpPr>
            <p:spPr>
              <a:xfrm>
                <a:off x="684852" y="956349"/>
                <a:ext cx="7773186" cy="3515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calo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vitamin 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vitamin C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≥300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≥36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≥90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≥5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≥6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≥9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7C74CE5-9169-D149-6DD5-F8CEA847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2" y="956349"/>
                <a:ext cx="7773186" cy="3515193"/>
              </a:xfrm>
              <a:prstGeom prst="rect">
                <a:avLst/>
              </a:prstGeom>
              <a:blipFill>
                <a:blip r:embed="rId3"/>
                <a:stretch>
                  <a:fillRect l="-627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87039AF-BC35-CB29-BB37-B749CBD04E19}"/>
              </a:ext>
            </a:extLst>
          </p:cNvPr>
          <p:cNvSpPr txBox="1"/>
          <p:nvPr/>
        </p:nvSpPr>
        <p:spPr>
          <a:xfrm>
            <a:off x="4181534" y="405394"/>
            <a:ext cx="779821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oogle Shape;1562;p49">
            <a:extLst>
              <a:ext uri="{FF2B5EF4-FFF2-40B4-BE49-F238E27FC236}">
                <a16:creationId xmlns:a16="http://schemas.microsoft.com/office/drawing/2014/main" id="{F89F07C9-3CA8-5A8F-5929-54CFA9738B89}"/>
              </a:ext>
            </a:extLst>
          </p:cNvPr>
          <p:cNvGrpSpPr/>
          <p:nvPr/>
        </p:nvGrpSpPr>
        <p:grpSpPr>
          <a:xfrm>
            <a:off x="8198498" y="4276942"/>
            <a:ext cx="656160" cy="616697"/>
            <a:chOff x="1177525" y="2233150"/>
            <a:chExt cx="544125" cy="511400"/>
          </a:xfrm>
        </p:grpSpPr>
        <p:sp>
          <p:nvSpPr>
            <p:cNvPr id="25" name="Google Shape;1563;p49">
              <a:extLst>
                <a:ext uri="{FF2B5EF4-FFF2-40B4-BE49-F238E27FC236}">
                  <a16:creationId xmlns:a16="http://schemas.microsoft.com/office/drawing/2014/main" id="{F7E40921-5BD4-37BA-45D3-54FA0BA22990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4;p49">
              <a:extLst>
                <a:ext uri="{FF2B5EF4-FFF2-40B4-BE49-F238E27FC236}">
                  <a16:creationId xmlns:a16="http://schemas.microsoft.com/office/drawing/2014/main" id="{3D5BFF01-79D8-3FA5-4D10-A166C53C7C41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5;p49">
              <a:extLst>
                <a:ext uri="{FF2B5EF4-FFF2-40B4-BE49-F238E27FC236}">
                  <a16:creationId xmlns:a16="http://schemas.microsoft.com/office/drawing/2014/main" id="{793942A4-A66E-0A2B-54B4-9817508715AF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6;p49">
              <a:extLst>
                <a:ext uri="{FF2B5EF4-FFF2-40B4-BE49-F238E27FC236}">
                  <a16:creationId xmlns:a16="http://schemas.microsoft.com/office/drawing/2014/main" id="{5083F9DD-B8B2-6C78-8831-0224038132A5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7;p49">
              <a:extLst>
                <a:ext uri="{FF2B5EF4-FFF2-40B4-BE49-F238E27FC236}">
                  <a16:creationId xmlns:a16="http://schemas.microsoft.com/office/drawing/2014/main" id="{C352DFF2-6157-7F23-C7CB-63694B9D2499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8;p49">
              <a:extLst>
                <a:ext uri="{FF2B5EF4-FFF2-40B4-BE49-F238E27FC236}">
                  <a16:creationId xmlns:a16="http://schemas.microsoft.com/office/drawing/2014/main" id="{0591E0A6-1A40-1EAC-7EC1-DC461F528733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9;p49">
              <a:extLst>
                <a:ext uri="{FF2B5EF4-FFF2-40B4-BE49-F238E27FC236}">
                  <a16:creationId xmlns:a16="http://schemas.microsoft.com/office/drawing/2014/main" id="{2264CD1A-0592-5826-1401-30745B97CEE3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70;p49">
              <a:extLst>
                <a:ext uri="{FF2B5EF4-FFF2-40B4-BE49-F238E27FC236}">
                  <a16:creationId xmlns:a16="http://schemas.microsoft.com/office/drawing/2014/main" id="{E81C45AC-8301-52AB-22DB-4CCB2E29112A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71;p49">
              <a:extLst>
                <a:ext uri="{FF2B5EF4-FFF2-40B4-BE49-F238E27FC236}">
                  <a16:creationId xmlns:a16="http://schemas.microsoft.com/office/drawing/2014/main" id="{B512C7D3-A389-39E1-E6E9-58CDEC02955D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72;p49">
              <a:extLst>
                <a:ext uri="{FF2B5EF4-FFF2-40B4-BE49-F238E27FC236}">
                  <a16:creationId xmlns:a16="http://schemas.microsoft.com/office/drawing/2014/main" id="{C1276216-EBE7-7C32-351C-81FDC8BC6792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73;p49">
              <a:extLst>
                <a:ext uri="{FF2B5EF4-FFF2-40B4-BE49-F238E27FC236}">
                  <a16:creationId xmlns:a16="http://schemas.microsoft.com/office/drawing/2014/main" id="{76F3636A-DBCF-E242-4C7A-AE88CBED98E3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74;p49">
              <a:extLst>
                <a:ext uri="{FF2B5EF4-FFF2-40B4-BE49-F238E27FC236}">
                  <a16:creationId xmlns:a16="http://schemas.microsoft.com/office/drawing/2014/main" id="{32563E9E-F1BF-9FCB-D4C3-0BE263DF7638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75;p49">
              <a:extLst>
                <a:ext uri="{FF2B5EF4-FFF2-40B4-BE49-F238E27FC236}">
                  <a16:creationId xmlns:a16="http://schemas.microsoft.com/office/drawing/2014/main" id="{02F2A90F-9019-E55A-8154-7D752C7BA7B0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76;p49">
              <a:extLst>
                <a:ext uri="{FF2B5EF4-FFF2-40B4-BE49-F238E27FC236}">
                  <a16:creationId xmlns:a16="http://schemas.microsoft.com/office/drawing/2014/main" id="{52D9C137-12A4-A7A9-435A-E9065C9F68F9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77;p49">
              <a:extLst>
                <a:ext uri="{FF2B5EF4-FFF2-40B4-BE49-F238E27FC236}">
                  <a16:creationId xmlns:a16="http://schemas.microsoft.com/office/drawing/2014/main" id="{645DF236-E323-FFE8-853A-23BE9A3374E0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650;p49">
            <a:extLst>
              <a:ext uri="{FF2B5EF4-FFF2-40B4-BE49-F238E27FC236}">
                <a16:creationId xmlns:a16="http://schemas.microsoft.com/office/drawing/2014/main" id="{F41E3DD0-8097-BD2E-E2B6-3CBABD55939B}"/>
              </a:ext>
            </a:extLst>
          </p:cNvPr>
          <p:cNvGrpSpPr/>
          <p:nvPr/>
        </p:nvGrpSpPr>
        <p:grpSpPr>
          <a:xfrm>
            <a:off x="7903414" y="2086241"/>
            <a:ext cx="663727" cy="558543"/>
            <a:chOff x="6075750" y="3009125"/>
            <a:chExt cx="550400" cy="463175"/>
          </a:xfrm>
        </p:grpSpPr>
        <p:sp>
          <p:nvSpPr>
            <p:cNvPr id="41" name="Google Shape;1651;p49">
              <a:extLst>
                <a:ext uri="{FF2B5EF4-FFF2-40B4-BE49-F238E27FC236}">
                  <a16:creationId xmlns:a16="http://schemas.microsoft.com/office/drawing/2014/main" id="{6E1C9ACA-5565-80A2-28C3-8E00D9D5B82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2;p49">
              <a:extLst>
                <a:ext uri="{FF2B5EF4-FFF2-40B4-BE49-F238E27FC236}">
                  <a16:creationId xmlns:a16="http://schemas.microsoft.com/office/drawing/2014/main" id="{78868819-A541-C6FE-CD44-FCABA80AB64F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3;p49">
              <a:extLst>
                <a:ext uri="{FF2B5EF4-FFF2-40B4-BE49-F238E27FC236}">
                  <a16:creationId xmlns:a16="http://schemas.microsoft.com/office/drawing/2014/main" id="{EBBF924F-CF5A-C2AC-5030-03D50FAEAC8D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4;p49">
              <a:extLst>
                <a:ext uri="{FF2B5EF4-FFF2-40B4-BE49-F238E27FC236}">
                  <a16:creationId xmlns:a16="http://schemas.microsoft.com/office/drawing/2014/main" id="{8C5DFA38-D55C-B5D3-8B13-984E45EBAE0E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5;p49">
              <a:extLst>
                <a:ext uri="{FF2B5EF4-FFF2-40B4-BE49-F238E27FC236}">
                  <a16:creationId xmlns:a16="http://schemas.microsoft.com/office/drawing/2014/main" id="{079A92B8-56F3-66FD-B845-D5FCF834CE78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6;p49">
              <a:extLst>
                <a:ext uri="{FF2B5EF4-FFF2-40B4-BE49-F238E27FC236}">
                  <a16:creationId xmlns:a16="http://schemas.microsoft.com/office/drawing/2014/main" id="{80C00950-D1CC-ADE9-CE1F-F93152BA82F9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7;p49">
              <a:extLst>
                <a:ext uri="{FF2B5EF4-FFF2-40B4-BE49-F238E27FC236}">
                  <a16:creationId xmlns:a16="http://schemas.microsoft.com/office/drawing/2014/main" id="{9B0DA255-54CE-96CE-C365-15811F81BDAB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8;p49">
              <a:extLst>
                <a:ext uri="{FF2B5EF4-FFF2-40B4-BE49-F238E27FC236}">
                  <a16:creationId xmlns:a16="http://schemas.microsoft.com/office/drawing/2014/main" id="{C246F3A6-918A-8DEB-0307-2FC4A9B4731D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70;p49">
            <a:extLst>
              <a:ext uri="{FF2B5EF4-FFF2-40B4-BE49-F238E27FC236}">
                <a16:creationId xmlns:a16="http://schemas.microsoft.com/office/drawing/2014/main" id="{6A815F63-C135-49C9-2ECB-C92BC86E1846}"/>
              </a:ext>
            </a:extLst>
          </p:cNvPr>
          <p:cNvGrpSpPr/>
          <p:nvPr/>
        </p:nvGrpSpPr>
        <p:grpSpPr>
          <a:xfrm>
            <a:off x="383643" y="282063"/>
            <a:ext cx="636775" cy="428245"/>
            <a:chOff x="6429375" y="2405775"/>
            <a:chExt cx="528050" cy="355125"/>
          </a:xfrm>
        </p:grpSpPr>
        <p:sp>
          <p:nvSpPr>
            <p:cNvPr id="61" name="Google Shape;1671;p49">
              <a:extLst>
                <a:ext uri="{FF2B5EF4-FFF2-40B4-BE49-F238E27FC236}">
                  <a16:creationId xmlns:a16="http://schemas.microsoft.com/office/drawing/2014/main" id="{BF34F0D8-B72B-C2FD-287F-DA26D8683D16}"/>
                </a:ext>
              </a:extLst>
            </p:cNvPr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2;p49">
              <a:extLst>
                <a:ext uri="{FF2B5EF4-FFF2-40B4-BE49-F238E27FC236}">
                  <a16:creationId xmlns:a16="http://schemas.microsoft.com/office/drawing/2014/main" id="{F812D8F4-4ACD-80D7-1F13-8E495252C9A1}"/>
                </a:ext>
              </a:extLst>
            </p:cNvPr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3;p49">
              <a:extLst>
                <a:ext uri="{FF2B5EF4-FFF2-40B4-BE49-F238E27FC236}">
                  <a16:creationId xmlns:a16="http://schemas.microsoft.com/office/drawing/2014/main" id="{874C8B68-2C19-1199-8058-5F6B2E98C703}"/>
                </a:ext>
              </a:extLst>
            </p:cNvPr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674;p49">
              <a:extLst>
                <a:ext uri="{FF2B5EF4-FFF2-40B4-BE49-F238E27FC236}">
                  <a16:creationId xmlns:a16="http://schemas.microsoft.com/office/drawing/2014/main" id="{2B01F1CC-708B-4783-D756-B4395A61A222}"/>
                </a:ext>
              </a:extLst>
            </p:cNvPr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675;p49">
              <a:extLst>
                <a:ext uri="{FF2B5EF4-FFF2-40B4-BE49-F238E27FC236}">
                  <a16:creationId xmlns:a16="http://schemas.microsoft.com/office/drawing/2014/main" id="{5DC55786-840D-E700-331E-E5EDADBB59D9}"/>
                </a:ext>
              </a:extLst>
            </p:cNvPr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676;p49">
              <a:extLst>
                <a:ext uri="{FF2B5EF4-FFF2-40B4-BE49-F238E27FC236}">
                  <a16:creationId xmlns:a16="http://schemas.microsoft.com/office/drawing/2014/main" id="{C31A59EC-4FE1-B3F1-C0ED-6D22746ADE0D}"/>
                </a:ext>
              </a:extLst>
            </p:cNvPr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677;p49">
              <a:extLst>
                <a:ext uri="{FF2B5EF4-FFF2-40B4-BE49-F238E27FC236}">
                  <a16:creationId xmlns:a16="http://schemas.microsoft.com/office/drawing/2014/main" id="{CAAD26CA-61A9-CB2D-61D9-90466AA0B57E}"/>
                </a:ext>
              </a:extLst>
            </p:cNvPr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2"/>
          <p:cNvSpPr/>
          <p:nvPr/>
        </p:nvSpPr>
        <p:spPr>
          <a:xfrm>
            <a:off x="7839148" y="-72856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8190727" y="272522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107769" y="4389754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C99AB18-7D82-EA74-D2FB-48CBF175DD78}"/>
                  </a:ext>
                </a:extLst>
              </p:cNvPr>
              <p:cNvSpPr txBox="1"/>
              <p:nvPr/>
            </p:nvSpPr>
            <p:spPr>
              <a:xfrm>
                <a:off x="790336" y="162573"/>
                <a:ext cx="7037916" cy="4860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2+3≥5; 2. 2+3≥6; 2+3. 3≥9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(2;3)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=3,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3+2≥5; 2. 3+2≥6; 3+3. 2≥9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(3;2)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lựa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3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C99AB18-7D82-EA74-D2FB-48CBF175D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6" y="162573"/>
                <a:ext cx="7037916" cy="4860561"/>
              </a:xfrm>
              <a:prstGeom prst="rect">
                <a:avLst/>
              </a:prstGeom>
              <a:blipFill>
                <a:blip r:embed="rId3"/>
                <a:stretch>
                  <a:fillRect l="-780" r="-693" b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3"/>
          <p:cNvSpPr/>
          <p:nvPr/>
        </p:nvSpPr>
        <p:spPr>
          <a:xfrm rot="2006840">
            <a:off x="1148831" y="2022876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3"/>
          <p:cNvSpPr/>
          <p:nvPr/>
        </p:nvSpPr>
        <p:spPr>
          <a:xfrm rot="-1053706">
            <a:off x="287564" y="2079984"/>
            <a:ext cx="366971" cy="3528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844236-856B-CAF1-E5A2-FA0247E56503}"/>
                  </a:ext>
                </a:extLst>
              </p:cNvPr>
              <p:cNvSpPr txBox="1"/>
              <p:nvPr/>
            </p:nvSpPr>
            <p:spPr>
              <a:xfrm>
                <a:off x="43633" y="75194"/>
                <a:ext cx="9056734" cy="1703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 err="1"/>
                  <a:t>Bài</a:t>
                </a:r>
                <a:r>
                  <a:rPr lang="en-US" sz="1800" b="1" dirty="0"/>
                  <a:t> 5 (SGK-tr.30)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nhanh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đồ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vụ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việc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hai</a:t>
                </a:r>
                <a:r>
                  <a:rPr lang="en-US" sz="1800" dirty="0"/>
                  <a:t> ca,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tiếng</a:t>
                </a:r>
                <a:r>
                  <a:rPr lang="en-US" sz="1800" dirty="0"/>
                  <a:t>,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đến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Tiền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bảng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bên</a:t>
                </a:r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844236-856B-CAF1-E5A2-FA0247E5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" y="75194"/>
                <a:ext cx="9056734" cy="1703030"/>
              </a:xfrm>
              <a:prstGeom prst="rect">
                <a:avLst/>
              </a:prstGeom>
              <a:blipFill>
                <a:blip r:embed="rId3"/>
                <a:stretch>
                  <a:fillRect l="-538" r="-269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24FA869E-AC1F-41C7-B5DE-3C484871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324" y="1354185"/>
            <a:ext cx="6040043" cy="1357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098D4F0-BA0B-5CDB-5115-859DC9BEEF0D}"/>
                  </a:ext>
                </a:extLst>
              </p:cNvPr>
              <p:cNvSpPr txBox="1"/>
              <p:nvPr/>
            </p:nvSpPr>
            <p:spPr>
              <a:xfrm>
                <a:off x="116979" y="2614812"/>
                <a:ext cx="8983388" cy="253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/>
                  <a:t>Để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hoạt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 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tối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thiểu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quá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00−22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1800" dirty="0"/>
                  <a:t>. Do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khoảng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–22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1800" dirty="0" err="1"/>
                  <a:t>thường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phải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gấp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đôi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Em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hãy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giúp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chủ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huy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lượng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nhân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viên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ca </a:t>
                </a:r>
                <a:r>
                  <a:rPr lang="en-US" sz="1800" dirty="0" err="1"/>
                  <a:t>sao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cho</a:t>
                </a:r>
                <a:r>
                  <a:rPr lang="en-US" sz="1800" dirty="0"/>
                  <a:t> chi </a:t>
                </a:r>
                <a:r>
                  <a:rPr lang="en-US" sz="1800" dirty="0" err="1"/>
                  <a:t>phí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tiền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ngày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nhất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098D4F0-BA0B-5CDB-5115-859DC9BEE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9" y="2614812"/>
                <a:ext cx="8983388" cy="2534027"/>
              </a:xfrm>
              <a:prstGeom prst="rect">
                <a:avLst/>
              </a:prstGeom>
              <a:blipFill>
                <a:blip r:embed="rId5"/>
                <a:stretch>
                  <a:fillRect l="-543" r="-67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BB3419A-1BD6-CF45-8EC7-61646D7C0C69}"/>
                  </a:ext>
                </a:extLst>
              </p:cNvPr>
              <p:cNvSpPr txBox="1"/>
              <p:nvPr/>
            </p:nvSpPr>
            <p:spPr>
              <a:xfrm>
                <a:off x="421788" y="902964"/>
                <a:ext cx="8405248" cy="3462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fr-FR" sz="18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8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tiếng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làm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việc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160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làm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việc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ca 2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22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176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Theo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ra ta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24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176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BB3419A-1BD6-CF45-8EC7-61646D7C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8" y="902964"/>
                <a:ext cx="8405248" cy="3462166"/>
              </a:xfrm>
              <a:prstGeom prst="rect">
                <a:avLst/>
              </a:prstGeom>
              <a:blipFill>
                <a:blip r:embed="rId3"/>
                <a:stretch>
                  <a:fillRect l="-580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494;p49">
            <a:extLst>
              <a:ext uri="{FF2B5EF4-FFF2-40B4-BE49-F238E27FC236}">
                <a16:creationId xmlns:a16="http://schemas.microsoft.com/office/drawing/2014/main" id="{C3379377-64DF-140C-0AD3-14C063729475}"/>
              </a:ext>
            </a:extLst>
          </p:cNvPr>
          <p:cNvGrpSpPr/>
          <p:nvPr/>
        </p:nvGrpSpPr>
        <p:grpSpPr>
          <a:xfrm>
            <a:off x="8189031" y="2514925"/>
            <a:ext cx="275699" cy="377658"/>
            <a:chOff x="1731150" y="1748550"/>
            <a:chExt cx="228625" cy="313175"/>
          </a:xfrm>
        </p:grpSpPr>
        <p:sp>
          <p:nvSpPr>
            <p:cNvPr id="11" name="Google Shape;1495;p49">
              <a:extLst>
                <a:ext uri="{FF2B5EF4-FFF2-40B4-BE49-F238E27FC236}">
                  <a16:creationId xmlns:a16="http://schemas.microsoft.com/office/drawing/2014/main" id="{EB7A0EC3-43AC-0DEF-71D0-E143EF97B39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6;p49">
              <a:extLst>
                <a:ext uri="{FF2B5EF4-FFF2-40B4-BE49-F238E27FC236}">
                  <a16:creationId xmlns:a16="http://schemas.microsoft.com/office/drawing/2014/main" id="{48B2C7F7-98BC-2938-D216-C92F837E7D6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7;p49">
              <a:extLst>
                <a:ext uri="{FF2B5EF4-FFF2-40B4-BE49-F238E27FC236}">
                  <a16:creationId xmlns:a16="http://schemas.microsoft.com/office/drawing/2014/main" id="{AEA5C642-844B-9C3C-DEAB-B72692F5EB80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8;p49">
              <a:extLst>
                <a:ext uri="{FF2B5EF4-FFF2-40B4-BE49-F238E27FC236}">
                  <a16:creationId xmlns:a16="http://schemas.microsoft.com/office/drawing/2014/main" id="{D8F976D8-DDAC-B506-0D92-8DA1E2836AE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9;p49">
              <a:extLst>
                <a:ext uri="{FF2B5EF4-FFF2-40B4-BE49-F238E27FC236}">
                  <a16:creationId xmlns:a16="http://schemas.microsoft.com/office/drawing/2014/main" id="{7F23EA01-6B8F-064F-F54C-90EEF34C79E4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00;p49">
              <a:extLst>
                <a:ext uri="{FF2B5EF4-FFF2-40B4-BE49-F238E27FC236}">
                  <a16:creationId xmlns:a16="http://schemas.microsoft.com/office/drawing/2014/main" id="{CE865331-8134-D05B-E414-F2807630CFB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01;p49">
              <a:extLst>
                <a:ext uri="{FF2B5EF4-FFF2-40B4-BE49-F238E27FC236}">
                  <a16:creationId xmlns:a16="http://schemas.microsoft.com/office/drawing/2014/main" id="{1E3BAE9C-84AA-6961-1C50-23DF6CF50BE6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502;p49">
            <a:extLst>
              <a:ext uri="{FF2B5EF4-FFF2-40B4-BE49-F238E27FC236}">
                <a16:creationId xmlns:a16="http://schemas.microsoft.com/office/drawing/2014/main" id="{47939F4E-3959-8655-2D49-DC8F959B7911}"/>
              </a:ext>
            </a:extLst>
          </p:cNvPr>
          <p:cNvGrpSpPr/>
          <p:nvPr/>
        </p:nvGrpSpPr>
        <p:grpSpPr>
          <a:xfrm>
            <a:off x="393095" y="251250"/>
            <a:ext cx="294722" cy="374764"/>
            <a:chOff x="2020475" y="2320650"/>
            <a:chExt cx="244400" cy="310775"/>
          </a:xfrm>
        </p:grpSpPr>
        <p:sp>
          <p:nvSpPr>
            <p:cNvPr id="19" name="Google Shape;1503;p49">
              <a:extLst>
                <a:ext uri="{FF2B5EF4-FFF2-40B4-BE49-F238E27FC236}">
                  <a16:creationId xmlns:a16="http://schemas.microsoft.com/office/drawing/2014/main" id="{08B3EBC3-4B4A-2D92-1AE6-764DDED7107E}"/>
                </a:ext>
              </a:extLst>
            </p:cNvPr>
            <p:cNvSpPr/>
            <p:nvPr/>
          </p:nvSpPr>
          <p:spPr>
            <a:xfrm>
              <a:off x="2040725" y="2468600"/>
              <a:ext cx="112825" cy="136925"/>
            </a:xfrm>
            <a:custGeom>
              <a:avLst/>
              <a:gdLst/>
              <a:ahLst/>
              <a:cxnLst/>
              <a:rect l="l" t="t" r="r" b="b"/>
              <a:pathLst>
                <a:path w="4513" h="5477" extrusionOk="0">
                  <a:moveTo>
                    <a:pt x="4394" y="619"/>
                  </a:moveTo>
                  <a:lnTo>
                    <a:pt x="4382" y="560"/>
                  </a:lnTo>
                  <a:lnTo>
                    <a:pt x="3501" y="0"/>
                  </a:lnTo>
                  <a:lnTo>
                    <a:pt x="3417" y="71"/>
                  </a:lnTo>
                  <a:cubicBezTo>
                    <a:pt x="3370" y="119"/>
                    <a:pt x="3310" y="167"/>
                    <a:pt x="3263" y="202"/>
                  </a:cubicBezTo>
                  <a:cubicBezTo>
                    <a:pt x="3144" y="298"/>
                    <a:pt x="3036" y="381"/>
                    <a:pt x="2953" y="500"/>
                  </a:cubicBezTo>
                  <a:cubicBezTo>
                    <a:pt x="2298" y="1322"/>
                    <a:pt x="1631" y="2155"/>
                    <a:pt x="988" y="2965"/>
                  </a:cubicBezTo>
                  <a:lnTo>
                    <a:pt x="774" y="3215"/>
                  </a:lnTo>
                  <a:cubicBezTo>
                    <a:pt x="715" y="3286"/>
                    <a:pt x="631" y="3393"/>
                    <a:pt x="631" y="3512"/>
                  </a:cubicBezTo>
                  <a:cubicBezTo>
                    <a:pt x="631" y="3691"/>
                    <a:pt x="524" y="3810"/>
                    <a:pt x="393" y="3941"/>
                  </a:cubicBezTo>
                  <a:cubicBezTo>
                    <a:pt x="262" y="4072"/>
                    <a:pt x="191" y="4239"/>
                    <a:pt x="155" y="4393"/>
                  </a:cubicBezTo>
                  <a:cubicBezTo>
                    <a:pt x="119" y="4441"/>
                    <a:pt x="107" y="4512"/>
                    <a:pt x="72" y="4572"/>
                  </a:cubicBezTo>
                  <a:cubicBezTo>
                    <a:pt x="0" y="4727"/>
                    <a:pt x="48" y="4905"/>
                    <a:pt x="191" y="5024"/>
                  </a:cubicBezTo>
                  <a:cubicBezTo>
                    <a:pt x="238" y="5060"/>
                    <a:pt x="274" y="5084"/>
                    <a:pt x="322" y="5132"/>
                  </a:cubicBezTo>
                  <a:cubicBezTo>
                    <a:pt x="453" y="5251"/>
                    <a:pt x="584" y="5358"/>
                    <a:pt x="750" y="5441"/>
                  </a:cubicBezTo>
                  <a:lnTo>
                    <a:pt x="822" y="5477"/>
                  </a:lnTo>
                  <a:lnTo>
                    <a:pt x="893" y="5417"/>
                  </a:lnTo>
                  <a:cubicBezTo>
                    <a:pt x="1227" y="5179"/>
                    <a:pt x="1584" y="4870"/>
                    <a:pt x="1858" y="4465"/>
                  </a:cubicBezTo>
                  <a:cubicBezTo>
                    <a:pt x="2453" y="3596"/>
                    <a:pt x="3132" y="2786"/>
                    <a:pt x="3763" y="1976"/>
                  </a:cubicBezTo>
                  <a:cubicBezTo>
                    <a:pt x="3906" y="1810"/>
                    <a:pt x="4036" y="1655"/>
                    <a:pt x="4179" y="1476"/>
                  </a:cubicBezTo>
                  <a:cubicBezTo>
                    <a:pt x="4501" y="1095"/>
                    <a:pt x="4513" y="1036"/>
                    <a:pt x="4394" y="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04;p49">
              <a:extLst>
                <a:ext uri="{FF2B5EF4-FFF2-40B4-BE49-F238E27FC236}">
                  <a16:creationId xmlns:a16="http://schemas.microsoft.com/office/drawing/2014/main" id="{1166685F-58C5-5681-3D77-073F77A76BD2}"/>
                </a:ext>
              </a:extLst>
            </p:cNvPr>
            <p:cNvSpPr/>
            <p:nvPr/>
          </p:nvSpPr>
          <p:spPr>
            <a:xfrm>
              <a:off x="2122575" y="2333450"/>
              <a:ext cx="131300" cy="147675"/>
            </a:xfrm>
            <a:custGeom>
              <a:avLst/>
              <a:gdLst/>
              <a:ahLst/>
              <a:cxnLst/>
              <a:rect l="l" t="t" r="r" b="b"/>
              <a:pathLst>
                <a:path w="5252" h="5907" extrusionOk="0">
                  <a:moveTo>
                    <a:pt x="1608" y="5847"/>
                  </a:moveTo>
                  <a:lnTo>
                    <a:pt x="1715" y="5906"/>
                  </a:lnTo>
                  <a:lnTo>
                    <a:pt x="1882" y="5716"/>
                  </a:lnTo>
                  <a:cubicBezTo>
                    <a:pt x="1941" y="5644"/>
                    <a:pt x="2001" y="5561"/>
                    <a:pt x="2060" y="5513"/>
                  </a:cubicBezTo>
                  <a:cubicBezTo>
                    <a:pt x="2822" y="4561"/>
                    <a:pt x="3572" y="3620"/>
                    <a:pt x="4334" y="2668"/>
                  </a:cubicBezTo>
                  <a:lnTo>
                    <a:pt x="4382" y="2608"/>
                  </a:lnTo>
                  <a:cubicBezTo>
                    <a:pt x="4513" y="2441"/>
                    <a:pt x="4632" y="2287"/>
                    <a:pt x="4703" y="2072"/>
                  </a:cubicBezTo>
                  <a:cubicBezTo>
                    <a:pt x="4727" y="2025"/>
                    <a:pt x="4763" y="1965"/>
                    <a:pt x="4811" y="1906"/>
                  </a:cubicBezTo>
                  <a:cubicBezTo>
                    <a:pt x="4846" y="1870"/>
                    <a:pt x="4858" y="1846"/>
                    <a:pt x="4870" y="1834"/>
                  </a:cubicBezTo>
                  <a:cubicBezTo>
                    <a:pt x="4906" y="1798"/>
                    <a:pt x="4918" y="1775"/>
                    <a:pt x="4942" y="1739"/>
                  </a:cubicBezTo>
                  <a:cubicBezTo>
                    <a:pt x="4989" y="1691"/>
                    <a:pt x="5037" y="1632"/>
                    <a:pt x="5061" y="1572"/>
                  </a:cubicBezTo>
                  <a:cubicBezTo>
                    <a:pt x="5251" y="1275"/>
                    <a:pt x="5227" y="798"/>
                    <a:pt x="4989" y="596"/>
                  </a:cubicBezTo>
                  <a:lnTo>
                    <a:pt x="4501" y="191"/>
                  </a:lnTo>
                  <a:cubicBezTo>
                    <a:pt x="4430" y="132"/>
                    <a:pt x="4370" y="84"/>
                    <a:pt x="4287" y="24"/>
                  </a:cubicBezTo>
                  <a:lnTo>
                    <a:pt x="4251" y="1"/>
                  </a:lnTo>
                  <a:lnTo>
                    <a:pt x="4191" y="1"/>
                  </a:lnTo>
                  <a:cubicBezTo>
                    <a:pt x="4013" y="1"/>
                    <a:pt x="3870" y="60"/>
                    <a:pt x="3751" y="191"/>
                  </a:cubicBezTo>
                  <a:cubicBezTo>
                    <a:pt x="3727" y="227"/>
                    <a:pt x="3691" y="263"/>
                    <a:pt x="3668" y="310"/>
                  </a:cubicBezTo>
                  <a:cubicBezTo>
                    <a:pt x="3656" y="346"/>
                    <a:pt x="3620" y="358"/>
                    <a:pt x="3608" y="382"/>
                  </a:cubicBezTo>
                  <a:cubicBezTo>
                    <a:pt x="3537" y="477"/>
                    <a:pt x="3453" y="584"/>
                    <a:pt x="3382" y="667"/>
                  </a:cubicBezTo>
                  <a:cubicBezTo>
                    <a:pt x="3179" y="941"/>
                    <a:pt x="2977" y="1191"/>
                    <a:pt x="2703" y="1370"/>
                  </a:cubicBezTo>
                  <a:cubicBezTo>
                    <a:pt x="2644" y="1417"/>
                    <a:pt x="2596" y="1453"/>
                    <a:pt x="2560" y="1513"/>
                  </a:cubicBezTo>
                  <a:cubicBezTo>
                    <a:pt x="2548" y="1536"/>
                    <a:pt x="2548" y="1548"/>
                    <a:pt x="2537" y="1548"/>
                  </a:cubicBezTo>
                  <a:cubicBezTo>
                    <a:pt x="1763" y="2525"/>
                    <a:pt x="977" y="3513"/>
                    <a:pt x="203" y="4489"/>
                  </a:cubicBezTo>
                  <a:cubicBezTo>
                    <a:pt x="167" y="4537"/>
                    <a:pt x="143" y="4584"/>
                    <a:pt x="108" y="4644"/>
                  </a:cubicBezTo>
                  <a:cubicBezTo>
                    <a:pt x="96" y="4668"/>
                    <a:pt x="84" y="4692"/>
                    <a:pt x="60" y="4715"/>
                  </a:cubicBezTo>
                  <a:lnTo>
                    <a:pt x="0" y="4823"/>
                  </a:lnTo>
                  <a:lnTo>
                    <a:pt x="96" y="4906"/>
                  </a:lnTo>
                  <a:cubicBezTo>
                    <a:pt x="298" y="5120"/>
                    <a:pt x="512" y="5299"/>
                    <a:pt x="739" y="5430"/>
                  </a:cubicBezTo>
                  <a:cubicBezTo>
                    <a:pt x="917" y="5549"/>
                    <a:pt x="1120" y="5644"/>
                    <a:pt x="1310" y="5739"/>
                  </a:cubicBezTo>
                  <a:cubicBezTo>
                    <a:pt x="1429" y="5763"/>
                    <a:pt x="1524" y="5811"/>
                    <a:pt x="1608" y="5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5;p49">
              <a:extLst>
                <a:ext uri="{FF2B5EF4-FFF2-40B4-BE49-F238E27FC236}">
                  <a16:creationId xmlns:a16="http://schemas.microsoft.com/office/drawing/2014/main" id="{0976B527-F3A1-93C6-FB6B-F8AE98265C42}"/>
                </a:ext>
              </a:extLst>
            </p:cNvPr>
            <p:cNvSpPr/>
            <p:nvPr/>
          </p:nvSpPr>
          <p:spPr>
            <a:xfrm>
              <a:off x="2146675" y="2391800"/>
              <a:ext cx="103925" cy="126225"/>
            </a:xfrm>
            <a:custGeom>
              <a:avLst/>
              <a:gdLst/>
              <a:ahLst/>
              <a:cxnLst/>
              <a:rect l="l" t="t" r="r" b="b"/>
              <a:pathLst>
                <a:path w="4157" h="5049" extrusionOk="0">
                  <a:moveTo>
                    <a:pt x="4037" y="238"/>
                  </a:moveTo>
                  <a:lnTo>
                    <a:pt x="3942" y="0"/>
                  </a:lnTo>
                  <a:lnTo>
                    <a:pt x="3597" y="429"/>
                  </a:lnTo>
                  <a:cubicBezTo>
                    <a:pt x="3597" y="429"/>
                    <a:pt x="2227" y="2179"/>
                    <a:pt x="1858" y="2655"/>
                  </a:cubicBezTo>
                  <a:cubicBezTo>
                    <a:pt x="1656" y="2893"/>
                    <a:pt x="1477" y="3132"/>
                    <a:pt x="1287" y="3370"/>
                  </a:cubicBezTo>
                  <a:lnTo>
                    <a:pt x="965" y="3763"/>
                  </a:lnTo>
                  <a:cubicBezTo>
                    <a:pt x="858" y="3905"/>
                    <a:pt x="799" y="3977"/>
                    <a:pt x="680" y="3977"/>
                  </a:cubicBezTo>
                  <a:cubicBezTo>
                    <a:pt x="572" y="3977"/>
                    <a:pt x="489" y="4048"/>
                    <a:pt x="418" y="4108"/>
                  </a:cubicBezTo>
                  <a:cubicBezTo>
                    <a:pt x="394" y="4155"/>
                    <a:pt x="346" y="4203"/>
                    <a:pt x="322" y="4239"/>
                  </a:cubicBezTo>
                  <a:cubicBezTo>
                    <a:pt x="215" y="4382"/>
                    <a:pt x="96" y="4513"/>
                    <a:pt x="37" y="4679"/>
                  </a:cubicBezTo>
                  <a:lnTo>
                    <a:pt x="1" y="4751"/>
                  </a:lnTo>
                  <a:lnTo>
                    <a:pt x="37" y="4810"/>
                  </a:lnTo>
                  <a:cubicBezTo>
                    <a:pt x="120" y="4977"/>
                    <a:pt x="263" y="5048"/>
                    <a:pt x="441" y="5048"/>
                  </a:cubicBezTo>
                  <a:lnTo>
                    <a:pt x="477" y="5048"/>
                  </a:lnTo>
                  <a:cubicBezTo>
                    <a:pt x="584" y="5048"/>
                    <a:pt x="751" y="5013"/>
                    <a:pt x="870" y="4858"/>
                  </a:cubicBezTo>
                  <a:cubicBezTo>
                    <a:pt x="918" y="4798"/>
                    <a:pt x="941" y="4751"/>
                    <a:pt x="989" y="4703"/>
                  </a:cubicBezTo>
                  <a:cubicBezTo>
                    <a:pt x="1013" y="4679"/>
                    <a:pt x="1037" y="4644"/>
                    <a:pt x="1061" y="4620"/>
                  </a:cubicBezTo>
                  <a:lnTo>
                    <a:pt x="3251" y="1858"/>
                  </a:lnTo>
                  <a:cubicBezTo>
                    <a:pt x="3478" y="1584"/>
                    <a:pt x="3692" y="1298"/>
                    <a:pt x="3942" y="1012"/>
                  </a:cubicBezTo>
                  <a:cubicBezTo>
                    <a:pt x="4049" y="869"/>
                    <a:pt x="4132" y="703"/>
                    <a:pt x="4144" y="512"/>
                  </a:cubicBezTo>
                  <a:cubicBezTo>
                    <a:pt x="4156" y="429"/>
                    <a:pt x="4109" y="369"/>
                    <a:pt x="4085" y="310"/>
                  </a:cubicBezTo>
                  <a:cubicBezTo>
                    <a:pt x="4085" y="322"/>
                    <a:pt x="4073" y="286"/>
                    <a:pt x="4037" y="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6;p49">
              <a:extLst>
                <a:ext uri="{FF2B5EF4-FFF2-40B4-BE49-F238E27FC236}">
                  <a16:creationId xmlns:a16="http://schemas.microsoft.com/office/drawing/2014/main" id="{5B249415-4267-AB56-C85E-1AE19DE4C7DD}"/>
                </a:ext>
              </a:extLst>
            </p:cNvPr>
            <p:cNvSpPr/>
            <p:nvPr/>
          </p:nvSpPr>
          <p:spPr>
            <a:xfrm>
              <a:off x="2030000" y="2598375"/>
              <a:ext cx="26525" cy="23225"/>
            </a:xfrm>
            <a:custGeom>
              <a:avLst/>
              <a:gdLst/>
              <a:ahLst/>
              <a:cxnLst/>
              <a:rect l="l" t="t" r="r" b="b"/>
              <a:pathLst>
                <a:path w="1061" h="929" extrusionOk="0">
                  <a:moveTo>
                    <a:pt x="941" y="524"/>
                  </a:moveTo>
                  <a:cubicBezTo>
                    <a:pt x="703" y="226"/>
                    <a:pt x="572" y="131"/>
                    <a:pt x="286" y="48"/>
                  </a:cubicBezTo>
                  <a:lnTo>
                    <a:pt x="132" y="0"/>
                  </a:lnTo>
                  <a:lnTo>
                    <a:pt x="1" y="536"/>
                  </a:lnTo>
                  <a:lnTo>
                    <a:pt x="48" y="595"/>
                  </a:lnTo>
                  <a:cubicBezTo>
                    <a:pt x="155" y="726"/>
                    <a:pt x="286" y="845"/>
                    <a:pt x="489" y="905"/>
                  </a:cubicBezTo>
                  <a:lnTo>
                    <a:pt x="548" y="929"/>
                  </a:lnTo>
                  <a:lnTo>
                    <a:pt x="1060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7;p49">
              <a:extLst>
                <a:ext uri="{FF2B5EF4-FFF2-40B4-BE49-F238E27FC236}">
                  <a16:creationId xmlns:a16="http://schemas.microsoft.com/office/drawing/2014/main" id="{0A60EA2F-6A2F-E3D7-D551-77399287869E}"/>
                </a:ext>
              </a:extLst>
            </p:cNvPr>
            <p:cNvSpPr/>
            <p:nvPr/>
          </p:nvSpPr>
          <p:spPr>
            <a:xfrm>
              <a:off x="2020475" y="2320650"/>
              <a:ext cx="244400" cy="310775"/>
            </a:xfrm>
            <a:custGeom>
              <a:avLst/>
              <a:gdLst/>
              <a:ahLst/>
              <a:cxnLst/>
              <a:rect l="l" t="t" r="r" b="b"/>
              <a:pathLst>
                <a:path w="9776" h="12431" extrusionOk="0">
                  <a:moveTo>
                    <a:pt x="4918" y="8002"/>
                  </a:moveTo>
                  <a:cubicBezTo>
                    <a:pt x="4775" y="8073"/>
                    <a:pt x="4704" y="8192"/>
                    <a:pt x="4620" y="8311"/>
                  </a:cubicBezTo>
                  <a:cubicBezTo>
                    <a:pt x="4465" y="8621"/>
                    <a:pt x="4227" y="8883"/>
                    <a:pt x="4013" y="9157"/>
                  </a:cubicBezTo>
                  <a:cubicBezTo>
                    <a:pt x="3894" y="9323"/>
                    <a:pt x="3787" y="9502"/>
                    <a:pt x="3692" y="9680"/>
                  </a:cubicBezTo>
                  <a:cubicBezTo>
                    <a:pt x="3596" y="9811"/>
                    <a:pt x="3537" y="9954"/>
                    <a:pt x="3430" y="10073"/>
                  </a:cubicBezTo>
                  <a:lnTo>
                    <a:pt x="2763" y="10919"/>
                  </a:lnTo>
                  <a:cubicBezTo>
                    <a:pt x="2632" y="11085"/>
                    <a:pt x="2513" y="11228"/>
                    <a:pt x="2334" y="11347"/>
                  </a:cubicBezTo>
                  <a:cubicBezTo>
                    <a:pt x="2227" y="11419"/>
                    <a:pt x="2156" y="11526"/>
                    <a:pt x="2060" y="11633"/>
                  </a:cubicBezTo>
                  <a:cubicBezTo>
                    <a:pt x="1977" y="11728"/>
                    <a:pt x="1882" y="11812"/>
                    <a:pt x="1751" y="11835"/>
                  </a:cubicBezTo>
                  <a:cubicBezTo>
                    <a:pt x="1679" y="11847"/>
                    <a:pt x="1584" y="11883"/>
                    <a:pt x="1560" y="11943"/>
                  </a:cubicBezTo>
                  <a:cubicBezTo>
                    <a:pt x="1465" y="12109"/>
                    <a:pt x="1310" y="12145"/>
                    <a:pt x="1191" y="12264"/>
                  </a:cubicBezTo>
                  <a:cubicBezTo>
                    <a:pt x="989" y="12431"/>
                    <a:pt x="786" y="12431"/>
                    <a:pt x="596" y="12288"/>
                  </a:cubicBezTo>
                  <a:cubicBezTo>
                    <a:pt x="477" y="12193"/>
                    <a:pt x="358" y="12085"/>
                    <a:pt x="215" y="12002"/>
                  </a:cubicBezTo>
                  <a:cubicBezTo>
                    <a:pt x="36" y="11871"/>
                    <a:pt x="1" y="11693"/>
                    <a:pt x="60" y="11478"/>
                  </a:cubicBezTo>
                  <a:cubicBezTo>
                    <a:pt x="132" y="11252"/>
                    <a:pt x="215" y="11050"/>
                    <a:pt x="298" y="10823"/>
                  </a:cubicBezTo>
                  <a:cubicBezTo>
                    <a:pt x="310" y="10800"/>
                    <a:pt x="358" y="10752"/>
                    <a:pt x="358" y="10728"/>
                  </a:cubicBezTo>
                  <a:cubicBezTo>
                    <a:pt x="322" y="10466"/>
                    <a:pt x="477" y="10288"/>
                    <a:pt x="560" y="10073"/>
                  </a:cubicBezTo>
                  <a:cubicBezTo>
                    <a:pt x="584" y="9978"/>
                    <a:pt x="632" y="9871"/>
                    <a:pt x="691" y="9799"/>
                  </a:cubicBezTo>
                  <a:cubicBezTo>
                    <a:pt x="906" y="9538"/>
                    <a:pt x="1108" y="9252"/>
                    <a:pt x="1287" y="8942"/>
                  </a:cubicBezTo>
                  <a:cubicBezTo>
                    <a:pt x="1406" y="8728"/>
                    <a:pt x="1572" y="8537"/>
                    <a:pt x="1715" y="8347"/>
                  </a:cubicBezTo>
                  <a:cubicBezTo>
                    <a:pt x="2299" y="7609"/>
                    <a:pt x="2882" y="6882"/>
                    <a:pt x="3465" y="6168"/>
                  </a:cubicBezTo>
                  <a:cubicBezTo>
                    <a:pt x="3584" y="6025"/>
                    <a:pt x="3739" y="5894"/>
                    <a:pt x="3894" y="5751"/>
                  </a:cubicBezTo>
                  <a:cubicBezTo>
                    <a:pt x="3858" y="5704"/>
                    <a:pt x="3823" y="5656"/>
                    <a:pt x="3787" y="5597"/>
                  </a:cubicBezTo>
                  <a:cubicBezTo>
                    <a:pt x="3620" y="5382"/>
                    <a:pt x="3608" y="5204"/>
                    <a:pt x="3775" y="4966"/>
                  </a:cubicBezTo>
                  <a:cubicBezTo>
                    <a:pt x="3834" y="4870"/>
                    <a:pt x="3894" y="4799"/>
                    <a:pt x="3965" y="4727"/>
                  </a:cubicBezTo>
                  <a:cubicBezTo>
                    <a:pt x="4739" y="3751"/>
                    <a:pt x="5513" y="2787"/>
                    <a:pt x="6275" y="1810"/>
                  </a:cubicBezTo>
                  <a:cubicBezTo>
                    <a:pt x="6406" y="1644"/>
                    <a:pt x="6525" y="1489"/>
                    <a:pt x="6704" y="1370"/>
                  </a:cubicBezTo>
                  <a:cubicBezTo>
                    <a:pt x="6799" y="1310"/>
                    <a:pt x="6871" y="1215"/>
                    <a:pt x="6942" y="1120"/>
                  </a:cubicBezTo>
                  <a:cubicBezTo>
                    <a:pt x="7156" y="870"/>
                    <a:pt x="7359" y="596"/>
                    <a:pt x="7573" y="334"/>
                  </a:cubicBezTo>
                  <a:cubicBezTo>
                    <a:pt x="7787" y="48"/>
                    <a:pt x="7966" y="1"/>
                    <a:pt x="8311" y="120"/>
                  </a:cubicBezTo>
                  <a:cubicBezTo>
                    <a:pt x="8406" y="155"/>
                    <a:pt x="8478" y="203"/>
                    <a:pt x="8549" y="263"/>
                  </a:cubicBezTo>
                  <a:cubicBezTo>
                    <a:pt x="8799" y="441"/>
                    <a:pt x="9037" y="632"/>
                    <a:pt x="9299" y="822"/>
                  </a:cubicBezTo>
                  <a:cubicBezTo>
                    <a:pt x="9418" y="917"/>
                    <a:pt x="9502" y="1013"/>
                    <a:pt x="9514" y="1167"/>
                  </a:cubicBezTo>
                  <a:cubicBezTo>
                    <a:pt x="9514" y="1191"/>
                    <a:pt x="9514" y="1227"/>
                    <a:pt x="9538" y="1239"/>
                  </a:cubicBezTo>
                  <a:cubicBezTo>
                    <a:pt x="9776" y="1644"/>
                    <a:pt x="9597" y="1989"/>
                    <a:pt x="9371" y="2310"/>
                  </a:cubicBezTo>
                  <a:cubicBezTo>
                    <a:pt x="9323" y="2370"/>
                    <a:pt x="9276" y="2429"/>
                    <a:pt x="9216" y="2501"/>
                  </a:cubicBezTo>
                  <a:cubicBezTo>
                    <a:pt x="9299" y="2703"/>
                    <a:pt x="9359" y="2894"/>
                    <a:pt x="9430" y="3084"/>
                  </a:cubicBezTo>
                  <a:cubicBezTo>
                    <a:pt x="9478" y="3203"/>
                    <a:pt x="9478" y="3322"/>
                    <a:pt x="9430" y="3453"/>
                  </a:cubicBezTo>
                  <a:cubicBezTo>
                    <a:pt x="9359" y="3692"/>
                    <a:pt x="9252" y="3906"/>
                    <a:pt x="9085" y="4096"/>
                  </a:cubicBezTo>
                  <a:cubicBezTo>
                    <a:pt x="8109" y="5335"/>
                    <a:pt x="7132" y="6573"/>
                    <a:pt x="6156" y="7799"/>
                  </a:cubicBezTo>
                  <a:cubicBezTo>
                    <a:pt x="6109" y="7847"/>
                    <a:pt x="6061" y="7906"/>
                    <a:pt x="6037" y="7954"/>
                  </a:cubicBezTo>
                  <a:cubicBezTo>
                    <a:pt x="5942" y="8073"/>
                    <a:pt x="5847" y="8121"/>
                    <a:pt x="5704" y="8133"/>
                  </a:cubicBezTo>
                  <a:cubicBezTo>
                    <a:pt x="5644" y="8133"/>
                    <a:pt x="5573" y="8144"/>
                    <a:pt x="5513" y="8156"/>
                  </a:cubicBezTo>
                  <a:cubicBezTo>
                    <a:pt x="5335" y="8192"/>
                    <a:pt x="5192" y="8156"/>
                    <a:pt x="5037" y="8037"/>
                  </a:cubicBezTo>
                  <a:cubicBezTo>
                    <a:pt x="5037" y="8061"/>
                    <a:pt x="4977" y="8025"/>
                    <a:pt x="4918" y="8002"/>
                  </a:cubicBezTo>
                  <a:close/>
                  <a:moveTo>
                    <a:pt x="5763" y="6228"/>
                  </a:moveTo>
                  <a:cubicBezTo>
                    <a:pt x="5870" y="6109"/>
                    <a:pt x="5966" y="6025"/>
                    <a:pt x="6037" y="5918"/>
                  </a:cubicBezTo>
                  <a:cubicBezTo>
                    <a:pt x="6799" y="4966"/>
                    <a:pt x="7549" y="4025"/>
                    <a:pt x="8311" y="3072"/>
                  </a:cubicBezTo>
                  <a:cubicBezTo>
                    <a:pt x="8442" y="2906"/>
                    <a:pt x="8597" y="2751"/>
                    <a:pt x="8656" y="2525"/>
                  </a:cubicBezTo>
                  <a:cubicBezTo>
                    <a:pt x="8680" y="2418"/>
                    <a:pt x="8776" y="2322"/>
                    <a:pt x="8847" y="2239"/>
                  </a:cubicBezTo>
                  <a:cubicBezTo>
                    <a:pt x="8907" y="2156"/>
                    <a:pt x="8978" y="2096"/>
                    <a:pt x="9037" y="2001"/>
                  </a:cubicBezTo>
                  <a:cubicBezTo>
                    <a:pt x="9192" y="1763"/>
                    <a:pt x="9180" y="1382"/>
                    <a:pt x="8978" y="1215"/>
                  </a:cubicBezTo>
                  <a:cubicBezTo>
                    <a:pt x="8764" y="1013"/>
                    <a:pt x="8526" y="834"/>
                    <a:pt x="8299" y="667"/>
                  </a:cubicBezTo>
                  <a:cubicBezTo>
                    <a:pt x="8168" y="667"/>
                    <a:pt x="8061" y="715"/>
                    <a:pt x="7990" y="810"/>
                  </a:cubicBezTo>
                  <a:cubicBezTo>
                    <a:pt x="7942" y="870"/>
                    <a:pt x="7883" y="929"/>
                    <a:pt x="7835" y="989"/>
                  </a:cubicBezTo>
                  <a:cubicBezTo>
                    <a:pt x="7537" y="1346"/>
                    <a:pt x="7299" y="1751"/>
                    <a:pt x="6894" y="2001"/>
                  </a:cubicBezTo>
                  <a:cubicBezTo>
                    <a:pt x="6859" y="2025"/>
                    <a:pt x="6811" y="2096"/>
                    <a:pt x="6775" y="2156"/>
                  </a:cubicBezTo>
                  <a:cubicBezTo>
                    <a:pt x="6001" y="3132"/>
                    <a:pt x="5216" y="4108"/>
                    <a:pt x="4442" y="5096"/>
                  </a:cubicBezTo>
                  <a:cubicBezTo>
                    <a:pt x="4394" y="5156"/>
                    <a:pt x="4370" y="5216"/>
                    <a:pt x="4311" y="5299"/>
                  </a:cubicBezTo>
                  <a:cubicBezTo>
                    <a:pt x="4501" y="5501"/>
                    <a:pt x="4692" y="5656"/>
                    <a:pt x="4918" y="5811"/>
                  </a:cubicBezTo>
                  <a:cubicBezTo>
                    <a:pt x="5168" y="5966"/>
                    <a:pt x="5454" y="6085"/>
                    <a:pt x="5763" y="6228"/>
                  </a:cubicBezTo>
                  <a:close/>
                  <a:moveTo>
                    <a:pt x="4323" y="6109"/>
                  </a:moveTo>
                  <a:cubicBezTo>
                    <a:pt x="4168" y="6263"/>
                    <a:pt x="4001" y="6359"/>
                    <a:pt x="3882" y="6513"/>
                  </a:cubicBezTo>
                  <a:cubicBezTo>
                    <a:pt x="3168" y="7406"/>
                    <a:pt x="2453" y="8299"/>
                    <a:pt x="1739" y="9204"/>
                  </a:cubicBezTo>
                  <a:cubicBezTo>
                    <a:pt x="1679" y="9276"/>
                    <a:pt x="1608" y="9359"/>
                    <a:pt x="1608" y="9430"/>
                  </a:cubicBezTo>
                  <a:cubicBezTo>
                    <a:pt x="1608" y="9657"/>
                    <a:pt x="1465" y="9811"/>
                    <a:pt x="1322" y="9966"/>
                  </a:cubicBezTo>
                  <a:cubicBezTo>
                    <a:pt x="1156" y="10133"/>
                    <a:pt x="1132" y="10347"/>
                    <a:pt x="1036" y="10550"/>
                  </a:cubicBezTo>
                  <a:cubicBezTo>
                    <a:pt x="989" y="10633"/>
                    <a:pt x="1025" y="10752"/>
                    <a:pt x="1108" y="10823"/>
                  </a:cubicBezTo>
                  <a:cubicBezTo>
                    <a:pt x="1275" y="10954"/>
                    <a:pt x="1441" y="11121"/>
                    <a:pt x="1632" y="11216"/>
                  </a:cubicBezTo>
                  <a:cubicBezTo>
                    <a:pt x="1989" y="10942"/>
                    <a:pt x="2322" y="10669"/>
                    <a:pt x="2572" y="10288"/>
                  </a:cubicBezTo>
                  <a:cubicBezTo>
                    <a:pt x="3287" y="9252"/>
                    <a:pt x="4108" y="8287"/>
                    <a:pt x="4894" y="7299"/>
                  </a:cubicBezTo>
                  <a:cubicBezTo>
                    <a:pt x="5156" y="6978"/>
                    <a:pt x="5156" y="6978"/>
                    <a:pt x="5061" y="6585"/>
                  </a:cubicBezTo>
                  <a:cubicBezTo>
                    <a:pt x="4823" y="6418"/>
                    <a:pt x="4585" y="6275"/>
                    <a:pt x="4323" y="6109"/>
                  </a:cubicBezTo>
                  <a:close/>
                  <a:moveTo>
                    <a:pt x="8954" y="3144"/>
                  </a:moveTo>
                  <a:cubicBezTo>
                    <a:pt x="8871" y="3263"/>
                    <a:pt x="8811" y="3322"/>
                    <a:pt x="8764" y="3382"/>
                  </a:cubicBezTo>
                  <a:cubicBezTo>
                    <a:pt x="8180" y="4132"/>
                    <a:pt x="7597" y="4858"/>
                    <a:pt x="7025" y="5608"/>
                  </a:cubicBezTo>
                  <a:cubicBezTo>
                    <a:pt x="6740" y="5966"/>
                    <a:pt x="6442" y="6335"/>
                    <a:pt x="6156" y="6692"/>
                  </a:cubicBezTo>
                  <a:cubicBezTo>
                    <a:pt x="6037" y="6835"/>
                    <a:pt x="5954" y="6990"/>
                    <a:pt x="5728" y="6990"/>
                  </a:cubicBezTo>
                  <a:cubicBezTo>
                    <a:pt x="5680" y="6990"/>
                    <a:pt x="5620" y="7013"/>
                    <a:pt x="5597" y="7061"/>
                  </a:cubicBezTo>
                  <a:cubicBezTo>
                    <a:pt x="5454" y="7240"/>
                    <a:pt x="5311" y="7394"/>
                    <a:pt x="5216" y="7585"/>
                  </a:cubicBezTo>
                  <a:cubicBezTo>
                    <a:pt x="5299" y="7716"/>
                    <a:pt x="5394" y="7752"/>
                    <a:pt x="5513" y="7752"/>
                  </a:cubicBezTo>
                  <a:cubicBezTo>
                    <a:pt x="5620" y="7752"/>
                    <a:pt x="5728" y="7716"/>
                    <a:pt x="5787" y="7633"/>
                  </a:cubicBezTo>
                  <a:cubicBezTo>
                    <a:pt x="5847" y="7537"/>
                    <a:pt x="5918" y="7466"/>
                    <a:pt x="5978" y="7394"/>
                  </a:cubicBezTo>
                  <a:cubicBezTo>
                    <a:pt x="6692" y="6501"/>
                    <a:pt x="7394" y="5620"/>
                    <a:pt x="8109" y="4727"/>
                  </a:cubicBezTo>
                  <a:cubicBezTo>
                    <a:pt x="8359" y="4418"/>
                    <a:pt x="8597" y="4096"/>
                    <a:pt x="8871" y="3787"/>
                  </a:cubicBezTo>
                  <a:cubicBezTo>
                    <a:pt x="8966" y="3668"/>
                    <a:pt x="9026" y="3525"/>
                    <a:pt x="9049" y="3370"/>
                  </a:cubicBezTo>
                  <a:cubicBezTo>
                    <a:pt x="9037" y="3311"/>
                    <a:pt x="9002" y="3251"/>
                    <a:pt x="8954" y="3144"/>
                  </a:cubicBezTo>
                  <a:close/>
                  <a:moveTo>
                    <a:pt x="1203" y="11716"/>
                  </a:moveTo>
                  <a:cubicBezTo>
                    <a:pt x="977" y="11454"/>
                    <a:pt x="870" y="11359"/>
                    <a:pt x="620" y="11288"/>
                  </a:cubicBezTo>
                  <a:cubicBezTo>
                    <a:pt x="596" y="11395"/>
                    <a:pt x="572" y="11502"/>
                    <a:pt x="548" y="11597"/>
                  </a:cubicBezTo>
                  <a:cubicBezTo>
                    <a:pt x="655" y="11716"/>
                    <a:pt x="751" y="11824"/>
                    <a:pt x="906" y="11859"/>
                  </a:cubicBezTo>
                  <a:cubicBezTo>
                    <a:pt x="989" y="11824"/>
                    <a:pt x="1096" y="11776"/>
                    <a:pt x="1203" y="1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529;p49">
            <a:extLst>
              <a:ext uri="{FF2B5EF4-FFF2-40B4-BE49-F238E27FC236}">
                <a16:creationId xmlns:a16="http://schemas.microsoft.com/office/drawing/2014/main" id="{C9D5195C-B9B6-3B8A-4107-6C9C2CC3583C}"/>
              </a:ext>
            </a:extLst>
          </p:cNvPr>
          <p:cNvGrpSpPr/>
          <p:nvPr/>
        </p:nvGrpSpPr>
        <p:grpSpPr>
          <a:xfrm>
            <a:off x="658173" y="4496564"/>
            <a:ext cx="281789" cy="259932"/>
            <a:chOff x="712875" y="2205450"/>
            <a:chExt cx="233675" cy="215550"/>
          </a:xfrm>
        </p:grpSpPr>
        <p:sp>
          <p:nvSpPr>
            <p:cNvPr id="25" name="Google Shape;1530;p49">
              <a:extLst>
                <a:ext uri="{FF2B5EF4-FFF2-40B4-BE49-F238E27FC236}">
                  <a16:creationId xmlns:a16="http://schemas.microsoft.com/office/drawing/2014/main" id="{5187F511-FDED-2EC2-A837-063143D973C4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31;p49">
              <a:extLst>
                <a:ext uri="{FF2B5EF4-FFF2-40B4-BE49-F238E27FC236}">
                  <a16:creationId xmlns:a16="http://schemas.microsoft.com/office/drawing/2014/main" id="{A046312A-1589-BF8C-8FC8-E698C416104E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32;p49">
              <a:extLst>
                <a:ext uri="{FF2B5EF4-FFF2-40B4-BE49-F238E27FC236}">
                  <a16:creationId xmlns:a16="http://schemas.microsoft.com/office/drawing/2014/main" id="{50D52722-2515-2CC3-32C2-254C401E3A01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3;p49">
              <a:extLst>
                <a:ext uri="{FF2B5EF4-FFF2-40B4-BE49-F238E27FC236}">
                  <a16:creationId xmlns:a16="http://schemas.microsoft.com/office/drawing/2014/main" id="{E08E1E6C-E280-95DC-4538-93B6A26188E4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4;p49">
              <a:extLst>
                <a:ext uri="{FF2B5EF4-FFF2-40B4-BE49-F238E27FC236}">
                  <a16:creationId xmlns:a16="http://schemas.microsoft.com/office/drawing/2014/main" id="{8F3719F0-C984-A201-3FFF-3F0E585C0A3B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589;p49">
            <a:extLst>
              <a:ext uri="{FF2B5EF4-FFF2-40B4-BE49-F238E27FC236}">
                <a16:creationId xmlns:a16="http://schemas.microsoft.com/office/drawing/2014/main" id="{7055581D-14CE-A289-4AB3-EE31DB175404}"/>
              </a:ext>
            </a:extLst>
          </p:cNvPr>
          <p:cNvGrpSpPr/>
          <p:nvPr/>
        </p:nvGrpSpPr>
        <p:grpSpPr>
          <a:xfrm>
            <a:off x="8109450" y="4304404"/>
            <a:ext cx="513683" cy="310248"/>
            <a:chOff x="3380775" y="2452725"/>
            <a:chExt cx="425975" cy="257275"/>
          </a:xfrm>
        </p:grpSpPr>
        <p:sp>
          <p:nvSpPr>
            <p:cNvPr id="31" name="Google Shape;1590;p49">
              <a:extLst>
                <a:ext uri="{FF2B5EF4-FFF2-40B4-BE49-F238E27FC236}">
                  <a16:creationId xmlns:a16="http://schemas.microsoft.com/office/drawing/2014/main" id="{1D794158-C737-8E86-F05A-AE1A2FB3409F}"/>
                </a:ext>
              </a:extLst>
            </p:cNvPr>
            <p:cNvSpPr/>
            <p:nvPr/>
          </p:nvSpPr>
          <p:spPr>
            <a:xfrm>
              <a:off x="3641800" y="2473350"/>
              <a:ext cx="154525" cy="211650"/>
            </a:xfrm>
            <a:custGeom>
              <a:avLst/>
              <a:gdLst/>
              <a:ahLst/>
              <a:cxnLst/>
              <a:rect l="l" t="t" r="r" b="b"/>
              <a:pathLst>
                <a:path w="6181" h="8466" extrusionOk="0">
                  <a:moveTo>
                    <a:pt x="4466" y="1203"/>
                  </a:moveTo>
                  <a:cubicBezTo>
                    <a:pt x="4287" y="1203"/>
                    <a:pt x="4109" y="1191"/>
                    <a:pt x="3930" y="1203"/>
                  </a:cubicBezTo>
                  <a:cubicBezTo>
                    <a:pt x="3144" y="1251"/>
                    <a:pt x="2347" y="1310"/>
                    <a:pt x="1561" y="1346"/>
                  </a:cubicBezTo>
                  <a:cubicBezTo>
                    <a:pt x="1156" y="1358"/>
                    <a:pt x="763" y="1322"/>
                    <a:pt x="358" y="1298"/>
                  </a:cubicBezTo>
                  <a:cubicBezTo>
                    <a:pt x="25" y="1263"/>
                    <a:pt x="1" y="1203"/>
                    <a:pt x="1" y="893"/>
                  </a:cubicBezTo>
                  <a:cubicBezTo>
                    <a:pt x="1" y="715"/>
                    <a:pt x="13" y="548"/>
                    <a:pt x="37" y="370"/>
                  </a:cubicBezTo>
                  <a:cubicBezTo>
                    <a:pt x="61" y="167"/>
                    <a:pt x="180" y="72"/>
                    <a:pt x="394" y="96"/>
                  </a:cubicBezTo>
                  <a:cubicBezTo>
                    <a:pt x="1942" y="239"/>
                    <a:pt x="3490" y="1"/>
                    <a:pt x="5037" y="48"/>
                  </a:cubicBezTo>
                  <a:cubicBezTo>
                    <a:pt x="5787" y="72"/>
                    <a:pt x="5776" y="72"/>
                    <a:pt x="5835" y="810"/>
                  </a:cubicBezTo>
                  <a:cubicBezTo>
                    <a:pt x="5883" y="1441"/>
                    <a:pt x="5692" y="1965"/>
                    <a:pt x="5311" y="2489"/>
                  </a:cubicBezTo>
                  <a:cubicBezTo>
                    <a:pt x="4752" y="3287"/>
                    <a:pt x="4240" y="4156"/>
                    <a:pt x="3692" y="4977"/>
                  </a:cubicBezTo>
                  <a:cubicBezTo>
                    <a:pt x="3311" y="5549"/>
                    <a:pt x="2894" y="6120"/>
                    <a:pt x="2489" y="6704"/>
                  </a:cubicBezTo>
                  <a:cubicBezTo>
                    <a:pt x="2394" y="6835"/>
                    <a:pt x="2311" y="6978"/>
                    <a:pt x="2192" y="7192"/>
                  </a:cubicBezTo>
                  <a:cubicBezTo>
                    <a:pt x="2442" y="7216"/>
                    <a:pt x="2608" y="7251"/>
                    <a:pt x="2751" y="7251"/>
                  </a:cubicBezTo>
                  <a:cubicBezTo>
                    <a:pt x="3692" y="7251"/>
                    <a:pt x="4621" y="7240"/>
                    <a:pt x="5549" y="7251"/>
                  </a:cubicBezTo>
                  <a:cubicBezTo>
                    <a:pt x="6073" y="7251"/>
                    <a:pt x="6180" y="7370"/>
                    <a:pt x="6145" y="7894"/>
                  </a:cubicBezTo>
                  <a:cubicBezTo>
                    <a:pt x="6145" y="8025"/>
                    <a:pt x="6109" y="8144"/>
                    <a:pt x="6085" y="8287"/>
                  </a:cubicBezTo>
                  <a:cubicBezTo>
                    <a:pt x="5585" y="8466"/>
                    <a:pt x="5061" y="8454"/>
                    <a:pt x="4561" y="8442"/>
                  </a:cubicBezTo>
                  <a:cubicBezTo>
                    <a:pt x="4049" y="8430"/>
                    <a:pt x="3561" y="8454"/>
                    <a:pt x="3049" y="8454"/>
                  </a:cubicBezTo>
                  <a:cubicBezTo>
                    <a:pt x="2382" y="8454"/>
                    <a:pt x="1704" y="8442"/>
                    <a:pt x="1025" y="8430"/>
                  </a:cubicBezTo>
                  <a:cubicBezTo>
                    <a:pt x="834" y="8430"/>
                    <a:pt x="763" y="8311"/>
                    <a:pt x="751" y="8132"/>
                  </a:cubicBezTo>
                  <a:cubicBezTo>
                    <a:pt x="715" y="7597"/>
                    <a:pt x="751" y="7097"/>
                    <a:pt x="1084" y="6620"/>
                  </a:cubicBezTo>
                  <a:cubicBezTo>
                    <a:pt x="1668" y="5835"/>
                    <a:pt x="2156" y="5001"/>
                    <a:pt x="2692" y="4180"/>
                  </a:cubicBezTo>
                  <a:cubicBezTo>
                    <a:pt x="3239" y="3334"/>
                    <a:pt x="3811" y="2477"/>
                    <a:pt x="4359" y="1620"/>
                  </a:cubicBezTo>
                  <a:cubicBezTo>
                    <a:pt x="4418" y="1536"/>
                    <a:pt x="4466" y="1429"/>
                    <a:pt x="4525" y="1346"/>
                  </a:cubicBezTo>
                  <a:cubicBezTo>
                    <a:pt x="4502" y="1286"/>
                    <a:pt x="4478" y="1239"/>
                    <a:pt x="4466" y="120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1;p49">
              <a:extLst>
                <a:ext uri="{FF2B5EF4-FFF2-40B4-BE49-F238E27FC236}">
                  <a16:creationId xmlns:a16="http://schemas.microsoft.com/office/drawing/2014/main" id="{1B3F998F-4420-CEAE-C009-99389C9C86DC}"/>
                </a:ext>
              </a:extLst>
            </p:cNvPr>
            <p:cNvSpPr/>
            <p:nvPr/>
          </p:nvSpPr>
          <p:spPr>
            <a:xfrm>
              <a:off x="3387625" y="2465900"/>
              <a:ext cx="172650" cy="232200"/>
            </a:xfrm>
            <a:custGeom>
              <a:avLst/>
              <a:gdLst/>
              <a:ahLst/>
              <a:cxnLst/>
              <a:rect l="l" t="t" r="r" b="b"/>
              <a:pathLst>
                <a:path w="6906" h="9288" extrusionOk="0">
                  <a:moveTo>
                    <a:pt x="6906" y="9026"/>
                  </a:moveTo>
                  <a:cubicBezTo>
                    <a:pt x="6810" y="9062"/>
                    <a:pt x="6751" y="9109"/>
                    <a:pt x="6691" y="9121"/>
                  </a:cubicBezTo>
                  <a:cubicBezTo>
                    <a:pt x="6215" y="9288"/>
                    <a:pt x="6167" y="9264"/>
                    <a:pt x="6013" y="8788"/>
                  </a:cubicBezTo>
                  <a:cubicBezTo>
                    <a:pt x="5858" y="8252"/>
                    <a:pt x="5739" y="7692"/>
                    <a:pt x="5572" y="7157"/>
                  </a:cubicBezTo>
                  <a:cubicBezTo>
                    <a:pt x="5453" y="6716"/>
                    <a:pt x="5322" y="6287"/>
                    <a:pt x="5179" y="5835"/>
                  </a:cubicBezTo>
                  <a:cubicBezTo>
                    <a:pt x="5144" y="5692"/>
                    <a:pt x="5048" y="5633"/>
                    <a:pt x="4905" y="5633"/>
                  </a:cubicBezTo>
                  <a:cubicBezTo>
                    <a:pt x="4405" y="5633"/>
                    <a:pt x="3929" y="5644"/>
                    <a:pt x="3441" y="5644"/>
                  </a:cubicBezTo>
                  <a:cubicBezTo>
                    <a:pt x="3179" y="5644"/>
                    <a:pt x="2893" y="5609"/>
                    <a:pt x="2619" y="5597"/>
                  </a:cubicBezTo>
                  <a:cubicBezTo>
                    <a:pt x="2143" y="5573"/>
                    <a:pt x="2072" y="5609"/>
                    <a:pt x="1953" y="6061"/>
                  </a:cubicBezTo>
                  <a:cubicBezTo>
                    <a:pt x="1762" y="6799"/>
                    <a:pt x="1584" y="7561"/>
                    <a:pt x="1405" y="8323"/>
                  </a:cubicBezTo>
                  <a:cubicBezTo>
                    <a:pt x="1334" y="8645"/>
                    <a:pt x="1286" y="8681"/>
                    <a:pt x="976" y="8681"/>
                  </a:cubicBezTo>
                  <a:cubicBezTo>
                    <a:pt x="0" y="8645"/>
                    <a:pt x="143" y="8561"/>
                    <a:pt x="345" y="7859"/>
                  </a:cubicBezTo>
                  <a:cubicBezTo>
                    <a:pt x="881" y="6061"/>
                    <a:pt x="1417" y="4263"/>
                    <a:pt x="1965" y="2454"/>
                  </a:cubicBezTo>
                  <a:cubicBezTo>
                    <a:pt x="2179" y="1787"/>
                    <a:pt x="2441" y="1132"/>
                    <a:pt x="2679" y="477"/>
                  </a:cubicBezTo>
                  <a:cubicBezTo>
                    <a:pt x="2774" y="239"/>
                    <a:pt x="2917" y="132"/>
                    <a:pt x="3155" y="120"/>
                  </a:cubicBezTo>
                  <a:cubicBezTo>
                    <a:pt x="3512" y="96"/>
                    <a:pt x="3870" y="72"/>
                    <a:pt x="4227" y="37"/>
                  </a:cubicBezTo>
                  <a:cubicBezTo>
                    <a:pt x="4489" y="1"/>
                    <a:pt x="4643" y="120"/>
                    <a:pt x="4727" y="346"/>
                  </a:cubicBezTo>
                  <a:cubicBezTo>
                    <a:pt x="4822" y="644"/>
                    <a:pt x="4905" y="953"/>
                    <a:pt x="4977" y="1251"/>
                  </a:cubicBezTo>
                  <a:cubicBezTo>
                    <a:pt x="5203" y="2180"/>
                    <a:pt x="5417" y="3096"/>
                    <a:pt x="5656" y="4001"/>
                  </a:cubicBezTo>
                  <a:cubicBezTo>
                    <a:pt x="5882" y="4859"/>
                    <a:pt x="6132" y="5692"/>
                    <a:pt x="6358" y="6537"/>
                  </a:cubicBezTo>
                  <a:cubicBezTo>
                    <a:pt x="6548" y="7264"/>
                    <a:pt x="6715" y="8014"/>
                    <a:pt x="6882" y="8752"/>
                  </a:cubicBezTo>
                  <a:cubicBezTo>
                    <a:pt x="6894" y="8811"/>
                    <a:pt x="6894" y="8907"/>
                    <a:pt x="6906" y="9026"/>
                  </a:cubicBezTo>
                  <a:close/>
                  <a:moveTo>
                    <a:pt x="3596" y="1001"/>
                  </a:moveTo>
                  <a:cubicBezTo>
                    <a:pt x="3536" y="1168"/>
                    <a:pt x="3500" y="1239"/>
                    <a:pt x="3477" y="1311"/>
                  </a:cubicBezTo>
                  <a:cubicBezTo>
                    <a:pt x="3143" y="2370"/>
                    <a:pt x="2834" y="3430"/>
                    <a:pt x="2500" y="4466"/>
                  </a:cubicBezTo>
                  <a:cubicBezTo>
                    <a:pt x="2417" y="4740"/>
                    <a:pt x="2477" y="4835"/>
                    <a:pt x="2774" y="4859"/>
                  </a:cubicBezTo>
                  <a:cubicBezTo>
                    <a:pt x="3334" y="4882"/>
                    <a:pt x="3917" y="4894"/>
                    <a:pt x="4489" y="4894"/>
                  </a:cubicBezTo>
                  <a:cubicBezTo>
                    <a:pt x="4870" y="4894"/>
                    <a:pt x="4941" y="4799"/>
                    <a:pt x="4846" y="4418"/>
                  </a:cubicBezTo>
                  <a:cubicBezTo>
                    <a:pt x="4548" y="3442"/>
                    <a:pt x="4251" y="2454"/>
                    <a:pt x="3917" y="1477"/>
                  </a:cubicBezTo>
                  <a:cubicBezTo>
                    <a:pt x="3870" y="1322"/>
                    <a:pt x="3727" y="1191"/>
                    <a:pt x="3596" y="1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2;p49">
              <a:extLst>
                <a:ext uri="{FF2B5EF4-FFF2-40B4-BE49-F238E27FC236}">
                  <a16:creationId xmlns:a16="http://schemas.microsoft.com/office/drawing/2014/main" id="{5880DAE5-A0F5-CD19-3DFC-88E8BDD0F0C7}"/>
                </a:ext>
              </a:extLst>
            </p:cNvPr>
            <p:cNvSpPr/>
            <p:nvPr/>
          </p:nvSpPr>
          <p:spPr>
            <a:xfrm>
              <a:off x="3581675" y="2578725"/>
              <a:ext cx="62550" cy="21450"/>
            </a:xfrm>
            <a:custGeom>
              <a:avLst/>
              <a:gdLst/>
              <a:ahLst/>
              <a:cxnLst/>
              <a:rect l="l" t="t" r="r" b="b"/>
              <a:pathLst>
                <a:path w="2502" h="858" extrusionOk="0">
                  <a:moveTo>
                    <a:pt x="1275" y="24"/>
                  </a:moveTo>
                  <a:cubicBezTo>
                    <a:pt x="1525" y="24"/>
                    <a:pt x="1799" y="0"/>
                    <a:pt x="2049" y="12"/>
                  </a:cubicBezTo>
                  <a:cubicBezTo>
                    <a:pt x="2335" y="24"/>
                    <a:pt x="2406" y="119"/>
                    <a:pt x="2454" y="358"/>
                  </a:cubicBezTo>
                  <a:cubicBezTo>
                    <a:pt x="2501" y="608"/>
                    <a:pt x="2323" y="667"/>
                    <a:pt x="2156" y="679"/>
                  </a:cubicBezTo>
                  <a:cubicBezTo>
                    <a:pt x="1608" y="762"/>
                    <a:pt x="1037" y="810"/>
                    <a:pt x="489" y="846"/>
                  </a:cubicBezTo>
                  <a:cubicBezTo>
                    <a:pt x="191" y="858"/>
                    <a:pt x="1" y="488"/>
                    <a:pt x="144" y="227"/>
                  </a:cubicBezTo>
                  <a:cubicBezTo>
                    <a:pt x="191" y="143"/>
                    <a:pt x="310" y="107"/>
                    <a:pt x="382" y="84"/>
                  </a:cubicBezTo>
                  <a:cubicBezTo>
                    <a:pt x="668" y="60"/>
                    <a:pt x="965" y="48"/>
                    <a:pt x="1275" y="24"/>
                  </a:cubicBezTo>
                  <a:cubicBezTo>
                    <a:pt x="1263" y="24"/>
                    <a:pt x="1275" y="24"/>
                    <a:pt x="1275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3;p49">
              <a:extLst>
                <a:ext uri="{FF2B5EF4-FFF2-40B4-BE49-F238E27FC236}">
                  <a16:creationId xmlns:a16="http://schemas.microsoft.com/office/drawing/2014/main" id="{3C170BD2-5E47-B42A-0DBE-CF5AED4C5723}"/>
                </a:ext>
              </a:extLst>
            </p:cNvPr>
            <p:cNvSpPr/>
            <p:nvPr/>
          </p:nvSpPr>
          <p:spPr>
            <a:xfrm>
              <a:off x="3629600" y="2461275"/>
              <a:ext cx="177150" cy="234150"/>
            </a:xfrm>
            <a:custGeom>
              <a:avLst/>
              <a:gdLst/>
              <a:ahLst/>
              <a:cxnLst/>
              <a:rect l="l" t="t" r="r" b="b"/>
              <a:pathLst>
                <a:path w="7086" h="9366" extrusionOk="0">
                  <a:moveTo>
                    <a:pt x="5152" y="659"/>
                  </a:moveTo>
                  <a:cubicBezTo>
                    <a:pt x="5269" y="659"/>
                    <a:pt x="5386" y="660"/>
                    <a:pt x="5502" y="662"/>
                  </a:cubicBezTo>
                  <a:cubicBezTo>
                    <a:pt x="5799" y="674"/>
                    <a:pt x="6013" y="674"/>
                    <a:pt x="6073" y="734"/>
                  </a:cubicBezTo>
                  <a:cubicBezTo>
                    <a:pt x="6133" y="793"/>
                    <a:pt x="6144" y="995"/>
                    <a:pt x="6156" y="1293"/>
                  </a:cubicBezTo>
                  <a:cubicBezTo>
                    <a:pt x="6204" y="1853"/>
                    <a:pt x="6049" y="2341"/>
                    <a:pt x="5668" y="2877"/>
                  </a:cubicBezTo>
                  <a:cubicBezTo>
                    <a:pt x="5323" y="3353"/>
                    <a:pt x="5013" y="3865"/>
                    <a:pt x="4704" y="4353"/>
                  </a:cubicBezTo>
                  <a:cubicBezTo>
                    <a:pt x="4489" y="4686"/>
                    <a:pt x="4263" y="5044"/>
                    <a:pt x="4049" y="5365"/>
                  </a:cubicBezTo>
                  <a:cubicBezTo>
                    <a:pt x="3787" y="5734"/>
                    <a:pt x="3537" y="6115"/>
                    <a:pt x="3275" y="6472"/>
                  </a:cubicBezTo>
                  <a:lnTo>
                    <a:pt x="2823" y="7091"/>
                  </a:lnTo>
                  <a:cubicBezTo>
                    <a:pt x="2763" y="7187"/>
                    <a:pt x="2704" y="7282"/>
                    <a:pt x="2632" y="7389"/>
                  </a:cubicBezTo>
                  <a:cubicBezTo>
                    <a:pt x="2596" y="7449"/>
                    <a:pt x="2561" y="7508"/>
                    <a:pt x="2513" y="7580"/>
                  </a:cubicBezTo>
                  <a:lnTo>
                    <a:pt x="2394" y="7782"/>
                  </a:lnTo>
                  <a:lnTo>
                    <a:pt x="2632" y="7806"/>
                  </a:lnTo>
                  <a:cubicBezTo>
                    <a:pt x="2727" y="7818"/>
                    <a:pt x="2799" y="7818"/>
                    <a:pt x="2858" y="7842"/>
                  </a:cubicBezTo>
                  <a:cubicBezTo>
                    <a:pt x="2989" y="7853"/>
                    <a:pt x="3108" y="7865"/>
                    <a:pt x="3227" y="7865"/>
                  </a:cubicBezTo>
                  <a:lnTo>
                    <a:pt x="6025" y="7865"/>
                  </a:lnTo>
                  <a:cubicBezTo>
                    <a:pt x="6252" y="7865"/>
                    <a:pt x="6371" y="7889"/>
                    <a:pt x="6418" y="7937"/>
                  </a:cubicBezTo>
                  <a:cubicBezTo>
                    <a:pt x="6454" y="7996"/>
                    <a:pt x="6490" y="8115"/>
                    <a:pt x="6478" y="8342"/>
                  </a:cubicBezTo>
                  <a:cubicBezTo>
                    <a:pt x="6478" y="8413"/>
                    <a:pt x="6454" y="8485"/>
                    <a:pt x="6442" y="8580"/>
                  </a:cubicBezTo>
                  <a:cubicBezTo>
                    <a:pt x="6442" y="8592"/>
                    <a:pt x="6442" y="8604"/>
                    <a:pt x="6430" y="8627"/>
                  </a:cubicBezTo>
                  <a:cubicBezTo>
                    <a:pt x="6073" y="8728"/>
                    <a:pt x="5717" y="8751"/>
                    <a:pt x="5354" y="8751"/>
                  </a:cubicBezTo>
                  <a:cubicBezTo>
                    <a:pt x="5245" y="8751"/>
                    <a:pt x="5136" y="8749"/>
                    <a:pt x="5025" y="8746"/>
                  </a:cubicBezTo>
                  <a:cubicBezTo>
                    <a:pt x="4926" y="8742"/>
                    <a:pt x="4827" y="8741"/>
                    <a:pt x="4728" y="8741"/>
                  </a:cubicBezTo>
                  <a:cubicBezTo>
                    <a:pt x="4529" y="8741"/>
                    <a:pt x="4331" y="8746"/>
                    <a:pt x="4132" y="8746"/>
                  </a:cubicBezTo>
                  <a:cubicBezTo>
                    <a:pt x="3930" y="8746"/>
                    <a:pt x="3716" y="8758"/>
                    <a:pt x="3525" y="8758"/>
                  </a:cubicBezTo>
                  <a:cubicBezTo>
                    <a:pt x="3001" y="8758"/>
                    <a:pt x="2489" y="8746"/>
                    <a:pt x="1977" y="8746"/>
                  </a:cubicBezTo>
                  <a:lnTo>
                    <a:pt x="1513" y="8746"/>
                  </a:lnTo>
                  <a:cubicBezTo>
                    <a:pt x="1500" y="8749"/>
                    <a:pt x="1488" y="8750"/>
                    <a:pt x="1477" y="8750"/>
                  </a:cubicBezTo>
                  <a:cubicBezTo>
                    <a:pt x="1423" y="8750"/>
                    <a:pt x="1382" y="8719"/>
                    <a:pt x="1382" y="8592"/>
                  </a:cubicBezTo>
                  <a:cubicBezTo>
                    <a:pt x="1346" y="8056"/>
                    <a:pt x="1382" y="7615"/>
                    <a:pt x="1715" y="7187"/>
                  </a:cubicBezTo>
                  <a:cubicBezTo>
                    <a:pt x="2108" y="6615"/>
                    <a:pt x="2501" y="6020"/>
                    <a:pt x="2858" y="5460"/>
                  </a:cubicBezTo>
                  <a:cubicBezTo>
                    <a:pt x="3001" y="5210"/>
                    <a:pt x="3168" y="4984"/>
                    <a:pt x="3323" y="4722"/>
                  </a:cubicBezTo>
                  <a:cubicBezTo>
                    <a:pt x="3870" y="3877"/>
                    <a:pt x="4430" y="3020"/>
                    <a:pt x="4990" y="2162"/>
                  </a:cubicBezTo>
                  <a:cubicBezTo>
                    <a:pt x="5025" y="2103"/>
                    <a:pt x="5061" y="2031"/>
                    <a:pt x="5109" y="1960"/>
                  </a:cubicBezTo>
                  <a:lnTo>
                    <a:pt x="5144" y="1865"/>
                  </a:lnTo>
                  <a:lnTo>
                    <a:pt x="5192" y="1793"/>
                  </a:lnTo>
                  <a:lnTo>
                    <a:pt x="5061" y="1543"/>
                  </a:lnTo>
                  <a:lnTo>
                    <a:pt x="4406" y="1543"/>
                  </a:lnTo>
                  <a:lnTo>
                    <a:pt x="3549" y="1591"/>
                  </a:lnTo>
                  <a:cubicBezTo>
                    <a:pt x="3061" y="1615"/>
                    <a:pt x="2537" y="1650"/>
                    <a:pt x="2037" y="1662"/>
                  </a:cubicBezTo>
                  <a:cubicBezTo>
                    <a:pt x="1967" y="1664"/>
                    <a:pt x="1898" y="1665"/>
                    <a:pt x="1830" y="1665"/>
                  </a:cubicBezTo>
                  <a:cubicBezTo>
                    <a:pt x="1511" y="1665"/>
                    <a:pt x="1199" y="1644"/>
                    <a:pt x="846" y="1615"/>
                  </a:cubicBezTo>
                  <a:cubicBezTo>
                    <a:pt x="620" y="1603"/>
                    <a:pt x="620" y="1603"/>
                    <a:pt x="620" y="1365"/>
                  </a:cubicBezTo>
                  <a:cubicBezTo>
                    <a:pt x="620" y="1198"/>
                    <a:pt x="632" y="1031"/>
                    <a:pt x="656" y="853"/>
                  </a:cubicBezTo>
                  <a:cubicBezTo>
                    <a:pt x="666" y="748"/>
                    <a:pt x="704" y="708"/>
                    <a:pt x="803" y="708"/>
                  </a:cubicBezTo>
                  <a:cubicBezTo>
                    <a:pt x="816" y="708"/>
                    <a:pt x="830" y="708"/>
                    <a:pt x="846" y="710"/>
                  </a:cubicBezTo>
                  <a:cubicBezTo>
                    <a:pt x="1235" y="746"/>
                    <a:pt x="1623" y="760"/>
                    <a:pt x="2011" y="760"/>
                  </a:cubicBezTo>
                  <a:cubicBezTo>
                    <a:pt x="2514" y="760"/>
                    <a:pt x="3016" y="737"/>
                    <a:pt x="3513" y="710"/>
                  </a:cubicBezTo>
                  <a:cubicBezTo>
                    <a:pt x="4052" y="680"/>
                    <a:pt x="4607" y="659"/>
                    <a:pt x="5152" y="659"/>
                  </a:cubicBezTo>
                  <a:close/>
                  <a:moveTo>
                    <a:pt x="4211" y="0"/>
                  </a:moveTo>
                  <a:cubicBezTo>
                    <a:pt x="3860" y="0"/>
                    <a:pt x="3503" y="8"/>
                    <a:pt x="3156" y="31"/>
                  </a:cubicBezTo>
                  <a:cubicBezTo>
                    <a:pt x="2730" y="71"/>
                    <a:pt x="2338" y="92"/>
                    <a:pt x="1964" y="92"/>
                  </a:cubicBezTo>
                  <a:cubicBezTo>
                    <a:pt x="1564" y="92"/>
                    <a:pt x="1186" y="68"/>
                    <a:pt x="810" y="19"/>
                  </a:cubicBezTo>
                  <a:cubicBezTo>
                    <a:pt x="752" y="11"/>
                    <a:pt x="687" y="2"/>
                    <a:pt x="624" y="2"/>
                  </a:cubicBezTo>
                  <a:cubicBezTo>
                    <a:pt x="598" y="2"/>
                    <a:pt x="573" y="4"/>
                    <a:pt x="549" y="7"/>
                  </a:cubicBezTo>
                  <a:cubicBezTo>
                    <a:pt x="322" y="7"/>
                    <a:pt x="179" y="138"/>
                    <a:pt x="144" y="376"/>
                  </a:cubicBezTo>
                  <a:cubicBezTo>
                    <a:pt x="132" y="531"/>
                    <a:pt x="120" y="674"/>
                    <a:pt x="108" y="841"/>
                  </a:cubicBezTo>
                  <a:cubicBezTo>
                    <a:pt x="72" y="1150"/>
                    <a:pt x="48" y="1484"/>
                    <a:pt x="13" y="1793"/>
                  </a:cubicBezTo>
                  <a:cubicBezTo>
                    <a:pt x="1" y="1900"/>
                    <a:pt x="13" y="2043"/>
                    <a:pt x="108" y="2138"/>
                  </a:cubicBezTo>
                  <a:cubicBezTo>
                    <a:pt x="177" y="2199"/>
                    <a:pt x="278" y="2216"/>
                    <a:pt x="378" y="2216"/>
                  </a:cubicBezTo>
                  <a:cubicBezTo>
                    <a:pt x="415" y="2216"/>
                    <a:pt x="453" y="2213"/>
                    <a:pt x="489" y="2210"/>
                  </a:cubicBezTo>
                  <a:cubicBezTo>
                    <a:pt x="644" y="2198"/>
                    <a:pt x="787" y="2174"/>
                    <a:pt x="977" y="2174"/>
                  </a:cubicBezTo>
                  <a:cubicBezTo>
                    <a:pt x="1072" y="2174"/>
                    <a:pt x="1156" y="2198"/>
                    <a:pt x="1251" y="2198"/>
                  </a:cubicBezTo>
                  <a:cubicBezTo>
                    <a:pt x="1346" y="2210"/>
                    <a:pt x="1465" y="2210"/>
                    <a:pt x="1584" y="2210"/>
                  </a:cubicBezTo>
                  <a:cubicBezTo>
                    <a:pt x="1965" y="2210"/>
                    <a:pt x="2323" y="2198"/>
                    <a:pt x="2692" y="2174"/>
                  </a:cubicBezTo>
                  <a:cubicBezTo>
                    <a:pt x="3073" y="2162"/>
                    <a:pt x="3477" y="2162"/>
                    <a:pt x="3870" y="2150"/>
                  </a:cubicBezTo>
                  <a:cubicBezTo>
                    <a:pt x="3906" y="2150"/>
                    <a:pt x="3954" y="2150"/>
                    <a:pt x="3989" y="2138"/>
                  </a:cubicBezTo>
                  <a:cubicBezTo>
                    <a:pt x="4031" y="2127"/>
                    <a:pt x="4070" y="2121"/>
                    <a:pt x="4106" y="2121"/>
                  </a:cubicBezTo>
                  <a:cubicBezTo>
                    <a:pt x="4141" y="2121"/>
                    <a:pt x="4174" y="2127"/>
                    <a:pt x="4204" y="2138"/>
                  </a:cubicBezTo>
                  <a:lnTo>
                    <a:pt x="4168" y="2222"/>
                  </a:lnTo>
                  <a:cubicBezTo>
                    <a:pt x="3406" y="3412"/>
                    <a:pt x="2644" y="4591"/>
                    <a:pt x="1882" y="5782"/>
                  </a:cubicBezTo>
                  <a:lnTo>
                    <a:pt x="1334" y="6627"/>
                  </a:lnTo>
                  <a:cubicBezTo>
                    <a:pt x="668" y="7222"/>
                    <a:pt x="679" y="7996"/>
                    <a:pt x="775" y="8663"/>
                  </a:cubicBezTo>
                  <a:cubicBezTo>
                    <a:pt x="787" y="8770"/>
                    <a:pt x="799" y="8877"/>
                    <a:pt x="810" y="8996"/>
                  </a:cubicBezTo>
                  <a:lnTo>
                    <a:pt x="870" y="9366"/>
                  </a:lnTo>
                  <a:lnTo>
                    <a:pt x="1013" y="9366"/>
                  </a:lnTo>
                  <a:cubicBezTo>
                    <a:pt x="1251" y="9366"/>
                    <a:pt x="1489" y="9354"/>
                    <a:pt x="1703" y="9354"/>
                  </a:cubicBezTo>
                  <a:cubicBezTo>
                    <a:pt x="2263" y="9342"/>
                    <a:pt x="2775" y="9318"/>
                    <a:pt x="3311" y="9306"/>
                  </a:cubicBezTo>
                  <a:lnTo>
                    <a:pt x="5073" y="9306"/>
                  </a:lnTo>
                  <a:cubicBezTo>
                    <a:pt x="5513" y="9306"/>
                    <a:pt x="5966" y="9282"/>
                    <a:pt x="6394" y="9258"/>
                  </a:cubicBezTo>
                  <a:lnTo>
                    <a:pt x="6573" y="9247"/>
                  </a:lnTo>
                  <a:cubicBezTo>
                    <a:pt x="7037" y="9235"/>
                    <a:pt x="7085" y="8937"/>
                    <a:pt x="7085" y="8806"/>
                  </a:cubicBezTo>
                  <a:cubicBezTo>
                    <a:pt x="7085" y="8496"/>
                    <a:pt x="7049" y="8092"/>
                    <a:pt x="7014" y="7568"/>
                  </a:cubicBezTo>
                  <a:cubicBezTo>
                    <a:pt x="6991" y="7453"/>
                    <a:pt x="6935" y="7185"/>
                    <a:pt x="6583" y="7185"/>
                  </a:cubicBezTo>
                  <a:cubicBezTo>
                    <a:pt x="6568" y="7185"/>
                    <a:pt x="6553" y="7186"/>
                    <a:pt x="6537" y="7187"/>
                  </a:cubicBezTo>
                  <a:cubicBezTo>
                    <a:pt x="5621" y="7211"/>
                    <a:pt x="4716" y="7211"/>
                    <a:pt x="3775" y="7222"/>
                  </a:cubicBezTo>
                  <a:cubicBezTo>
                    <a:pt x="3704" y="7222"/>
                    <a:pt x="3620" y="7211"/>
                    <a:pt x="3525" y="7211"/>
                  </a:cubicBezTo>
                  <a:cubicBezTo>
                    <a:pt x="3537" y="7187"/>
                    <a:pt x="3573" y="7139"/>
                    <a:pt x="3585" y="7103"/>
                  </a:cubicBezTo>
                  <a:cubicBezTo>
                    <a:pt x="3692" y="6949"/>
                    <a:pt x="3811" y="6782"/>
                    <a:pt x="3918" y="6615"/>
                  </a:cubicBezTo>
                  <a:cubicBezTo>
                    <a:pt x="4132" y="6306"/>
                    <a:pt x="4359" y="5960"/>
                    <a:pt x="4573" y="5627"/>
                  </a:cubicBezTo>
                  <a:cubicBezTo>
                    <a:pt x="4704" y="5413"/>
                    <a:pt x="4835" y="5198"/>
                    <a:pt x="4966" y="4984"/>
                  </a:cubicBezTo>
                  <a:cubicBezTo>
                    <a:pt x="5430" y="4222"/>
                    <a:pt x="5906" y="3448"/>
                    <a:pt x="6478" y="2734"/>
                  </a:cubicBezTo>
                  <a:cubicBezTo>
                    <a:pt x="6668" y="2496"/>
                    <a:pt x="6859" y="2162"/>
                    <a:pt x="6752" y="1734"/>
                  </a:cubicBezTo>
                  <a:cubicBezTo>
                    <a:pt x="6740" y="1674"/>
                    <a:pt x="6740" y="1591"/>
                    <a:pt x="6752" y="1496"/>
                  </a:cubicBezTo>
                  <a:cubicBezTo>
                    <a:pt x="6752" y="1436"/>
                    <a:pt x="6775" y="1388"/>
                    <a:pt x="6752" y="1329"/>
                  </a:cubicBezTo>
                  <a:cubicBezTo>
                    <a:pt x="6752" y="1043"/>
                    <a:pt x="6752" y="745"/>
                    <a:pt x="6740" y="472"/>
                  </a:cubicBezTo>
                  <a:cubicBezTo>
                    <a:pt x="6740" y="317"/>
                    <a:pt x="6692" y="210"/>
                    <a:pt x="6609" y="126"/>
                  </a:cubicBezTo>
                  <a:cubicBezTo>
                    <a:pt x="6514" y="55"/>
                    <a:pt x="6394" y="7"/>
                    <a:pt x="6252" y="7"/>
                  </a:cubicBezTo>
                  <a:lnTo>
                    <a:pt x="4811" y="7"/>
                  </a:lnTo>
                  <a:cubicBezTo>
                    <a:pt x="4615" y="3"/>
                    <a:pt x="4414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4;p49">
              <a:extLst>
                <a:ext uri="{FF2B5EF4-FFF2-40B4-BE49-F238E27FC236}">
                  <a16:creationId xmlns:a16="http://schemas.microsoft.com/office/drawing/2014/main" id="{56EC1036-7E17-82C0-E55C-9ACB07CBACD8}"/>
                </a:ext>
              </a:extLst>
            </p:cNvPr>
            <p:cNvSpPr/>
            <p:nvPr/>
          </p:nvSpPr>
          <p:spPr>
            <a:xfrm>
              <a:off x="3380775" y="2452725"/>
              <a:ext cx="195275" cy="257275"/>
            </a:xfrm>
            <a:custGeom>
              <a:avLst/>
              <a:gdLst/>
              <a:ahLst/>
              <a:cxnLst/>
              <a:rect l="l" t="t" r="r" b="b"/>
              <a:pathLst>
                <a:path w="7811" h="10291" extrusionOk="0">
                  <a:moveTo>
                    <a:pt x="4579" y="657"/>
                  </a:moveTo>
                  <a:cubicBezTo>
                    <a:pt x="4730" y="657"/>
                    <a:pt x="4815" y="720"/>
                    <a:pt x="4870" y="873"/>
                  </a:cubicBezTo>
                  <a:cubicBezTo>
                    <a:pt x="4965" y="1171"/>
                    <a:pt x="5048" y="1468"/>
                    <a:pt x="5132" y="1778"/>
                  </a:cubicBezTo>
                  <a:cubicBezTo>
                    <a:pt x="5215" y="2123"/>
                    <a:pt x="5287" y="2445"/>
                    <a:pt x="5370" y="2790"/>
                  </a:cubicBezTo>
                  <a:cubicBezTo>
                    <a:pt x="5501" y="3373"/>
                    <a:pt x="5644" y="3957"/>
                    <a:pt x="5799" y="4552"/>
                  </a:cubicBezTo>
                  <a:cubicBezTo>
                    <a:pt x="5906" y="4969"/>
                    <a:pt x="6025" y="5398"/>
                    <a:pt x="6144" y="5802"/>
                  </a:cubicBezTo>
                  <a:cubicBezTo>
                    <a:pt x="6263" y="6219"/>
                    <a:pt x="6382" y="6648"/>
                    <a:pt x="6501" y="7076"/>
                  </a:cubicBezTo>
                  <a:cubicBezTo>
                    <a:pt x="6644" y="7624"/>
                    <a:pt x="6763" y="8195"/>
                    <a:pt x="6882" y="8731"/>
                  </a:cubicBezTo>
                  <a:cubicBezTo>
                    <a:pt x="6930" y="8922"/>
                    <a:pt x="6977" y="9100"/>
                    <a:pt x="7013" y="9291"/>
                  </a:cubicBezTo>
                  <a:cubicBezTo>
                    <a:pt x="7037" y="9338"/>
                    <a:pt x="7037" y="9386"/>
                    <a:pt x="7037" y="9446"/>
                  </a:cubicBezTo>
                  <a:lnTo>
                    <a:pt x="7037" y="9458"/>
                  </a:lnTo>
                  <a:cubicBezTo>
                    <a:pt x="6989" y="9493"/>
                    <a:pt x="6953" y="9505"/>
                    <a:pt x="6918" y="9517"/>
                  </a:cubicBezTo>
                  <a:cubicBezTo>
                    <a:pt x="6841" y="9546"/>
                    <a:pt x="6693" y="9598"/>
                    <a:pt x="6615" y="9598"/>
                  </a:cubicBezTo>
                  <a:cubicBezTo>
                    <a:pt x="6596" y="9598"/>
                    <a:pt x="6582" y="9595"/>
                    <a:pt x="6572" y="9589"/>
                  </a:cubicBezTo>
                  <a:cubicBezTo>
                    <a:pt x="6525" y="9565"/>
                    <a:pt x="6465" y="9350"/>
                    <a:pt x="6441" y="9267"/>
                  </a:cubicBezTo>
                  <a:cubicBezTo>
                    <a:pt x="6346" y="8957"/>
                    <a:pt x="6263" y="8636"/>
                    <a:pt x="6180" y="8338"/>
                  </a:cubicBezTo>
                  <a:cubicBezTo>
                    <a:pt x="6120" y="8100"/>
                    <a:pt x="6060" y="7886"/>
                    <a:pt x="5989" y="7648"/>
                  </a:cubicBezTo>
                  <a:cubicBezTo>
                    <a:pt x="5918" y="7386"/>
                    <a:pt x="5846" y="7148"/>
                    <a:pt x="5763" y="6898"/>
                  </a:cubicBezTo>
                  <a:cubicBezTo>
                    <a:pt x="5703" y="6707"/>
                    <a:pt x="5644" y="6517"/>
                    <a:pt x="5608" y="6314"/>
                  </a:cubicBezTo>
                  <a:cubicBezTo>
                    <a:pt x="5549" y="6112"/>
                    <a:pt x="5394" y="6005"/>
                    <a:pt x="5191" y="6005"/>
                  </a:cubicBezTo>
                  <a:lnTo>
                    <a:pt x="4834" y="6005"/>
                  </a:lnTo>
                  <a:cubicBezTo>
                    <a:pt x="4453" y="6005"/>
                    <a:pt x="4084" y="6017"/>
                    <a:pt x="3715" y="6017"/>
                  </a:cubicBezTo>
                  <a:cubicBezTo>
                    <a:pt x="3489" y="6017"/>
                    <a:pt x="3251" y="6005"/>
                    <a:pt x="3012" y="5993"/>
                  </a:cubicBezTo>
                  <a:lnTo>
                    <a:pt x="2905" y="5981"/>
                  </a:lnTo>
                  <a:cubicBezTo>
                    <a:pt x="2830" y="5974"/>
                    <a:pt x="2762" y="5971"/>
                    <a:pt x="2701" y="5971"/>
                  </a:cubicBezTo>
                  <a:cubicBezTo>
                    <a:pt x="2321" y="5971"/>
                    <a:pt x="2209" y="6111"/>
                    <a:pt x="2096" y="6552"/>
                  </a:cubicBezTo>
                  <a:cubicBezTo>
                    <a:pt x="1989" y="6957"/>
                    <a:pt x="1881" y="7374"/>
                    <a:pt x="1798" y="7779"/>
                  </a:cubicBezTo>
                  <a:cubicBezTo>
                    <a:pt x="1703" y="8124"/>
                    <a:pt x="1631" y="8457"/>
                    <a:pt x="1548" y="8803"/>
                  </a:cubicBezTo>
                  <a:cubicBezTo>
                    <a:pt x="1488" y="9041"/>
                    <a:pt x="1488" y="9041"/>
                    <a:pt x="1262" y="9041"/>
                  </a:cubicBezTo>
                  <a:cubicBezTo>
                    <a:pt x="869" y="9029"/>
                    <a:pt x="667" y="8993"/>
                    <a:pt x="631" y="8969"/>
                  </a:cubicBezTo>
                  <a:cubicBezTo>
                    <a:pt x="607" y="8934"/>
                    <a:pt x="679" y="8731"/>
                    <a:pt x="715" y="8600"/>
                  </a:cubicBezTo>
                  <a:cubicBezTo>
                    <a:pt x="726" y="8541"/>
                    <a:pt x="750" y="8481"/>
                    <a:pt x="774" y="8398"/>
                  </a:cubicBezTo>
                  <a:cubicBezTo>
                    <a:pt x="1286" y="6660"/>
                    <a:pt x="1822" y="4814"/>
                    <a:pt x="2393" y="3004"/>
                  </a:cubicBezTo>
                  <a:cubicBezTo>
                    <a:pt x="2524" y="2588"/>
                    <a:pt x="2667" y="2147"/>
                    <a:pt x="2834" y="1754"/>
                  </a:cubicBezTo>
                  <a:cubicBezTo>
                    <a:pt x="2929" y="1516"/>
                    <a:pt x="3012" y="1278"/>
                    <a:pt x="3108" y="1016"/>
                  </a:cubicBezTo>
                  <a:cubicBezTo>
                    <a:pt x="3167" y="837"/>
                    <a:pt x="3263" y="766"/>
                    <a:pt x="3441" y="754"/>
                  </a:cubicBezTo>
                  <a:cubicBezTo>
                    <a:pt x="3774" y="742"/>
                    <a:pt x="4144" y="706"/>
                    <a:pt x="4536" y="659"/>
                  </a:cubicBezTo>
                  <a:cubicBezTo>
                    <a:pt x="4551" y="658"/>
                    <a:pt x="4565" y="657"/>
                    <a:pt x="4579" y="657"/>
                  </a:cubicBezTo>
                  <a:close/>
                  <a:moveTo>
                    <a:pt x="4886" y="0"/>
                  </a:moveTo>
                  <a:cubicBezTo>
                    <a:pt x="4855" y="0"/>
                    <a:pt x="4826" y="2"/>
                    <a:pt x="4798" y="4"/>
                  </a:cubicBezTo>
                  <a:cubicBezTo>
                    <a:pt x="4358" y="52"/>
                    <a:pt x="3870" y="99"/>
                    <a:pt x="3405" y="99"/>
                  </a:cubicBezTo>
                  <a:cubicBezTo>
                    <a:pt x="3072" y="99"/>
                    <a:pt x="2882" y="218"/>
                    <a:pt x="2739" y="504"/>
                  </a:cubicBezTo>
                  <a:cubicBezTo>
                    <a:pt x="2358" y="1254"/>
                    <a:pt x="2108" y="2052"/>
                    <a:pt x="1929" y="2659"/>
                  </a:cubicBezTo>
                  <a:cubicBezTo>
                    <a:pt x="1548" y="3957"/>
                    <a:pt x="1155" y="5243"/>
                    <a:pt x="774" y="6529"/>
                  </a:cubicBezTo>
                  <a:cubicBezTo>
                    <a:pt x="548" y="7243"/>
                    <a:pt x="334" y="7957"/>
                    <a:pt x="131" y="8672"/>
                  </a:cubicBezTo>
                  <a:cubicBezTo>
                    <a:pt x="95" y="8755"/>
                    <a:pt x="84" y="8862"/>
                    <a:pt x="60" y="8969"/>
                  </a:cubicBezTo>
                  <a:lnTo>
                    <a:pt x="12" y="9148"/>
                  </a:lnTo>
                  <a:lnTo>
                    <a:pt x="0" y="9231"/>
                  </a:lnTo>
                  <a:lnTo>
                    <a:pt x="60" y="9291"/>
                  </a:lnTo>
                  <a:cubicBezTo>
                    <a:pt x="72" y="9315"/>
                    <a:pt x="95" y="9338"/>
                    <a:pt x="119" y="9374"/>
                  </a:cubicBezTo>
                  <a:cubicBezTo>
                    <a:pt x="191" y="9458"/>
                    <a:pt x="262" y="9541"/>
                    <a:pt x="393" y="9577"/>
                  </a:cubicBezTo>
                  <a:cubicBezTo>
                    <a:pt x="619" y="9624"/>
                    <a:pt x="857" y="9636"/>
                    <a:pt x="1084" y="9648"/>
                  </a:cubicBezTo>
                  <a:cubicBezTo>
                    <a:pt x="1155" y="9648"/>
                    <a:pt x="1227" y="9672"/>
                    <a:pt x="1310" y="9672"/>
                  </a:cubicBezTo>
                  <a:cubicBezTo>
                    <a:pt x="1408" y="9678"/>
                    <a:pt x="1493" y="9682"/>
                    <a:pt x="1565" y="9682"/>
                  </a:cubicBezTo>
                  <a:cubicBezTo>
                    <a:pt x="1938" y="9682"/>
                    <a:pt x="1998" y="9577"/>
                    <a:pt x="2108" y="9088"/>
                  </a:cubicBezTo>
                  <a:cubicBezTo>
                    <a:pt x="2120" y="9041"/>
                    <a:pt x="2120" y="8993"/>
                    <a:pt x="2143" y="8957"/>
                  </a:cubicBezTo>
                  <a:cubicBezTo>
                    <a:pt x="2155" y="8898"/>
                    <a:pt x="2155" y="8850"/>
                    <a:pt x="2167" y="8803"/>
                  </a:cubicBezTo>
                  <a:cubicBezTo>
                    <a:pt x="2286" y="8374"/>
                    <a:pt x="2393" y="7945"/>
                    <a:pt x="2512" y="7505"/>
                  </a:cubicBezTo>
                  <a:lnTo>
                    <a:pt x="2691" y="6814"/>
                  </a:lnTo>
                  <a:cubicBezTo>
                    <a:pt x="2739" y="6648"/>
                    <a:pt x="2798" y="6636"/>
                    <a:pt x="2870" y="6636"/>
                  </a:cubicBezTo>
                  <a:cubicBezTo>
                    <a:pt x="3096" y="6636"/>
                    <a:pt x="3298" y="6636"/>
                    <a:pt x="3524" y="6648"/>
                  </a:cubicBezTo>
                  <a:cubicBezTo>
                    <a:pt x="3989" y="6648"/>
                    <a:pt x="4429" y="6660"/>
                    <a:pt x="4894" y="6671"/>
                  </a:cubicBezTo>
                  <a:cubicBezTo>
                    <a:pt x="5025" y="6671"/>
                    <a:pt x="5120" y="6755"/>
                    <a:pt x="5144" y="6898"/>
                  </a:cubicBezTo>
                  <a:cubicBezTo>
                    <a:pt x="5215" y="7183"/>
                    <a:pt x="5310" y="7469"/>
                    <a:pt x="5394" y="7767"/>
                  </a:cubicBezTo>
                  <a:cubicBezTo>
                    <a:pt x="5477" y="8029"/>
                    <a:pt x="5560" y="8279"/>
                    <a:pt x="5632" y="8553"/>
                  </a:cubicBezTo>
                  <a:cubicBezTo>
                    <a:pt x="5715" y="8850"/>
                    <a:pt x="5799" y="9148"/>
                    <a:pt x="5870" y="9434"/>
                  </a:cubicBezTo>
                  <a:lnTo>
                    <a:pt x="6013" y="9970"/>
                  </a:lnTo>
                  <a:cubicBezTo>
                    <a:pt x="6037" y="10100"/>
                    <a:pt x="6108" y="10208"/>
                    <a:pt x="6203" y="10243"/>
                  </a:cubicBezTo>
                  <a:cubicBezTo>
                    <a:pt x="6263" y="10279"/>
                    <a:pt x="6322" y="10291"/>
                    <a:pt x="6382" y="10291"/>
                  </a:cubicBezTo>
                  <a:cubicBezTo>
                    <a:pt x="6430" y="10291"/>
                    <a:pt x="6489" y="10279"/>
                    <a:pt x="6549" y="10267"/>
                  </a:cubicBezTo>
                  <a:cubicBezTo>
                    <a:pt x="6692" y="10220"/>
                    <a:pt x="6870" y="10184"/>
                    <a:pt x="7025" y="10160"/>
                  </a:cubicBezTo>
                  <a:cubicBezTo>
                    <a:pt x="7144" y="10124"/>
                    <a:pt x="7263" y="10112"/>
                    <a:pt x="7382" y="10089"/>
                  </a:cubicBezTo>
                  <a:cubicBezTo>
                    <a:pt x="7715" y="9993"/>
                    <a:pt x="7811" y="9862"/>
                    <a:pt x="7739" y="9505"/>
                  </a:cubicBezTo>
                  <a:lnTo>
                    <a:pt x="7632" y="9160"/>
                  </a:lnTo>
                  <a:cubicBezTo>
                    <a:pt x="7537" y="8719"/>
                    <a:pt x="7442" y="8255"/>
                    <a:pt x="7323" y="7803"/>
                  </a:cubicBezTo>
                  <a:cubicBezTo>
                    <a:pt x="7203" y="7314"/>
                    <a:pt x="7061" y="6838"/>
                    <a:pt x="6930" y="6362"/>
                  </a:cubicBezTo>
                  <a:cubicBezTo>
                    <a:pt x="6811" y="5933"/>
                    <a:pt x="6680" y="5469"/>
                    <a:pt x="6572" y="5028"/>
                  </a:cubicBezTo>
                  <a:cubicBezTo>
                    <a:pt x="6382" y="4290"/>
                    <a:pt x="6203" y="3552"/>
                    <a:pt x="6013" y="2802"/>
                  </a:cubicBezTo>
                  <a:cubicBezTo>
                    <a:pt x="5858" y="2195"/>
                    <a:pt x="5691" y="1588"/>
                    <a:pt x="5549" y="980"/>
                  </a:cubicBezTo>
                  <a:cubicBezTo>
                    <a:pt x="5501" y="814"/>
                    <a:pt x="5453" y="659"/>
                    <a:pt x="5394" y="516"/>
                  </a:cubicBezTo>
                  <a:cubicBezTo>
                    <a:pt x="5370" y="445"/>
                    <a:pt x="5358" y="385"/>
                    <a:pt x="5322" y="302"/>
                  </a:cubicBezTo>
                  <a:cubicBezTo>
                    <a:pt x="5233" y="43"/>
                    <a:pt x="5043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5;p49">
              <a:extLst>
                <a:ext uri="{FF2B5EF4-FFF2-40B4-BE49-F238E27FC236}">
                  <a16:creationId xmlns:a16="http://schemas.microsoft.com/office/drawing/2014/main" id="{FB28313E-FF42-4B78-191D-02A97B7B0591}"/>
                </a:ext>
              </a:extLst>
            </p:cNvPr>
            <p:cNvSpPr/>
            <p:nvPr/>
          </p:nvSpPr>
          <p:spPr>
            <a:xfrm>
              <a:off x="3573050" y="2566825"/>
              <a:ext cx="82175" cy="45250"/>
            </a:xfrm>
            <a:custGeom>
              <a:avLst/>
              <a:gdLst/>
              <a:ahLst/>
              <a:cxnLst/>
              <a:rect l="l" t="t" r="r" b="b"/>
              <a:pathLst>
                <a:path w="3287" h="1810" extrusionOk="0">
                  <a:moveTo>
                    <a:pt x="2382" y="643"/>
                  </a:moveTo>
                  <a:cubicBezTo>
                    <a:pt x="2584" y="643"/>
                    <a:pt x="2620" y="679"/>
                    <a:pt x="2632" y="857"/>
                  </a:cubicBezTo>
                  <a:cubicBezTo>
                    <a:pt x="2632" y="893"/>
                    <a:pt x="2632" y="941"/>
                    <a:pt x="2620" y="964"/>
                  </a:cubicBezTo>
                  <a:cubicBezTo>
                    <a:pt x="2608" y="976"/>
                    <a:pt x="2560" y="1012"/>
                    <a:pt x="2453" y="1024"/>
                  </a:cubicBezTo>
                  <a:cubicBezTo>
                    <a:pt x="1953" y="1084"/>
                    <a:pt x="1370" y="1155"/>
                    <a:pt x="786" y="1191"/>
                  </a:cubicBezTo>
                  <a:cubicBezTo>
                    <a:pt x="703" y="1191"/>
                    <a:pt x="644" y="1095"/>
                    <a:pt x="608" y="1072"/>
                  </a:cubicBezTo>
                  <a:cubicBezTo>
                    <a:pt x="548" y="976"/>
                    <a:pt x="548" y="857"/>
                    <a:pt x="596" y="786"/>
                  </a:cubicBezTo>
                  <a:cubicBezTo>
                    <a:pt x="608" y="774"/>
                    <a:pt x="667" y="726"/>
                    <a:pt x="727" y="726"/>
                  </a:cubicBezTo>
                  <a:cubicBezTo>
                    <a:pt x="953" y="703"/>
                    <a:pt x="1179" y="679"/>
                    <a:pt x="1394" y="667"/>
                  </a:cubicBezTo>
                  <a:lnTo>
                    <a:pt x="1620" y="667"/>
                  </a:lnTo>
                  <a:cubicBezTo>
                    <a:pt x="1691" y="667"/>
                    <a:pt x="1787" y="667"/>
                    <a:pt x="1858" y="655"/>
                  </a:cubicBezTo>
                  <a:cubicBezTo>
                    <a:pt x="2037" y="655"/>
                    <a:pt x="2215" y="643"/>
                    <a:pt x="2382" y="643"/>
                  </a:cubicBezTo>
                  <a:close/>
                  <a:moveTo>
                    <a:pt x="2608" y="0"/>
                  </a:moveTo>
                  <a:cubicBezTo>
                    <a:pt x="2037" y="0"/>
                    <a:pt x="1453" y="24"/>
                    <a:pt x="906" y="48"/>
                  </a:cubicBezTo>
                  <a:lnTo>
                    <a:pt x="417" y="60"/>
                  </a:lnTo>
                  <a:cubicBezTo>
                    <a:pt x="286" y="60"/>
                    <a:pt x="179" y="107"/>
                    <a:pt x="108" y="191"/>
                  </a:cubicBezTo>
                  <a:cubicBezTo>
                    <a:pt x="24" y="286"/>
                    <a:pt x="1" y="381"/>
                    <a:pt x="1" y="512"/>
                  </a:cubicBezTo>
                  <a:cubicBezTo>
                    <a:pt x="1" y="619"/>
                    <a:pt x="13" y="726"/>
                    <a:pt x="13" y="834"/>
                  </a:cubicBezTo>
                  <a:cubicBezTo>
                    <a:pt x="24" y="1000"/>
                    <a:pt x="24" y="1155"/>
                    <a:pt x="48" y="1334"/>
                  </a:cubicBezTo>
                  <a:cubicBezTo>
                    <a:pt x="60" y="1536"/>
                    <a:pt x="72" y="1667"/>
                    <a:pt x="179" y="1738"/>
                  </a:cubicBezTo>
                  <a:cubicBezTo>
                    <a:pt x="239" y="1798"/>
                    <a:pt x="322" y="1810"/>
                    <a:pt x="417" y="1810"/>
                  </a:cubicBezTo>
                  <a:cubicBezTo>
                    <a:pt x="477" y="1810"/>
                    <a:pt x="536" y="1810"/>
                    <a:pt x="596" y="1798"/>
                  </a:cubicBezTo>
                  <a:cubicBezTo>
                    <a:pt x="858" y="1762"/>
                    <a:pt x="1144" y="1738"/>
                    <a:pt x="1417" y="1703"/>
                  </a:cubicBezTo>
                  <a:cubicBezTo>
                    <a:pt x="1489" y="1691"/>
                    <a:pt x="1560" y="1691"/>
                    <a:pt x="1632" y="1679"/>
                  </a:cubicBezTo>
                  <a:lnTo>
                    <a:pt x="1632" y="1738"/>
                  </a:lnTo>
                  <a:lnTo>
                    <a:pt x="1870" y="1703"/>
                  </a:lnTo>
                  <a:cubicBezTo>
                    <a:pt x="2215" y="1667"/>
                    <a:pt x="2560" y="1631"/>
                    <a:pt x="2882" y="1584"/>
                  </a:cubicBezTo>
                  <a:cubicBezTo>
                    <a:pt x="3144" y="1560"/>
                    <a:pt x="3287" y="1393"/>
                    <a:pt x="3275" y="1143"/>
                  </a:cubicBezTo>
                  <a:cubicBezTo>
                    <a:pt x="3263" y="953"/>
                    <a:pt x="3239" y="738"/>
                    <a:pt x="3215" y="536"/>
                  </a:cubicBezTo>
                  <a:cubicBezTo>
                    <a:pt x="3144" y="83"/>
                    <a:pt x="3084" y="0"/>
                    <a:pt x="2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6;p49">
              <a:extLst>
                <a:ext uri="{FF2B5EF4-FFF2-40B4-BE49-F238E27FC236}">
                  <a16:creationId xmlns:a16="http://schemas.microsoft.com/office/drawing/2014/main" id="{1700F9E7-9930-0D99-AA62-76D0E45CACC2}"/>
                </a:ext>
              </a:extLst>
            </p:cNvPr>
            <p:cNvSpPr/>
            <p:nvPr/>
          </p:nvSpPr>
          <p:spPr>
            <a:xfrm>
              <a:off x="3444175" y="2482275"/>
              <a:ext cx="70550" cy="109875"/>
            </a:xfrm>
            <a:custGeom>
              <a:avLst/>
              <a:gdLst/>
              <a:ahLst/>
              <a:cxnLst/>
              <a:rect l="l" t="t" r="r" b="b"/>
              <a:pathLst>
                <a:path w="2822" h="4395" extrusionOk="0">
                  <a:moveTo>
                    <a:pt x="1334" y="1775"/>
                  </a:moveTo>
                  <a:cubicBezTo>
                    <a:pt x="1369" y="1894"/>
                    <a:pt x="1405" y="2037"/>
                    <a:pt x="1429" y="2180"/>
                  </a:cubicBezTo>
                  <a:cubicBezTo>
                    <a:pt x="1477" y="2358"/>
                    <a:pt x="1512" y="2513"/>
                    <a:pt x="1596" y="2692"/>
                  </a:cubicBezTo>
                  <a:cubicBezTo>
                    <a:pt x="1715" y="2930"/>
                    <a:pt x="1810" y="3203"/>
                    <a:pt x="1905" y="3465"/>
                  </a:cubicBezTo>
                  <a:cubicBezTo>
                    <a:pt x="1941" y="3549"/>
                    <a:pt x="1965" y="3620"/>
                    <a:pt x="2000" y="3704"/>
                  </a:cubicBezTo>
                  <a:cubicBezTo>
                    <a:pt x="1769" y="3736"/>
                    <a:pt x="1551" y="3757"/>
                    <a:pt x="1339" y="3757"/>
                  </a:cubicBezTo>
                  <a:cubicBezTo>
                    <a:pt x="1160" y="3757"/>
                    <a:pt x="985" y="3742"/>
                    <a:pt x="810" y="3704"/>
                  </a:cubicBezTo>
                  <a:cubicBezTo>
                    <a:pt x="917" y="3073"/>
                    <a:pt x="1108" y="2453"/>
                    <a:pt x="1334" y="1775"/>
                  </a:cubicBezTo>
                  <a:close/>
                  <a:moveTo>
                    <a:pt x="1286" y="1"/>
                  </a:moveTo>
                  <a:lnTo>
                    <a:pt x="1179" y="275"/>
                  </a:lnTo>
                  <a:cubicBezTo>
                    <a:pt x="1167" y="334"/>
                    <a:pt x="1131" y="370"/>
                    <a:pt x="1119" y="417"/>
                  </a:cubicBezTo>
                  <a:cubicBezTo>
                    <a:pt x="1084" y="489"/>
                    <a:pt x="1072" y="548"/>
                    <a:pt x="1048" y="596"/>
                  </a:cubicBezTo>
                  <a:cubicBezTo>
                    <a:pt x="715" y="1656"/>
                    <a:pt x="405" y="2715"/>
                    <a:pt x="84" y="3751"/>
                  </a:cubicBezTo>
                  <a:cubicBezTo>
                    <a:pt x="36" y="3882"/>
                    <a:pt x="0" y="4049"/>
                    <a:pt x="95" y="4168"/>
                  </a:cubicBezTo>
                  <a:cubicBezTo>
                    <a:pt x="203" y="4323"/>
                    <a:pt x="357" y="4346"/>
                    <a:pt x="500" y="4346"/>
                  </a:cubicBezTo>
                  <a:cubicBezTo>
                    <a:pt x="1119" y="4382"/>
                    <a:pt x="1643" y="4394"/>
                    <a:pt x="2120" y="4394"/>
                  </a:cubicBezTo>
                  <a:lnTo>
                    <a:pt x="2227" y="4394"/>
                  </a:lnTo>
                  <a:cubicBezTo>
                    <a:pt x="2417" y="4394"/>
                    <a:pt x="2608" y="4382"/>
                    <a:pt x="2715" y="4227"/>
                  </a:cubicBezTo>
                  <a:cubicBezTo>
                    <a:pt x="2822" y="4096"/>
                    <a:pt x="2774" y="3906"/>
                    <a:pt x="2727" y="3727"/>
                  </a:cubicBezTo>
                  <a:cubicBezTo>
                    <a:pt x="2441" y="2775"/>
                    <a:pt x="2143" y="1799"/>
                    <a:pt x="1810" y="775"/>
                  </a:cubicBezTo>
                  <a:cubicBezTo>
                    <a:pt x="1762" y="644"/>
                    <a:pt x="1667" y="536"/>
                    <a:pt x="1584" y="417"/>
                  </a:cubicBezTo>
                  <a:lnTo>
                    <a:pt x="1453" y="23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701;p49">
            <a:extLst>
              <a:ext uri="{FF2B5EF4-FFF2-40B4-BE49-F238E27FC236}">
                <a16:creationId xmlns:a16="http://schemas.microsoft.com/office/drawing/2014/main" id="{3920F737-C366-8AC7-ECA5-E9354BEE8578}"/>
              </a:ext>
            </a:extLst>
          </p:cNvPr>
          <p:cNvGrpSpPr/>
          <p:nvPr/>
        </p:nvGrpSpPr>
        <p:grpSpPr>
          <a:xfrm>
            <a:off x="8497508" y="270439"/>
            <a:ext cx="428607" cy="413533"/>
            <a:chOff x="5845950" y="2548050"/>
            <a:chExt cx="355425" cy="342925"/>
          </a:xfrm>
        </p:grpSpPr>
        <p:sp>
          <p:nvSpPr>
            <p:cNvPr id="39" name="Google Shape;1702;p49">
              <a:extLst>
                <a:ext uri="{FF2B5EF4-FFF2-40B4-BE49-F238E27FC236}">
                  <a16:creationId xmlns:a16="http://schemas.microsoft.com/office/drawing/2014/main" id="{17F3A5E1-1288-0886-1CCB-65B84770851C}"/>
                </a:ext>
              </a:extLst>
            </p:cNvPr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03;p49">
              <a:extLst>
                <a:ext uri="{FF2B5EF4-FFF2-40B4-BE49-F238E27FC236}">
                  <a16:creationId xmlns:a16="http://schemas.microsoft.com/office/drawing/2014/main" id="{D840BB65-4761-111B-22E5-7E742C0C0860}"/>
                </a:ext>
              </a:extLst>
            </p:cNvPr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04;p49">
              <a:extLst>
                <a:ext uri="{FF2B5EF4-FFF2-40B4-BE49-F238E27FC236}">
                  <a16:creationId xmlns:a16="http://schemas.microsoft.com/office/drawing/2014/main" id="{1C0DA408-0B32-5F03-D41F-C4BDC8229BEE}"/>
                </a:ext>
              </a:extLst>
            </p:cNvPr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430BB05-E88E-5C6F-7852-7E8AFE864D38}"/>
              </a:ext>
            </a:extLst>
          </p:cNvPr>
          <p:cNvSpPr txBox="1"/>
          <p:nvPr/>
        </p:nvSpPr>
        <p:spPr>
          <a:xfrm>
            <a:off x="4182089" y="387651"/>
            <a:ext cx="779821" cy="476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7E4CCC8-51D9-9417-62CB-818EC2A6063D}"/>
                  </a:ext>
                </a:extLst>
              </p:cNvPr>
              <p:cNvSpPr txBox="1"/>
              <p:nvPr/>
            </p:nvSpPr>
            <p:spPr>
              <a:xfrm>
                <a:off x="102501" y="0"/>
                <a:ext cx="8059643" cy="1617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24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≤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≥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sao </a:t>
                </a:r>
                <a:r>
                  <a:rPr lang="fr-FR" sz="18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</a:t>
                </a:r>
                <a:r>
                  <a:rPr lang="fr-FR" sz="18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𝑇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160</m:t>
                    </m:r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176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7E4CCC8-51D9-9417-62CB-818EC2A60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" y="0"/>
                <a:ext cx="8059643" cy="1617879"/>
              </a:xfrm>
              <a:prstGeom prst="rect">
                <a:avLst/>
              </a:prstGeom>
              <a:blipFill>
                <a:blip r:embed="rId3"/>
                <a:stretch>
                  <a:fillRect l="-681" r="-2194" b="-5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9881A6-82B8-EDFC-7BC9-CA5A206B1AE5}"/>
                  </a:ext>
                </a:extLst>
              </p:cNvPr>
              <p:cNvSpPr txBox="1"/>
              <p:nvPr/>
            </p:nvSpPr>
            <p:spPr>
              <a:xfrm>
                <a:off x="207432" y="1814556"/>
                <a:ext cx="412015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(∗) </m:t>
                    </m:r>
                  </m:oMath>
                </a14:m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B9881A6-82B8-EDFC-7BC9-CA5A206B1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32" y="1814556"/>
                <a:ext cx="4120158" cy="1287532"/>
              </a:xfrm>
              <a:prstGeom prst="rect">
                <a:avLst/>
              </a:prstGeom>
              <a:blipFill>
                <a:blip r:embed="rId4"/>
                <a:stretch>
                  <a:fillRect l="-1183" r="-133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6">
            <a:extLst>
              <a:ext uri="{FF2B5EF4-FFF2-40B4-BE49-F238E27FC236}">
                <a16:creationId xmlns:a16="http://schemas.microsoft.com/office/drawing/2014/main" id="{188CFE94-59C4-66EC-9E18-D684D40A3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32" y="1619968"/>
            <a:ext cx="4207667" cy="3357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94FB92-E777-AF84-4ABC-BDBBDB91DC4D}"/>
                  </a:ext>
                </a:extLst>
              </p:cNvPr>
              <p:cNvSpPr txBox="1"/>
              <p:nvPr/>
            </p:nvSpPr>
            <p:spPr>
              <a:xfrm>
                <a:off x="207432" y="3298765"/>
                <a:ext cx="4464844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494FB92-E777-AF84-4ABC-BDBBDB91D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32" y="3298765"/>
                <a:ext cx="4464844" cy="1287532"/>
              </a:xfrm>
              <a:prstGeom prst="rect">
                <a:avLst/>
              </a:prstGeom>
              <a:blipFill>
                <a:blip r:embed="rId6"/>
                <a:stretch>
                  <a:fillRect l="-1093" r="-2596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45FBA69-F77E-4FCE-7B06-810B87838B6E}"/>
                  </a:ext>
                </a:extLst>
              </p:cNvPr>
              <p:cNvSpPr txBox="1"/>
              <p:nvPr/>
            </p:nvSpPr>
            <p:spPr>
              <a:xfrm>
                <a:off x="77117" y="425008"/>
                <a:ext cx="8989765" cy="4293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+176 000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baseline="-2500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=160 000. 6+176 000. 18=4 128 000</m:t>
                      </m:r>
                      <m:r>
                        <a:rPr lang="en-US" sz="1800" b="0" i="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800" i="1" baseline="-25000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=160 000. 6+176 000. 20=4 480 000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=160 000. 10+176 000. 20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5 120 000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=160 000. 8+176 000. 16=4 096 000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4 096 000 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 </m:t>
                    </m:r>
                  </m:oMath>
                </a14:m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chuỗi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huy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𝐼𝐼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096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45FBA69-F77E-4FCE-7B06-810B87838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7" y="425008"/>
                <a:ext cx="8989765" cy="4293483"/>
              </a:xfrm>
              <a:prstGeom prst="rect">
                <a:avLst/>
              </a:prstGeom>
              <a:blipFill>
                <a:blip r:embed="rId3"/>
                <a:stretch>
                  <a:fillRect l="-611" r="-1289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47"/>
          <p:cNvSpPr/>
          <p:nvPr/>
        </p:nvSpPr>
        <p:spPr>
          <a:xfrm rot="623763">
            <a:off x="6638674" y="4200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5524EA1-11F9-26B6-DDD0-4A8A8882C65C}"/>
                  </a:ext>
                </a:extLst>
              </p:cNvPr>
              <p:cNvSpPr txBox="1"/>
              <p:nvPr/>
            </p:nvSpPr>
            <p:spPr>
              <a:xfrm>
                <a:off x="485775" y="1385262"/>
                <a:ext cx="8286750" cy="2534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18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BTVN.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ăn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protein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400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lipit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đa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1,1 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vi-VN" sz="1800" i="0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bò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1800" i="0" dirty="0" err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gia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đình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mua bao nhiêu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5524EA1-11F9-26B6-DDD0-4A8A8882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1385262"/>
                <a:ext cx="8286750" cy="2534027"/>
              </a:xfrm>
              <a:prstGeom prst="rect">
                <a:avLst/>
              </a:prstGeom>
              <a:blipFill>
                <a:blip r:embed="rId3"/>
                <a:stretch>
                  <a:fillRect l="-662" r="-589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55;p29">
            <a:extLst>
              <a:ext uri="{FF2B5EF4-FFF2-40B4-BE49-F238E27FC236}">
                <a16:creationId xmlns:a16="http://schemas.microsoft.com/office/drawing/2014/main" id="{5D424AE5-BBBE-8B39-D7CF-9B6411473617}"/>
              </a:ext>
            </a:extLst>
          </p:cNvPr>
          <p:cNvSpPr/>
          <p:nvPr/>
        </p:nvSpPr>
        <p:spPr>
          <a:xfrm>
            <a:off x="200025" y="1167493"/>
            <a:ext cx="8765381" cy="2890157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494;p49">
            <a:extLst>
              <a:ext uri="{FF2B5EF4-FFF2-40B4-BE49-F238E27FC236}">
                <a16:creationId xmlns:a16="http://schemas.microsoft.com/office/drawing/2014/main" id="{58CE8ADB-AF71-450D-AFC6-DF4E7A15151F}"/>
              </a:ext>
            </a:extLst>
          </p:cNvPr>
          <p:cNvGrpSpPr/>
          <p:nvPr/>
        </p:nvGrpSpPr>
        <p:grpSpPr>
          <a:xfrm>
            <a:off x="2978053" y="191245"/>
            <a:ext cx="275699" cy="377658"/>
            <a:chOff x="1731150" y="1748550"/>
            <a:chExt cx="228625" cy="313175"/>
          </a:xfrm>
        </p:grpSpPr>
        <p:sp>
          <p:nvSpPr>
            <p:cNvPr id="13" name="Google Shape;1495;p49">
              <a:extLst>
                <a:ext uri="{FF2B5EF4-FFF2-40B4-BE49-F238E27FC236}">
                  <a16:creationId xmlns:a16="http://schemas.microsoft.com/office/drawing/2014/main" id="{DEA94362-5753-FA28-8910-9B9E073E47D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6;p49">
              <a:extLst>
                <a:ext uri="{FF2B5EF4-FFF2-40B4-BE49-F238E27FC236}">
                  <a16:creationId xmlns:a16="http://schemas.microsoft.com/office/drawing/2014/main" id="{61E0EE87-C155-811C-8E93-ADF5ECE2180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7;p49">
              <a:extLst>
                <a:ext uri="{FF2B5EF4-FFF2-40B4-BE49-F238E27FC236}">
                  <a16:creationId xmlns:a16="http://schemas.microsoft.com/office/drawing/2014/main" id="{F043EACF-6312-449F-A25D-E2D4E869D574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8;p49">
              <a:extLst>
                <a:ext uri="{FF2B5EF4-FFF2-40B4-BE49-F238E27FC236}">
                  <a16:creationId xmlns:a16="http://schemas.microsoft.com/office/drawing/2014/main" id="{4FA911C1-3A24-2AAA-518F-CE2BF80B12D9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9;p49">
              <a:extLst>
                <a:ext uri="{FF2B5EF4-FFF2-40B4-BE49-F238E27FC236}">
                  <a16:creationId xmlns:a16="http://schemas.microsoft.com/office/drawing/2014/main" id="{B1EC62B3-F85C-F816-5D7E-577BACF330AE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00;p49">
              <a:extLst>
                <a:ext uri="{FF2B5EF4-FFF2-40B4-BE49-F238E27FC236}">
                  <a16:creationId xmlns:a16="http://schemas.microsoft.com/office/drawing/2014/main" id="{C438DA4D-40B0-1A29-C53B-0398BA875FCB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01;p49">
              <a:extLst>
                <a:ext uri="{FF2B5EF4-FFF2-40B4-BE49-F238E27FC236}">
                  <a16:creationId xmlns:a16="http://schemas.microsoft.com/office/drawing/2014/main" id="{DBBFD13E-B853-D3C7-A90A-D7375A20BDB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502;p49">
            <a:extLst>
              <a:ext uri="{FF2B5EF4-FFF2-40B4-BE49-F238E27FC236}">
                <a16:creationId xmlns:a16="http://schemas.microsoft.com/office/drawing/2014/main" id="{C8737572-F068-F212-991D-A47E5EFF36CA}"/>
              </a:ext>
            </a:extLst>
          </p:cNvPr>
          <p:cNvGrpSpPr/>
          <p:nvPr/>
        </p:nvGrpSpPr>
        <p:grpSpPr>
          <a:xfrm>
            <a:off x="3332362" y="225372"/>
            <a:ext cx="294722" cy="374764"/>
            <a:chOff x="2020475" y="2320650"/>
            <a:chExt cx="244400" cy="310775"/>
          </a:xfrm>
        </p:grpSpPr>
        <p:sp>
          <p:nvSpPr>
            <p:cNvPr id="21" name="Google Shape;1503;p49">
              <a:extLst>
                <a:ext uri="{FF2B5EF4-FFF2-40B4-BE49-F238E27FC236}">
                  <a16:creationId xmlns:a16="http://schemas.microsoft.com/office/drawing/2014/main" id="{3279FC43-33D2-2828-84E6-8EA115ED3F14}"/>
                </a:ext>
              </a:extLst>
            </p:cNvPr>
            <p:cNvSpPr/>
            <p:nvPr/>
          </p:nvSpPr>
          <p:spPr>
            <a:xfrm>
              <a:off x="2040725" y="2468600"/>
              <a:ext cx="112825" cy="136925"/>
            </a:xfrm>
            <a:custGeom>
              <a:avLst/>
              <a:gdLst/>
              <a:ahLst/>
              <a:cxnLst/>
              <a:rect l="l" t="t" r="r" b="b"/>
              <a:pathLst>
                <a:path w="4513" h="5477" extrusionOk="0">
                  <a:moveTo>
                    <a:pt x="4394" y="619"/>
                  </a:moveTo>
                  <a:lnTo>
                    <a:pt x="4382" y="560"/>
                  </a:lnTo>
                  <a:lnTo>
                    <a:pt x="3501" y="0"/>
                  </a:lnTo>
                  <a:lnTo>
                    <a:pt x="3417" y="71"/>
                  </a:lnTo>
                  <a:cubicBezTo>
                    <a:pt x="3370" y="119"/>
                    <a:pt x="3310" y="167"/>
                    <a:pt x="3263" y="202"/>
                  </a:cubicBezTo>
                  <a:cubicBezTo>
                    <a:pt x="3144" y="298"/>
                    <a:pt x="3036" y="381"/>
                    <a:pt x="2953" y="500"/>
                  </a:cubicBezTo>
                  <a:cubicBezTo>
                    <a:pt x="2298" y="1322"/>
                    <a:pt x="1631" y="2155"/>
                    <a:pt x="988" y="2965"/>
                  </a:cubicBezTo>
                  <a:lnTo>
                    <a:pt x="774" y="3215"/>
                  </a:lnTo>
                  <a:cubicBezTo>
                    <a:pt x="715" y="3286"/>
                    <a:pt x="631" y="3393"/>
                    <a:pt x="631" y="3512"/>
                  </a:cubicBezTo>
                  <a:cubicBezTo>
                    <a:pt x="631" y="3691"/>
                    <a:pt x="524" y="3810"/>
                    <a:pt x="393" y="3941"/>
                  </a:cubicBezTo>
                  <a:cubicBezTo>
                    <a:pt x="262" y="4072"/>
                    <a:pt x="191" y="4239"/>
                    <a:pt x="155" y="4393"/>
                  </a:cubicBezTo>
                  <a:cubicBezTo>
                    <a:pt x="119" y="4441"/>
                    <a:pt x="107" y="4512"/>
                    <a:pt x="72" y="4572"/>
                  </a:cubicBezTo>
                  <a:cubicBezTo>
                    <a:pt x="0" y="4727"/>
                    <a:pt x="48" y="4905"/>
                    <a:pt x="191" y="5024"/>
                  </a:cubicBezTo>
                  <a:cubicBezTo>
                    <a:pt x="238" y="5060"/>
                    <a:pt x="274" y="5084"/>
                    <a:pt x="322" y="5132"/>
                  </a:cubicBezTo>
                  <a:cubicBezTo>
                    <a:pt x="453" y="5251"/>
                    <a:pt x="584" y="5358"/>
                    <a:pt x="750" y="5441"/>
                  </a:cubicBezTo>
                  <a:lnTo>
                    <a:pt x="822" y="5477"/>
                  </a:lnTo>
                  <a:lnTo>
                    <a:pt x="893" y="5417"/>
                  </a:lnTo>
                  <a:cubicBezTo>
                    <a:pt x="1227" y="5179"/>
                    <a:pt x="1584" y="4870"/>
                    <a:pt x="1858" y="4465"/>
                  </a:cubicBezTo>
                  <a:cubicBezTo>
                    <a:pt x="2453" y="3596"/>
                    <a:pt x="3132" y="2786"/>
                    <a:pt x="3763" y="1976"/>
                  </a:cubicBezTo>
                  <a:cubicBezTo>
                    <a:pt x="3906" y="1810"/>
                    <a:pt x="4036" y="1655"/>
                    <a:pt x="4179" y="1476"/>
                  </a:cubicBezTo>
                  <a:cubicBezTo>
                    <a:pt x="4501" y="1095"/>
                    <a:pt x="4513" y="1036"/>
                    <a:pt x="4394" y="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4;p49">
              <a:extLst>
                <a:ext uri="{FF2B5EF4-FFF2-40B4-BE49-F238E27FC236}">
                  <a16:creationId xmlns:a16="http://schemas.microsoft.com/office/drawing/2014/main" id="{921F94B6-14CD-869D-6603-885D436B5DD2}"/>
                </a:ext>
              </a:extLst>
            </p:cNvPr>
            <p:cNvSpPr/>
            <p:nvPr/>
          </p:nvSpPr>
          <p:spPr>
            <a:xfrm>
              <a:off x="2122575" y="2333450"/>
              <a:ext cx="131300" cy="147675"/>
            </a:xfrm>
            <a:custGeom>
              <a:avLst/>
              <a:gdLst/>
              <a:ahLst/>
              <a:cxnLst/>
              <a:rect l="l" t="t" r="r" b="b"/>
              <a:pathLst>
                <a:path w="5252" h="5907" extrusionOk="0">
                  <a:moveTo>
                    <a:pt x="1608" y="5847"/>
                  </a:moveTo>
                  <a:lnTo>
                    <a:pt x="1715" y="5906"/>
                  </a:lnTo>
                  <a:lnTo>
                    <a:pt x="1882" y="5716"/>
                  </a:lnTo>
                  <a:cubicBezTo>
                    <a:pt x="1941" y="5644"/>
                    <a:pt x="2001" y="5561"/>
                    <a:pt x="2060" y="5513"/>
                  </a:cubicBezTo>
                  <a:cubicBezTo>
                    <a:pt x="2822" y="4561"/>
                    <a:pt x="3572" y="3620"/>
                    <a:pt x="4334" y="2668"/>
                  </a:cubicBezTo>
                  <a:lnTo>
                    <a:pt x="4382" y="2608"/>
                  </a:lnTo>
                  <a:cubicBezTo>
                    <a:pt x="4513" y="2441"/>
                    <a:pt x="4632" y="2287"/>
                    <a:pt x="4703" y="2072"/>
                  </a:cubicBezTo>
                  <a:cubicBezTo>
                    <a:pt x="4727" y="2025"/>
                    <a:pt x="4763" y="1965"/>
                    <a:pt x="4811" y="1906"/>
                  </a:cubicBezTo>
                  <a:cubicBezTo>
                    <a:pt x="4846" y="1870"/>
                    <a:pt x="4858" y="1846"/>
                    <a:pt x="4870" y="1834"/>
                  </a:cubicBezTo>
                  <a:cubicBezTo>
                    <a:pt x="4906" y="1798"/>
                    <a:pt x="4918" y="1775"/>
                    <a:pt x="4942" y="1739"/>
                  </a:cubicBezTo>
                  <a:cubicBezTo>
                    <a:pt x="4989" y="1691"/>
                    <a:pt x="5037" y="1632"/>
                    <a:pt x="5061" y="1572"/>
                  </a:cubicBezTo>
                  <a:cubicBezTo>
                    <a:pt x="5251" y="1275"/>
                    <a:pt x="5227" y="798"/>
                    <a:pt x="4989" y="596"/>
                  </a:cubicBezTo>
                  <a:lnTo>
                    <a:pt x="4501" y="191"/>
                  </a:lnTo>
                  <a:cubicBezTo>
                    <a:pt x="4430" y="132"/>
                    <a:pt x="4370" y="84"/>
                    <a:pt x="4287" y="24"/>
                  </a:cubicBezTo>
                  <a:lnTo>
                    <a:pt x="4251" y="1"/>
                  </a:lnTo>
                  <a:lnTo>
                    <a:pt x="4191" y="1"/>
                  </a:lnTo>
                  <a:cubicBezTo>
                    <a:pt x="4013" y="1"/>
                    <a:pt x="3870" y="60"/>
                    <a:pt x="3751" y="191"/>
                  </a:cubicBezTo>
                  <a:cubicBezTo>
                    <a:pt x="3727" y="227"/>
                    <a:pt x="3691" y="263"/>
                    <a:pt x="3668" y="310"/>
                  </a:cubicBezTo>
                  <a:cubicBezTo>
                    <a:pt x="3656" y="346"/>
                    <a:pt x="3620" y="358"/>
                    <a:pt x="3608" y="382"/>
                  </a:cubicBezTo>
                  <a:cubicBezTo>
                    <a:pt x="3537" y="477"/>
                    <a:pt x="3453" y="584"/>
                    <a:pt x="3382" y="667"/>
                  </a:cubicBezTo>
                  <a:cubicBezTo>
                    <a:pt x="3179" y="941"/>
                    <a:pt x="2977" y="1191"/>
                    <a:pt x="2703" y="1370"/>
                  </a:cubicBezTo>
                  <a:cubicBezTo>
                    <a:pt x="2644" y="1417"/>
                    <a:pt x="2596" y="1453"/>
                    <a:pt x="2560" y="1513"/>
                  </a:cubicBezTo>
                  <a:cubicBezTo>
                    <a:pt x="2548" y="1536"/>
                    <a:pt x="2548" y="1548"/>
                    <a:pt x="2537" y="1548"/>
                  </a:cubicBezTo>
                  <a:cubicBezTo>
                    <a:pt x="1763" y="2525"/>
                    <a:pt x="977" y="3513"/>
                    <a:pt x="203" y="4489"/>
                  </a:cubicBezTo>
                  <a:cubicBezTo>
                    <a:pt x="167" y="4537"/>
                    <a:pt x="143" y="4584"/>
                    <a:pt x="108" y="4644"/>
                  </a:cubicBezTo>
                  <a:cubicBezTo>
                    <a:pt x="96" y="4668"/>
                    <a:pt x="84" y="4692"/>
                    <a:pt x="60" y="4715"/>
                  </a:cubicBezTo>
                  <a:lnTo>
                    <a:pt x="0" y="4823"/>
                  </a:lnTo>
                  <a:lnTo>
                    <a:pt x="96" y="4906"/>
                  </a:lnTo>
                  <a:cubicBezTo>
                    <a:pt x="298" y="5120"/>
                    <a:pt x="512" y="5299"/>
                    <a:pt x="739" y="5430"/>
                  </a:cubicBezTo>
                  <a:cubicBezTo>
                    <a:pt x="917" y="5549"/>
                    <a:pt x="1120" y="5644"/>
                    <a:pt x="1310" y="5739"/>
                  </a:cubicBezTo>
                  <a:cubicBezTo>
                    <a:pt x="1429" y="5763"/>
                    <a:pt x="1524" y="5811"/>
                    <a:pt x="1608" y="5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5;p49">
              <a:extLst>
                <a:ext uri="{FF2B5EF4-FFF2-40B4-BE49-F238E27FC236}">
                  <a16:creationId xmlns:a16="http://schemas.microsoft.com/office/drawing/2014/main" id="{0EFD6B6B-9FA4-67FE-D4E2-E7FCC086D196}"/>
                </a:ext>
              </a:extLst>
            </p:cNvPr>
            <p:cNvSpPr/>
            <p:nvPr/>
          </p:nvSpPr>
          <p:spPr>
            <a:xfrm>
              <a:off x="2146675" y="2391800"/>
              <a:ext cx="103925" cy="126225"/>
            </a:xfrm>
            <a:custGeom>
              <a:avLst/>
              <a:gdLst/>
              <a:ahLst/>
              <a:cxnLst/>
              <a:rect l="l" t="t" r="r" b="b"/>
              <a:pathLst>
                <a:path w="4157" h="5049" extrusionOk="0">
                  <a:moveTo>
                    <a:pt x="4037" y="238"/>
                  </a:moveTo>
                  <a:lnTo>
                    <a:pt x="3942" y="0"/>
                  </a:lnTo>
                  <a:lnTo>
                    <a:pt x="3597" y="429"/>
                  </a:lnTo>
                  <a:cubicBezTo>
                    <a:pt x="3597" y="429"/>
                    <a:pt x="2227" y="2179"/>
                    <a:pt x="1858" y="2655"/>
                  </a:cubicBezTo>
                  <a:cubicBezTo>
                    <a:pt x="1656" y="2893"/>
                    <a:pt x="1477" y="3132"/>
                    <a:pt x="1287" y="3370"/>
                  </a:cubicBezTo>
                  <a:lnTo>
                    <a:pt x="965" y="3763"/>
                  </a:lnTo>
                  <a:cubicBezTo>
                    <a:pt x="858" y="3905"/>
                    <a:pt x="799" y="3977"/>
                    <a:pt x="680" y="3977"/>
                  </a:cubicBezTo>
                  <a:cubicBezTo>
                    <a:pt x="572" y="3977"/>
                    <a:pt x="489" y="4048"/>
                    <a:pt x="418" y="4108"/>
                  </a:cubicBezTo>
                  <a:cubicBezTo>
                    <a:pt x="394" y="4155"/>
                    <a:pt x="346" y="4203"/>
                    <a:pt x="322" y="4239"/>
                  </a:cubicBezTo>
                  <a:cubicBezTo>
                    <a:pt x="215" y="4382"/>
                    <a:pt x="96" y="4513"/>
                    <a:pt x="37" y="4679"/>
                  </a:cubicBezTo>
                  <a:lnTo>
                    <a:pt x="1" y="4751"/>
                  </a:lnTo>
                  <a:lnTo>
                    <a:pt x="37" y="4810"/>
                  </a:lnTo>
                  <a:cubicBezTo>
                    <a:pt x="120" y="4977"/>
                    <a:pt x="263" y="5048"/>
                    <a:pt x="441" y="5048"/>
                  </a:cubicBezTo>
                  <a:lnTo>
                    <a:pt x="477" y="5048"/>
                  </a:lnTo>
                  <a:cubicBezTo>
                    <a:pt x="584" y="5048"/>
                    <a:pt x="751" y="5013"/>
                    <a:pt x="870" y="4858"/>
                  </a:cubicBezTo>
                  <a:cubicBezTo>
                    <a:pt x="918" y="4798"/>
                    <a:pt x="941" y="4751"/>
                    <a:pt x="989" y="4703"/>
                  </a:cubicBezTo>
                  <a:cubicBezTo>
                    <a:pt x="1013" y="4679"/>
                    <a:pt x="1037" y="4644"/>
                    <a:pt x="1061" y="4620"/>
                  </a:cubicBezTo>
                  <a:lnTo>
                    <a:pt x="3251" y="1858"/>
                  </a:lnTo>
                  <a:cubicBezTo>
                    <a:pt x="3478" y="1584"/>
                    <a:pt x="3692" y="1298"/>
                    <a:pt x="3942" y="1012"/>
                  </a:cubicBezTo>
                  <a:cubicBezTo>
                    <a:pt x="4049" y="869"/>
                    <a:pt x="4132" y="703"/>
                    <a:pt x="4144" y="512"/>
                  </a:cubicBezTo>
                  <a:cubicBezTo>
                    <a:pt x="4156" y="429"/>
                    <a:pt x="4109" y="369"/>
                    <a:pt x="4085" y="310"/>
                  </a:cubicBezTo>
                  <a:cubicBezTo>
                    <a:pt x="4085" y="322"/>
                    <a:pt x="4073" y="286"/>
                    <a:pt x="4037" y="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6;p49">
              <a:extLst>
                <a:ext uri="{FF2B5EF4-FFF2-40B4-BE49-F238E27FC236}">
                  <a16:creationId xmlns:a16="http://schemas.microsoft.com/office/drawing/2014/main" id="{D50A58E3-A457-3E3D-2514-5089860CCC24}"/>
                </a:ext>
              </a:extLst>
            </p:cNvPr>
            <p:cNvSpPr/>
            <p:nvPr/>
          </p:nvSpPr>
          <p:spPr>
            <a:xfrm>
              <a:off x="2030000" y="2598375"/>
              <a:ext cx="26525" cy="23225"/>
            </a:xfrm>
            <a:custGeom>
              <a:avLst/>
              <a:gdLst/>
              <a:ahLst/>
              <a:cxnLst/>
              <a:rect l="l" t="t" r="r" b="b"/>
              <a:pathLst>
                <a:path w="1061" h="929" extrusionOk="0">
                  <a:moveTo>
                    <a:pt x="941" y="524"/>
                  </a:moveTo>
                  <a:cubicBezTo>
                    <a:pt x="703" y="226"/>
                    <a:pt x="572" y="131"/>
                    <a:pt x="286" y="48"/>
                  </a:cubicBezTo>
                  <a:lnTo>
                    <a:pt x="132" y="0"/>
                  </a:lnTo>
                  <a:lnTo>
                    <a:pt x="1" y="536"/>
                  </a:lnTo>
                  <a:lnTo>
                    <a:pt x="48" y="595"/>
                  </a:lnTo>
                  <a:cubicBezTo>
                    <a:pt x="155" y="726"/>
                    <a:pt x="286" y="845"/>
                    <a:pt x="489" y="905"/>
                  </a:cubicBezTo>
                  <a:lnTo>
                    <a:pt x="548" y="929"/>
                  </a:lnTo>
                  <a:lnTo>
                    <a:pt x="1060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7;p49">
              <a:extLst>
                <a:ext uri="{FF2B5EF4-FFF2-40B4-BE49-F238E27FC236}">
                  <a16:creationId xmlns:a16="http://schemas.microsoft.com/office/drawing/2014/main" id="{DB4139B6-ACE3-7DAB-E9DA-C8B6FF86EDC4}"/>
                </a:ext>
              </a:extLst>
            </p:cNvPr>
            <p:cNvSpPr/>
            <p:nvPr/>
          </p:nvSpPr>
          <p:spPr>
            <a:xfrm>
              <a:off x="2020475" y="2320650"/>
              <a:ext cx="244400" cy="310775"/>
            </a:xfrm>
            <a:custGeom>
              <a:avLst/>
              <a:gdLst/>
              <a:ahLst/>
              <a:cxnLst/>
              <a:rect l="l" t="t" r="r" b="b"/>
              <a:pathLst>
                <a:path w="9776" h="12431" extrusionOk="0">
                  <a:moveTo>
                    <a:pt x="4918" y="8002"/>
                  </a:moveTo>
                  <a:cubicBezTo>
                    <a:pt x="4775" y="8073"/>
                    <a:pt x="4704" y="8192"/>
                    <a:pt x="4620" y="8311"/>
                  </a:cubicBezTo>
                  <a:cubicBezTo>
                    <a:pt x="4465" y="8621"/>
                    <a:pt x="4227" y="8883"/>
                    <a:pt x="4013" y="9157"/>
                  </a:cubicBezTo>
                  <a:cubicBezTo>
                    <a:pt x="3894" y="9323"/>
                    <a:pt x="3787" y="9502"/>
                    <a:pt x="3692" y="9680"/>
                  </a:cubicBezTo>
                  <a:cubicBezTo>
                    <a:pt x="3596" y="9811"/>
                    <a:pt x="3537" y="9954"/>
                    <a:pt x="3430" y="10073"/>
                  </a:cubicBezTo>
                  <a:lnTo>
                    <a:pt x="2763" y="10919"/>
                  </a:lnTo>
                  <a:cubicBezTo>
                    <a:pt x="2632" y="11085"/>
                    <a:pt x="2513" y="11228"/>
                    <a:pt x="2334" y="11347"/>
                  </a:cubicBezTo>
                  <a:cubicBezTo>
                    <a:pt x="2227" y="11419"/>
                    <a:pt x="2156" y="11526"/>
                    <a:pt x="2060" y="11633"/>
                  </a:cubicBezTo>
                  <a:cubicBezTo>
                    <a:pt x="1977" y="11728"/>
                    <a:pt x="1882" y="11812"/>
                    <a:pt x="1751" y="11835"/>
                  </a:cubicBezTo>
                  <a:cubicBezTo>
                    <a:pt x="1679" y="11847"/>
                    <a:pt x="1584" y="11883"/>
                    <a:pt x="1560" y="11943"/>
                  </a:cubicBezTo>
                  <a:cubicBezTo>
                    <a:pt x="1465" y="12109"/>
                    <a:pt x="1310" y="12145"/>
                    <a:pt x="1191" y="12264"/>
                  </a:cubicBezTo>
                  <a:cubicBezTo>
                    <a:pt x="989" y="12431"/>
                    <a:pt x="786" y="12431"/>
                    <a:pt x="596" y="12288"/>
                  </a:cubicBezTo>
                  <a:cubicBezTo>
                    <a:pt x="477" y="12193"/>
                    <a:pt x="358" y="12085"/>
                    <a:pt x="215" y="12002"/>
                  </a:cubicBezTo>
                  <a:cubicBezTo>
                    <a:pt x="36" y="11871"/>
                    <a:pt x="1" y="11693"/>
                    <a:pt x="60" y="11478"/>
                  </a:cubicBezTo>
                  <a:cubicBezTo>
                    <a:pt x="132" y="11252"/>
                    <a:pt x="215" y="11050"/>
                    <a:pt x="298" y="10823"/>
                  </a:cubicBezTo>
                  <a:cubicBezTo>
                    <a:pt x="310" y="10800"/>
                    <a:pt x="358" y="10752"/>
                    <a:pt x="358" y="10728"/>
                  </a:cubicBezTo>
                  <a:cubicBezTo>
                    <a:pt x="322" y="10466"/>
                    <a:pt x="477" y="10288"/>
                    <a:pt x="560" y="10073"/>
                  </a:cubicBezTo>
                  <a:cubicBezTo>
                    <a:pt x="584" y="9978"/>
                    <a:pt x="632" y="9871"/>
                    <a:pt x="691" y="9799"/>
                  </a:cubicBezTo>
                  <a:cubicBezTo>
                    <a:pt x="906" y="9538"/>
                    <a:pt x="1108" y="9252"/>
                    <a:pt x="1287" y="8942"/>
                  </a:cubicBezTo>
                  <a:cubicBezTo>
                    <a:pt x="1406" y="8728"/>
                    <a:pt x="1572" y="8537"/>
                    <a:pt x="1715" y="8347"/>
                  </a:cubicBezTo>
                  <a:cubicBezTo>
                    <a:pt x="2299" y="7609"/>
                    <a:pt x="2882" y="6882"/>
                    <a:pt x="3465" y="6168"/>
                  </a:cubicBezTo>
                  <a:cubicBezTo>
                    <a:pt x="3584" y="6025"/>
                    <a:pt x="3739" y="5894"/>
                    <a:pt x="3894" y="5751"/>
                  </a:cubicBezTo>
                  <a:cubicBezTo>
                    <a:pt x="3858" y="5704"/>
                    <a:pt x="3823" y="5656"/>
                    <a:pt x="3787" y="5597"/>
                  </a:cubicBezTo>
                  <a:cubicBezTo>
                    <a:pt x="3620" y="5382"/>
                    <a:pt x="3608" y="5204"/>
                    <a:pt x="3775" y="4966"/>
                  </a:cubicBezTo>
                  <a:cubicBezTo>
                    <a:pt x="3834" y="4870"/>
                    <a:pt x="3894" y="4799"/>
                    <a:pt x="3965" y="4727"/>
                  </a:cubicBezTo>
                  <a:cubicBezTo>
                    <a:pt x="4739" y="3751"/>
                    <a:pt x="5513" y="2787"/>
                    <a:pt x="6275" y="1810"/>
                  </a:cubicBezTo>
                  <a:cubicBezTo>
                    <a:pt x="6406" y="1644"/>
                    <a:pt x="6525" y="1489"/>
                    <a:pt x="6704" y="1370"/>
                  </a:cubicBezTo>
                  <a:cubicBezTo>
                    <a:pt x="6799" y="1310"/>
                    <a:pt x="6871" y="1215"/>
                    <a:pt x="6942" y="1120"/>
                  </a:cubicBezTo>
                  <a:cubicBezTo>
                    <a:pt x="7156" y="870"/>
                    <a:pt x="7359" y="596"/>
                    <a:pt x="7573" y="334"/>
                  </a:cubicBezTo>
                  <a:cubicBezTo>
                    <a:pt x="7787" y="48"/>
                    <a:pt x="7966" y="1"/>
                    <a:pt x="8311" y="120"/>
                  </a:cubicBezTo>
                  <a:cubicBezTo>
                    <a:pt x="8406" y="155"/>
                    <a:pt x="8478" y="203"/>
                    <a:pt x="8549" y="263"/>
                  </a:cubicBezTo>
                  <a:cubicBezTo>
                    <a:pt x="8799" y="441"/>
                    <a:pt x="9037" y="632"/>
                    <a:pt x="9299" y="822"/>
                  </a:cubicBezTo>
                  <a:cubicBezTo>
                    <a:pt x="9418" y="917"/>
                    <a:pt x="9502" y="1013"/>
                    <a:pt x="9514" y="1167"/>
                  </a:cubicBezTo>
                  <a:cubicBezTo>
                    <a:pt x="9514" y="1191"/>
                    <a:pt x="9514" y="1227"/>
                    <a:pt x="9538" y="1239"/>
                  </a:cubicBezTo>
                  <a:cubicBezTo>
                    <a:pt x="9776" y="1644"/>
                    <a:pt x="9597" y="1989"/>
                    <a:pt x="9371" y="2310"/>
                  </a:cubicBezTo>
                  <a:cubicBezTo>
                    <a:pt x="9323" y="2370"/>
                    <a:pt x="9276" y="2429"/>
                    <a:pt x="9216" y="2501"/>
                  </a:cubicBezTo>
                  <a:cubicBezTo>
                    <a:pt x="9299" y="2703"/>
                    <a:pt x="9359" y="2894"/>
                    <a:pt x="9430" y="3084"/>
                  </a:cubicBezTo>
                  <a:cubicBezTo>
                    <a:pt x="9478" y="3203"/>
                    <a:pt x="9478" y="3322"/>
                    <a:pt x="9430" y="3453"/>
                  </a:cubicBezTo>
                  <a:cubicBezTo>
                    <a:pt x="9359" y="3692"/>
                    <a:pt x="9252" y="3906"/>
                    <a:pt x="9085" y="4096"/>
                  </a:cubicBezTo>
                  <a:cubicBezTo>
                    <a:pt x="8109" y="5335"/>
                    <a:pt x="7132" y="6573"/>
                    <a:pt x="6156" y="7799"/>
                  </a:cubicBezTo>
                  <a:cubicBezTo>
                    <a:pt x="6109" y="7847"/>
                    <a:pt x="6061" y="7906"/>
                    <a:pt x="6037" y="7954"/>
                  </a:cubicBezTo>
                  <a:cubicBezTo>
                    <a:pt x="5942" y="8073"/>
                    <a:pt x="5847" y="8121"/>
                    <a:pt x="5704" y="8133"/>
                  </a:cubicBezTo>
                  <a:cubicBezTo>
                    <a:pt x="5644" y="8133"/>
                    <a:pt x="5573" y="8144"/>
                    <a:pt x="5513" y="8156"/>
                  </a:cubicBezTo>
                  <a:cubicBezTo>
                    <a:pt x="5335" y="8192"/>
                    <a:pt x="5192" y="8156"/>
                    <a:pt x="5037" y="8037"/>
                  </a:cubicBezTo>
                  <a:cubicBezTo>
                    <a:pt x="5037" y="8061"/>
                    <a:pt x="4977" y="8025"/>
                    <a:pt x="4918" y="8002"/>
                  </a:cubicBezTo>
                  <a:close/>
                  <a:moveTo>
                    <a:pt x="5763" y="6228"/>
                  </a:moveTo>
                  <a:cubicBezTo>
                    <a:pt x="5870" y="6109"/>
                    <a:pt x="5966" y="6025"/>
                    <a:pt x="6037" y="5918"/>
                  </a:cubicBezTo>
                  <a:cubicBezTo>
                    <a:pt x="6799" y="4966"/>
                    <a:pt x="7549" y="4025"/>
                    <a:pt x="8311" y="3072"/>
                  </a:cubicBezTo>
                  <a:cubicBezTo>
                    <a:pt x="8442" y="2906"/>
                    <a:pt x="8597" y="2751"/>
                    <a:pt x="8656" y="2525"/>
                  </a:cubicBezTo>
                  <a:cubicBezTo>
                    <a:pt x="8680" y="2418"/>
                    <a:pt x="8776" y="2322"/>
                    <a:pt x="8847" y="2239"/>
                  </a:cubicBezTo>
                  <a:cubicBezTo>
                    <a:pt x="8907" y="2156"/>
                    <a:pt x="8978" y="2096"/>
                    <a:pt x="9037" y="2001"/>
                  </a:cubicBezTo>
                  <a:cubicBezTo>
                    <a:pt x="9192" y="1763"/>
                    <a:pt x="9180" y="1382"/>
                    <a:pt x="8978" y="1215"/>
                  </a:cubicBezTo>
                  <a:cubicBezTo>
                    <a:pt x="8764" y="1013"/>
                    <a:pt x="8526" y="834"/>
                    <a:pt x="8299" y="667"/>
                  </a:cubicBezTo>
                  <a:cubicBezTo>
                    <a:pt x="8168" y="667"/>
                    <a:pt x="8061" y="715"/>
                    <a:pt x="7990" y="810"/>
                  </a:cubicBezTo>
                  <a:cubicBezTo>
                    <a:pt x="7942" y="870"/>
                    <a:pt x="7883" y="929"/>
                    <a:pt x="7835" y="989"/>
                  </a:cubicBezTo>
                  <a:cubicBezTo>
                    <a:pt x="7537" y="1346"/>
                    <a:pt x="7299" y="1751"/>
                    <a:pt x="6894" y="2001"/>
                  </a:cubicBezTo>
                  <a:cubicBezTo>
                    <a:pt x="6859" y="2025"/>
                    <a:pt x="6811" y="2096"/>
                    <a:pt x="6775" y="2156"/>
                  </a:cubicBezTo>
                  <a:cubicBezTo>
                    <a:pt x="6001" y="3132"/>
                    <a:pt x="5216" y="4108"/>
                    <a:pt x="4442" y="5096"/>
                  </a:cubicBezTo>
                  <a:cubicBezTo>
                    <a:pt x="4394" y="5156"/>
                    <a:pt x="4370" y="5216"/>
                    <a:pt x="4311" y="5299"/>
                  </a:cubicBezTo>
                  <a:cubicBezTo>
                    <a:pt x="4501" y="5501"/>
                    <a:pt x="4692" y="5656"/>
                    <a:pt x="4918" y="5811"/>
                  </a:cubicBezTo>
                  <a:cubicBezTo>
                    <a:pt x="5168" y="5966"/>
                    <a:pt x="5454" y="6085"/>
                    <a:pt x="5763" y="6228"/>
                  </a:cubicBezTo>
                  <a:close/>
                  <a:moveTo>
                    <a:pt x="4323" y="6109"/>
                  </a:moveTo>
                  <a:cubicBezTo>
                    <a:pt x="4168" y="6263"/>
                    <a:pt x="4001" y="6359"/>
                    <a:pt x="3882" y="6513"/>
                  </a:cubicBezTo>
                  <a:cubicBezTo>
                    <a:pt x="3168" y="7406"/>
                    <a:pt x="2453" y="8299"/>
                    <a:pt x="1739" y="9204"/>
                  </a:cubicBezTo>
                  <a:cubicBezTo>
                    <a:pt x="1679" y="9276"/>
                    <a:pt x="1608" y="9359"/>
                    <a:pt x="1608" y="9430"/>
                  </a:cubicBezTo>
                  <a:cubicBezTo>
                    <a:pt x="1608" y="9657"/>
                    <a:pt x="1465" y="9811"/>
                    <a:pt x="1322" y="9966"/>
                  </a:cubicBezTo>
                  <a:cubicBezTo>
                    <a:pt x="1156" y="10133"/>
                    <a:pt x="1132" y="10347"/>
                    <a:pt x="1036" y="10550"/>
                  </a:cubicBezTo>
                  <a:cubicBezTo>
                    <a:pt x="989" y="10633"/>
                    <a:pt x="1025" y="10752"/>
                    <a:pt x="1108" y="10823"/>
                  </a:cubicBezTo>
                  <a:cubicBezTo>
                    <a:pt x="1275" y="10954"/>
                    <a:pt x="1441" y="11121"/>
                    <a:pt x="1632" y="11216"/>
                  </a:cubicBezTo>
                  <a:cubicBezTo>
                    <a:pt x="1989" y="10942"/>
                    <a:pt x="2322" y="10669"/>
                    <a:pt x="2572" y="10288"/>
                  </a:cubicBezTo>
                  <a:cubicBezTo>
                    <a:pt x="3287" y="9252"/>
                    <a:pt x="4108" y="8287"/>
                    <a:pt x="4894" y="7299"/>
                  </a:cubicBezTo>
                  <a:cubicBezTo>
                    <a:pt x="5156" y="6978"/>
                    <a:pt x="5156" y="6978"/>
                    <a:pt x="5061" y="6585"/>
                  </a:cubicBezTo>
                  <a:cubicBezTo>
                    <a:pt x="4823" y="6418"/>
                    <a:pt x="4585" y="6275"/>
                    <a:pt x="4323" y="6109"/>
                  </a:cubicBezTo>
                  <a:close/>
                  <a:moveTo>
                    <a:pt x="8954" y="3144"/>
                  </a:moveTo>
                  <a:cubicBezTo>
                    <a:pt x="8871" y="3263"/>
                    <a:pt x="8811" y="3322"/>
                    <a:pt x="8764" y="3382"/>
                  </a:cubicBezTo>
                  <a:cubicBezTo>
                    <a:pt x="8180" y="4132"/>
                    <a:pt x="7597" y="4858"/>
                    <a:pt x="7025" y="5608"/>
                  </a:cubicBezTo>
                  <a:cubicBezTo>
                    <a:pt x="6740" y="5966"/>
                    <a:pt x="6442" y="6335"/>
                    <a:pt x="6156" y="6692"/>
                  </a:cubicBezTo>
                  <a:cubicBezTo>
                    <a:pt x="6037" y="6835"/>
                    <a:pt x="5954" y="6990"/>
                    <a:pt x="5728" y="6990"/>
                  </a:cubicBezTo>
                  <a:cubicBezTo>
                    <a:pt x="5680" y="6990"/>
                    <a:pt x="5620" y="7013"/>
                    <a:pt x="5597" y="7061"/>
                  </a:cubicBezTo>
                  <a:cubicBezTo>
                    <a:pt x="5454" y="7240"/>
                    <a:pt x="5311" y="7394"/>
                    <a:pt x="5216" y="7585"/>
                  </a:cubicBezTo>
                  <a:cubicBezTo>
                    <a:pt x="5299" y="7716"/>
                    <a:pt x="5394" y="7752"/>
                    <a:pt x="5513" y="7752"/>
                  </a:cubicBezTo>
                  <a:cubicBezTo>
                    <a:pt x="5620" y="7752"/>
                    <a:pt x="5728" y="7716"/>
                    <a:pt x="5787" y="7633"/>
                  </a:cubicBezTo>
                  <a:cubicBezTo>
                    <a:pt x="5847" y="7537"/>
                    <a:pt x="5918" y="7466"/>
                    <a:pt x="5978" y="7394"/>
                  </a:cubicBezTo>
                  <a:cubicBezTo>
                    <a:pt x="6692" y="6501"/>
                    <a:pt x="7394" y="5620"/>
                    <a:pt x="8109" y="4727"/>
                  </a:cubicBezTo>
                  <a:cubicBezTo>
                    <a:pt x="8359" y="4418"/>
                    <a:pt x="8597" y="4096"/>
                    <a:pt x="8871" y="3787"/>
                  </a:cubicBezTo>
                  <a:cubicBezTo>
                    <a:pt x="8966" y="3668"/>
                    <a:pt x="9026" y="3525"/>
                    <a:pt x="9049" y="3370"/>
                  </a:cubicBezTo>
                  <a:cubicBezTo>
                    <a:pt x="9037" y="3311"/>
                    <a:pt x="9002" y="3251"/>
                    <a:pt x="8954" y="3144"/>
                  </a:cubicBezTo>
                  <a:close/>
                  <a:moveTo>
                    <a:pt x="1203" y="11716"/>
                  </a:moveTo>
                  <a:cubicBezTo>
                    <a:pt x="977" y="11454"/>
                    <a:pt x="870" y="11359"/>
                    <a:pt x="620" y="11288"/>
                  </a:cubicBezTo>
                  <a:cubicBezTo>
                    <a:pt x="596" y="11395"/>
                    <a:pt x="572" y="11502"/>
                    <a:pt x="548" y="11597"/>
                  </a:cubicBezTo>
                  <a:cubicBezTo>
                    <a:pt x="655" y="11716"/>
                    <a:pt x="751" y="11824"/>
                    <a:pt x="906" y="11859"/>
                  </a:cubicBezTo>
                  <a:cubicBezTo>
                    <a:pt x="989" y="11824"/>
                    <a:pt x="1096" y="11776"/>
                    <a:pt x="1203" y="1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529;p49">
            <a:extLst>
              <a:ext uri="{FF2B5EF4-FFF2-40B4-BE49-F238E27FC236}">
                <a16:creationId xmlns:a16="http://schemas.microsoft.com/office/drawing/2014/main" id="{23FF1D51-D93D-529B-E434-D5E40A423D0C}"/>
              </a:ext>
            </a:extLst>
          </p:cNvPr>
          <p:cNvGrpSpPr/>
          <p:nvPr/>
        </p:nvGrpSpPr>
        <p:grpSpPr>
          <a:xfrm>
            <a:off x="599417" y="364575"/>
            <a:ext cx="281789" cy="259932"/>
            <a:chOff x="712875" y="2205450"/>
            <a:chExt cx="233675" cy="215550"/>
          </a:xfrm>
        </p:grpSpPr>
        <p:sp>
          <p:nvSpPr>
            <p:cNvPr id="27" name="Google Shape;1530;p49">
              <a:extLst>
                <a:ext uri="{FF2B5EF4-FFF2-40B4-BE49-F238E27FC236}">
                  <a16:creationId xmlns:a16="http://schemas.microsoft.com/office/drawing/2014/main" id="{B701EC3A-E180-C7CD-A3D4-1D9DF07BA4B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31;p49">
              <a:extLst>
                <a:ext uri="{FF2B5EF4-FFF2-40B4-BE49-F238E27FC236}">
                  <a16:creationId xmlns:a16="http://schemas.microsoft.com/office/drawing/2014/main" id="{B8E565AB-A00B-4E4B-B6D4-F9BE50975DC7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2;p49">
              <a:extLst>
                <a:ext uri="{FF2B5EF4-FFF2-40B4-BE49-F238E27FC236}">
                  <a16:creationId xmlns:a16="http://schemas.microsoft.com/office/drawing/2014/main" id="{2DFAE324-3D05-3939-1C88-253188BF337F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3;p49">
              <a:extLst>
                <a:ext uri="{FF2B5EF4-FFF2-40B4-BE49-F238E27FC236}">
                  <a16:creationId xmlns:a16="http://schemas.microsoft.com/office/drawing/2014/main" id="{8E0B532E-418F-AB49-917E-60D800AB816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4;p49">
              <a:extLst>
                <a:ext uri="{FF2B5EF4-FFF2-40B4-BE49-F238E27FC236}">
                  <a16:creationId xmlns:a16="http://schemas.microsoft.com/office/drawing/2014/main" id="{3BB9AB32-5F7A-C59E-9834-68EF308FB4E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589;p49">
            <a:extLst>
              <a:ext uri="{FF2B5EF4-FFF2-40B4-BE49-F238E27FC236}">
                <a16:creationId xmlns:a16="http://schemas.microsoft.com/office/drawing/2014/main" id="{B4F1F1D8-6F10-032A-D12F-3249DC1366EB}"/>
              </a:ext>
            </a:extLst>
          </p:cNvPr>
          <p:cNvGrpSpPr/>
          <p:nvPr/>
        </p:nvGrpSpPr>
        <p:grpSpPr>
          <a:xfrm>
            <a:off x="7201324" y="306688"/>
            <a:ext cx="513683" cy="310248"/>
            <a:chOff x="3380775" y="2452725"/>
            <a:chExt cx="425975" cy="257275"/>
          </a:xfrm>
        </p:grpSpPr>
        <p:sp>
          <p:nvSpPr>
            <p:cNvPr id="33" name="Google Shape;1590;p49">
              <a:extLst>
                <a:ext uri="{FF2B5EF4-FFF2-40B4-BE49-F238E27FC236}">
                  <a16:creationId xmlns:a16="http://schemas.microsoft.com/office/drawing/2014/main" id="{13A2D694-5395-2E88-5A30-26269AAEDECC}"/>
                </a:ext>
              </a:extLst>
            </p:cNvPr>
            <p:cNvSpPr/>
            <p:nvPr/>
          </p:nvSpPr>
          <p:spPr>
            <a:xfrm>
              <a:off x="3641800" y="2473350"/>
              <a:ext cx="154525" cy="211650"/>
            </a:xfrm>
            <a:custGeom>
              <a:avLst/>
              <a:gdLst/>
              <a:ahLst/>
              <a:cxnLst/>
              <a:rect l="l" t="t" r="r" b="b"/>
              <a:pathLst>
                <a:path w="6181" h="8466" extrusionOk="0">
                  <a:moveTo>
                    <a:pt x="4466" y="1203"/>
                  </a:moveTo>
                  <a:cubicBezTo>
                    <a:pt x="4287" y="1203"/>
                    <a:pt x="4109" y="1191"/>
                    <a:pt x="3930" y="1203"/>
                  </a:cubicBezTo>
                  <a:cubicBezTo>
                    <a:pt x="3144" y="1251"/>
                    <a:pt x="2347" y="1310"/>
                    <a:pt x="1561" y="1346"/>
                  </a:cubicBezTo>
                  <a:cubicBezTo>
                    <a:pt x="1156" y="1358"/>
                    <a:pt x="763" y="1322"/>
                    <a:pt x="358" y="1298"/>
                  </a:cubicBezTo>
                  <a:cubicBezTo>
                    <a:pt x="25" y="1263"/>
                    <a:pt x="1" y="1203"/>
                    <a:pt x="1" y="893"/>
                  </a:cubicBezTo>
                  <a:cubicBezTo>
                    <a:pt x="1" y="715"/>
                    <a:pt x="13" y="548"/>
                    <a:pt x="37" y="370"/>
                  </a:cubicBezTo>
                  <a:cubicBezTo>
                    <a:pt x="61" y="167"/>
                    <a:pt x="180" y="72"/>
                    <a:pt x="394" y="96"/>
                  </a:cubicBezTo>
                  <a:cubicBezTo>
                    <a:pt x="1942" y="239"/>
                    <a:pt x="3490" y="1"/>
                    <a:pt x="5037" y="48"/>
                  </a:cubicBezTo>
                  <a:cubicBezTo>
                    <a:pt x="5787" y="72"/>
                    <a:pt x="5776" y="72"/>
                    <a:pt x="5835" y="810"/>
                  </a:cubicBezTo>
                  <a:cubicBezTo>
                    <a:pt x="5883" y="1441"/>
                    <a:pt x="5692" y="1965"/>
                    <a:pt x="5311" y="2489"/>
                  </a:cubicBezTo>
                  <a:cubicBezTo>
                    <a:pt x="4752" y="3287"/>
                    <a:pt x="4240" y="4156"/>
                    <a:pt x="3692" y="4977"/>
                  </a:cubicBezTo>
                  <a:cubicBezTo>
                    <a:pt x="3311" y="5549"/>
                    <a:pt x="2894" y="6120"/>
                    <a:pt x="2489" y="6704"/>
                  </a:cubicBezTo>
                  <a:cubicBezTo>
                    <a:pt x="2394" y="6835"/>
                    <a:pt x="2311" y="6978"/>
                    <a:pt x="2192" y="7192"/>
                  </a:cubicBezTo>
                  <a:cubicBezTo>
                    <a:pt x="2442" y="7216"/>
                    <a:pt x="2608" y="7251"/>
                    <a:pt x="2751" y="7251"/>
                  </a:cubicBezTo>
                  <a:cubicBezTo>
                    <a:pt x="3692" y="7251"/>
                    <a:pt x="4621" y="7240"/>
                    <a:pt x="5549" y="7251"/>
                  </a:cubicBezTo>
                  <a:cubicBezTo>
                    <a:pt x="6073" y="7251"/>
                    <a:pt x="6180" y="7370"/>
                    <a:pt x="6145" y="7894"/>
                  </a:cubicBezTo>
                  <a:cubicBezTo>
                    <a:pt x="6145" y="8025"/>
                    <a:pt x="6109" y="8144"/>
                    <a:pt x="6085" y="8287"/>
                  </a:cubicBezTo>
                  <a:cubicBezTo>
                    <a:pt x="5585" y="8466"/>
                    <a:pt x="5061" y="8454"/>
                    <a:pt x="4561" y="8442"/>
                  </a:cubicBezTo>
                  <a:cubicBezTo>
                    <a:pt x="4049" y="8430"/>
                    <a:pt x="3561" y="8454"/>
                    <a:pt x="3049" y="8454"/>
                  </a:cubicBezTo>
                  <a:cubicBezTo>
                    <a:pt x="2382" y="8454"/>
                    <a:pt x="1704" y="8442"/>
                    <a:pt x="1025" y="8430"/>
                  </a:cubicBezTo>
                  <a:cubicBezTo>
                    <a:pt x="834" y="8430"/>
                    <a:pt x="763" y="8311"/>
                    <a:pt x="751" y="8132"/>
                  </a:cubicBezTo>
                  <a:cubicBezTo>
                    <a:pt x="715" y="7597"/>
                    <a:pt x="751" y="7097"/>
                    <a:pt x="1084" y="6620"/>
                  </a:cubicBezTo>
                  <a:cubicBezTo>
                    <a:pt x="1668" y="5835"/>
                    <a:pt x="2156" y="5001"/>
                    <a:pt x="2692" y="4180"/>
                  </a:cubicBezTo>
                  <a:cubicBezTo>
                    <a:pt x="3239" y="3334"/>
                    <a:pt x="3811" y="2477"/>
                    <a:pt x="4359" y="1620"/>
                  </a:cubicBezTo>
                  <a:cubicBezTo>
                    <a:pt x="4418" y="1536"/>
                    <a:pt x="4466" y="1429"/>
                    <a:pt x="4525" y="1346"/>
                  </a:cubicBezTo>
                  <a:cubicBezTo>
                    <a:pt x="4502" y="1286"/>
                    <a:pt x="4478" y="1239"/>
                    <a:pt x="4466" y="120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1;p49">
              <a:extLst>
                <a:ext uri="{FF2B5EF4-FFF2-40B4-BE49-F238E27FC236}">
                  <a16:creationId xmlns:a16="http://schemas.microsoft.com/office/drawing/2014/main" id="{01DF1BDA-0E94-56A2-06AE-B87FB47A4FEB}"/>
                </a:ext>
              </a:extLst>
            </p:cNvPr>
            <p:cNvSpPr/>
            <p:nvPr/>
          </p:nvSpPr>
          <p:spPr>
            <a:xfrm>
              <a:off x="3387625" y="2465900"/>
              <a:ext cx="172650" cy="232200"/>
            </a:xfrm>
            <a:custGeom>
              <a:avLst/>
              <a:gdLst/>
              <a:ahLst/>
              <a:cxnLst/>
              <a:rect l="l" t="t" r="r" b="b"/>
              <a:pathLst>
                <a:path w="6906" h="9288" extrusionOk="0">
                  <a:moveTo>
                    <a:pt x="6906" y="9026"/>
                  </a:moveTo>
                  <a:cubicBezTo>
                    <a:pt x="6810" y="9062"/>
                    <a:pt x="6751" y="9109"/>
                    <a:pt x="6691" y="9121"/>
                  </a:cubicBezTo>
                  <a:cubicBezTo>
                    <a:pt x="6215" y="9288"/>
                    <a:pt x="6167" y="9264"/>
                    <a:pt x="6013" y="8788"/>
                  </a:cubicBezTo>
                  <a:cubicBezTo>
                    <a:pt x="5858" y="8252"/>
                    <a:pt x="5739" y="7692"/>
                    <a:pt x="5572" y="7157"/>
                  </a:cubicBezTo>
                  <a:cubicBezTo>
                    <a:pt x="5453" y="6716"/>
                    <a:pt x="5322" y="6287"/>
                    <a:pt x="5179" y="5835"/>
                  </a:cubicBezTo>
                  <a:cubicBezTo>
                    <a:pt x="5144" y="5692"/>
                    <a:pt x="5048" y="5633"/>
                    <a:pt x="4905" y="5633"/>
                  </a:cubicBezTo>
                  <a:cubicBezTo>
                    <a:pt x="4405" y="5633"/>
                    <a:pt x="3929" y="5644"/>
                    <a:pt x="3441" y="5644"/>
                  </a:cubicBezTo>
                  <a:cubicBezTo>
                    <a:pt x="3179" y="5644"/>
                    <a:pt x="2893" y="5609"/>
                    <a:pt x="2619" y="5597"/>
                  </a:cubicBezTo>
                  <a:cubicBezTo>
                    <a:pt x="2143" y="5573"/>
                    <a:pt x="2072" y="5609"/>
                    <a:pt x="1953" y="6061"/>
                  </a:cubicBezTo>
                  <a:cubicBezTo>
                    <a:pt x="1762" y="6799"/>
                    <a:pt x="1584" y="7561"/>
                    <a:pt x="1405" y="8323"/>
                  </a:cubicBezTo>
                  <a:cubicBezTo>
                    <a:pt x="1334" y="8645"/>
                    <a:pt x="1286" y="8681"/>
                    <a:pt x="976" y="8681"/>
                  </a:cubicBezTo>
                  <a:cubicBezTo>
                    <a:pt x="0" y="8645"/>
                    <a:pt x="143" y="8561"/>
                    <a:pt x="345" y="7859"/>
                  </a:cubicBezTo>
                  <a:cubicBezTo>
                    <a:pt x="881" y="6061"/>
                    <a:pt x="1417" y="4263"/>
                    <a:pt x="1965" y="2454"/>
                  </a:cubicBezTo>
                  <a:cubicBezTo>
                    <a:pt x="2179" y="1787"/>
                    <a:pt x="2441" y="1132"/>
                    <a:pt x="2679" y="477"/>
                  </a:cubicBezTo>
                  <a:cubicBezTo>
                    <a:pt x="2774" y="239"/>
                    <a:pt x="2917" y="132"/>
                    <a:pt x="3155" y="120"/>
                  </a:cubicBezTo>
                  <a:cubicBezTo>
                    <a:pt x="3512" y="96"/>
                    <a:pt x="3870" y="72"/>
                    <a:pt x="4227" y="37"/>
                  </a:cubicBezTo>
                  <a:cubicBezTo>
                    <a:pt x="4489" y="1"/>
                    <a:pt x="4643" y="120"/>
                    <a:pt x="4727" y="346"/>
                  </a:cubicBezTo>
                  <a:cubicBezTo>
                    <a:pt x="4822" y="644"/>
                    <a:pt x="4905" y="953"/>
                    <a:pt x="4977" y="1251"/>
                  </a:cubicBezTo>
                  <a:cubicBezTo>
                    <a:pt x="5203" y="2180"/>
                    <a:pt x="5417" y="3096"/>
                    <a:pt x="5656" y="4001"/>
                  </a:cubicBezTo>
                  <a:cubicBezTo>
                    <a:pt x="5882" y="4859"/>
                    <a:pt x="6132" y="5692"/>
                    <a:pt x="6358" y="6537"/>
                  </a:cubicBezTo>
                  <a:cubicBezTo>
                    <a:pt x="6548" y="7264"/>
                    <a:pt x="6715" y="8014"/>
                    <a:pt x="6882" y="8752"/>
                  </a:cubicBezTo>
                  <a:cubicBezTo>
                    <a:pt x="6894" y="8811"/>
                    <a:pt x="6894" y="8907"/>
                    <a:pt x="6906" y="9026"/>
                  </a:cubicBezTo>
                  <a:close/>
                  <a:moveTo>
                    <a:pt x="3596" y="1001"/>
                  </a:moveTo>
                  <a:cubicBezTo>
                    <a:pt x="3536" y="1168"/>
                    <a:pt x="3500" y="1239"/>
                    <a:pt x="3477" y="1311"/>
                  </a:cubicBezTo>
                  <a:cubicBezTo>
                    <a:pt x="3143" y="2370"/>
                    <a:pt x="2834" y="3430"/>
                    <a:pt x="2500" y="4466"/>
                  </a:cubicBezTo>
                  <a:cubicBezTo>
                    <a:pt x="2417" y="4740"/>
                    <a:pt x="2477" y="4835"/>
                    <a:pt x="2774" y="4859"/>
                  </a:cubicBezTo>
                  <a:cubicBezTo>
                    <a:pt x="3334" y="4882"/>
                    <a:pt x="3917" y="4894"/>
                    <a:pt x="4489" y="4894"/>
                  </a:cubicBezTo>
                  <a:cubicBezTo>
                    <a:pt x="4870" y="4894"/>
                    <a:pt x="4941" y="4799"/>
                    <a:pt x="4846" y="4418"/>
                  </a:cubicBezTo>
                  <a:cubicBezTo>
                    <a:pt x="4548" y="3442"/>
                    <a:pt x="4251" y="2454"/>
                    <a:pt x="3917" y="1477"/>
                  </a:cubicBezTo>
                  <a:cubicBezTo>
                    <a:pt x="3870" y="1322"/>
                    <a:pt x="3727" y="1191"/>
                    <a:pt x="3596" y="1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2;p49">
              <a:extLst>
                <a:ext uri="{FF2B5EF4-FFF2-40B4-BE49-F238E27FC236}">
                  <a16:creationId xmlns:a16="http://schemas.microsoft.com/office/drawing/2014/main" id="{F2CDD086-1B35-F727-0ED2-4227DE68D530}"/>
                </a:ext>
              </a:extLst>
            </p:cNvPr>
            <p:cNvSpPr/>
            <p:nvPr/>
          </p:nvSpPr>
          <p:spPr>
            <a:xfrm>
              <a:off x="3581675" y="2578725"/>
              <a:ext cx="62550" cy="21450"/>
            </a:xfrm>
            <a:custGeom>
              <a:avLst/>
              <a:gdLst/>
              <a:ahLst/>
              <a:cxnLst/>
              <a:rect l="l" t="t" r="r" b="b"/>
              <a:pathLst>
                <a:path w="2502" h="858" extrusionOk="0">
                  <a:moveTo>
                    <a:pt x="1275" y="24"/>
                  </a:moveTo>
                  <a:cubicBezTo>
                    <a:pt x="1525" y="24"/>
                    <a:pt x="1799" y="0"/>
                    <a:pt x="2049" y="12"/>
                  </a:cubicBezTo>
                  <a:cubicBezTo>
                    <a:pt x="2335" y="24"/>
                    <a:pt x="2406" y="119"/>
                    <a:pt x="2454" y="358"/>
                  </a:cubicBezTo>
                  <a:cubicBezTo>
                    <a:pt x="2501" y="608"/>
                    <a:pt x="2323" y="667"/>
                    <a:pt x="2156" y="679"/>
                  </a:cubicBezTo>
                  <a:cubicBezTo>
                    <a:pt x="1608" y="762"/>
                    <a:pt x="1037" y="810"/>
                    <a:pt x="489" y="846"/>
                  </a:cubicBezTo>
                  <a:cubicBezTo>
                    <a:pt x="191" y="858"/>
                    <a:pt x="1" y="488"/>
                    <a:pt x="144" y="227"/>
                  </a:cubicBezTo>
                  <a:cubicBezTo>
                    <a:pt x="191" y="143"/>
                    <a:pt x="310" y="107"/>
                    <a:pt x="382" y="84"/>
                  </a:cubicBezTo>
                  <a:cubicBezTo>
                    <a:pt x="668" y="60"/>
                    <a:pt x="965" y="48"/>
                    <a:pt x="1275" y="24"/>
                  </a:cubicBezTo>
                  <a:cubicBezTo>
                    <a:pt x="1263" y="24"/>
                    <a:pt x="1275" y="24"/>
                    <a:pt x="1275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3;p49">
              <a:extLst>
                <a:ext uri="{FF2B5EF4-FFF2-40B4-BE49-F238E27FC236}">
                  <a16:creationId xmlns:a16="http://schemas.microsoft.com/office/drawing/2014/main" id="{C544F72A-BFFA-1989-27BB-C0AFEF8CDE05}"/>
                </a:ext>
              </a:extLst>
            </p:cNvPr>
            <p:cNvSpPr/>
            <p:nvPr/>
          </p:nvSpPr>
          <p:spPr>
            <a:xfrm>
              <a:off x="3629600" y="2461275"/>
              <a:ext cx="177150" cy="234150"/>
            </a:xfrm>
            <a:custGeom>
              <a:avLst/>
              <a:gdLst/>
              <a:ahLst/>
              <a:cxnLst/>
              <a:rect l="l" t="t" r="r" b="b"/>
              <a:pathLst>
                <a:path w="7086" h="9366" extrusionOk="0">
                  <a:moveTo>
                    <a:pt x="5152" y="659"/>
                  </a:moveTo>
                  <a:cubicBezTo>
                    <a:pt x="5269" y="659"/>
                    <a:pt x="5386" y="660"/>
                    <a:pt x="5502" y="662"/>
                  </a:cubicBezTo>
                  <a:cubicBezTo>
                    <a:pt x="5799" y="674"/>
                    <a:pt x="6013" y="674"/>
                    <a:pt x="6073" y="734"/>
                  </a:cubicBezTo>
                  <a:cubicBezTo>
                    <a:pt x="6133" y="793"/>
                    <a:pt x="6144" y="995"/>
                    <a:pt x="6156" y="1293"/>
                  </a:cubicBezTo>
                  <a:cubicBezTo>
                    <a:pt x="6204" y="1853"/>
                    <a:pt x="6049" y="2341"/>
                    <a:pt x="5668" y="2877"/>
                  </a:cubicBezTo>
                  <a:cubicBezTo>
                    <a:pt x="5323" y="3353"/>
                    <a:pt x="5013" y="3865"/>
                    <a:pt x="4704" y="4353"/>
                  </a:cubicBezTo>
                  <a:cubicBezTo>
                    <a:pt x="4489" y="4686"/>
                    <a:pt x="4263" y="5044"/>
                    <a:pt x="4049" y="5365"/>
                  </a:cubicBezTo>
                  <a:cubicBezTo>
                    <a:pt x="3787" y="5734"/>
                    <a:pt x="3537" y="6115"/>
                    <a:pt x="3275" y="6472"/>
                  </a:cubicBezTo>
                  <a:lnTo>
                    <a:pt x="2823" y="7091"/>
                  </a:lnTo>
                  <a:cubicBezTo>
                    <a:pt x="2763" y="7187"/>
                    <a:pt x="2704" y="7282"/>
                    <a:pt x="2632" y="7389"/>
                  </a:cubicBezTo>
                  <a:cubicBezTo>
                    <a:pt x="2596" y="7449"/>
                    <a:pt x="2561" y="7508"/>
                    <a:pt x="2513" y="7580"/>
                  </a:cubicBezTo>
                  <a:lnTo>
                    <a:pt x="2394" y="7782"/>
                  </a:lnTo>
                  <a:lnTo>
                    <a:pt x="2632" y="7806"/>
                  </a:lnTo>
                  <a:cubicBezTo>
                    <a:pt x="2727" y="7818"/>
                    <a:pt x="2799" y="7818"/>
                    <a:pt x="2858" y="7842"/>
                  </a:cubicBezTo>
                  <a:cubicBezTo>
                    <a:pt x="2989" y="7853"/>
                    <a:pt x="3108" y="7865"/>
                    <a:pt x="3227" y="7865"/>
                  </a:cubicBezTo>
                  <a:lnTo>
                    <a:pt x="6025" y="7865"/>
                  </a:lnTo>
                  <a:cubicBezTo>
                    <a:pt x="6252" y="7865"/>
                    <a:pt x="6371" y="7889"/>
                    <a:pt x="6418" y="7937"/>
                  </a:cubicBezTo>
                  <a:cubicBezTo>
                    <a:pt x="6454" y="7996"/>
                    <a:pt x="6490" y="8115"/>
                    <a:pt x="6478" y="8342"/>
                  </a:cubicBezTo>
                  <a:cubicBezTo>
                    <a:pt x="6478" y="8413"/>
                    <a:pt x="6454" y="8485"/>
                    <a:pt x="6442" y="8580"/>
                  </a:cubicBezTo>
                  <a:cubicBezTo>
                    <a:pt x="6442" y="8592"/>
                    <a:pt x="6442" y="8604"/>
                    <a:pt x="6430" y="8627"/>
                  </a:cubicBezTo>
                  <a:cubicBezTo>
                    <a:pt x="6073" y="8728"/>
                    <a:pt x="5717" y="8751"/>
                    <a:pt x="5354" y="8751"/>
                  </a:cubicBezTo>
                  <a:cubicBezTo>
                    <a:pt x="5245" y="8751"/>
                    <a:pt x="5136" y="8749"/>
                    <a:pt x="5025" y="8746"/>
                  </a:cubicBezTo>
                  <a:cubicBezTo>
                    <a:pt x="4926" y="8742"/>
                    <a:pt x="4827" y="8741"/>
                    <a:pt x="4728" y="8741"/>
                  </a:cubicBezTo>
                  <a:cubicBezTo>
                    <a:pt x="4529" y="8741"/>
                    <a:pt x="4331" y="8746"/>
                    <a:pt x="4132" y="8746"/>
                  </a:cubicBezTo>
                  <a:cubicBezTo>
                    <a:pt x="3930" y="8746"/>
                    <a:pt x="3716" y="8758"/>
                    <a:pt x="3525" y="8758"/>
                  </a:cubicBezTo>
                  <a:cubicBezTo>
                    <a:pt x="3001" y="8758"/>
                    <a:pt x="2489" y="8746"/>
                    <a:pt x="1977" y="8746"/>
                  </a:cubicBezTo>
                  <a:lnTo>
                    <a:pt x="1513" y="8746"/>
                  </a:lnTo>
                  <a:cubicBezTo>
                    <a:pt x="1500" y="8749"/>
                    <a:pt x="1488" y="8750"/>
                    <a:pt x="1477" y="8750"/>
                  </a:cubicBezTo>
                  <a:cubicBezTo>
                    <a:pt x="1423" y="8750"/>
                    <a:pt x="1382" y="8719"/>
                    <a:pt x="1382" y="8592"/>
                  </a:cubicBezTo>
                  <a:cubicBezTo>
                    <a:pt x="1346" y="8056"/>
                    <a:pt x="1382" y="7615"/>
                    <a:pt x="1715" y="7187"/>
                  </a:cubicBezTo>
                  <a:cubicBezTo>
                    <a:pt x="2108" y="6615"/>
                    <a:pt x="2501" y="6020"/>
                    <a:pt x="2858" y="5460"/>
                  </a:cubicBezTo>
                  <a:cubicBezTo>
                    <a:pt x="3001" y="5210"/>
                    <a:pt x="3168" y="4984"/>
                    <a:pt x="3323" y="4722"/>
                  </a:cubicBezTo>
                  <a:cubicBezTo>
                    <a:pt x="3870" y="3877"/>
                    <a:pt x="4430" y="3020"/>
                    <a:pt x="4990" y="2162"/>
                  </a:cubicBezTo>
                  <a:cubicBezTo>
                    <a:pt x="5025" y="2103"/>
                    <a:pt x="5061" y="2031"/>
                    <a:pt x="5109" y="1960"/>
                  </a:cubicBezTo>
                  <a:lnTo>
                    <a:pt x="5144" y="1865"/>
                  </a:lnTo>
                  <a:lnTo>
                    <a:pt x="5192" y="1793"/>
                  </a:lnTo>
                  <a:lnTo>
                    <a:pt x="5061" y="1543"/>
                  </a:lnTo>
                  <a:lnTo>
                    <a:pt x="4406" y="1543"/>
                  </a:lnTo>
                  <a:lnTo>
                    <a:pt x="3549" y="1591"/>
                  </a:lnTo>
                  <a:cubicBezTo>
                    <a:pt x="3061" y="1615"/>
                    <a:pt x="2537" y="1650"/>
                    <a:pt x="2037" y="1662"/>
                  </a:cubicBezTo>
                  <a:cubicBezTo>
                    <a:pt x="1967" y="1664"/>
                    <a:pt x="1898" y="1665"/>
                    <a:pt x="1830" y="1665"/>
                  </a:cubicBezTo>
                  <a:cubicBezTo>
                    <a:pt x="1511" y="1665"/>
                    <a:pt x="1199" y="1644"/>
                    <a:pt x="846" y="1615"/>
                  </a:cubicBezTo>
                  <a:cubicBezTo>
                    <a:pt x="620" y="1603"/>
                    <a:pt x="620" y="1603"/>
                    <a:pt x="620" y="1365"/>
                  </a:cubicBezTo>
                  <a:cubicBezTo>
                    <a:pt x="620" y="1198"/>
                    <a:pt x="632" y="1031"/>
                    <a:pt x="656" y="853"/>
                  </a:cubicBezTo>
                  <a:cubicBezTo>
                    <a:pt x="666" y="748"/>
                    <a:pt x="704" y="708"/>
                    <a:pt x="803" y="708"/>
                  </a:cubicBezTo>
                  <a:cubicBezTo>
                    <a:pt x="816" y="708"/>
                    <a:pt x="830" y="708"/>
                    <a:pt x="846" y="710"/>
                  </a:cubicBezTo>
                  <a:cubicBezTo>
                    <a:pt x="1235" y="746"/>
                    <a:pt x="1623" y="760"/>
                    <a:pt x="2011" y="760"/>
                  </a:cubicBezTo>
                  <a:cubicBezTo>
                    <a:pt x="2514" y="760"/>
                    <a:pt x="3016" y="737"/>
                    <a:pt x="3513" y="710"/>
                  </a:cubicBezTo>
                  <a:cubicBezTo>
                    <a:pt x="4052" y="680"/>
                    <a:pt x="4607" y="659"/>
                    <a:pt x="5152" y="659"/>
                  </a:cubicBezTo>
                  <a:close/>
                  <a:moveTo>
                    <a:pt x="4211" y="0"/>
                  </a:moveTo>
                  <a:cubicBezTo>
                    <a:pt x="3860" y="0"/>
                    <a:pt x="3503" y="8"/>
                    <a:pt x="3156" y="31"/>
                  </a:cubicBezTo>
                  <a:cubicBezTo>
                    <a:pt x="2730" y="71"/>
                    <a:pt x="2338" y="92"/>
                    <a:pt x="1964" y="92"/>
                  </a:cubicBezTo>
                  <a:cubicBezTo>
                    <a:pt x="1564" y="92"/>
                    <a:pt x="1186" y="68"/>
                    <a:pt x="810" y="19"/>
                  </a:cubicBezTo>
                  <a:cubicBezTo>
                    <a:pt x="752" y="11"/>
                    <a:pt x="687" y="2"/>
                    <a:pt x="624" y="2"/>
                  </a:cubicBezTo>
                  <a:cubicBezTo>
                    <a:pt x="598" y="2"/>
                    <a:pt x="573" y="4"/>
                    <a:pt x="549" y="7"/>
                  </a:cubicBezTo>
                  <a:cubicBezTo>
                    <a:pt x="322" y="7"/>
                    <a:pt x="179" y="138"/>
                    <a:pt x="144" y="376"/>
                  </a:cubicBezTo>
                  <a:cubicBezTo>
                    <a:pt x="132" y="531"/>
                    <a:pt x="120" y="674"/>
                    <a:pt x="108" y="841"/>
                  </a:cubicBezTo>
                  <a:cubicBezTo>
                    <a:pt x="72" y="1150"/>
                    <a:pt x="48" y="1484"/>
                    <a:pt x="13" y="1793"/>
                  </a:cubicBezTo>
                  <a:cubicBezTo>
                    <a:pt x="1" y="1900"/>
                    <a:pt x="13" y="2043"/>
                    <a:pt x="108" y="2138"/>
                  </a:cubicBezTo>
                  <a:cubicBezTo>
                    <a:pt x="177" y="2199"/>
                    <a:pt x="278" y="2216"/>
                    <a:pt x="378" y="2216"/>
                  </a:cubicBezTo>
                  <a:cubicBezTo>
                    <a:pt x="415" y="2216"/>
                    <a:pt x="453" y="2213"/>
                    <a:pt x="489" y="2210"/>
                  </a:cubicBezTo>
                  <a:cubicBezTo>
                    <a:pt x="644" y="2198"/>
                    <a:pt x="787" y="2174"/>
                    <a:pt x="977" y="2174"/>
                  </a:cubicBezTo>
                  <a:cubicBezTo>
                    <a:pt x="1072" y="2174"/>
                    <a:pt x="1156" y="2198"/>
                    <a:pt x="1251" y="2198"/>
                  </a:cubicBezTo>
                  <a:cubicBezTo>
                    <a:pt x="1346" y="2210"/>
                    <a:pt x="1465" y="2210"/>
                    <a:pt x="1584" y="2210"/>
                  </a:cubicBezTo>
                  <a:cubicBezTo>
                    <a:pt x="1965" y="2210"/>
                    <a:pt x="2323" y="2198"/>
                    <a:pt x="2692" y="2174"/>
                  </a:cubicBezTo>
                  <a:cubicBezTo>
                    <a:pt x="3073" y="2162"/>
                    <a:pt x="3477" y="2162"/>
                    <a:pt x="3870" y="2150"/>
                  </a:cubicBezTo>
                  <a:cubicBezTo>
                    <a:pt x="3906" y="2150"/>
                    <a:pt x="3954" y="2150"/>
                    <a:pt x="3989" y="2138"/>
                  </a:cubicBezTo>
                  <a:cubicBezTo>
                    <a:pt x="4031" y="2127"/>
                    <a:pt x="4070" y="2121"/>
                    <a:pt x="4106" y="2121"/>
                  </a:cubicBezTo>
                  <a:cubicBezTo>
                    <a:pt x="4141" y="2121"/>
                    <a:pt x="4174" y="2127"/>
                    <a:pt x="4204" y="2138"/>
                  </a:cubicBezTo>
                  <a:lnTo>
                    <a:pt x="4168" y="2222"/>
                  </a:lnTo>
                  <a:cubicBezTo>
                    <a:pt x="3406" y="3412"/>
                    <a:pt x="2644" y="4591"/>
                    <a:pt x="1882" y="5782"/>
                  </a:cubicBezTo>
                  <a:lnTo>
                    <a:pt x="1334" y="6627"/>
                  </a:lnTo>
                  <a:cubicBezTo>
                    <a:pt x="668" y="7222"/>
                    <a:pt x="679" y="7996"/>
                    <a:pt x="775" y="8663"/>
                  </a:cubicBezTo>
                  <a:cubicBezTo>
                    <a:pt x="787" y="8770"/>
                    <a:pt x="799" y="8877"/>
                    <a:pt x="810" y="8996"/>
                  </a:cubicBezTo>
                  <a:lnTo>
                    <a:pt x="870" y="9366"/>
                  </a:lnTo>
                  <a:lnTo>
                    <a:pt x="1013" y="9366"/>
                  </a:lnTo>
                  <a:cubicBezTo>
                    <a:pt x="1251" y="9366"/>
                    <a:pt x="1489" y="9354"/>
                    <a:pt x="1703" y="9354"/>
                  </a:cubicBezTo>
                  <a:cubicBezTo>
                    <a:pt x="2263" y="9342"/>
                    <a:pt x="2775" y="9318"/>
                    <a:pt x="3311" y="9306"/>
                  </a:cubicBezTo>
                  <a:lnTo>
                    <a:pt x="5073" y="9306"/>
                  </a:lnTo>
                  <a:cubicBezTo>
                    <a:pt x="5513" y="9306"/>
                    <a:pt x="5966" y="9282"/>
                    <a:pt x="6394" y="9258"/>
                  </a:cubicBezTo>
                  <a:lnTo>
                    <a:pt x="6573" y="9247"/>
                  </a:lnTo>
                  <a:cubicBezTo>
                    <a:pt x="7037" y="9235"/>
                    <a:pt x="7085" y="8937"/>
                    <a:pt x="7085" y="8806"/>
                  </a:cubicBezTo>
                  <a:cubicBezTo>
                    <a:pt x="7085" y="8496"/>
                    <a:pt x="7049" y="8092"/>
                    <a:pt x="7014" y="7568"/>
                  </a:cubicBezTo>
                  <a:cubicBezTo>
                    <a:pt x="6991" y="7453"/>
                    <a:pt x="6935" y="7185"/>
                    <a:pt x="6583" y="7185"/>
                  </a:cubicBezTo>
                  <a:cubicBezTo>
                    <a:pt x="6568" y="7185"/>
                    <a:pt x="6553" y="7186"/>
                    <a:pt x="6537" y="7187"/>
                  </a:cubicBezTo>
                  <a:cubicBezTo>
                    <a:pt x="5621" y="7211"/>
                    <a:pt x="4716" y="7211"/>
                    <a:pt x="3775" y="7222"/>
                  </a:cubicBezTo>
                  <a:cubicBezTo>
                    <a:pt x="3704" y="7222"/>
                    <a:pt x="3620" y="7211"/>
                    <a:pt x="3525" y="7211"/>
                  </a:cubicBezTo>
                  <a:cubicBezTo>
                    <a:pt x="3537" y="7187"/>
                    <a:pt x="3573" y="7139"/>
                    <a:pt x="3585" y="7103"/>
                  </a:cubicBezTo>
                  <a:cubicBezTo>
                    <a:pt x="3692" y="6949"/>
                    <a:pt x="3811" y="6782"/>
                    <a:pt x="3918" y="6615"/>
                  </a:cubicBezTo>
                  <a:cubicBezTo>
                    <a:pt x="4132" y="6306"/>
                    <a:pt x="4359" y="5960"/>
                    <a:pt x="4573" y="5627"/>
                  </a:cubicBezTo>
                  <a:cubicBezTo>
                    <a:pt x="4704" y="5413"/>
                    <a:pt x="4835" y="5198"/>
                    <a:pt x="4966" y="4984"/>
                  </a:cubicBezTo>
                  <a:cubicBezTo>
                    <a:pt x="5430" y="4222"/>
                    <a:pt x="5906" y="3448"/>
                    <a:pt x="6478" y="2734"/>
                  </a:cubicBezTo>
                  <a:cubicBezTo>
                    <a:pt x="6668" y="2496"/>
                    <a:pt x="6859" y="2162"/>
                    <a:pt x="6752" y="1734"/>
                  </a:cubicBezTo>
                  <a:cubicBezTo>
                    <a:pt x="6740" y="1674"/>
                    <a:pt x="6740" y="1591"/>
                    <a:pt x="6752" y="1496"/>
                  </a:cubicBezTo>
                  <a:cubicBezTo>
                    <a:pt x="6752" y="1436"/>
                    <a:pt x="6775" y="1388"/>
                    <a:pt x="6752" y="1329"/>
                  </a:cubicBezTo>
                  <a:cubicBezTo>
                    <a:pt x="6752" y="1043"/>
                    <a:pt x="6752" y="745"/>
                    <a:pt x="6740" y="472"/>
                  </a:cubicBezTo>
                  <a:cubicBezTo>
                    <a:pt x="6740" y="317"/>
                    <a:pt x="6692" y="210"/>
                    <a:pt x="6609" y="126"/>
                  </a:cubicBezTo>
                  <a:cubicBezTo>
                    <a:pt x="6514" y="55"/>
                    <a:pt x="6394" y="7"/>
                    <a:pt x="6252" y="7"/>
                  </a:cubicBezTo>
                  <a:lnTo>
                    <a:pt x="4811" y="7"/>
                  </a:lnTo>
                  <a:cubicBezTo>
                    <a:pt x="4615" y="3"/>
                    <a:pt x="4414" y="0"/>
                    <a:pt x="4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4;p49">
              <a:extLst>
                <a:ext uri="{FF2B5EF4-FFF2-40B4-BE49-F238E27FC236}">
                  <a16:creationId xmlns:a16="http://schemas.microsoft.com/office/drawing/2014/main" id="{2109F291-15B6-4FAD-3F02-DC61EA0AA83E}"/>
                </a:ext>
              </a:extLst>
            </p:cNvPr>
            <p:cNvSpPr/>
            <p:nvPr/>
          </p:nvSpPr>
          <p:spPr>
            <a:xfrm>
              <a:off x="3380775" y="2452725"/>
              <a:ext cx="195275" cy="257275"/>
            </a:xfrm>
            <a:custGeom>
              <a:avLst/>
              <a:gdLst/>
              <a:ahLst/>
              <a:cxnLst/>
              <a:rect l="l" t="t" r="r" b="b"/>
              <a:pathLst>
                <a:path w="7811" h="10291" extrusionOk="0">
                  <a:moveTo>
                    <a:pt x="4579" y="657"/>
                  </a:moveTo>
                  <a:cubicBezTo>
                    <a:pt x="4730" y="657"/>
                    <a:pt x="4815" y="720"/>
                    <a:pt x="4870" y="873"/>
                  </a:cubicBezTo>
                  <a:cubicBezTo>
                    <a:pt x="4965" y="1171"/>
                    <a:pt x="5048" y="1468"/>
                    <a:pt x="5132" y="1778"/>
                  </a:cubicBezTo>
                  <a:cubicBezTo>
                    <a:pt x="5215" y="2123"/>
                    <a:pt x="5287" y="2445"/>
                    <a:pt x="5370" y="2790"/>
                  </a:cubicBezTo>
                  <a:cubicBezTo>
                    <a:pt x="5501" y="3373"/>
                    <a:pt x="5644" y="3957"/>
                    <a:pt x="5799" y="4552"/>
                  </a:cubicBezTo>
                  <a:cubicBezTo>
                    <a:pt x="5906" y="4969"/>
                    <a:pt x="6025" y="5398"/>
                    <a:pt x="6144" y="5802"/>
                  </a:cubicBezTo>
                  <a:cubicBezTo>
                    <a:pt x="6263" y="6219"/>
                    <a:pt x="6382" y="6648"/>
                    <a:pt x="6501" y="7076"/>
                  </a:cubicBezTo>
                  <a:cubicBezTo>
                    <a:pt x="6644" y="7624"/>
                    <a:pt x="6763" y="8195"/>
                    <a:pt x="6882" y="8731"/>
                  </a:cubicBezTo>
                  <a:cubicBezTo>
                    <a:pt x="6930" y="8922"/>
                    <a:pt x="6977" y="9100"/>
                    <a:pt x="7013" y="9291"/>
                  </a:cubicBezTo>
                  <a:cubicBezTo>
                    <a:pt x="7037" y="9338"/>
                    <a:pt x="7037" y="9386"/>
                    <a:pt x="7037" y="9446"/>
                  </a:cubicBezTo>
                  <a:lnTo>
                    <a:pt x="7037" y="9458"/>
                  </a:lnTo>
                  <a:cubicBezTo>
                    <a:pt x="6989" y="9493"/>
                    <a:pt x="6953" y="9505"/>
                    <a:pt x="6918" y="9517"/>
                  </a:cubicBezTo>
                  <a:cubicBezTo>
                    <a:pt x="6841" y="9546"/>
                    <a:pt x="6693" y="9598"/>
                    <a:pt x="6615" y="9598"/>
                  </a:cubicBezTo>
                  <a:cubicBezTo>
                    <a:pt x="6596" y="9598"/>
                    <a:pt x="6582" y="9595"/>
                    <a:pt x="6572" y="9589"/>
                  </a:cubicBezTo>
                  <a:cubicBezTo>
                    <a:pt x="6525" y="9565"/>
                    <a:pt x="6465" y="9350"/>
                    <a:pt x="6441" y="9267"/>
                  </a:cubicBezTo>
                  <a:cubicBezTo>
                    <a:pt x="6346" y="8957"/>
                    <a:pt x="6263" y="8636"/>
                    <a:pt x="6180" y="8338"/>
                  </a:cubicBezTo>
                  <a:cubicBezTo>
                    <a:pt x="6120" y="8100"/>
                    <a:pt x="6060" y="7886"/>
                    <a:pt x="5989" y="7648"/>
                  </a:cubicBezTo>
                  <a:cubicBezTo>
                    <a:pt x="5918" y="7386"/>
                    <a:pt x="5846" y="7148"/>
                    <a:pt x="5763" y="6898"/>
                  </a:cubicBezTo>
                  <a:cubicBezTo>
                    <a:pt x="5703" y="6707"/>
                    <a:pt x="5644" y="6517"/>
                    <a:pt x="5608" y="6314"/>
                  </a:cubicBezTo>
                  <a:cubicBezTo>
                    <a:pt x="5549" y="6112"/>
                    <a:pt x="5394" y="6005"/>
                    <a:pt x="5191" y="6005"/>
                  </a:cubicBezTo>
                  <a:lnTo>
                    <a:pt x="4834" y="6005"/>
                  </a:lnTo>
                  <a:cubicBezTo>
                    <a:pt x="4453" y="6005"/>
                    <a:pt x="4084" y="6017"/>
                    <a:pt x="3715" y="6017"/>
                  </a:cubicBezTo>
                  <a:cubicBezTo>
                    <a:pt x="3489" y="6017"/>
                    <a:pt x="3251" y="6005"/>
                    <a:pt x="3012" y="5993"/>
                  </a:cubicBezTo>
                  <a:lnTo>
                    <a:pt x="2905" y="5981"/>
                  </a:lnTo>
                  <a:cubicBezTo>
                    <a:pt x="2830" y="5974"/>
                    <a:pt x="2762" y="5971"/>
                    <a:pt x="2701" y="5971"/>
                  </a:cubicBezTo>
                  <a:cubicBezTo>
                    <a:pt x="2321" y="5971"/>
                    <a:pt x="2209" y="6111"/>
                    <a:pt x="2096" y="6552"/>
                  </a:cubicBezTo>
                  <a:cubicBezTo>
                    <a:pt x="1989" y="6957"/>
                    <a:pt x="1881" y="7374"/>
                    <a:pt x="1798" y="7779"/>
                  </a:cubicBezTo>
                  <a:cubicBezTo>
                    <a:pt x="1703" y="8124"/>
                    <a:pt x="1631" y="8457"/>
                    <a:pt x="1548" y="8803"/>
                  </a:cubicBezTo>
                  <a:cubicBezTo>
                    <a:pt x="1488" y="9041"/>
                    <a:pt x="1488" y="9041"/>
                    <a:pt x="1262" y="9041"/>
                  </a:cubicBezTo>
                  <a:cubicBezTo>
                    <a:pt x="869" y="9029"/>
                    <a:pt x="667" y="8993"/>
                    <a:pt x="631" y="8969"/>
                  </a:cubicBezTo>
                  <a:cubicBezTo>
                    <a:pt x="607" y="8934"/>
                    <a:pt x="679" y="8731"/>
                    <a:pt x="715" y="8600"/>
                  </a:cubicBezTo>
                  <a:cubicBezTo>
                    <a:pt x="726" y="8541"/>
                    <a:pt x="750" y="8481"/>
                    <a:pt x="774" y="8398"/>
                  </a:cubicBezTo>
                  <a:cubicBezTo>
                    <a:pt x="1286" y="6660"/>
                    <a:pt x="1822" y="4814"/>
                    <a:pt x="2393" y="3004"/>
                  </a:cubicBezTo>
                  <a:cubicBezTo>
                    <a:pt x="2524" y="2588"/>
                    <a:pt x="2667" y="2147"/>
                    <a:pt x="2834" y="1754"/>
                  </a:cubicBezTo>
                  <a:cubicBezTo>
                    <a:pt x="2929" y="1516"/>
                    <a:pt x="3012" y="1278"/>
                    <a:pt x="3108" y="1016"/>
                  </a:cubicBezTo>
                  <a:cubicBezTo>
                    <a:pt x="3167" y="837"/>
                    <a:pt x="3263" y="766"/>
                    <a:pt x="3441" y="754"/>
                  </a:cubicBezTo>
                  <a:cubicBezTo>
                    <a:pt x="3774" y="742"/>
                    <a:pt x="4144" y="706"/>
                    <a:pt x="4536" y="659"/>
                  </a:cubicBezTo>
                  <a:cubicBezTo>
                    <a:pt x="4551" y="658"/>
                    <a:pt x="4565" y="657"/>
                    <a:pt x="4579" y="657"/>
                  </a:cubicBezTo>
                  <a:close/>
                  <a:moveTo>
                    <a:pt x="4886" y="0"/>
                  </a:moveTo>
                  <a:cubicBezTo>
                    <a:pt x="4855" y="0"/>
                    <a:pt x="4826" y="2"/>
                    <a:pt x="4798" y="4"/>
                  </a:cubicBezTo>
                  <a:cubicBezTo>
                    <a:pt x="4358" y="52"/>
                    <a:pt x="3870" y="99"/>
                    <a:pt x="3405" y="99"/>
                  </a:cubicBezTo>
                  <a:cubicBezTo>
                    <a:pt x="3072" y="99"/>
                    <a:pt x="2882" y="218"/>
                    <a:pt x="2739" y="504"/>
                  </a:cubicBezTo>
                  <a:cubicBezTo>
                    <a:pt x="2358" y="1254"/>
                    <a:pt x="2108" y="2052"/>
                    <a:pt x="1929" y="2659"/>
                  </a:cubicBezTo>
                  <a:cubicBezTo>
                    <a:pt x="1548" y="3957"/>
                    <a:pt x="1155" y="5243"/>
                    <a:pt x="774" y="6529"/>
                  </a:cubicBezTo>
                  <a:cubicBezTo>
                    <a:pt x="548" y="7243"/>
                    <a:pt x="334" y="7957"/>
                    <a:pt x="131" y="8672"/>
                  </a:cubicBezTo>
                  <a:cubicBezTo>
                    <a:pt x="95" y="8755"/>
                    <a:pt x="84" y="8862"/>
                    <a:pt x="60" y="8969"/>
                  </a:cubicBezTo>
                  <a:lnTo>
                    <a:pt x="12" y="9148"/>
                  </a:lnTo>
                  <a:lnTo>
                    <a:pt x="0" y="9231"/>
                  </a:lnTo>
                  <a:lnTo>
                    <a:pt x="60" y="9291"/>
                  </a:lnTo>
                  <a:cubicBezTo>
                    <a:pt x="72" y="9315"/>
                    <a:pt x="95" y="9338"/>
                    <a:pt x="119" y="9374"/>
                  </a:cubicBezTo>
                  <a:cubicBezTo>
                    <a:pt x="191" y="9458"/>
                    <a:pt x="262" y="9541"/>
                    <a:pt x="393" y="9577"/>
                  </a:cubicBezTo>
                  <a:cubicBezTo>
                    <a:pt x="619" y="9624"/>
                    <a:pt x="857" y="9636"/>
                    <a:pt x="1084" y="9648"/>
                  </a:cubicBezTo>
                  <a:cubicBezTo>
                    <a:pt x="1155" y="9648"/>
                    <a:pt x="1227" y="9672"/>
                    <a:pt x="1310" y="9672"/>
                  </a:cubicBezTo>
                  <a:cubicBezTo>
                    <a:pt x="1408" y="9678"/>
                    <a:pt x="1493" y="9682"/>
                    <a:pt x="1565" y="9682"/>
                  </a:cubicBezTo>
                  <a:cubicBezTo>
                    <a:pt x="1938" y="9682"/>
                    <a:pt x="1998" y="9577"/>
                    <a:pt x="2108" y="9088"/>
                  </a:cubicBezTo>
                  <a:cubicBezTo>
                    <a:pt x="2120" y="9041"/>
                    <a:pt x="2120" y="8993"/>
                    <a:pt x="2143" y="8957"/>
                  </a:cubicBezTo>
                  <a:cubicBezTo>
                    <a:pt x="2155" y="8898"/>
                    <a:pt x="2155" y="8850"/>
                    <a:pt x="2167" y="8803"/>
                  </a:cubicBezTo>
                  <a:cubicBezTo>
                    <a:pt x="2286" y="8374"/>
                    <a:pt x="2393" y="7945"/>
                    <a:pt x="2512" y="7505"/>
                  </a:cubicBezTo>
                  <a:lnTo>
                    <a:pt x="2691" y="6814"/>
                  </a:lnTo>
                  <a:cubicBezTo>
                    <a:pt x="2739" y="6648"/>
                    <a:pt x="2798" y="6636"/>
                    <a:pt x="2870" y="6636"/>
                  </a:cubicBezTo>
                  <a:cubicBezTo>
                    <a:pt x="3096" y="6636"/>
                    <a:pt x="3298" y="6636"/>
                    <a:pt x="3524" y="6648"/>
                  </a:cubicBezTo>
                  <a:cubicBezTo>
                    <a:pt x="3989" y="6648"/>
                    <a:pt x="4429" y="6660"/>
                    <a:pt x="4894" y="6671"/>
                  </a:cubicBezTo>
                  <a:cubicBezTo>
                    <a:pt x="5025" y="6671"/>
                    <a:pt x="5120" y="6755"/>
                    <a:pt x="5144" y="6898"/>
                  </a:cubicBezTo>
                  <a:cubicBezTo>
                    <a:pt x="5215" y="7183"/>
                    <a:pt x="5310" y="7469"/>
                    <a:pt x="5394" y="7767"/>
                  </a:cubicBezTo>
                  <a:cubicBezTo>
                    <a:pt x="5477" y="8029"/>
                    <a:pt x="5560" y="8279"/>
                    <a:pt x="5632" y="8553"/>
                  </a:cubicBezTo>
                  <a:cubicBezTo>
                    <a:pt x="5715" y="8850"/>
                    <a:pt x="5799" y="9148"/>
                    <a:pt x="5870" y="9434"/>
                  </a:cubicBezTo>
                  <a:lnTo>
                    <a:pt x="6013" y="9970"/>
                  </a:lnTo>
                  <a:cubicBezTo>
                    <a:pt x="6037" y="10100"/>
                    <a:pt x="6108" y="10208"/>
                    <a:pt x="6203" y="10243"/>
                  </a:cubicBezTo>
                  <a:cubicBezTo>
                    <a:pt x="6263" y="10279"/>
                    <a:pt x="6322" y="10291"/>
                    <a:pt x="6382" y="10291"/>
                  </a:cubicBezTo>
                  <a:cubicBezTo>
                    <a:pt x="6430" y="10291"/>
                    <a:pt x="6489" y="10279"/>
                    <a:pt x="6549" y="10267"/>
                  </a:cubicBezTo>
                  <a:cubicBezTo>
                    <a:pt x="6692" y="10220"/>
                    <a:pt x="6870" y="10184"/>
                    <a:pt x="7025" y="10160"/>
                  </a:cubicBezTo>
                  <a:cubicBezTo>
                    <a:pt x="7144" y="10124"/>
                    <a:pt x="7263" y="10112"/>
                    <a:pt x="7382" y="10089"/>
                  </a:cubicBezTo>
                  <a:cubicBezTo>
                    <a:pt x="7715" y="9993"/>
                    <a:pt x="7811" y="9862"/>
                    <a:pt x="7739" y="9505"/>
                  </a:cubicBezTo>
                  <a:lnTo>
                    <a:pt x="7632" y="9160"/>
                  </a:lnTo>
                  <a:cubicBezTo>
                    <a:pt x="7537" y="8719"/>
                    <a:pt x="7442" y="8255"/>
                    <a:pt x="7323" y="7803"/>
                  </a:cubicBezTo>
                  <a:cubicBezTo>
                    <a:pt x="7203" y="7314"/>
                    <a:pt x="7061" y="6838"/>
                    <a:pt x="6930" y="6362"/>
                  </a:cubicBezTo>
                  <a:cubicBezTo>
                    <a:pt x="6811" y="5933"/>
                    <a:pt x="6680" y="5469"/>
                    <a:pt x="6572" y="5028"/>
                  </a:cubicBezTo>
                  <a:cubicBezTo>
                    <a:pt x="6382" y="4290"/>
                    <a:pt x="6203" y="3552"/>
                    <a:pt x="6013" y="2802"/>
                  </a:cubicBezTo>
                  <a:cubicBezTo>
                    <a:pt x="5858" y="2195"/>
                    <a:pt x="5691" y="1588"/>
                    <a:pt x="5549" y="980"/>
                  </a:cubicBezTo>
                  <a:cubicBezTo>
                    <a:pt x="5501" y="814"/>
                    <a:pt x="5453" y="659"/>
                    <a:pt x="5394" y="516"/>
                  </a:cubicBezTo>
                  <a:cubicBezTo>
                    <a:pt x="5370" y="445"/>
                    <a:pt x="5358" y="385"/>
                    <a:pt x="5322" y="302"/>
                  </a:cubicBezTo>
                  <a:cubicBezTo>
                    <a:pt x="5233" y="43"/>
                    <a:pt x="5043" y="0"/>
                    <a:pt x="4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5;p49">
              <a:extLst>
                <a:ext uri="{FF2B5EF4-FFF2-40B4-BE49-F238E27FC236}">
                  <a16:creationId xmlns:a16="http://schemas.microsoft.com/office/drawing/2014/main" id="{0748718A-9468-650C-D555-DB8ACBCC9AEC}"/>
                </a:ext>
              </a:extLst>
            </p:cNvPr>
            <p:cNvSpPr/>
            <p:nvPr/>
          </p:nvSpPr>
          <p:spPr>
            <a:xfrm>
              <a:off x="3573050" y="2566825"/>
              <a:ext cx="82175" cy="45250"/>
            </a:xfrm>
            <a:custGeom>
              <a:avLst/>
              <a:gdLst/>
              <a:ahLst/>
              <a:cxnLst/>
              <a:rect l="l" t="t" r="r" b="b"/>
              <a:pathLst>
                <a:path w="3287" h="1810" extrusionOk="0">
                  <a:moveTo>
                    <a:pt x="2382" y="643"/>
                  </a:moveTo>
                  <a:cubicBezTo>
                    <a:pt x="2584" y="643"/>
                    <a:pt x="2620" y="679"/>
                    <a:pt x="2632" y="857"/>
                  </a:cubicBezTo>
                  <a:cubicBezTo>
                    <a:pt x="2632" y="893"/>
                    <a:pt x="2632" y="941"/>
                    <a:pt x="2620" y="964"/>
                  </a:cubicBezTo>
                  <a:cubicBezTo>
                    <a:pt x="2608" y="976"/>
                    <a:pt x="2560" y="1012"/>
                    <a:pt x="2453" y="1024"/>
                  </a:cubicBezTo>
                  <a:cubicBezTo>
                    <a:pt x="1953" y="1084"/>
                    <a:pt x="1370" y="1155"/>
                    <a:pt x="786" y="1191"/>
                  </a:cubicBezTo>
                  <a:cubicBezTo>
                    <a:pt x="703" y="1191"/>
                    <a:pt x="644" y="1095"/>
                    <a:pt x="608" y="1072"/>
                  </a:cubicBezTo>
                  <a:cubicBezTo>
                    <a:pt x="548" y="976"/>
                    <a:pt x="548" y="857"/>
                    <a:pt x="596" y="786"/>
                  </a:cubicBezTo>
                  <a:cubicBezTo>
                    <a:pt x="608" y="774"/>
                    <a:pt x="667" y="726"/>
                    <a:pt x="727" y="726"/>
                  </a:cubicBezTo>
                  <a:cubicBezTo>
                    <a:pt x="953" y="703"/>
                    <a:pt x="1179" y="679"/>
                    <a:pt x="1394" y="667"/>
                  </a:cubicBezTo>
                  <a:lnTo>
                    <a:pt x="1620" y="667"/>
                  </a:lnTo>
                  <a:cubicBezTo>
                    <a:pt x="1691" y="667"/>
                    <a:pt x="1787" y="667"/>
                    <a:pt x="1858" y="655"/>
                  </a:cubicBezTo>
                  <a:cubicBezTo>
                    <a:pt x="2037" y="655"/>
                    <a:pt x="2215" y="643"/>
                    <a:pt x="2382" y="643"/>
                  </a:cubicBezTo>
                  <a:close/>
                  <a:moveTo>
                    <a:pt x="2608" y="0"/>
                  </a:moveTo>
                  <a:cubicBezTo>
                    <a:pt x="2037" y="0"/>
                    <a:pt x="1453" y="24"/>
                    <a:pt x="906" y="48"/>
                  </a:cubicBezTo>
                  <a:lnTo>
                    <a:pt x="417" y="60"/>
                  </a:lnTo>
                  <a:cubicBezTo>
                    <a:pt x="286" y="60"/>
                    <a:pt x="179" y="107"/>
                    <a:pt x="108" y="191"/>
                  </a:cubicBezTo>
                  <a:cubicBezTo>
                    <a:pt x="24" y="286"/>
                    <a:pt x="1" y="381"/>
                    <a:pt x="1" y="512"/>
                  </a:cubicBezTo>
                  <a:cubicBezTo>
                    <a:pt x="1" y="619"/>
                    <a:pt x="13" y="726"/>
                    <a:pt x="13" y="834"/>
                  </a:cubicBezTo>
                  <a:cubicBezTo>
                    <a:pt x="24" y="1000"/>
                    <a:pt x="24" y="1155"/>
                    <a:pt x="48" y="1334"/>
                  </a:cubicBezTo>
                  <a:cubicBezTo>
                    <a:pt x="60" y="1536"/>
                    <a:pt x="72" y="1667"/>
                    <a:pt x="179" y="1738"/>
                  </a:cubicBezTo>
                  <a:cubicBezTo>
                    <a:pt x="239" y="1798"/>
                    <a:pt x="322" y="1810"/>
                    <a:pt x="417" y="1810"/>
                  </a:cubicBezTo>
                  <a:cubicBezTo>
                    <a:pt x="477" y="1810"/>
                    <a:pt x="536" y="1810"/>
                    <a:pt x="596" y="1798"/>
                  </a:cubicBezTo>
                  <a:cubicBezTo>
                    <a:pt x="858" y="1762"/>
                    <a:pt x="1144" y="1738"/>
                    <a:pt x="1417" y="1703"/>
                  </a:cubicBezTo>
                  <a:cubicBezTo>
                    <a:pt x="1489" y="1691"/>
                    <a:pt x="1560" y="1691"/>
                    <a:pt x="1632" y="1679"/>
                  </a:cubicBezTo>
                  <a:lnTo>
                    <a:pt x="1632" y="1738"/>
                  </a:lnTo>
                  <a:lnTo>
                    <a:pt x="1870" y="1703"/>
                  </a:lnTo>
                  <a:cubicBezTo>
                    <a:pt x="2215" y="1667"/>
                    <a:pt x="2560" y="1631"/>
                    <a:pt x="2882" y="1584"/>
                  </a:cubicBezTo>
                  <a:cubicBezTo>
                    <a:pt x="3144" y="1560"/>
                    <a:pt x="3287" y="1393"/>
                    <a:pt x="3275" y="1143"/>
                  </a:cubicBezTo>
                  <a:cubicBezTo>
                    <a:pt x="3263" y="953"/>
                    <a:pt x="3239" y="738"/>
                    <a:pt x="3215" y="536"/>
                  </a:cubicBezTo>
                  <a:cubicBezTo>
                    <a:pt x="3144" y="83"/>
                    <a:pt x="3084" y="0"/>
                    <a:pt x="2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6;p49">
              <a:extLst>
                <a:ext uri="{FF2B5EF4-FFF2-40B4-BE49-F238E27FC236}">
                  <a16:creationId xmlns:a16="http://schemas.microsoft.com/office/drawing/2014/main" id="{440B9E29-95B9-F419-13D6-6FF6D0589E91}"/>
                </a:ext>
              </a:extLst>
            </p:cNvPr>
            <p:cNvSpPr/>
            <p:nvPr/>
          </p:nvSpPr>
          <p:spPr>
            <a:xfrm>
              <a:off x="3444175" y="2482275"/>
              <a:ext cx="70550" cy="109875"/>
            </a:xfrm>
            <a:custGeom>
              <a:avLst/>
              <a:gdLst/>
              <a:ahLst/>
              <a:cxnLst/>
              <a:rect l="l" t="t" r="r" b="b"/>
              <a:pathLst>
                <a:path w="2822" h="4395" extrusionOk="0">
                  <a:moveTo>
                    <a:pt x="1334" y="1775"/>
                  </a:moveTo>
                  <a:cubicBezTo>
                    <a:pt x="1369" y="1894"/>
                    <a:pt x="1405" y="2037"/>
                    <a:pt x="1429" y="2180"/>
                  </a:cubicBezTo>
                  <a:cubicBezTo>
                    <a:pt x="1477" y="2358"/>
                    <a:pt x="1512" y="2513"/>
                    <a:pt x="1596" y="2692"/>
                  </a:cubicBezTo>
                  <a:cubicBezTo>
                    <a:pt x="1715" y="2930"/>
                    <a:pt x="1810" y="3203"/>
                    <a:pt x="1905" y="3465"/>
                  </a:cubicBezTo>
                  <a:cubicBezTo>
                    <a:pt x="1941" y="3549"/>
                    <a:pt x="1965" y="3620"/>
                    <a:pt x="2000" y="3704"/>
                  </a:cubicBezTo>
                  <a:cubicBezTo>
                    <a:pt x="1769" y="3736"/>
                    <a:pt x="1551" y="3757"/>
                    <a:pt x="1339" y="3757"/>
                  </a:cubicBezTo>
                  <a:cubicBezTo>
                    <a:pt x="1160" y="3757"/>
                    <a:pt x="985" y="3742"/>
                    <a:pt x="810" y="3704"/>
                  </a:cubicBezTo>
                  <a:cubicBezTo>
                    <a:pt x="917" y="3073"/>
                    <a:pt x="1108" y="2453"/>
                    <a:pt x="1334" y="1775"/>
                  </a:cubicBezTo>
                  <a:close/>
                  <a:moveTo>
                    <a:pt x="1286" y="1"/>
                  </a:moveTo>
                  <a:lnTo>
                    <a:pt x="1179" y="275"/>
                  </a:lnTo>
                  <a:cubicBezTo>
                    <a:pt x="1167" y="334"/>
                    <a:pt x="1131" y="370"/>
                    <a:pt x="1119" y="417"/>
                  </a:cubicBezTo>
                  <a:cubicBezTo>
                    <a:pt x="1084" y="489"/>
                    <a:pt x="1072" y="548"/>
                    <a:pt x="1048" y="596"/>
                  </a:cubicBezTo>
                  <a:cubicBezTo>
                    <a:pt x="715" y="1656"/>
                    <a:pt x="405" y="2715"/>
                    <a:pt x="84" y="3751"/>
                  </a:cubicBezTo>
                  <a:cubicBezTo>
                    <a:pt x="36" y="3882"/>
                    <a:pt x="0" y="4049"/>
                    <a:pt x="95" y="4168"/>
                  </a:cubicBezTo>
                  <a:cubicBezTo>
                    <a:pt x="203" y="4323"/>
                    <a:pt x="357" y="4346"/>
                    <a:pt x="500" y="4346"/>
                  </a:cubicBezTo>
                  <a:cubicBezTo>
                    <a:pt x="1119" y="4382"/>
                    <a:pt x="1643" y="4394"/>
                    <a:pt x="2120" y="4394"/>
                  </a:cubicBezTo>
                  <a:lnTo>
                    <a:pt x="2227" y="4394"/>
                  </a:lnTo>
                  <a:cubicBezTo>
                    <a:pt x="2417" y="4394"/>
                    <a:pt x="2608" y="4382"/>
                    <a:pt x="2715" y="4227"/>
                  </a:cubicBezTo>
                  <a:cubicBezTo>
                    <a:pt x="2822" y="4096"/>
                    <a:pt x="2774" y="3906"/>
                    <a:pt x="2727" y="3727"/>
                  </a:cubicBezTo>
                  <a:cubicBezTo>
                    <a:pt x="2441" y="2775"/>
                    <a:pt x="2143" y="1799"/>
                    <a:pt x="1810" y="775"/>
                  </a:cubicBezTo>
                  <a:cubicBezTo>
                    <a:pt x="1762" y="644"/>
                    <a:pt x="1667" y="536"/>
                    <a:pt x="1584" y="417"/>
                  </a:cubicBezTo>
                  <a:lnTo>
                    <a:pt x="1453" y="23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701;p49">
            <a:extLst>
              <a:ext uri="{FF2B5EF4-FFF2-40B4-BE49-F238E27FC236}">
                <a16:creationId xmlns:a16="http://schemas.microsoft.com/office/drawing/2014/main" id="{03873627-23D4-291D-5357-FC03078B141A}"/>
              </a:ext>
            </a:extLst>
          </p:cNvPr>
          <p:cNvGrpSpPr/>
          <p:nvPr/>
        </p:nvGrpSpPr>
        <p:grpSpPr>
          <a:xfrm>
            <a:off x="757897" y="4726295"/>
            <a:ext cx="428607" cy="413533"/>
            <a:chOff x="5845950" y="2548050"/>
            <a:chExt cx="355425" cy="342925"/>
          </a:xfrm>
        </p:grpSpPr>
        <p:sp>
          <p:nvSpPr>
            <p:cNvPr id="41" name="Google Shape;1702;p49">
              <a:extLst>
                <a:ext uri="{FF2B5EF4-FFF2-40B4-BE49-F238E27FC236}">
                  <a16:creationId xmlns:a16="http://schemas.microsoft.com/office/drawing/2014/main" id="{8B0398AA-088F-8934-0BC3-12C30AF66024}"/>
                </a:ext>
              </a:extLst>
            </p:cNvPr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03;p49">
              <a:extLst>
                <a:ext uri="{FF2B5EF4-FFF2-40B4-BE49-F238E27FC236}">
                  <a16:creationId xmlns:a16="http://schemas.microsoft.com/office/drawing/2014/main" id="{661A7EE9-61AC-3568-CD46-E6902B7A9299}"/>
                </a:ext>
              </a:extLst>
            </p:cNvPr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04;p49">
              <a:extLst>
                <a:ext uri="{FF2B5EF4-FFF2-40B4-BE49-F238E27FC236}">
                  <a16:creationId xmlns:a16="http://schemas.microsoft.com/office/drawing/2014/main" id="{C1EAB8C8-3554-1211-4A33-670DC755B5EB}"/>
                </a:ext>
              </a:extLst>
            </p:cNvPr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176;p72">
            <a:extLst>
              <a:ext uri="{FF2B5EF4-FFF2-40B4-BE49-F238E27FC236}">
                <a16:creationId xmlns:a16="http://schemas.microsoft.com/office/drawing/2014/main" id="{E1C35B7B-E0A7-5BE1-6043-109788BFD668}"/>
              </a:ext>
            </a:extLst>
          </p:cNvPr>
          <p:cNvSpPr txBox="1">
            <a:spLocks/>
          </p:cNvSpPr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F0BFBC-4734-21E9-606E-2C57B447D4C0}"/>
              </a:ext>
            </a:extLst>
          </p:cNvPr>
          <p:cNvSpPr txBox="1"/>
          <p:nvPr/>
        </p:nvSpPr>
        <p:spPr>
          <a:xfrm>
            <a:off x="885607" y="3105779"/>
            <a:ext cx="194022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E43DA19-EABF-E1D1-21CD-0C451B59D5DF}"/>
              </a:ext>
            </a:extLst>
          </p:cNvPr>
          <p:cNvSpPr txBox="1"/>
          <p:nvPr/>
        </p:nvSpPr>
        <p:spPr>
          <a:xfrm>
            <a:off x="3397960" y="3105779"/>
            <a:ext cx="21708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3E2D04F-29A6-0AD7-F5B6-2F417C50C05E}"/>
              </a:ext>
            </a:extLst>
          </p:cNvPr>
          <p:cNvSpPr txBox="1"/>
          <p:nvPr/>
        </p:nvSpPr>
        <p:spPr>
          <a:xfrm>
            <a:off x="5847736" y="3105779"/>
            <a:ext cx="238944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2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Bài 1: Hàm số và đồ thị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7" name="Google Shape;1738;p49">
            <a:extLst>
              <a:ext uri="{FF2B5EF4-FFF2-40B4-BE49-F238E27FC236}">
                <a16:creationId xmlns:a16="http://schemas.microsoft.com/office/drawing/2014/main" id="{71D52A97-FEAD-FBA0-84B2-D9CA80B77112}"/>
              </a:ext>
            </a:extLst>
          </p:cNvPr>
          <p:cNvGrpSpPr/>
          <p:nvPr/>
        </p:nvGrpSpPr>
        <p:grpSpPr>
          <a:xfrm>
            <a:off x="1295577" y="1823035"/>
            <a:ext cx="1130963" cy="1246291"/>
            <a:chOff x="5685225" y="1586850"/>
            <a:chExt cx="598600" cy="724900"/>
          </a:xfrm>
        </p:grpSpPr>
        <p:sp>
          <p:nvSpPr>
            <p:cNvPr id="8" name="Google Shape;1739;p49">
              <a:extLst>
                <a:ext uri="{FF2B5EF4-FFF2-40B4-BE49-F238E27FC236}">
                  <a16:creationId xmlns:a16="http://schemas.microsoft.com/office/drawing/2014/main" id="{E90C914E-F4C6-2142-E528-CF7BB9AE7831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40;p49">
              <a:extLst>
                <a:ext uri="{FF2B5EF4-FFF2-40B4-BE49-F238E27FC236}">
                  <a16:creationId xmlns:a16="http://schemas.microsoft.com/office/drawing/2014/main" id="{31FC028F-CDC2-033E-4CBA-A1DA10748F1E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41;p49">
              <a:extLst>
                <a:ext uri="{FF2B5EF4-FFF2-40B4-BE49-F238E27FC236}">
                  <a16:creationId xmlns:a16="http://schemas.microsoft.com/office/drawing/2014/main" id="{0DA0A767-D170-9634-C5DB-C6FA402D3D42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2;p49">
              <a:extLst>
                <a:ext uri="{FF2B5EF4-FFF2-40B4-BE49-F238E27FC236}">
                  <a16:creationId xmlns:a16="http://schemas.microsoft.com/office/drawing/2014/main" id="{493792AF-84E2-2177-EFF3-565FF07EC68D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3;p49">
              <a:extLst>
                <a:ext uri="{FF2B5EF4-FFF2-40B4-BE49-F238E27FC236}">
                  <a16:creationId xmlns:a16="http://schemas.microsoft.com/office/drawing/2014/main" id="{0DF2D2E4-0E95-DE5E-9682-8C9A46B88F6F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4;p49">
              <a:extLst>
                <a:ext uri="{FF2B5EF4-FFF2-40B4-BE49-F238E27FC236}">
                  <a16:creationId xmlns:a16="http://schemas.microsoft.com/office/drawing/2014/main" id="{FAFA541C-6EF8-64D6-EF98-8DC36A1CB663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5;p49">
              <a:extLst>
                <a:ext uri="{FF2B5EF4-FFF2-40B4-BE49-F238E27FC236}">
                  <a16:creationId xmlns:a16="http://schemas.microsoft.com/office/drawing/2014/main" id="{7FC17C74-E8DF-F1DD-A2A8-FA079BBBD87A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6;p49">
              <a:extLst>
                <a:ext uri="{FF2B5EF4-FFF2-40B4-BE49-F238E27FC236}">
                  <a16:creationId xmlns:a16="http://schemas.microsoft.com/office/drawing/2014/main" id="{2A1C0213-C230-F33B-3482-423F7A9335D9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7;p49">
              <a:extLst>
                <a:ext uri="{FF2B5EF4-FFF2-40B4-BE49-F238E27FC236}">
                  <a16:creationId xmlns:a16="http://schemas.microsoft.com/office/drawing/2014/main" id="{AB0CFDCE-EDF0-02E6-977E-ED801B585A29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8;p49">
              <a:extLst>
                <a:ext uri="{FF2B5EF4-FFF2-40B4-BE49-F238E27FC236}">
                  <a16:creationId xmlns:a16="http://schemas.microsoft.com/office/drawing/2014/main" id="{F153012F-152D-D9A8-AB9A-A7A4B19C97A7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9;p49">
              <a:extLst>
                <a:ext uri="{FF2B5EF4-FFF2-40B4-BE49-F238E27FC236}">
                  <a16:creationId xmlns:a16="http://schemas.microsoft.com/office/drawing/2014/main" id="{F7C8533F-1AB1-B5D0-ADE8-3FD41095DCB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0;p49">
              <a:extLst>
                <a:ext uri="{FF2B5EF4-FFF2-40B4-BE49-F238E27FC236}">
                  <a16:creationId xmlns:a16="http://schemas.microsoft.com/office/drawing/2014/main" id="{A9286C4C-C618-BBBB-E812-21D2905770F6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1;p49">
              <a:extLst>
                <a:ext uri="{FF2B5EF4-FFF2-40B4-BE49-F238E27FC236}">
                  <a16:creationId xmlns:a16="http://schemas.microsoft.com/office/drawing/2014/main" id="{23FA312D-D5AD-1C41-BA57-ADBEABA3FE6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2;p49">
              <a:extLst>
                <a:ext uri="{FF2B5EF4-FFF2-40B4-BE49-F238E27FC236}">
                  <a16:creationId xmlns:a16="http://schemas.microsoft.com/office/drawing/2014/main" id="{826BF9B1-5EC2-9C31-0A14-151783B555E7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53;p49">
              <a:extLst>
                <a:ext uri="{FF2B5EF4-FFF2-40B4-BE49-F238E27FC236}">
                  <a16:creationId xmlns:a16="http://schemas.microsoft.com/office/drawing/2014/main" id="{92B16C21-FC93-4796-4E99-2A674DAE0E4D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54;p49">
              <a:extLst>
                <a:ext uri="{FF2B5EF4-FFF2-40B4-BE49-F238E27FC236}">
                  <a16:creationId xmlns:a16="http://schemas.microsoft.com/office/drawing/2014/main" id="{8585C8D1-BC3D-6266-FF16-540082B006A7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5;p49">
              <a:extLst>
                <a:ext uri="{FF2B5EF4-FFF2-40B4-BE49-F238E27FC236}">
                  <a16:creationId xmlns:a16="http://schemas.microsoft.com/office/drawing/2014/main" id="{BA21F109-5258-80FF-34B1-90A476AC6106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6;p49">
              <a:extLst>
                <a:ext uri="{FF2B5EF4-FFF2-40B4-BE49-F238E27FC236}">
                  <a16:creationId xmlns:a16="http://schemas.microsoft.com/office/drawing/2014/main" id="{F26E2581-9D54-4274-C4DE-C43F9E04413A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7;p49">
              <a:extLst>
                <a:ext uri="{FF2B5EF4-FFF2-40B4-BE49-F238E27FC236}">
                  <a16:creationId xmlns:a16="http://schemas.microsoft.com/office/drawing/2014/main" id="{2A516E71-4958-7611-AF67-CFE124B3E50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8;p49">
              <a:extLst>
                <a:ext uri="{FF2B5EF4-FFF2-40B4-BE49-F238E27FC236}">
                  <a16:creationId xmlns:a16="http://schemas.microsoft.com/office/drawing/2014/main" id="{08BF191A-2E65-91BE-FBA0-AC590E7174A1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9;p49">
              <a:extLst>
                <a:ext uri="{FF2B5EF4-FFF2-40B4-BE49-F238E27FC236}">
                  <a16:creationId xmlns:a16="http://schemas.microsoft.com/office/drawing/2014/main" id="{93841AC1-F00A-5999-EA92-EF7988C140E6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60;p49">
              <a:extLst>
                <a:ext uri="{FF2B5EF4-FFF2-40B4-BE49-F238E27FC236}">
                  <a16:creationId xmlns:a16="http://schemas.microsoft.com/office/drawing/2014/main" id="{50E27EFF-1EAD-AD3D-0177-21079BC2EE7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1;p49">
              <a:extLst>
                <a:ext uri="{FF2B5EF4-FFF2-40B4-BE49-F238E27FC236}">
                  <a16:creationId xmlns:a16="http://schemas.microsoft.com/office/drawing/2014/main" id="{F98875EE-8105-8B24-86C7-EEBF59A0AB9E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62;p49">
              <a:extLst>
                <a:ext uri="{FF2B5EF4-FFF2-40B4-BE49-F238E27FC236}">
                  <a16:creationId xmlns:a16="http://schemas.microsoft.com/office/drawing/2014/main" id="{2CB925D7-F67D-1EFF-DD99-3BC718C54B05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63;p49">
              <a:extLst>
                <a:ext uri="{FF2B5EF4-FFF2-40B4-BE49-F238E27FC236}">
                  <a16:creationId xmlns:a16="http://schemas.microsoft.com/office/drawing/2014/main" id="{6618C040-840D-65A4-F5D2-423E3B28072C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64;p49">
              <a:extLst>
                <a:ext uri="{FF2B5EF4-FFF2-40B4-BE49-F238E27FC236}">
                  <a16:creationId xmlns:a16="http://schemas.microsoft.com/office/drawing/2014/main" id="{1DB1E1EB-4258-430E-56EC-EFB7317C9AA0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65;p49">
              <a:extLst>
                <a:ext uri="{FF2B5EF4-FFF2-40B4-BE49-F238E27FC236}">
                  <a16:creationId xmlns:a16="http://schemas.microsoft.com/office/drawing/2014/main" id="{07A79BEA-7FCF-4F01-0845-BC05E592CC6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13;p49">
            <a:extLst>
              <a:ext uri="{FF2B5EF4-FFF2-40B4-BE49-F238E27FC236}">
                <a16:creationId xmlns:a16="http://schemas.microsoft.com/office/drawing/2014/main" id="{1EDAD4FA-D9B7-04FE-AD2C-FB606E1399E0}"/>
              </a:ext>
            </a:extLst>
          </p:cNvPr>
          <p:cNvGrpSpPr/>
          <p:nvPr/>
        </p:nvGrpSpPr>
        <p:grpSpPr>
          <a:xfrm>
            <a:off x="3514725" y="1917889"/>
            <a:ext cx="1735931" cy="1038352"/>
            <a:chOff x="4582100" y="3095150"/>
            <a:chExt cx="581650" cy="417350"/>
          </a:xfrm>
        </p:grpSpPr>
        <p:sp>
          <p:nvSpPr>
            <p:cNvPr id="36" name="Google Shape;1714;p49">
              <a:extLst>
                <a:ext uri="{FF2B5EF4-FFF2-40B4-BE49-F238E27FC236}">
                  <a16:creationId xmlns:a16="http://schemas.microsoft.com/office/drawing/2014/main" id="{BBB8F2BB-8047-B2C4-865A-524EE9115A8E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15;p49">
              <a:extLst>
                <a:ext uri="{FF2B5EF4-FFF2-40B4-BE49-F238E27FC236}">
                  <a16:creationId xmlns:a16="http://schemas.microsoft.com/office/drawing/2014/main" id="{C21D2D8A-2173-BC46-0A8A-16A13D8E6B0F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16;p49">
              <a:extLst>
                <a:ext uri="{FF2B5EF4-FFF2-40B4-BE49-F238E27FC236}">
                  <a16:creationId xmlns:a16="http://schemas.microsoft.com/office/drawing/2014/main" id="{7C606477-04EA-BB89-082B-0E2A7FC557E5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17;p49">
              <a:extLst>
                <a:ext uri="{FF2B5EF4-FFF2-40B4-BE49-F238E27FC236}">
                  <a16:creationId xmlns:a16="http://schemas.microsoft.com/office/drawing/2014/main" id="{A33C02F3-543C-E2AF-E244-B572F3CDAC4B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18;p49">
              <a:extLst>
                <a:ext uri="{FF2B5EF4-FFF2-40B4-BE49-F238E27FC236}">
                  <a16:creationId xmlns:a16="http://schemas.microsoft.com/office/drawing/2014/main" id="{F486C682-C93C-043D-F75D-FA981FA717DD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19;p49">
              <a:extLst>
                <a:ext uri="{FF2B5EF4-FFF2-40B4-BE49-F238E27FC236}">
                  <a16:creationId xmlns:a16="http://schemas.microsoft.com/office/drawing/2014/main" id="{25A75100-B987-D0D8-55AD-4587F8F27ED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0;p49">
              <a:extLst>
                <a:ext uri="{FF2B5EF4-FFF2-40B4-BE49-F238E27FC236}">
                  <a16:creationId xmlns:a16="http://schemas.microsoft.com/office/drawing/2014/main" id="{DBCAE313-E703-45C3-3AAA-DA1F78A3E960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1;p49">
              <a:extLst>
                <a:ext uri="{FF2B5EF4-FFF2-40B4-BE49-F238E27FC236}">
                  <a16:creationId xmlns:a16="http://schemas.microsoft.com/office/drawing/2014/main" id="{91BD5156-CC1E-D77E-CA7C-354ED0CB7AB3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2;p49">
              <a:extLst>
                <a:ext uri="{FF2B5EF4-FFF2-40B4-BE49-F238E27FC236}">
                  <a16:creationId xmlns:a16="http://schemas.microsoft.com/office/drawing/2014/main" id="{B5A65EBC-F143-3C6D-E09C-01AE89B1F622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3;p49">
              <a:extLst>
                <a:ext uri="{FF2B5EF4-FFF2-40B4-BE49-F238E27FC236}">
                  <a16:creationId xmlns:a16="http://schemas.microsoft.com/office/drawing/2014/main" id="{E3BBA96F-A2FE-0402-8C5F-E144297FBBA6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24;p49">
              <a:extLst>
                <a:ext uri="{FF2B5EF4-FFF2-40B4-BE49-F238E27FC236}">
                  <a16:creationId xmlns:a16="http://schemas.microsoft.com/office/drawing/2014/main" id="{E75D3233-D57C-D57F-9F6F-A313B5CDB7B4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5;p49">
              <a:extLst>
                <a:ext uri="{FF2B5EF4-FFF2-40B4-BE49-F238E27FC236}">
                  <a16:creationId xmlns:a16="http://schemas.microsoft.com/office/drawing/2014/main" id="{04F88E51-754D-1108-9396-5DD11F30EE86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6;p49">
              <a:extLst>
                <a:ext uri="{FF2B5EF4-FFF2-40B4-BE49-F238E27FC236}">
                  <a16:creationId xmlns:a16="http://schemas.microsoft.com/office/drawing/2014/main" id="{51EFE0C3-5C4C-7249-5A5B-1846B9762DAF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7;p49">
              <a:extLst>
                <a:ext uri="{FF2B5EF4-FFF2-40B4-BE49-F238E27FC236}">
                  <a16:creationId xmlns:a16="http://schemas.microsoft.com/office/drawing/2014/main" id="{9B118F7F-DC49-1E43-2E4D-BF4E6802B2B5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8;p49">
              <a:extLst>
                <a:ext uri="{FF2B5EF4-FFF2-40B4-BE49-F238E27FC236}">
                  <a16:creationId xmlns:a16="http://schemas.microsoft.com/office/drawing/2014/main" id="{B9D17F54-441D-3369-165B-687ED411967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9;p49">
              <a:extLst>
                <a:ext uri="{FF2B5EF4-FFF2-40B4-BE49-F238E27FC236}">
                  <a16:creationId xmlns:a16="http://schemas.microsoft.com/office/drawing/2014/main" id="{E6ADDC7D-2471-58AD-69B6-0BD11DF75196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30;p49">
              <a:extLst>
                <a:ext uri="{FF2B5EF4-FFF2-40B4-BE49-F238E27FC236}">
                  <a16:creationId xmlns:a16="http://schemas.microsoft.com/office/drawing/2014/main" id="{CE9588DE-5D54-61C1-937C-4CC6C31F091C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1;p49">
              <a:extLst>
                <a:ext uri="{FF2B5EF4-FFF2-40B4-BE49-F238E27FC236}">
                  <a16:creationId xmlns:a16="http://schemas.microsoft.com/office/drawing/2014/main" id="{75D0ADCE-FD0E-FFD4-E4B0-8A1AD5235415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32;p49">
              <a:extLst>
                <a:ext uri="{FF2B5EF4-FFF2-40B4-BE49-F238E27FC236}">
                  <a16:creationId xmlns:a16="http://schemas.microsoft.com/office/drawing/2014/main" id="{1147BC2C-7E45-25E5-E6AE-96AC871C8C36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33;p49">
              <a:extLst>
                <a:ext uri="{FF2B5EF4-FFF2-40B4-BE49-F238E27FC236}">
                  <a16:creationId xmlns:a16="http://schemas.microsoft.com/office/drawing/2014/main" id="{6E618DC1-5AFC-E816-DD9A-5586BF14DFEF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34;p49">
              <a:extLst>
                <a:ext uri="{FF2B5EF4-FFF2-40B4-BE49-F238E27FC236}">
                  <a16:creationId xmlns:a16="http://schemas.microsoft.com/office/drawing/2014/main" id="{D73BE96B-88BD-BF46-AB37-F2CC01185525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5;p49">
              <a:extLst>
                <a:ext uri="{FF2B5EF4-FFF2-40B4-BE49-F238E27FC236}">
                  <a16:creationId xmlns:a16="http://schemas.microsoft.com/office/drawing/2014/main" id="{2C555364-5E1B-E885-3F31-ED496CF83C0F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36;p49">
              <a:extLst>
                <a:ext uri="{FF2B5EF4-FFF2-40B4-BE49-F238E27FC236}">
                  <a16:creationId xmlns:a16="http://schemas.microsoft.com/office/drawing/2014/main" id="{BA3E0086-9416-ADA5-DE38-45F9778C812E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37;p49">
              <a:extLst>
                <a:ext uri="{FF2B5EF4-FFF2-40B4-BE49-F238E27FC236}">
                  <a16:creationId xmlns:a16="http://schemas.microsoft.com/office/drawing/2014/main" id="{6B148ADE-43EC-FB7C-259D-A6C84E4B112C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95;p49">
            <a:extLst>
              <a:ext uri="{FF2B5EF4-FFF2-40B4-BE49-F238E27FC236}">
                <a16:creationId xmlns:a16="http://schemas.microsoft.com/office/drawing/2014/main" id="{FDC80986-E28D-0305-DECC-912F9354D281}"/>
              </a:ext>
            </a:extLst>
          </p:cNvPr>
          <p:cNvGrpSpPr/>
          <p:nvPr/>
        </p:nvGrpSpPr>
        <p:grpSpPr>
          <a:xfrm>
            <a:off x="6443998" y="1825629"/>
            <a:ext cx="1221797" cy="1045331"/>
            <a:chOff x="3885600" y="2960625"/>
            <a:chExt cx="470600" cy="451850"/>
          </a:xfrm>
        </p:grpSpPr>
        <p:sp>
          <p:nvSpPr>
            <p:cNvPr id="61" name="Google Shape;1696;p49">
              <a:extLst>
                <a:ext uri="{FF2B5EF4-FFF2-40B4-BE49-F238E27FC236}">
                  <a16:creationId xmlns:a16="http://schemas.microsoft.com/office/drawing/2014/main" id="{A6C77097-02C7-B8C4-C945-DE8EDA4A7299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7;p49">
              <a:extLst>
                <a:ext uri="{FF2B5EF4-FFF2-40B4-BE49-F238E27FC236}">
                  <a16:creationId xmlns:a16="http://schemas.microsoft.com/office/drawing/2014/main" id="{EC39464D-FF7F-87CD-5D96-FA39DEEBE2B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8;p49">
              <a:extLst>
                <a:ext uri="{FF2B5EF4-FFF2-40B4-BE49-F238E27FC236}">
                  <a16:creationId xmlns:a16="http://schemas.microsoft.com/office/drawing/2014/main" id="{E936B556-843A-5C98-C5A5-C5FD8A54CC56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9;p49">
              <a:extLst>
                <a:ext uri="{FF2B5EF4-FFF2-40B4-BE49-F238E27FC236}">
                  <a16:creationId xmlns:a16="http://schemas.microsoft.com/office/drawing/2014/main" id="{92C1AAA6-71F5-3CF0-797E-775AFCC675E5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0;p49">
              <a:extLst>
                <a:ext uri="{FF2B5EF4-FFF2-40B4-BE49-F238E27FC236}">
                  <a16:creationId xmlns:a16="http://schemas.microsoft.com/office/drawing/2014/main" id="{3D786CB4-C823-EE6A-C76D-AFD6CEADB03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65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64283320-2941-588A-2F06-1DA6B8A5BFD5}"/>
              </a:ext>
            </a:extLst>
          </p:cNvPr>
          <p:cNvSpPr txBox="1"/>
          <p:nvPr/>
        </p:nvSpPr>
        <p:spPr>
          <a:xfrm>
            <a:off x="404951" y="1572662"/>
            <a:ext cx="8517592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  <p:grpSp>
        <p:nvGrpSpPr>
          <p:cNvPr id="17" name="Google Shape;362;p29">
            <a:extLst>
              <a:ext uri="{FF2B5EF4-FFF2-40B4-BE49-F238E27FC236}">
                <a16:creationId xmlns:a16="http://schemas.microsoft.com/office/drawing/2014/main" id="{E745E0BF-0796-9A7B-14E2-250F974095F0}"/>
              </a:ext>
            </a:extLst>
          </p:cNvPr>
          <p:cNvGrpSpPr/>
          <p:nvPr/>
        </p:nvGrpSpPr>
        <p:grpSpPr>
          <a:xfrm>
            <a:off x="7388715" y="217900"/>
            <a:ext cx="1663844" cy="1216701"/>
            <a:chOff x="3348925" y="3556225"/>
            <a:chExt cx="776300" cy="567650"/>
          </a:xfrm>
        </p:grpSpPr>
        <p:sp>
          <p:nvSpPr>
            <p:cNvPr id="18" name="Google Shape;363;p29">
              <a:extLst>
                <a:ext uri="{FF2B5EF4-FFF2-40B4-BE49-F238E27FC236}">
                  <a16:creationId xmlns:a16="http://schemas.microsoft.com/office/drawing/2014/main" id="{C4C05A5C-561B-ABC4-154A-0A0E1866998E}"/>
                </a:ext>
              </a:extLst>
            </p:cNvPr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4;p29">
              <a:extLst>
                <a:ext uri="{FF2B5EF4-FFF2-40B4-BE49-F238E27FC236}">
                  <a16:creationId xmlns:a16="http://schemas.microsoft.com/office/drawing/2014/main" id="{47006C98-9A81-69C0-5CCD-A53E416EED8B}"/>
                </a:ext>
              </a:extLst>
            </p:cNvPr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5;p29">
              <a:extLst>
                <a:ext uri="{FF2B5EF4-FFF2-40B4-BE49-F238E27FC236}">
                  <a16:creationId xmlns:a16="http://schemas.microsoft.com/office/drawing/2014/main" id="{5C222C82-539F-F219-F37F-603247BFAC8D}"/>
                </a:ext>
              </a:extLst>
            </p:cNvPr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6;p29">
              <a:extLst>
                <a:ext uri="{FF2B5EF4-FFF2-40B4-BE49-F238E27FC236}">
                  <a16:creationId xmlns:a16="http://schemas.microsoft.com/office/drawing/2014/main" id="{58A5A575-8B62-B72A-28DE-5F5FE2E8197F}"/>
                </a:ext>
              </a:extLst>
            </p:cNvPr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7;p29">
              <a:extLst>
                <a:ext uri="{FF2B5EF4-FFF2-40B4-BE49-F238E27FC236}">
                  <a16:creationId xmlns:a16="http://schemas.microsoft.com/office/drawing/2014/main" id="{3F882E32-66EA-E045-A005-5DC62369F8FE}"/>
                </a:ext>
              </a:extLst>
            </p:cNvPr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8;p29">
              <a:extLst>
                <a:ext uri="{FF2B5EF4-FFF2-40B4-BE49-F238E27FC236}">
                  <a16:creationId xmlns:a16="http://schemas.microsoft.com/office/drawing/2014/main" id="{F9CCD3E4-28D2-17E6-8716-EF57B16C1E31}"/>
                </a:ext>
              </a:extLst>
            </p:cNvPr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;p29">
              <a:extLst>
                <a:ext uri="{FF2B5EF4-FFF2-40B4-BE49-F238E27FC236}">
                  <a16:creationId xmlns:a16="http://schemas.microsoft.com/office/drawing/2014/main" id="{E7FF9797-0912-4B7D-50B8-32B0F95C68CD}"/>
                </a:ext>
              </a:extLst>
            </p:cNvPr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0;p29">
              <a:extLst>
                <a:ext uri="{FF2B5EF4-FFF2-40B4-BE49-F238E27FC236}">
                  <a16:creationId xmlns:a16="http://schemas.microsoft.com/office/drawing/2014/main" id="{377B2972-4D4D-8391-3211-7B2B14197F91}"/>
                </a:ext>
              </a:extLst>
            </p:cNvPr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1;p29">
              <a:extLst>
                <a:ext uri="{FF2B5EF4-FFF2-40B4-BE49-F238E27FC236}">
                  <a16:creationId xmlns:a16="http://schemas.microsoft.com/office/drawing/2014/main" id="{1D3A8487-814D-E2B2-8F78-DCC28C29E6AA}"/>
                </a:ext>
              </a:extLst>
            </p:cNvPr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2;p29">
              <a:extLst>
                <a:ext uri="{FF2B5EF4-FFF2-40B4-BE49-F238E27FC236}">
                  <a16:creationId xmlns:a16="http://schemas.microsoft.com/office/drawing/2014/main" id="{1561A070-7340-D3A4-842B-8EFEA568324F}"/>
                </a:ext>
              </a:extLst>
            </p:cNvPr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3;p29">
              <a:extLst>
                <a:ext uri="{FF2B5EF4-FFF2-40B4-BE49-F238E27FC236}">
                  <a16:creationId xmlns:a16="http://schemas.microsoft.com/office/drawing/2014/main" id="{9945DCE2-1B1F-F273-0EA9-AE080F3B6B95}"/>
                </a:ext>
              </a:extLst>
            </p:cNvPr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385;p30">
            <a:extLst>
              <a:ext uri="{FF2B5EF4-FFF2-40B4-BE49-F238E27FC236}">
                <a16:creationId xmlns:a16="http://schemas.microsoft.com/office/drawing/2014/main" id="{5792E36A-8779-595D-5F20-5878739AEC28}"/>
              </a:ext>
            </a:extLst>
          </p:cNvPr>
          <p:cNvGrpSpPr/>
          <p:nvPr/>
        </p:nvGrpSpPr>
        <p:grpSpPr>
          <a:xfrm>
            <a:off x="387271" y="3879459"/>
            <a:ext cx="843483" cy="1025071"/>
            <a:chOff x="2537500" y="2379600"/>
            <a:chExt cx="272100" cy="330700"/>
          </a:xfrm>
        </p:grpSpPr>
        <p:sp>
          <p:nvSpPr>
            <p:cNvPr id="30" name="Google Shape;386;p30">
              <a:extLst>
                <a:ext uri="{FF2B5EF4-FFF2-40B4-BE49-F238E27FC236}">
                  <a16:creationId xmlns:a16="http://schemas.microsoft.com/office/drawing/2014/main" id="{699065A9-229B-545A-A499-F7D74064B833}"/>
                </a:ext>
              </a:extLst>
            </p:cNvPr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;p30">
              <a:extLst>
                <a:ext uri="{FF2B5EF4-FFF2-40B4-BE49-F238E27FC236}">
                  <a16:creationId xmlns:a16="http://schemas.microsoft.com/office/drawing/2014/main" id="{A5E29B90-541F-1C8A-4A5F-41725E447E45}"/>
                </a:ext>
              </a:extLst>
            </p:cNvPr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8;p30">
              <a:extLst>
                <a:ext uri="{FF2B5EF4-FFF2-40B4-BE49-F238E27FC236}">
                  <a16:creationId xmlns:a16="http://schemas.microsoft.com/office/drawing/2014/main" id="{95DCF3D8-799C-442E-564D-E77E346DA822}"/>
                </a:ext>
              </a:extLst>
            </p:cNvPr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9;p30">
              <a:extLst>
                <a:ext uri="{FF2B5EF4-FFF2-40B4-BE49-F238E27FC236}">
                  <a16:creationId xmlns:a16="http://schemas.microsoft.com/office/drawing/2014/main" id="{60A4AD4B-A958-D70D-EB77-F3C372B7B1CD}"/>
                </a:ext>
              </a:extLst>
            </p:cNvPr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0;p30">
              <a:extLst>
                <a:ext uri="{FF2B5EF4-FFF2-40B4-BE49-F238E27FC236}">
                  <a16:creationId xmlns:a16="http://schemas.microsoft.com/office/drawing/2014/main" id="{42EABC12-BB41-336C-F3E4-0A40683733BB}"/>
                </a:ext>
              </a:extLst>
            </p:cNvPr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1;p30">
              <a:extLst>
                <a:ext uri="{FF2B5EF4-FFF2-40B4-BE49-F238E27FC236}">
                  <a16:creationId xmlns:a16="http://schemas.microsoft.com/office/drawing/2014/main" id="{3CCA50B1-6CAF-F568-74E7-73148F4999C8}"/>
                </a:ext>
              </a:extLst>
            </p:cNvPr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30;p32">
            <a:extLst>
              <a:ext uri="{FF2B5EF4-FFF2-40B4-BE49-F238E27FC236}">
                <a16:creationId xmlns:a16="http://schemas.microsoft.com/office/drawing/2014/main" id="{54B8E652-A455-9D83-3F3E-2556D31E627D}"/>
              </a:ext>
            </a:extLst>
          </p:cNvPr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37" name="Google Shape;431;p32">
              <a:extLst>
                <a:ext uri="{FF2B5EF4-FFF2-40B4-BE49-F238E27FC236}">
                  <a16:creationId xmlns:a16="http://schemas.microsoft.com/office/drawing/2014/main" id="{7C8793FB-7D2E-CC36-A710-68D4A10545E7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39" name="Google Shape;432;p32">
                <a:extLst>
                  <a:ext uri="{FF2B5EF4-FFF2-40B4-BE49-F238E27FC236}">
                    <a16:creationId xmlns:a16="http://schemas.microsoft.com/office/drawing/2014/main" id="{B224AE20-48D8-1BFF-53D5-4ACC11BB8137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3;p32">
                <a:extLst>
                  <a:ext uri="{FF2B5EF4-FFF2-40B4-BE49-F238E27FC236}">
                    <a16:creationId xmlns:a16="http://schemas.microsoft.com/office/drawing/2014/main" id="{B2735D8D-7E7C-8F64-2088-4C6F4FFBDCDE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4;p32">
                <a:extLst>
                  <a:ext uri="{FF2B5EF4-FFF2-40B4-BE49-F238E27FC236}">
                    <a16:creationId xmlns:a16="http://schemas.microsoft.com/office/drawing/2014/main" id="{C867F9EC-68C9-8E28-BD07-1EE7AC665538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35;p32">
                <a:extLst>
                  <a:ext uri="{FF2B5EF4-FFF2-40B4-BE49-F238E27FC236}">
                    <a16:creationId xmlns:a16="http://schemas.microsoft.com/office/drawing/2014/main" id="{86140893-0C5A-01A5-E201-3F96C28A61BB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6;p32">
                <a:extLst>
                  <a:ext uri="{FF2B5EF4-FFF2-40B4-BE49-F238E27FC236}">
                    <a16:creationId xmlns:a16="http://schemas.microsoft.com/office/drawing/2014/main" id="{0EBDEA9F-1543-CEDF-61F2-BFFEB5EF6337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37;p32">
                <a:extLst>
                  <a:ext uri="{FF2B5EF4-FFF2-40B4-BE49-F238E27FC236}">
                    <a16:creationId xmlns:a16="http://schemas.microsoft.com/office/drawing/2014/main" id="{284560AB-8A65-8FF8-BF82-6C53DB98FCE1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8;p32">
                <a:extLst>
                  <a:ext uri="{FF2B5EF4-FFF2-40B4-BE49-F238E27FC236}">
                    <a16:creationId xmlns:a16="http://schemas.microsoft.com/office/drawing/2014/main" id="{7853F514-8862-C85A-7AC3-4A2AF9528C48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439;p32">
              <a:extLst>
                <a:ext uri="{FF2B5EF4-FFF2-40B4-BE49-F238E27FC236}">
                  <a16:creationId xmlns:a16="http://schemas.microsoft.com/office/drawing/2014/main" id="{72C0522B-8E97-ABD5-F765-1B7CFD8B6314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51;p32">
            <a:extLst>
              <a:ext uri="{FF2B5EF4-FFF2-40B4-BE49-F238E27FC236}">
                <a16:creationId xmlns:a16="http://schemas.microsoft.com/office/drawing/2014/main" id="{B6E06D96-5933-64AE-F291-EA38D4B3646F}"/>
              </a:ext>
            </a:extLst>
          </p:cNvPr>
          <p:cNvGrpSpPr/>
          <p:nvPr/>
        </p:nvGrpSpPr>
        <p:grpSpPr>
          <a:xfrm>
            <a:off x="1379946" y="702199"/>
            <a:ext cx="1196349" cy="1006757"/>
            <a:chOff x="6075750" y="3009125"/>
            <a:chExt cx="550400" cy="463175"/>
          </a:xfrm>
        </p:grpSpPr>
        <p:sp>
          <p:nvSpPr>
            <p:cNvPr id="47" name="Google Shape;452;p32">
              <a:extLst>
                <a:ext uri="{FF2B5EF4-FFF2-40B4-BE49-F238E27FC236}">
                  <a16:creationId xmlns:a16="http://schemas.microsoft.com/office/drawing/2014/main" id="{6612B58B-3015-E852-9198-DB6F63424BFF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3;p32">
              <a:extLst>
                <a:ext uri="{FF2B5EF4-FFF2-40B4-BE49-F238E27FC236}">
                  <a16:creationId xmlns:a16="http://schemas.microsoft.com/office/drawing/2014/main" id="{969EC35D-527F-1BE4-7766-DE41527026A9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4;p32">
              <a:extLst>
                <a:ext uri="{FF2B5EF4-FFF2-40B4-BE49-F238E27FC236}">
                  <a16:creationId xmlns:a16="http://schemas.microsoft.com/office/drawing/2014/main" id="{98B4E4C0-2128-FEAF-CA4D-864B6790B74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;p32">
              <a:extLst>
                <a:ext uri="{FF2B5EF4-FFF2-40B4-BE49-F238E27FC236}">
                  <a16:creationId xmlns:a16="http://schemas.microsoft.com/office/drawing/2014/main" id="{3B91D0E4-8A28-221B-7C3F-4F998F4F25B1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6;p32">
              <a:extLst>
                <a:ext uri="{FF2B5EF4-FFF2-40B4-BE49-F238E27FC236}">
                  <a16:creationId xmlns:a16="http://schemas.microsoft.com/office/drawing/2014/main" id="{F49C3E20-86CF-888A-7FC3-25984E50DEC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7;p32">
              <a:extLst>
                <a:ext uri="{FF2B5EF4-FFF2-40B4-BE49-F238E27FC236}">
                  <a16:creationId xmlns:a16="http://schemas.microsoft.com/office/drawing/2014/main" id="{E4845F3E-2283-37BE-B4FA-FD84C2F8A7FF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8;p32">
              <a:extLst>
                <a:ext uri="{FF2B5EF4-FFF2-40B4-BE49-F238E27FC236}">
                  <a16:creationId xmlns:a16="http://schemas.microsoft.com/office/drawing/2014/main" id="{590E00FF-53A5-1325-29D2-993F97FC73A0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9;p32">
              <a:extLst>
                <a:ext uri="{FF2B5EF4-FFF2-40B4-BE49-F238E27FC236}">
                  <a16:creationId xmlns:a16="http://schemas.microsoft.com/office/drawing/2014/main" id="{ED478CD3-096A-5F7B-FA79-404268ECAA80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6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10101" y="2706956"/>
            <a:ext cx="703777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</a:pPr>
            <a:r>
              <a:rPr lang="nl-NL" sz="2000" b="1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</a:t>
            </a:r>
            <a:r>
              <a:rPr lang="nl-NL" sz="2000" kern="12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Bất phương trình nào sau đây là bất phương trình bậc nhất hai ẩn?</a:t>
            </a: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9507" y="3897873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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nl-NL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3897873"/>
                <a:ext cx="3487814" cy="369332"/>
              </a:xfrm>
              <a:prstGeom prst="rect">
                <a:avLst/>
              </a:prstGeom>
              <a:blipFill>
                <a:blip r:embed="rId11"/>
                <a:stretch>
                  <a:fillRect l="-10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29507" y="4545319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nl-NL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545319"/>
                <a:ext cx="3487814" cy="369332"/>
              </a:xfrm>
              <a:prstGeom prst="rect">
                <a:avLst/>
              </a:prstGeom>
              <a:blipFill>
                <a:blip r:embed="rId12"/>
                <a:stretch>
                  <a:fillRect l="-104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4826679" y="3897873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897873"/>
                <a:ext cx="3487814" cy="369332"/>
              </a:xfrm>
              <a:prstGeom prst="rect">
                <a:avLst/>
              </a:prstGeom>
              <a:blipFill>
                <a:blip r:embed="rId13"/>
                <a:stretch>
                  <a:fillRect l="-1224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545319"/>
                <a:ext cx="34878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545319"/>
                <a:ext cx="3487814" cy="375552"/>
              </a:xfrm>
              <a:prstGeom prst="rect">
                <a:avLst/>
              </a:prstGeom>
              <a:blipFill>
                <a:blip r:embed="rId14"/>
                <a:stretch>
                  <a:fillRect l="-1224" t="-655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000" b="1" dirty="0">
                    <a:solidFill>
                      <a:schemeClr val="bg1"/>
                    </a:solidFill>
                  </a:rPr>
                  <a:t>Câu 2</a:t>
                </a:r>
                <a:r>
                  <a:rPr lang="nl-NL" sz="2000" dirty="0">
                    <a:solidFill>
                      <a:schemeClr val="bg1"/>
                    </a:solidFill>
                  </a:rPr>
                  <a:t>. Cho bất phương trình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2000" dirty="0">
                    <a:solidFill>
                      <a:schemeClr val="bg1"/>
                    </a:solidFill>
                  </a:rPr>
                  <a:t>. Khẳng định nào sau đây là đúng?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71525" y="4533777"/>
            <a:ext cx="354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có vô số nghiệm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738776" y="3899198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vô nghiệm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71525" y="3822337"/>
            <a:ext cx="3800475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đã cho có nghiệm duy nhất</a:t>
            </a:r>
            <a:endParaRPr lang="en-US" sz="12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708855" y="4567702"/>
                <a:ext cx="39373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 phương trình đã cho có tập nghiệm </a:t>
                </a:r>
                <a14:m>
                  <m:oMath xmlns:m="http://schemas.openxmlformats.org/officeDocument/2006/math"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;+</m:t>
                    </m:r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nl-NL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55" y="4567702"/>
                <a:ext cx="3937330" cy="323165"/>
              </a:xfrm>
              <a:prstGeom prst="rect">
                <a:avLst/>
              </a:prstGeom>
              <a:blipFill>
                <a:blip r:embed="rId12"/>
                <a:stretch>
                  <a:fillRect l="-464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000" b="1" dirty="0">
                    <a:solidFill>
                      <a:schemeClr val="bg1"/>
                    </a:solidFill>
                  </a:rPr>
                  <a:t>Câu 3.</a:t>
                </a:r>
                <a:r>
                  <a:rPr lang="nl-NL" sz="2000" dirty="0">
                    <a:solidFill>
                      <a:schemeClr val="bg1"/>
                    </a:solidFill>
                  </a:rPr>
                  <a:t> Miền nghiệm của bất phương trình: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&gt;4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nl-NL" sz="2000" dirty="0">
                    <a:solidFill>
                      <a:schemeClr val="bg1"/>
                    </a:solidFill>
                  </a:rPr>
                  <a:t> là nửa mặt phẳng chứa điểm: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828214" y="4547620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14" y="4547620"/>
                <a:ext cx="3487814" cy="369332"/>
              </a:xfrm>
              <a:prstGeom prst="rect">
                <a:avLst/>
              </a:prstGeom>
              <a:blipFill>
                <a:blip r:embed="rId12"/>
                <a:stretch>
                  <a:fillRect l="-12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4826679" y="3897872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897872"/>
                <a:ext cx="3487814" cy="369332"/>
              </a:xfrm>
              <a:prstGeom prst="rect">
                <a:avLst/>
              </a:prstGeom>
              <a:blipFill>
                <a:blip r:embed="rId13"/>
                <a:stretch>
                  <a:fillRect l="-122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829507" y="3897872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3897872"/>
                <a:ext cx="3487814" cy="369332"/>
              </a:xfrm>
              <a:prstGeom prst="rect">
                <a:avLst/>
              </a:prstGeom>
              <a:blipFill>
                <a:blip r:embed="rId14"/>
                <a:stretch>
                  <a:fillRect l="-10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545319"/>
                <a:ext cx="3487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8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18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545319"/>
                <a:ext cx="3487814" cy="369332"/>
              </a:xfrm>
              <a:prstGeom prst="rect">
                <a:avLst/>
              </a:prstGeom>
              <a:blipFill>
                <a:blip r:embed="rId15"/>
                <a:stretch>
                  <a:fillRect l="-12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10"/>
            <a:ext cx="703777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chemeClr val="bg1"/>
                </a:solidFill>
              </a:rPr>
              <a:t>Câu 4</a:t>
            </a:r>
            <a:r>
              <a:rPr lang="nl-NL" sz="2000" dirty="0">
                <a:solidFill>
                  <a:schemeClr val="bg1"/>
                </a:solidFill>
              </a:rPr>
              <a:t>. Hệ bất phương trình nào sau đây là hệ bất phương trình bậc nhất hai ẩn?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1"/>
            <a:ext cx="3937330" cy="497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7"/>
            <a:ext cx="3937330" cy="49729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765213" y="3774490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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13" y="3774490"/>
                <a:ext cx="3487814" cy="607218"/>
              </a:xfrm>
              <a:prstGeom prst="rect">
                <a:avLst/>
              </a:prstGeom>
              <a:blipFill>
                <a:blip r:embed="rId11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29507" y="4427196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+3&lt;0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07" y="4427196"/>
                <a:ext cx="3487814" cy="607218"/>
              </a:xfrm>
              <a:prstGeom prst="rect">
                <a:avLst/>
              </a:prstGeom>
              <a:blipFill>
                <a:blip r:embed="rId1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1"/>
            <a:ext cx="3937330" cy="49728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1" y="4452506"/>
            <a:ext cx="3937330" cy="49729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4826679" y="3790752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790752"/>
                <a:ext cx="3487814" cy="607218"/>
              </a:xfrm>
              <a:prstGeom prst="rect">
                <a:avLst/>
              </a:prstGeom>
              <a:blipFill>
                <a:blip r:embed="rId13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15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&lt;4</m:t>
                            </m:r>
                          </m:e>
                          <m:e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l-NL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blipFill>
                <a:blip r:embed="rId14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bg1"/>
                    </a:solidFill>
                  </a:rPr>
                  <a:t>Câu 5.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Miền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không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bị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gạch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chéo</a:t>
                </a:r>
                <a:r>
                  <a:rPr lang="fr-FR" sz="2000" dirty="0">
                    <a:solidFill>
                      <a:schemeClr val="bg1"/>
                    </a:solidFill>
                  </a:rPr>
                  <a:t> (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kể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cả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đường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thẳng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 err="1">
                    <a:solidFill>
                      <a:schemeClr val="bg1"/>
                    </a:solidFill>
                  </a:rPr>
                  <a:t>và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chemeClr val="bg1"/>
                    </a:solidFill>
                  </a:rPr>
                  <a:t>) là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miền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nghiệm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hệ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bất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phương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trình</a:t>
                </a:r>
                <a:r>
                  <a:rPr lang="fr-FR" sz="2000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dirty="0" err="1">
                    <a:solidFill>
                      <a:schemeClr val="bg1"/>
                    </a:solidFill>
                  </a:rPr>
                  <a:t>nào</a:t>
                </a:r>
                <a:r>
                  <a:rPr lang="fr-FR" sz="2000" dirty="0">
                    <a:solidFill>
                      <a:schemeClr val="bg1"/>
                    </a:solidFill>
                  </a:rPr>
                  <a:t>?     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8" y="2712410"/>
                <a:ext cx="7037773" cy="958660"/>
              </a:xfrm>
              <a:prstGeom prst="rect">
                <a:avLst/>
              </a:prstGeom>
              <a:blipFill>
                <a:blip r:embed="rId11"/>
                <a:stretch>
                  <a:fillRect l="-866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4826679" y="3758224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3758224"/>
                <a:ext cx="3487814" cy="607218"/>
              </a:xfrm>
              <a:prstGeom prst="rect">
                <a:avLst/>
              </a:prstGeom>
              <a:blipFill>
                <a:blip r:embed="rId1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853375" y="4425707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5" y="4425707"/>
                <a:ext cx="3487814" cy="607218"/>
              </a:xfrm>
              <a:prstGeom prst="rect">
                <a:avLst/>
              </a:prstGeom>
              <a:blipFill>
                <a:blip r:embed="rId13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853375" y="3774490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5" y="3774490"/>
                <a:ext cx="3487814" cy="607218"/>
              </a:xfrm>
              <a:prstGeom prst="rect">
                <a:avLst/>
              </a:prstGeom>
              <a:blipFill>
                <a:blip r:embed="rId14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Clr>
                    <a:prstClr val="white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lang="en-US" sz="1500" kern="1200" dirty="0">
                    <a:solidFill>
                      <a:srgbClr val="FFC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1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1500" kern="1200" dirty="0">
                  <a:solidFill>
                    <a:prstClr val="white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79" y="4424759"/>
                <a:ext cx="3487814" cy="607218"/>
              </a:xfrm>
              <a:prstGeom prst="rect">
                <a:avLst/>
              </a:prstGeom>
              <a:blipFill>
                <a:blip r:embed="rId15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pic>
        <p:nvPicPr>
          <p:cNvPr id="9" name="Picture 60">
            <a:extLst>
              <a:ext uri="{FF2B5EF4-FFF2-40B4-BE49-F238E27FC236}">
                <a16:creationId xmlns:a16="http://schemas.microsoft.com/office/drawing/2014/main" id="{5B7615B1-C3E5-4A33-80A0-6445E7009E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8" y="265951"/>
            <a:ext cx="2812628" cy="226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789023" y="1167494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1581426" y="758342"/>
            <a:ext cx="6067866" cy="3098365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3260643" y="4105078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C411A0B-7C54-704D-1B21-1B43D0E966EB}"/>
              </a:ext>
            </a:extLst>
          </p:cNvPr>
          <p:cNvSpPr txBox="1"/>
          <p:nvPr/>
        </p:nvSpPr>
        <p:spPr>
          <a:xfrm>
            <a:off x="1795083" y="1325191"/>
            <a:ext cx="560365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086B0C-98A9-58D4-BC9E-2F3AF5D7CB20}"/>
              </a:ext>
            </a:extLst>
          </p:cNvPr>
          <p:cNvSpPr txBox="1"/>
          <p:nvPr/>
        </p:nvSpPr>
        <p:spPr>
          <a:xfrm>
            <a:off x="3817080" y="4097466"/>
            <a:ext cx="159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56" grpId="0" animBg="1"/>
      <p:bldP spid="357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92753" y="254775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31066D18-DDC9-CB8F-39F4-0AD9E2E27E89}"/>
              </a:ext>
            </a:extLst>
          </p:cNvPr>
          <p:cNvSpPr/>
          <p:nvPr/>
        </p:nvSpPr>
        <p:spPr>
          <a:xfrm>
            <a:off x="1750929" y="779231"/>
            <a:ext cx="5120529" cy="14585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9710EA8-F4E3-49CC-A149-622314B2F6A6}"/>
              </a:ext>
            </a:extLst>
          </p:cNvPr>
          <p:cNvSpPr txBox="1"/>
          <p:nvPr/>
        </p:nvSpPr>
        <p:spPr>
          <a:xfrm>
            <a:off x="518623" y="2905756"/>
            <a:ext cx="80154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hợp lại kiến thức dựa theo SGK và ghi chép trên lớp theo nhóm đã được phân công của buổi trước.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2452</Words>
  <Application>Microsoft Office PowerPoint</Application>
  <PresentationFormat>Trình chiếu Trên màn hình (16:9)</PresentationFormat>
  <Paragraphs>135</Paragraphs>
  <Slides>29</Slides>
  <Notes>22</Notes>
  <HiddenSlides>0</HiddenSlides>
  <MMClips>20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29</vt:i4>
      </vt:variant>
    </vt:vector>
  </HeadingPairs>
  <TitlesOfParts>
    <vt:vector size="40" baseType="lpstr">
      <vt:lpstr>Arial</vt:lpstr>
      <vt:lpstr>Wingdings</vt:lpstr>
      <vt:lpstr>Calibri Light</vt:lpstr>
      <vt:lpstr>Pangolin</vt:lpstr>
      <vt:lpstr>Calibri</vt:lpstr>
      <vt:lpstr>Baloo 2</vt:lpstr>
      <vt:lpstr>Times New Roman</vt:lpstr>
      <vt:lpstr>Cambria Math</vt:lpstr>
      <vt:lpstr>Symbol</vt:lpstr>
      <vt:lpstr>English Vocabulary Workshop by Slidesgo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5</cp:revision>
  <dcterms:modified xsi:type="dcterms:W3CDTF">2022-08-17T08:14:08Z</dcterms:modified>
</cp:coreProperties>
</file>